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32.jpg" ContentType="image/jpg"/>
  <Override PartName="/ppt/media/image33.jpg" ContentType="image/jpg"/>
  <Override PartName="/ppt/media/image34.jpg" ContentType="image/jpg"/>
  <Override PartName="/ppt/media/image35.jpg" ContentType="image/jpg"/>
  <Override PartName="/ppt/media/image36.jpg" ContentType="image/jpg"/>
  <Override PartName="/ppt/media/image38.jpg" ContentType="image/jpg"/>
  <Override PartName="/ppt/media/image39.jpg" ContentType="image/jpg"/>
  <Override PartName="/ppt/media/image40.jpg" ContentType="image/jpg"/>
  <Override PartName="/ppt/media/image41.jpg" ContentType="image/jpg"/>
  <Override PartName="/ppt/media/image42.jpg" ContentType="image/jpg"/>
  <Override PartName="/ppt/media/image43.jpg" ContentType="image/jpg"/>
  <Override PartName="/ppt/media/image44.jpg" ContentType="image/jpg"/>
  <Override PartName="/ppt/media/image48.jpg" ContentType="image/jpg"/>
  <Override PartName="/ppt/media/image49.jpg" ContentType="image/jpg"/>
  <Override PartName="/ppt/media/image50.jpg" ContentType="image/jpg"/>
  <Override PartName="/ppt/media/image51.jpg" ContentType="image/jpg"/>
  <Override PartName="/ppt/media/image52.jpg" ContentType="image/jpg"/>
  <Override PartName="/ppt/media/image59.jpg" ContentType="image/jpg"/>
  <Override PartName="/ppt/media/image68.jpg" ContentType="image/jpg"/>
  <Override PartName="/ppt/media/image69.jpg" ContentType="image/jpg"/>
  <Override PartName="/ppt/media/image70.jpg" ContentType="image/jpg"/>
  <Override PartName="/ppt/media/image71.jpg" ContentType="image/jpg"/>
  <Override PartName="/ppt/media/image72.jpg" ContentType="image/jpg"/>
  <Override PartName="/ppt/media/image73.jpg" ContentType="image/jpg"/>
  <Override PartName="/ppt/media/image74.jpg" ContentType="image/jpg"/>
  <Override PartName="/ppt/media/image82.jpg" ContentType="image/jpg"/>
  <Override PartName="/ppt/media/image83.jpg" ContentType="image/jpg"/>
  <Override PartName="/ppt/media/image84.jpg" ContentType="image/jpg"/>
  <Override PartName="/ppt/media/image93.jpg" ContentType="image/jpg"/>
  <Override PartName="/ppt/media/image94.jpg" ContentType="image/jpg"/>
  <Override PartName="/ppt/media/image95.jpg" ContentType="image/jpg"/>
  <Override PartName="/ppt/media/image96.jpg" ContentType="image/jpg"/>
  <Override PartName="/ppt/media/image97.jpg" ContentType="image/jpg"/>
  <Override PartName="/ppt/media/image98.jpg" ContentType="image/jpg"/>
  <Override PartName="/ppt/media/image99.jpg" ContentType="image/jpg"/>
  <Override PartName="/ppt/media/image100.jpg" ContentType="image/jpg"/>
  <Override PartName="/ppt/media/image101.jpg" ContentType="image/jpg"/>
  <Override PartName="/ppt/media/image102.jpg" ContentType="image/jpg"/>
  <Override PartName="/ppt/media/image109.jpg" ContentType="image/jpg"/>
  <Override PartName="/ppt/media/image110.jpg" ContentType="image/jpg"/>
  <Override PartName="/ppt/media/image227.jpg" ContentType="image/jpg"/>
  <Override PartName="/ppt/media/image235.jpg" ContentType="image/jpg"/>
  <Override PartName="/ppt/media/image927.jpg" ContentType="image/jpg"/>
  <Override PartName="/ppt/media/image930.jpg" ContentType="image/jpg"/>
  <Override PartName="/ppt/media/image931.jpg" ContentType="image/jpg"/>
  <Override PartName="/ppt/media/image932.jpg" ContentType="image/jpg"/>
  <Override PartName="/ppt/media/image933.jpg" ContentType="image/jpg"/>
  <Override PartName="/ppt/media/image934.jpg" ContentType="image/jpg"/>
  <Override PartName="/ppt/media/image935.jpg" ContentType="image/jpg"/>
  <Override PartName="/ppt/media/image936.jpg" ContentType="image/jpg"/>
  <Override PartName="/ppt/media/image937.jpg" ContentType="image/jpg"/>
  <Override PartName="/ppt/media/image1047.jpg" ContentType="image/jpg"/>
  <Override PartName="/ppt/media/image2067.jpg" ContentType="image/jpg"/>
  <Override PartName="/ppt/media/image2277.jpg" ContentType="image/jpg"/>
  <Override PartName="/ppt/media/image2697.jpg" ContentType="image/jpg"/>
  <Override PartName="/ppt/media/image2706.jpg" ContentType="image/jpg"/>
  <Override PartName="/ppt/media/image2708.jpg" ContentType="image/jpg"/>
  <Override PartName="/ppt/media/image2712.jpg" ContentType="image/jpg"/>
  <Override PartName="/ppt/media/image2713.jpg" ContentType="image/jpg"/>
  <Override PartName="/ppt/media/image2714.jpg" ContentType="image/jpg"/>
  <Override PartName="/ppt/media/image2716.jpg" ContentType="image/jpg"/>
  <Override PartName="/ppt/media/image2717.jpg" ContentType="image/jpg"/>
  <Override PartName="/ppt/media/image2718.jpg" ContentType="image/jpg"/>
  <Override PartName="/ppt/media/image2719.jpg" ContentType="image/jpg"/>
  <Override PartName="/ppt/media/image2720.jpg" ContentType="image/jpg"/>
  <Override PartName="/ppt/media/image2721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9"/>
  </p:notesMasterIdLst>
  <p:sldIdLst>
    <p:sldId id="391" r:id="rId2"/>
    <p:sldId id="392" r:id="rId3"/>
    <p:sldId id="257" r:id="rId4"/>
    <p:sldId id="258" r:id="rId5"/>
    <p:sldId id="259" r:id="rId6"/>
    <p:sldId id="399" r:id="rId7"/>
    <p:sldId id="260" r:id="rId8"/>
    <p:sldId id="261" r:id="rId9"/>
    <p:sldId id="262" r:id="rId10"/>
    <p:sldId id="362" r:id="rId11"/>
    <p:sldId id="363" r:id="rId12"/>
    <p:sldId id="364" r:id="rId13"/>
    <p:sldId id="365" r:id="rId14"/>
    <p:sldId id="366" r:id="rId15"/>
    <p:sldId id="367" r:id="rId16"/>
    <p:sldId id="368" r:id="rId17"/>
    <p:sldId id="369" r:id="rId18"/>
    <p:sldId id="370" r:id="rId19"/>
    <p:sldId id="371" r:id="rId20"/>
    <p:sldId id="372" r:id="rId21"/>
    <p:sldId id="373" r:id="rId22"/>
    <p:sldId id="374" r:id="rId23"/>
    <p:sldId id="375" r:id="rId24"/>
    <p:sldId id="393" r:id="rId25"/>
    <p:sldId id="376" r:id="rId26"/>
    <p:sldId id="377" r:id="rId27"/>
    <p:sldId id="378" r:id="rId28"/>
    <p:sldId id="379" r:id="rId29"/>
    <p:sldId id="380" r:id="rId30"/>
    <p:sldId id="381" r:id="rId31"/>
    <p:sldId id="382" r:id="rId32"/>
    <p:sldId id="383" r:id="rId33"/>
    <p:sldId id="384" r:id="rId34"/>
    <p:sldId id="385" r:id="rId35"/>
    <p:sldId id="386" r:id="rId36"/>
    <p:sldId id="387" r:id="rId37"/>
    <p:sldId id="388" r:id="rId38"/>
    <p:sldId id="389" r:id="rId39"/>
    <p:sldId id="390" r:id="rId40"/>
    <p:sldId id="268" r:id="rId41"/>
    <p:sldId id="269" r:id="rId42"/>
    <p:sldId id="270" r:id="rId43"/>
    <p:sldId id="271" r:id="rId44"/>
    <p:sldId id="272" r:id="rId45"/>
    <p:sldId id="273" r:id="rId46"/>
    <p:sldId id="274" r:id="rId47"/>
    <p:sldId id="275" r:id="rId48"/>
    <p:sldId id="276" r:id="rId49"/>
    <p:sldId id="277" r:id="rId50"/>
    <p:sldId id="278" r:id="rId51"/>
    <p:sldId id="279" r:id="rId52"/>
    <p:sldId id="280" r:id="rId53"/>
    <p:sldId id="281" r:id="rId54"/>
    <p:sldId id="282" r:id="rId55"/>
    <p:sldId id="283" r:id="rId56"/>
    <p:sldId id="394" r:id="rId57"/>
    <p:sldId id="395" r:id="rId58"/>
    <p:sldId id="396" r:id="rId59"/>
    <p:sldId id="285" r:id="rId60"/>
    <p:sldId id="286" r:id="rId61"/>
    <p:sldId id="287" r:id="rId62"/>
    <p:sldId id="288" r:id="rId63"/>
    <p:sldId id="289" r:id="rId64"/>
    <p:sldId id="290" r:id="rId65"/>
    <p:sldId id="291" r:id="rId66"/>
    <p:sldId id="292" r:id="rId67"/>
    <p:sldId id="293" r:id="rId68"/>
    <p:sldId id="294" r:id="rId69"/>
    <p:sldId id="295" r:id="rId70"/>
    <p:sldId id="296" r:id="rId71"/>
    <p:sldId id="297" r:id="rId72"/>
    <p:sldId id="298" r:id="rId73"/>
    <p:sldId id="299" r:id="rId74"/>
    <p:sldId id="300" r:id="rId75"/>
    <p:sldId id="301" r:id="rId76"/>
    <p:sldId id="302" r:id="rId77"/>
    <p:sldId id="303" r:id="rId78"/>
    <p:sldId id="304" r:id="rId79"/>
    <p:sldId id="305" r:id="rId80"/>
    <p:sldId id="306" r:id="rId81"/>
    <p:sldId id="307" r:id="rId82"/>
    <p:sldId id="308" r:id="rId83"/>
    <p:sldId id="309" r:id="rId84"/>
    <p:sldId id="310" r:id="rId85"/>
    <p:sldId id="311" r:id="rId86"/>
    <p:sldId id="312" r:id="rId87"/>
    <p:sldId id="313" r:id="rId88"/>
    <p:sldId id="314" r:id="rId89"/>
    <p:sldId id="315" r:id="rId90"/>
    <p:sldId id="316" r:id="rId91"/>
    <p:sldId id="317" r:id="rId92"/>
    <p:sldId id="318" r:id="rId93"/>
    <p:sldId id="319" r:id="rId94"/>
    <p:sldId id="320" r:id="rId95"/>
    <p:sldId id="321" r:id="rId96"/>
    <p:sldId id="322" r:id="rId97"/>
    <p:sldId id="323" r:id="rId98"/>
    <p:sldId id="324" r:id="rId99"/>
    <p:sldId id="325" r:id="rId100"/>
    <p:sldId id="326" r:id="rId101"/>
    <p:sldId id="327" r:id="rId102"/>
    <p:sldId id="328" r:id="rId103"/>
    <p:sldId id="329" r:id="rId104"/>
    <p:sldId id="330" r:id="rId105"/>
    <p:sldId id="331" r:id="rId106"/>
    <p:sldId id="332" r:id="rId107"/>
    <p:sldId id="333" r:id="rId108"/>
    <p:sldId id="334" r:id="rId109"/>
    <p:sldId id="335" r:id="rId110"/>
    <p:sldId id="336" r:id="rId111"/>
    <p:sldId id="337" r:id="rId112"/>
    <p:sldId id="338" r:id="rId113"/>
    <p:sldId id="339" r:id="rId114"/>
    <p:sldId id="340" r:id="rId115"/>
    <p:sldId id="341" r:id="rId116"/>
    <p:sldId id="342" r:id="rId117"/>
    <p:sldId id="343" r:id="rId118"/>
    <p:sldId id="344" r:id="rId119"/>
    <p:sldId id="345" r:id="rId120"/>
    <p:sldId id="346" r:id="rId121"/>
    <p:sldId id="347" r:id="rId122"/>
    <p:sldId id="348" r:id="rId123"/>
    <p:sldId id="349" r:id="rId124"/>
    <p:sldId id="397" r:id="rId125"/>
    <p:sldId id="350" r:id="rId126"/>
    <p:sldId id="351" r:id="rId127"/>
    <p:sldId id="352" r:id="rId128"/>
    <p:sldId id="398" r:id="rId129"/>
    <p:sldId id="353" r:id="rId130"/>
    <p:sldId id="354" r:id="rId131"/>
    <p:sldId id="355" r:id="rId132"/>
    <p:sldId id="356" r:id="rId133"/>
    <p:sldId id="357" r:id="rId134"/>
    <p:sldId id="358" r:id="rId135"/>
    <p:sldId id="359" r:id="rId136"/>
    <p:sldId id="360" r:id="rId137"/>
    <p:sldId id="361" r:id="rId138"/>
  </p:sldIdLst>
  <p:sldSz cx="12192000" cy="10693400"/>
  <p:notesSz cx="12192000" cy="10693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63"/>
  </p:normalViewPr>
  <p:slideViewPr>
    <p:cSldViewPr>
      <p:cViewPr varScale="1">
        <p:scale>
          <a:sx n="75" d="100"/>
          <a:sy n="75" d="100"/>
        </p:scale>
        <p:origin x="2200" y="1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5D05D2-C3D7-0343-A415-20DCFD6E17E0}" type="datetimeFigureOut">
              <a:rPr lang="en-US" smtClean="0"/>
              <a:t>1/3/25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1336675"/>
            <a:ext cx="41148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5146675"/>
            <a:ext cx="9753600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6825"/>
            <a:ext cx="52832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10156825"/>
            <a:ext cx="52832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87B549-4DCF-F841-ADE3-D6664B6C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505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239628" y="2302484"/>
            <a:ext cx="3237865" cy="574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262DA-86D9-3E47-A970-501EE50073EE}" type="datetime1">
              <a:rPr lang="en-US" smtClean="0"/>
              <a:t>1/3/25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00413" y="189296"/>
            <a:ext cx="4670425" cy="186054"/>
          </a:xfrm>
          <a:prstGeom prst="rect">
            <a:avLst/>
          </a:prstGeom>
        </p:spPr>
        <p:txBody>
          <a:bodyPr lIns="0" tIns="0" rIns="0" bIns="0"/>
          <a:lstStyle>
            <a:lvl1pPr>
              <a:defRPr sz="105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904BB-A071-1E4D-B322-0508ECD374BE}" type="datetime1">
              <a:rPr lang="en-US" smtClean="0"/>
              <a:t>1/3/25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00413" y="189296"/>
            <a:ext cx="4670425" cy="186054"/>
          </a:xfrm>
          <a:prstGeom prst="rect">
            <a:avLst/>
          </a:prstGeom>
        </p:spPr>
        <p:txBody>
          <a:bodyPr lIns="0" tIns="0" rIns="0" bIns="0"/>
          <a:lstStyle>
            <a:lvl1pPr>
              <a:defRPr sz="105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2BF58-8078-394B-B5EF-1DAC19338AD0}" type="datetime1">
              <a:rPr lang="en-US" smtClean="0"/>
              <a:t>1/3/25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00413" y="189296"/>
            <a:ext cx="4670425" cy="186054"/>
          </a:xfrm>
          <a:prstGeom prst="rect">
            <a:avLst/>
          </a:prstGeom>
        </p:spPr>
        <p:txBody>
          <a:bodyPr lIns="0" tIns="0" rIns="0" bIns="0"/>
          <a:lstStyle>
            <a:lvl1pPr>
              <a:defRPr sz="105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33940-B2FA-734C-90B8-6F28D3EEC39E}" type="datetime1">
              <a:rPr lang="en-US" smtClean="0"/>
              <a:t>1/3/25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CE76C-1B73-1240-AAEB-BD3A1D9874F3}" type="datetime1">
              <a:rPr lang="en-US" smtClean="0"/>
              <a:t>1/3/25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049000" y="10416401"/>
            <a:ext cx="533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b="1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81.png"/><Relationship Id="rId18" Type="http://schemas.openxmlformats.org/officeDocument/2006/relationships/image" Target="../media/image1886.png"/><Relationship Id="rId26" Type="http://schemas.openxmlformats.org/officeDocument/2006/relationships/image" Target="../media/image1894.png"/><Relationship Id="rId39" Type="http://schemas.openxmlformats.org/officeDocument/2006/relationships/image" Target="../media/image1907.png"/><Relationship Id="rId21" Type="http://schemas.openxmlformats.org/officeDocument/2006/relationships/image" Target="../media/image1889.png"/><Relationship Id="rId34" Type="http://schemas.openxmlformats.org/officeDocument/2006/relationships/image" Target="../media/image1902.png"/><Relationship Id="rId42" Type="http://schemas.openxmlformats.org/officeDocument/2006/relationships/image" Target="../media/image1910.png"/><Relationship Id="rId47" Type="http://schemas.openxmlformats.org/officeDocument/2006/relationships/image" Target="../media/image1915.png"/><Relationship Id="rId50" Type="http://schemas.openxmlformats.org/officeDocument/2006/relationships/image" Target="../media/image1918.png"/><Relationship Id="rId7" Type="http://schemas.openxmlformats.org/officeDocument/2006/relationships/image" Target="../media/image1875.png"/><Relationship Id="rId2" Type="http://schemas.openxmlformats.org/officeDocument/2006/relationships/image" Target="../media/image1870.png"/><Relationship Id="rId16" Type="http://schemas.openxmlformats.org/officeDocument/2006/relationships/image" Target="../media/image1884.png"/><Relationship Id="rId29" Type="http://schemas.openxmlformats.org/officeDocument/2006/relationships/image" Target="../media/image1897.png"/><Relationship Id="rId11" Type="http://schemas.openxmlformats.org/officeDocument/2006/relationships/image" Target="../media/image1879.png"/><Relationship Id="rId24" Type="http://schemas.openxmlformats.org/officeDocument/2006/relationships/image" Target="../media/image1892.png"/><Relationship Id="rId32" Type="http://schemas.openxmlformats.org/officeDocument/2006/relationships/image" Target="../media/image1900.png"/><Relationship Id="rId37" Type="http://schemas.openxmlformats.org/officeDocument/2006/relationships/image" Target="../media/image1905.png"/><Relationship Id="rId40" Type="http://schemas.openxmlformats.org/officeDocument/2006/relationships/image" Target="../media/image1908.png"/><Relationship Id="rId45" Type="http://schemas.openxmlformats.org/officeDocument/2006/relationships/image" Target="../media/image1913.png"/><Relationship Id="rId53" Type="http://schemas.openxmlformats.org/officeDocument/2006/relationships/image" Target="../media/image1921.png"/><Relationship Id="rId5" Type="http://schemas.openxmlformats.org/officeDocument/2006/relationships/image" Target="../media/image1873.png"/><Relationship Id="rId10" Type="http://schemas.openxmlformats.org/officeDocument/2006/relationships/image" Target="../media/image1878.png"/><Relationship Id="rId19" Type="http://schemas.openxmlformats.org/officeDocument/2006/relationships/image" Target="../media/image1887.png"/><Relationship Id="rId31" Type="http://schemas.openxmlformats.org/officeDocument/2006/relationships/image" Target="../media/image1899.png"/><Relationship Id="rId44" Type="http://schemas.openxmlformats.org/officeDocument/2006/relationships/image" Target="../media/image1912.png"/><Relationship Id="rId52" Type="http://schemas.openxmlformats.org/officeDocument/2006/relationships/image" Target="../media/image1920.png"/><Relationship Id="rId4" Type="http://schemas.openxmlformats.org/officeDocument/2006/relationships/image" Target="../media/image1872.png"/><Relationship Id="rId9" Type="http://schemas.openxmlformats.org/officeDocument/2006/relationships/image" Target="../media/image1877.png"/><Relationship Id="rId14" Type="http://schemas.openxmlformats.org/officeDocument/2006/relationships/image" Target="../media/image1882.png"/><Relationship Id="rId22" Type="http://schemas.openxmlformats.org/officeDocument/2006/relationships/image" Target="../media/image1890.png"/><Relationship Id="rId27" Type="http://schemas.openxmlformats.org/officeDocument/2006/relationships/image" Target="../media/image1895.png"/><Relationship Id="rId30" Type="http://schemas.openxmlformats.org/officeDocument/2006/relationships/image" Target="../media/image1898.png"/><Relationship Id="rId35" Type="http://schemas.openxmlformats.org/officeDocument/2006/relationships/image" Target="../media/image1903.png"/><Relationship Id="rId43" Type="http://schemas.openxmlformats.org/officeDocument/2006/relationships/image" Target="../media/image1911.png"/><Relationship Id="rId48" Type="http://schemas.openxmlformats.org/officeDocument/2006/relationships/image" Target="../media/image1916.png"/><Relationship Id="rId8" Type="http://schemas.openxmlformats.org/officeDocument/2006/relationships/image" Target="../media/image1876.png"/><Relationship Id="rId51" Type="http://schemas.openxmlformats.org/officeDocument/2006/relationships/image" Target="../media/image1919.png"/><Relationship Id="rId3" Type="http://schemas.openxmlformats.org/officeDocument/2006/relationships/image" Target="../media/image1871.png"/><Relationship Id="rId12" Type="http://schemas.openxmlformats.org/officeDocument/2006/relationships/image" Target="../media/image1880.png"/><Relationship Id="rId17" Type="http://schemas.openxmlformats.org/officeDocument/2006/relationships/image" Target="../media/image1885.png"/><Relationship Id="rId25" Type="http://schemas.openxmlformats.org/officeDocument/2006/relationships/image" Target="../media/image1893.png"/><Relationship Id="rId33" Type="http://schemas.openxmlformats.org/officeDocument/2006/relationships/image" Target="../media/image1901.png"/><Relationship Id="rId38" Type="http://schemas.openxmlformats.org/officeDocument/2006/relationships/image" Target="../media/image1906.png"/><Relationship Id="rId46" Type="http://schemas.openxmlformats.org/officeDocument/2006/relationships/image" Target="../media/image1914.png"/><Relationship Id="rId20" Type="http://schemas.openxmlformats.org/officeDocument/2006/relationships/image" Target="../media/image1888.png"/><Relationship Id="rId41" Type="http://schemas.openxmlformats.org/officeDocument/2006/relationships/image" Target="../media/image190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74.png"/><Relationship Id="rId15" Type="http://schemas.openxmlformats.org/officeDocument/2006/relationships/image" Target="../media/image1883.png"/><Relationship Id="rId23" Type="http://schemas.openxmlformats.org/officeDocument/2006/relationships/image" Target="../media/image1891.png"/><Relationship Id="rId28" Type="http://schemas.openxmlformats.org/officeDocument/2006/relationships/image" Target="../media/image1896.png"/><Relationship Id="rId36" Type="http://schemas.openxmlformats.org/officeDocument/2006/relationships/image" Target="../media/image1904.png"/><Relationship Id="rId49" Type="http://schemas.openxmlformats.org/officeDocument/2006/relationships/image" Target="../media/image1917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46.png"/><Relationship Id="rId21" Type="http://schemas.openxmlformats.org/officeDocument/2006/relationships/image" Target="../media/image1941.png"/><Relationship Id="rId42" Type="http://schemas.openxmlformats.org/officeDocument/2006/relationships/image" Target="../media/image1962.png"/><Relationship Id="rId47" Type="http://schemas.openxmlformats.org/officeDocument/2006/relationships/image" Target="../media/image1967.png"/><Relationship Id="rId63" Type="http://schemas.openxmlformats.org/officeDocument/2006/relationships/image" Target="../media/image1983.png"/><Relationship Id="rId68" Type="http://schemas.openxmlformats.org/officeDocument/2006/relationships/image" Target="../media/image1988.png"/><Relationship Id="rId84" Type="http://schemas.openxmlformats.org/officeDocument/2006/relationships/image" Target="../media/image2004.png"/><Relationship Id="rId16" Type="http://schemas.openxmlformats.org/officeDocument/2006/relationships/image" Target="../media/image1936.png"/><Relationship Id="rId11" Type="http://schemas.openxmlformats.org/officeDocument/2006/relationships/image" Target="../media/image1931.png"/><Relationship Id="rId32" Type="http://schemas.openxmlformats.org/officeDocument/2006/relationships/image" Target="../media/image1952.png"/><Relationship Id="rId37" Type="http://schemas.openxmlformats.org/officeDocument/2006/relationships/image" Target="../media/image1957.png"/><Relationship Id="rId53" Type="http://schemas.openxmlformats.org/officeDocument/2006/relationships/image" Target="../media/image1973.png"/><Relationship Id="rId58" Type="http://schemas.openxmlformats.org/officeDocument/2006/relationships/image" Target="../media/image1978.png"/><Relationship Id="rId74" Type="http://schemas.openxmlformats.org/officeDocument/2006/relationships/image" Target="../media/image1994.png"/><Relationship Id="rId79" Type="http://schemas.openxmlformats.org/officeDocument/2006/relationships/image" Target="../media/image1999.png"/><Relationship Id="rId5" Type="http://schemas.openxmlformats.org/officeDocument/2006/relationships/image" Target="../media/image1925.png"/><Relationship Id="rId19" Type="http://schemas.openxmlformats.org/officeDocument/2006/relationships/image" Target="../media/image1939.png"/><Relationship Id="rId14" Type="http://schemas.openxmlformats.org/officeDocument/2006/relationships/image" Target="../media/image1934.png"/><Relationship Id="rId22" Type="http://schemas.openxmlformats.org/officeDocument/2006/relationships/image" Target="../media/image1942.png"/><Relationship Id="rId27" Type="http://schemas.openxmlformats.org/officeDocument/2006/relationships/image" Target="../media/image1947.png"/><Relationship Id="rId30" Type="http://schemas.openxmlformats.org/officeDocument/2006/relationships/image" Target="../media/image1950.png"/><Relationship Id="rId35" Type="http://schemas.openxmlformats.org/officeDocument/2006/relationships/image" Target="../media/image1955.png"/><Relationship Id="rId43" Type="http://schemas.openxmlformats.org/officeDocument/2006/relationships/image" Target="../media/image1963.png"/><Relationship Id="rId48" Type="http://schemas.openxmlformats.org/officeDocument/2006/relationships/image" Target="../media/image1968.png"/><Relationship Id="rId56" Type="http://schemas.openxmlformats.org/officeDocument/2006/relationships/image" Target="../media/image1976.png"/><Relationship Id="rId64" Type="http://schemas.openxmlformats.org/officeDocument/2006/relationships/image" Target="../media/image1984.png"/><Relationship Id="rId69" Type="http://schemas.openxmlformats.org/officeDocument/2006/relationships/image" Target="../media/image1989.png"/><Relationship Id="rId77" Type="http://schemas.openxmlformats.org/officeDocument/2006/relationships/image" Target="../media/image1997.png"/><Relationship Id="rId8" Type="http://schemas.openxmlformats.org/officeDocument/2006/relationships/image" Target="../media/image1928.png"/><Relationship Id="rId51" Type="http://schemas.openxmlformats.org/officeDocument/2006/relationships/image" Target="../media/image1971.png"/><Relationship Id="rId72" Type="http://schemas.openxmlformats.org/officeDocument/2006/relationships/image" Target="../media/image1992.png"/><Relationship Id="rId80" Type="http://schemas.openxmlformats.org/officeDocument/2006/relationships/image" Target="../media/image2000.png"/><Relationship Id="rId85" Type="http://schemas.openxmlformats.org/officeDocument/2006/relationships/image" Target="../media/image2005.png"/><Relationship Id="rId3" Type="http://schemas.openxmlformats.org/officeDocument/2006/relationships/image" Target="../media/image1923.png"/><Relationship Id="rId12" Type="http://schemas.openxmlformats.org/officeDocument/2006/relationships/image" Target="../media/image1932.png"/><Relationship Id="rId17" Type="http://schemas.openxmlformats.org/officeDocument/2006/relationships/image" Target="../media/image1937.png"/><Relationship Id="rId25" Type="http://schemas.openxmlformats.org/officeDocument/2006/relationships/image" Target="../media/image1945.png"/><Relationship Id="rId33" Type="http://schemas.openxmlformats.org/officeDocument/2006/relationships/image" Target="../media/image1953.png"/><Relationship Id="rId38" Type="http://schemas.openxmlformats.org/officeDocument/2006/relationships/image" Target="../media/image1958.png"/><Relationship Id="rId46" Type="http://schemas.openxmlformats.org/officeDocument/2006/relationships/image" Target="../media/image1966.png"/><Relationship Id="rId59" Type="http://schemas.openxmlformats.org/officeDocument/2006/relationships/image" Target="../media/image1979.png"/><Relationship Id="rId67" Type="http://schemas.openxmlformats.org/officeDocument/2006/relationships/image" Target="../media/image1987.png"/><Relationship Id="rId20" Type="http://schemas.openxmlformats.org/officeDocument/2006/relationships/image" Target="../media/image1940.png"/><Relationship Id="rId41" Type="http://schemas.openxmlformats.org/officeDocument/2006/relationships/image" Target="../media/image1961.png"/><Relationship Id="rId54" Type="http://schemas.openxmlformats.org/officeDocument/2006/relationships/image" Target="../media/image1974.png"/><Relationship Id="rId62" Type="http://schemas.openxmlformats.org/officeDocument/2006/relationships/image" Target="../media/image1982.png"/><Relationship Id="rId70" Type="http://schemas.openxmlformats.org/officeDocument/2006/relationships/image" Target="../media/image1990.png"/><Relationship Id="rId75" Type="http://schemas.openxmlformats.org/officeDocument/2006/relationships/image" Target="../media/image1995.png"/><Relationship Id="rId83" Type="http://schemas.openxmlformats.org/officeDocument/2006/relationships/image" Target="../media/image200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26.png"/><Relationship Id="rId15" Type="http://schemas.openxmlformats.org/officeDocument/2006/relationships/image" Target="../media/image1935.png"/><Relationship Id="rId23" Type="http://schemas.openxmlformats.org/officeDocument/2006/relationships/image" Target="../media/image1943.png"/><Relationship Id="rId28" Type="http://schemas.openxmlformats.org/officeDocument/2006/relationships/image" Target="../media/image1948.png"/><Relationship Id="rId36" Type="http://schemas.openxmlformats.org/officeDocument/2006/relationships/image" Target="../media/image1956.png"/><Relationship Id="rId49" Type="http://schemas.openxmlformats.org/officeDocument/2006/relationships/image" Target="../media/image1969.png"/><Relationship Id="rId57" Type="http://schemas.openxmlformats.org/officeDocument/2006/relationships/image" Target="../media/image1977.png"/><Relationship Id="rId10" Type="http://schemas.openxmlformats.org/officeDocument/2006/relationships/image" Target="../media/image1930.png"/><Relationship Id="rId31" Type="http://schemas.openxmlformats.org/officeDocument/2006/relationships/image" Target="../media/image1951.png"/><Relationship Id="rId44" Type="http://schemas.openxmlformats.org/officeDocument/2006/relationships/image" Target="../media/image1964.png"/><Relationship Id="rId52" Type="http://schemas.openxmlformats.org/officeDocument/2006/relationships/image" Target="../media/image1972.png"/><Relationship Id="rId60" Type="http://schemas.openxmlformats.org/officeDocument/2006/relationships/image" Target="../media/image1980.png"/><Relationship Id="rId65" Type="http://schemas.openxmlformats.org/officeDocument/2006/relationships/image" Target="../media/image1985.png"/><Relationship Id="rId73" Type="http://schemas.openxmlformats.org/officeDocument/2006/relationships/image" Target="../media/image1993.png"/><Relationship Id="rId78" Type="http://schemas.openxmlformats.org/officeDocument/2006/relationships/image" Target="../media/image1998.png"/><Relationship Id="rId81" Type="http://schemas.openxmlformats.org/officeDocument/2006/relationships/image" Target="../media/image2001.png"/><Relationship Id="rId86" Type="http://schemas.openxmlformats.org/officeDocument/2006/relationships/image" Target="../media/image2006.png"/><Relationship Id="rId4" Type="http://schemas.openxmlformats.org/officeDocument/2006/relationships/image" Target="../media/image1924.png"/><Relationship Id="rId9" Type="http://schemas.openxmlformats.org/officeDocument/2006/relationships/image" Target="../media/image1929.png"/><Relationship Id="rId13" Type="http://schemas.openxmlformats.org/officeDocument/2006/relationships/image" Target="../media/image1933.png"/><Relationship Id="rId18" Type="http://schemas.openxmlformats.org/officeDocument/2006/relationships/image" Target="../media/image1938.png"/><Relationship Id="rId39" Type="http://schemas.openxmlformats.org/officeDocument/2006/relationships/image" Target="../media/image1959.png"/><Relationship Id="rId34" Type="http://schemas.openxmlformats.org/officeDocument/2006/relationships/image" Target="../media/image1954.png"/><Relationship Id="rId50" Type="http://schemas.openxmlformats.org/officeDocument/2006/relationships/image" Target="../media/image1970.png"/><Relationship Id="rId55" Type="http://schemas.openxmlformats.org/officeDocument/2006/relationships/image" Target="../media/image1975.png"/><Relationship Id="rId76" Type="http://schemas.openxmlformats.org/officeDocument/2006/relationships/image" Target="../media/image1996.png"/><Relationship Id="rId7" Type="http://schemas.openxmlformats.org/officeDocument/2006/relationships/image" Target="../media/image1927.png"/><Relationship Id="rId71" Type="http://schemas.openxmlformats.org/officeDocument/2006/relationships/image" Target="../media/image1991.png"/><Relationship Id="rId2" Type="http://schemas.openxmlformats.org/officeDocument/2006/relationships/image" Target="../media/image1922.png"/><Relationship Id="rId29" Type="http://schemas.openxmlformats.org/officeDocument/2006/relationships/image" Target="../media/image1949.png"/><Relationship Id="rId24" Type="http://schemas.openxmlformats.org/officeDocument/2006/relationships/image" Target="../media/image1944.png"/><Relationship Id="rId40" Type="http://schemas.openxmlformats.org/officeDocument/2006/relationships/image" Target="../media/image1960.png"/><Relationship Id="rId45" Type="http://schemas.openxmlformats.org/officeDocument/2006/relationships/image" Target="../media/image1965.png"/><Relationship Id="rId66" Type="http://schemas.openxmlformats.org/officeDocument/2006/relationships/image" Target="../media/image1986.png"/><Relationship Id="rId61" Type="http://schemas.openxmlformats.org/officeDocument/2006/relationships/image" Target="../media/image1981.png"/><Relationship Id="rId82" Type="http://schemas.openxmlformats.org/officeDocument/2006/relationships/image" Target="../media/image2002.png"/></Relationships>
</file>

<file path=ppt/slides/_rels/slide10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18.png"/><Relationship Id="rId18" Type="http://schemas.openxmlformats.org/officeDocument/2006/relationships/image" Target="../media/image2023.png"/><Relationship Id="rId26" Type="http://schemas.openxmlformats.org/officeDocument/2006/relationships/image" Target="../media/image2031.png"/><Relationship Id="rId39" Type="http://schemas.openxmlformats.org/officeDocument/2006/relationships/image" Target="../media/image2044.png"/><Relationship Id="rId21" Type="http://schemas.openxmlformats.org/officeDocument/2006/relationships/image" Target="../media/image2026.png"/><Relationship Id="rId34" Type="http://schemas.openxmlformats.org/officeDocument/2006/relationships/image" Target="../media/image2039.png"/><Relationship Id="rId42" Type="http://schemas.openxmlformats.org/officeDocument/2006/relationships/image" Target="../media/image2047.png"/><Relationship Id="rId47" Type="http://schemas.openxmlformats.org/officeDocument/2006/relationships/image" Target="../media/image2052.png"/><Relationship Id="rId50" Type="http://schemas.openxmlformats.org/officeDocument/2006/relationships/image" Target="../media/image2055.png"/><Relationship Id="rId55" Type="http://schemas.openxmlformats.org/officeDocument/2006/relationships/image" Target="../media/image2060.png"/><Relationship Id="rId7" Type="http://schemas.openxmlformats.org/officeDocument/2006/relationships/image" Target="../media/image2012.png"/><Relationship Id="rId2" Type="http://schemas.openxmlformats.org/officeDocument/2006/relationships/image" Target="../media/image2007.png"/><Relationship Id="rId16" Type="http://schemas.openxmlformats.org/officeDocument/2006/relationships/image" Target="../media/image2021.png"/><Relationship Id="rId29" Type="http://schemas.openxmlformats.org/officeDocument/2006/relationships/image" Target="../media/image2034.png"/><Relationship Id="rId11" Type="http://schemas.openxmlformats.org/officeDocument/2006/relationships/image" Target="../media/image2016.png"/><Relationship Id="rId24" Type="http://schemas.openxmlformats.org/officeDocument/2006/relationships/image" Target="../media/image2029.png"/><Relationship Id="rId32" Type="http://schemas.openxmlformats.org/officeDocument/2006/relationships/image" Target="../media/image2037.png"/><Relationship Id="rId37" Type="http://schemas.openxmlformats.org/officeDocument/2006/relationships/image" Target="../media/image2042.png"/><Relationship Id="rId40" Type="http://schemas.openxmlformats.org/officeDocument/2006/relationships/image" Target="../media/image2045.png"/><Relationship Id="rId45" Type="http://schemas.openxmlformats.org/officeDocument/2006/relationships/image" Target="../media/image2050.png"/><Relationship Id="rId53" Type="http://schemas.openxmlformats.org/officeDocument/2006/relationships/image" Target="../media/image2058.png"/><Relationship Id="rId58" Type="http://schemas.openxmlformats.org/officeDocument/2006/relationships/image" Target="../media/image2063.png"/><Relationship Id="rId5" Type="http://schemas.openxmlformats.org/officeDocument/2006/relationships/image" Target="../media/image2010.png"/><Relationship Id="rId61" Type="http://schemas.openxmlformats.org/officeDocument/2006/relationships/image" Target="../media/image2066.png"/><Relationship Id="rId19" Type="http://schemas.openxmlformats.org/officeDocument/2006/relationships/image" Target="../media/image2024.png"/><Relationship Id="rId14" Type="http://schemas.openxmlformats.org/officeDocument/2006/relationships/image" Target="../media/image2019.png"/><Relationship Id="rId22" Type="http://schemas.openxmlformats.org/officeDocument/2006/relationships/image" Target="../media/image2027.png"/><Relationship Id="rId27" Type="http://schemas.openxmlformats.org/officeDocument/2006/relationships/image" Target="../media/image2032.png"/><Relationship Id="rId30" Type="http://schemas.openxmlformats.org/officeDocument/2006/relationships/image" Target="../media/image2035.png"/><Relationship Id="rId35" Type="http://schemas.openxmlformats.org/officeDocument/2006/relationships/image" Target="../media/image2040.png"/><Relationship Id="rId43" Type="http://schemas.openxmlformats.org/officeDocument/2006/relationships/image" Target="../media/image2048.png"/><Relationship Id="rId48" Type="http://schemas.openxmlformats.org/officeDocument/2006/relationships/image" Target="../media/image2053.png"/><Relationship Id="rId56" Type="http://schemas.openxmlformats.org/officeDocument/2006/relationships/image" Target="../media/image2061.png"/><Relationship Id="rId8" Type="http://schemas.openxmlformats.org/officeDocument/2006/relationships/image" Target="../media/image2013.png"/><Relationship Id="rId51" Type="http://schemas.openxmlformats.org/officeDocument/2006/relationships/image" Target="../media/image2056.png"/><Relationship Id="rId3" Type="http://schemas.openxmlformats.org/officeDocument/2006/relationships/image" Target="../media/image2008.png"/><Relationship Id="rId12" Type="http://schemas.openxmlformats.org/officeDocument/2006/relationships/image" Target="../media/image2017.png"/><Relationship Id="rId17" Type="http://schemas.openxmlformats.org/officeDocument/2006/relationships/image" Target="../media/image2022.png"/><Relationship Id="rId25" Type="http://schemas.openxmlformats.org/officeDocument/2006/relationships/image" Target="../media/image2030.png"/><Relationship Id="rId33" Type="http://schemas.openxmlformats.org/officeDocument/2006/relationships/image" Target="../media/image2038.png"/><Relationship Id="rId38" Type="http://schemas.openxmlformats.org/officeDocument/2006/relationships/image" Target="../media/image2043.png"/><Relationship Id="rId46" Type="http://schemas.openxmlformats.org/officeDocument/2006/relationships/image" Target="../media/image2051.png"/><Relationship Id="rId59" Type="http://schemas.openxmlformats.org/officeDocument/2006/relationships/image" Target="../media/image2064.png"/><Relationship Id="rId20" Type="http://schemas.openxmlformats.org/officeDocument/2006/relationships/image" Target="../media/image2025.png"/><Relationship Id="rId41" Type="http://schemas.openxmlformats.org/officeDocument/2006/relationships/image" Target="../media/image2046.png"/><Relationship Id="rId54" Type="http://schemas.openxmlformats.org/officeDocument/2006/relationships/image" Target="../media/image2059.png"/><Relationship Id="rId62" Type="http://schemas.openxmlformats.org/officeDocument/2006/relationships/image" Target="../media/image206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11.png"/><Relationship Id="rId15" Type="http://schemas.openxmlformats.org/officeDocument/2006/relationships/image" Target="../media/image2020.png"/><Relationship Id="rId23" Type="http://schemas.openxmlformats.org/officeDocument/2006/relationships/image" Target="../media/image2028.png"/><Relationship Id="rId28" Type="http://schemas.openxmlformats.org/officeDocument/2006/relationships/image" Target="../media/image2033.png"/><Relationship Id="rId36" Type="http://schemas.openxmlformats.org/officeDocument/2006/relationships/image" Target="../media/image2041.png"/><Relationship Id="rId49" Type="http://schemas.openxmlformats.org/officeDocument/2006/relationships/image" Target="../media/image2054.png"/><Relationship Id="rId57" Type="http://schemas.openxmlformats.org/officeDocument/2006/relationships/image" Target="../media/image2062.png"/><Relationship Id="rId10" Type="http://schemas.openxmlformats.org/officeDocument/2006/relationships/image" Target="../media/image2015.png"/><Relationship Id="rId31" Type="http://schemas.openxmlformats.org/officeDocument/2006/relationships/image" Target="../media/image2036.png"/><Relationship Id="rId44" Type="http://schemas.openxmlformats.org/officeDocument/2006/relationships/image" Target="../media/image2049.png"/><Relationship Id="rId52" Type="http://schemas.openxmlformats.org/officeDocument/2006/relationships/image" Target="../media/image2057.png"/><Relationship Id="rId60" Type="http://schemas.openxmlformats.org/officeDocument/2006/relationships/image" Target="../media/image2065.png"/><Relationship Id="rId4" Type="http://schemas.openxmlformats.org/officeDocument/2006/relationships/image" Target="../media/image2009.png"/><Relationship Id="rId9" Type="http://schemas.openxmlformats.org/officeDocument/2006/relationships/image" Target="../media/image2014.png"/></Relationships>
</file>

<file path=ppt/slides/_rels/slide10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092.png"/><Relationship Id="rId117" Type="http://schemas.openxmlformats.org/officeDocument/2006/relationships/image" Target="../media/image2183.png"/><Relationship Id="rId21" Type="http://schemas.openxmlformats.org/officeDocument/2006/relationships/image" Target="../media/image2087.png"/><Relationship Id="rId42" Type="http://schemas.openxmlformats.org/officeDocument/2006/relationships/image" Target="../media/image2108.png"/><Relationship Id="rId47" Type="http://schemas.openxmlformats.org/officeDocument/2006/relationships/image" Target="../media/image2113.png"/><Relationship Id="rId63" Type="http://schemas.openxmlformats.org/officeDocument/2006/relationships/image" Target="../media/image2129.png"/><Relationship Id="rId68" Type="http://schemas.openxmlformats.org/officeDocument/2006/relationships/image" Target="../media/image2134.png"/><Relationship Id="rId84" Type="http://schemas.openxmlformats.org/officeDocument/2006/relationships/image" Target="../media/image2150.png"/><Relationship Id="rId89" Type="http://schemas.openxmlformats.org/officeDocument/2006/relationships/image" Target="../media/image2155.png"/><Relationship Id="rId112" Type="http://schemas.openxmlformats.org/officeDocument/2006/relationships/image" Target="../media/image2178.png"/><Relationship Id="rId16" Type="http://schemas.openxmlformats.org/officeDocument/2006/relationships/image" Target="../media/image2082.png"/><Relationship Id="rId107" Type="http://schemas.openxmlformats.org/officeDocument/2006/relationships/image" Target="../media/image2173.png"/><Relationship Id="rId11" Type="http://schemas.openxmlformats.org/officeDocument/2006/relationships/image" Target="../media/image2077.png"/><Relationship Id="rId32" Type="http://schemas.openxmlformats.org/officeDocument/2006/relationships/image" Target="../media/image2098.png"/><Relationship Id="rId37" Type="http://schemas.openxmlformats.org/officeDocument/2006/relationships/image" Target="../media/image2103.png"/><Relationship Id="rId53" Type="http://schemas.openxmlformats.org/officeDocument/2006/relationships/image" Target="../media/image2119.png"/><Relationship Id="rId58" Type="http://schemas.openxmlformats.org/officeDocument/2006/relationships/image" Target="../media/image2124.png"/><Relationship Id="rId74" Type="http://schemas.openxmlformats.org/officeDocument/2006/relationships/image" Target="../media/image2140.png"/><Relationship Id="rId79" Type="http://schemas.openxmlformats.org/officeDocument/2006/relationships/image" Target="../media/image2145.png"/><Relationship Id="rId102" Type="http://schemas.openxmlformats.org/officeDocument/2006/relationships/image" Target="../media/image2168.png"/><Relationship Id="rId5" Type="http://schemas.openxmlformats.org/officeDocument/2006/relationships/image" Target="../media/image2071.png"/><Relationship Id="rId90" Type="http://schemas.openxmlformats.org/officeDocument/2006/relationships/image" Target="../media/image2156.png"/><Relationship Id="rId95" Type="http://schemas.openxmlformats.org/officeDocument/2006/relationships/image" Target="../media/image2161.png"/><Relationship Id="rId22" Type="http://schemas.openxmlformats.org/officeDocument/2006/relationships/image" Target="../media/image2088.png"/><Relationship Id="rId27" Type="http://schemas.openxmlformats.org/officeDocument/2006/relationships/image" Target="../media/image2093.png"/><Relationship Id="rId43" Type="http://schemas.openxmlformats.org/officeDocument/2006/relationships/image" Target="../media/image2109.png"/><Relationship Id="rId48" Type="http://schemas.openxmlformats.org/officeDocument/2006/relationships/image" Target="../media/image2114.png"/><Relationship Id="rId64" Type="http://schemas.openxmlformats.org/officeDocument/2006/relationships/image" Target="../media/image2130.png"/><Relationship Id="rId69" Type="http://schemas.openxmlformats.org/officeDocument/2006/relationships/image" Target="../media/image2135.png"/><Relationship Id="rId113" Type="http://schemas.openxmlformats.org/officeDocument/2006/relationships/image" Target="../media/image2179.png"/><Relationship Id="rId80" Type="http://schemas.openxmlformats.org/officeDocument/2006/relationships/image" Target="../media/image2146.png"/><Relationship Id="rId85" Type="http://schemas.openxmlformats.org/officeDocument/2006/relationships/image" Target="../media/image2151.png"/><Relationship Id="rId12" Type="http://schemas.openxmlformats.org/officeDocument/2006/relationships/image" Target="../media/image2078.png"/><Relationship Id="rId17" Type="http://schemas.openxmlformats.org/officeDocument/2006/relationships/image" Target="../media/image2083.png"/><Relationship Id="rId33" Type="http://schemas.openxmlformats.org/officeDocument/2006/relationships/image" Target="../media/image2099.png"/><Relationship Id="rId38" Type="http://schemas.openxmlformats.org/officeDocument/2006/relationships/image" Target="../media/image2104.png"/><Relationship Id="rId59" Type="http://schemas.openxmlformats.org/officeDocument/2006/relationships/image" Target="../media/image2125.png"/><Relationship Id="rId103" Type="http://schemas.openxmlformats.org/officeDocument/2006/relationships/image" Target="../media/image2169.png"/><Relationship Id="rId108" Type="http://schemas.openxmlformats.org/officeDocument/2006/relationships/image" Target="../media/image2174.png"/><Relationship Id="rId54" Type="http://schemas.openxmlformats.org/officeDocument/2006/relationships/image" Target="../media/image2120.png"/><Relationship Id="rId70" Type="http://schemas.openxmlformats.org/officeDocument/2006/relationships/image" Target="../media/image2136.png"/><Relationship Id="rId75" Type="http://schemas.openxmlformats.org/officeDocument/2006/relationships/image" Target="../media/image2141.png"/><Relationship Id="rId91" Type="http://schemas.openxmlformats.org/officeDocument/2006/relationships/image" Target="../media/image2157.png"/><Relationship Id="rId96" Type="http://schemas.openxmlformats.org/officeDocument/2006/relationships/image" Target="../media/image21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72.png"/><Relationship Id="rId23" Type="http://schemas.openxmlformats.org/officeDocument/2006/relationships/image" Target="../media/image2089.png"/><Relationship Id="rId28" Type="http://schemas.openxmlformats.org/officeDocument/2006/relationships/image" Target="../media/image2094.png"/><Relationship Id="rId49" Type="http://schemas.openxmlformats.org/officeDocument/2006/relationships/image" Target="../media/image2115.png"/><Relationship Id="rId114" Type="http://schemas.openxmlformats.org/officeDocument/2006/relationships/image" Target="../media/image2180.png"/><Relationship Id="rId10" Type="http://schemas.openxmlformats.org/officeDocument/2006/relationships/image" Target="../media/image2076.png"/><Relationship Id="rId31" Type="http://schemas.openxmlformats.org/officeDocument/2006/relationships/image" Target="../media/image2097.png"/><Relationship Id="rId44" Type="http://schemas.openxmlformats.org/officeDocument/2006/relationships/image" Target="../media/image2110.png"/><Relationship Id="rId52" Type="http://schemas.openxmlformats.org/officeDocument/2006/relationships/image" Target="../media/image2118.png"/><Relationship Id="rId60" Type="http://schemas.openxmlformats.org/officeDocument/2006/relationships/image" Target="../media/image2126.png"/><Relationship Id="rId65" Type="http://schemas.openxmlformats.org/officeDocument/2006/relationships/image" Target="../media/image2131.png"/><Relationship Id="rId73" Type="http://schemas.openxmlformats.org/officeDocument/2006/relationships/image" Target="../media/image2139.png"/><Relationship Id="rId78" Type="http://schemas.openxmlformats.org/officeDocument/2006/relationships/image" Target="../media/image2144.png"/><Relationship Id="rId81" Type="http://schemas.openxmlformats.org/officeDocument/2006/relationships/image" Target="../media/image2147.png"/><Relationship Id="rId86" Type="http://schemas.openxmlformats.org/officeDocument/2006/relationships/image" Target="../media/image2152.png"/><Relationship Id="rId94" Type="http://schemas.openxmlformats.org/officeDocument/2006/relationships/image" Target="../media/image2160.png"/><Relationship Id="rId99" Type="http://schemas.openxmlformats.org/officeDocument/2006/relationships/image" Target="../media/image2165.png"/><Relationship Id="rId101" Type="http://schemas.openxmlformats.org/officeDocument/2006/relationships/image" Target="../media/image2167.png"/><Relationship Id="rId4" Type="http://schemas.openxmlformats.org/officeDocument/2006/relationships/image" Target="../media/image2070.png"/><Relationship Id="rId9" Type="http://schemas.openxmlformats.org/officeDocument/2006/relationships/image" Target="../media/image2075.png"/><Relationship Id="rId13" Type="http://schemas.openxmlformats.org/officeDocument/2006/relationships/image" Target="../media/image2079.png"/><Relationship Id="rId18" Type="http://schemas.openxmlformats.org/officeDocument/2006/relationships/image" Target="../media/image2084.png"/><Relationship Id="rId39" Type="http://schemas.openxmlformats.org/officeDocument/2006/relationships/image" Target="../media/image2105.png"/><Relationship Id="rId109" Type="http://schemas.openxmlformats.org/officeDocument/2006/relationships/image" Target="../media/image2175.png"/><Relationship Id="rId34" Type="http://schemas.openxmlformats.org/officeDocument/2006/relationships/image" Target="../media/image2100.png"/><Relationship Id="rId50" Type="http://schemas.openxmlformats.org/officeDocument/2006/relationships/image" Target="../media/image2116.png"/><Relationship Id="rId55" Type="http://schemas.openxmlformats.org/officeDocument/2006/relationships/image" Target="../media/image2121.png"/><Relationship Id="rId76" Type="http://schemas.openxmlformats.org/officeDocument/2006/relationships/image" Target="../media/image2142.png"/><Relationship Id="rId97" Type="http://schemas.openxmlformats.org/officeDocument/2006/relationships/image" Target="../media/image2163.png"/><Relationship Id="rId104" Type="http://schemas.openxmlformats.org/officeDocument/2006/relationships/image" Target="../media/image2170.png"/><Relationship Id="rId7" Type="http://schemas.openxmlformats.org/officeDocument/2006/relationships/image" Target="../media/image2073.png"/><Relationship Id="rId71" Type="http://schemas.openxmlformats.org/officeDocument/2006/relationships/image" Target="../media/image2137.png"/><Relationship Id="rId92" Type="http://schemas.openxmlformats.org/officeDocument/2006/relationships/image" Target="../media/image2158.png"/><Relationship Id="rId2" Type="http://schemas.openxmlformats.org/officeDocument/2006/relationships/image" Target="../media/image2068.png"/><Relationship Id="rId29" Type="http://schemas.openxmlformats.org/officeDocument/2006/relationships/image" Target="../media/image2095.png"/><Relationship Id="rId24" Type="http://schemas.openxmlformats.org/officeDocument/2006/relationships/image" Target="../media/image2090.png"/><Relationship Id="rId40" Type="http://schemas.openxmlformats.org/officeDocument/2006/relationships/image" Target="../media/image2106.png"/><Relationship Id="rId45" Type="http://schemas.openxmlformats.org/officeDocument/2006/relationships/image" Target="../media/image2111.png"/><Relationship Id="rId66" Type="http://schemas.openxmlformats.org/officeDocument/2006/relationships/image" Target="../media/image2132.png"/><Relationship Id="rId87" Type="http://schemas.openxmlformats.org/officeDocument/2006/relationships/image" Target="../media/image2153.png"/><Relationship Id="rId110" Type="http://schemas.openxmlformats.org/officeDocument/2006/relationships/image" Target="../media/image2176.png"/><Relationship Id="rId115" Type="http://schemas.openxmlformats.org/officeDocument/2006/relationships/image" Target="../media/image2181.png"/><Relationship Id="rId61" Type="http://schemas.openxmlformats.org/officeDocument/2006/relationships/image" Target="../media/image2127.png"/><Relationship Id="rId82" Type="http://schemas.openxmlformats.org/officeDocument/2006/relationships/image" Target="../media/image2148.png"/><Relationship Id="rId19" Type="http://schemas.openxmlformats.org/officeDocument/2006/relationships/image" Target="../media/image2085.png"/><Relationship Id="rId14" Type="http://schemas.openxmlformats.org/officeDocument/2006/relationships/image" Target="../media/image2080.png"/><Relationship Id="rId30" Type="http://schemas.openxmlformats.org/officeDocument/2006/relationships/image" Target="../media/image2096.png"/><Relationship Id="rId35" Type="http://schemas.openxmlformats.org/officeDocument/2006/relationships/image" Target="../media/image2101.png"/><Relationship Id="rId56" Type="http://schemas.openxmlformats.org/officeDocument/2006/relationships/image" Target="../media/image2122.png"/><Relationship Id="rId77" Type="http://schemas.openxmlformats.org/officeDocument/2006/relationships/image" Target="../media/image2143.png"/><Relationship Id="rId100" Type="http://schemas.openxmlformats.org/officeDocument/2006/relationships/image" Target="../media/image2166.png"/><Relationship Id="rId105" Type="http://schemas.openxmlformats.org/officeDocument/2006/relationships/image" Target="../media/image2171.png"/><Relationship Id="rId8" Type="http://schemas.openxmlformats.org/officeDocument/2006/relationships/image" Target="../media/image2074.png"/><Relationship Id="rId51" Type="http://schemas.openxmlformats.org/officeDocument/2006/relationships/image" Target="../media/image2117.png"/><Relationship Id="rId72" Type="http://schemas.openxmlformats.org/officeDocument/2006/relationships/image" Target="../media/image2138.png"/><Relationship Id="rId93" Type="http://schemas.openxmlformats.org/officeDocument/2006/relationships/image" Target="../media/image2159.png"/><Relationship Id="rId98" Type="http://schemas.openxmlformats.org/officeDocument/2006/relationships/image" Target="../media/image2164.png"/><Relationship Id="rId3" Type="http://schemas.openxmlformats.org/officeDocument/2006/relationships/image" Target="../media/image2069.png"/><Relationship Id="rId25" Type="http://schemas.openxmlformats.org/officeDocument/2006/relationships/image" Target="../media/image2091.png"/><Relationship Id="rId46" Type="http://schemas.openxmlformats.org/officeDocument/2006/relationships/image" Target="../media/image2112.png"/><Relationship Id="rId67" Type="http://schemas.openxmlformats.org/officeDocument/2006/relationships/image" Target="../media/image2133.png"/><Relationship Id="rId116" Type="http://schemas.openxmlformats.org/officeDocument/2006/relationships/image" Target="../media/image2182.png"/><Relationship Id="rId20" Type="http://schemas.openxmlformats.org/officeDocument/2006/relationships/image" Target="../media/image2086.png"/><Relationship Id="rId41" Type="http://schemas.openxmlformats.org/officeDocument/2006/relationships/image" Target="../media/image2107.png"/><Relationship Id="rId62" Type="http://schemas.openxmlformats.org/officeDocument/2006/relationships/image" Target="../media/image2128.png"/><Relationship Id="rId83" Type="http://schemas.openxmlformats.org/officeDocument/2006/relationships/image" Target="../media/image2149.png"/><Relationship Id="rId88" Type="http://schemas.openxmlformats.org/officeDocument/2006/relationships/image" Target="../media/image2154.png"/><Relationship Id="rId111" Type="http://schemas.openxmlformats.org/officeDocument/2006/relationships/image" Target="../media/image2177.png"/><Relationship Id="rId15" Type="http://schemas.openxmlformats.org/officeDocument/2006/relationships/image" Target="../media/image2081.png"/><Relationship Id="rId36" Type="http://schemas.openxmlformats.org/officeDocument/2006/relationships/image" Target="../media/image2102.png"/><Relationship Id="rId57" Type="http://schemas.openxmlformats.org/officeDocument/2006/relationships/image" Target="../media/image2123.png"/><Relationship Id="rId106" Type="http://schemas.openxmlformats.org/officeDocument/2006/relationships/image" Target="../media/image2172.png"/></Relationships>
</file>

<file path=ppt/slides/_rels/slide10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208.png"/><Relationship Id="rId21" Type="http://schemas.openxmlformats.org/officeDocument/2006/relationships/image" Target="../media/image2203.png"/><Relationship Id="rId42" Type="http://schemas.openxmlformats.org/officeDocument/2006/relationships/image" Target="../media/image2224.png"/><Relationship Id="rId47" Type="http://schemas.openxmlformats.org/officeDocument/2006/relationships/image" Target="../media/image2229.png"/><Relationship Id="rId63" Type="http://schemas.openxmlformats.org/officeDocument/2006/relationships/image" Target="../media/image2245.png"/><Relationship Id="rId68" Type="http://schemas.openxmlformats.org/officeDocument/2006/relationships/image" Target="../media/image2250.png"/><Relationship Id="rId84" Type="http://schemas.openxmlformats.org/officeDocument/2006/relationships/image" Target="../media/image2266.png"/><Relationship Id="rId89" Type="http://schemas.openxmlformats.org/officeDocument/2006/relationships/image" Target="../media/image2271.png"/><Relationship Id="rId16" Type="http://schemas.openxmlformats.org/officeDocument/2006/relationships/image" Target="../media/image2198.png"/><Relationship Id="rId11" Type="http://schemas.openxmlformats.org/officeDocument/2006/relationships/image" Target="../media/image2193.png"/><Relationship Id="rId32" Type="http://schemas.openxmlformats.org/officeDocument/2006/relationships/image" Target="../media/image2214.png"/><Relationship Id="rId37" Type="http://schemas.openxmlformats.org/officeDocument/2006/relationships/image" Target="../media/image2219.png"/><Relationship Id="rId53" Type="http://schemas.openxmlformats.org/officeDocument/2006/relationships/image" Target="../media/image2235.png"/><Relationship Id="rId58" Type="http://schemas.openxmlformats.org/officeDocument/2006/relationships/image" Target="../media/image2240.png"/><Relationship Id="rId74" Type="http://schemas.openxmlformats.org/officeDocument/2006/relationships/image" Target="../media/image2256.png"/><Relationship Id="rId79" Type="http://schemas.openxmlformats.org/officeDocument/2006/relationships/image" Target="../media/image2261.png"/><Relationship Id="rId5" Type="http://schemas.openxmlformats.org/officeDocument/2006/relationships/image" Target="../media/image2187.png"/><Relationship Id="rId90" Type="http://schemas.openxmlformats.org/officeDocument/2006/relationships/image" Target="../media/image2272.png"/><Relationship Id="rId95" Type="http://schemas.openxmlformats.org/officeDocument/2006/relationships/image" Target="../media/image2277.jpg"/><Relationship Id="rId22" Type="http://schemas.openxmlformats.org/officeDocument/2006/relationships/image" Target="../media/image2204.png"/><Relationship Id="rId27" Type="http://schemas.openxmlformats.org/officeDocument/2006/relationships/image" Target="../media/image2209.png"/><Relationship Id="rId43" Type="http://schemas.openxmlformats.org/officeDocument/2006/relationships/image" Target="../media/image2225.png"/><Relationship Id="rId48" Type="http://schemas.openxmlformats.org/officeDocument/2006/relationships/image" Target="../media/image2230.png"/><Relationship Id="rId64" Type="http://schemas.openxmlformats.org/officeDocument/2006/relationships/image" Target="../media/image2246.png"/><Relationship Id="rId69" Type="http://schemas.openxmlformats.org/officeDocument/2006/relationships/image" Target="../media/image2251.png"/><Relationship Id="rId8" Type="http://schemas.openxmlformats.org/officeDocument/2006/relationships/image" Target="../media/image2190.png"/><Relationship Id="rId51" Type="http://schemas.openxmlformats.org/officeDocument/2006/relationships/image" Target="../media/image2233.png"/><Relationship Id="rId72" Type="http://schemas.openxmlformats.org/officeDocument/2006/relationships/image" Target="../media/image2254.png"/><Relationship Id="rId80" Type="http://schemas.openxmlformats.org/officeDocument/2006/relationships/image" Target="../media/image2262.png"/><Relationship Id="rId85" Type="http://schemas.openxmlformats.org/officeDocument/2006/relationships/image" Target="../media/image2267.png"/><Relationship Id="rId93" Type="http://schemas.openxmlformats.org/officeDocument/2006/relationships/image" Target="../media/image2275.png"/><Relationship Id="rId3" Type="http://schemas.openxmlformats.org/officeDocument/2006/relationships/image" Target="../media/image2185.png"/><Relationship Id="rId12" Type="http://schemas.openxmlformats.org/officeDocument/2006/relationships/image" Target="../media/image2194.png"/><Relationship Id="rId17" Type="http://schemas.openxmlformats.org/officeDocument/2006/relationships/image" Target="../media/image2199.png"/><Relationship Id="rId25" Type="http://schemas.openxmlformats.org/officeDocument/2006/relationships/image" Target="../media/image2207.png"/><Relationship Id="rId33" Type="http://schemas.openxmlformats.org/officeDocument/2006/relationships/image" Target="../media/image2215.png"/><Relationship Id="rId38" Type="http://schemas.openxmlformats.org/officeDocument/2006/relationships/image" Target="../media/image2220.png"/><Relationship Id="rId46" Type="http://schemas.openxmlformats.org/officeDocument/2006/relationships/image" Target="../media/image2228.png"/><Relationship Id="rId59" Type="http://schemas.openxmlformats.org/officeDocument/2006/relationships/image" Target="../media/image2241.png"/><Relationship Id="rId67" Type="http://schemas.openxmlformats.org/officeDocument/2006/relationships/image" Target="../media/image2249.png"/><Relationship Id="rId20" Type="http://schemas.openxmlformats.org/officeDocument/2006/relationships/image" Target="../media/image2202.png"/><Relationship Id="rId41" Type="http://schemas.openxmlformats.org/officeDocument/2006/relationships/image" Target="../media/image2223.png"/><Relationship Id="rId54" Type="http://schemas.openxmlformats.org/officeDocument/2006/relationships/image" Target="../media/image2236.png"/><Relationship Id="rId62" Type="http://schemas.openxmlformats.org/officeDocument/2006/relationships/image" Target="../media/image2244.png"/><Relationship Id="rId70" Type="http://schemas.openxmlformats.org/officeDocument/2006/relationships/image" Target="../media/image2252.png"/><Relationship Id="rId75" Type="http://schemas.openxmlformats.org/officeDocument/2006/relationships/image" Target="../media/image2257.png"/><Relationship Id="rId83" Type="http://schemas.openxmlformats.org/officeDocument/2006/relationships/image" Target="../media/image2265.png"/><Relationship Id="rId88" Type="http://schemas.openxmlformats.org/officeDocument/2006/relationships/image" Target="../media/image2270.png"/><Relationship Id="rId91" Type="http://schemas.openxmlformats.org/officeDocument/2006/relationships/image" Target="../media/image22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88.png"/><Relationship Id="rId15" Type="http://schemas.openxmlformats.org/officeDocument/2006/relationships/image" Target="../media/image2197.png"/><Relationship Id="rId23" Type="http://schemas.openxmlformats.org/officeDocument/2006/relationships/image" Target="../media/image2205.png"/><Relationship Id="rId28" Type="http://schemas.openxmlformats.org/officeDocument/2006/relationships/image" Target="../media/image2210.png"/><Relationship Id="rId36" Type="http://schemas.openxmlformats.org/officeDocument/2006/relationships/image" Target="../media/image2218.png"/><Relationship Id="rId49" Type="http://schemas.openxmlformats.org/officeDocument/2006/relationships/image" Target="../media/image2231.png"/><Relationship Id="rId57" Type="http://schemas.openxmlformats.org/officeDocument/2006/relationships/image" Target="../media/image2239.png"/><Relationship Id="rId10" Type="http://schemas.openxmlformats.org/officeDocument/2006/relationships/image" Target="../media/image2192.png"/><Relationship Id="rId31" Type="http://schemas.openxmlformats.org/officeDocument/2006/relationships/image" Target="../media/image2213.png"/><Relationship Id="rId44" Type="http://schemas.openxmlformats.org/officeDocument/2006/relationships/image" Target="../media/image2226.png"/><Relationship Id="rId52" Type="http://schemas.openxmlformats.org/officeDocument/2006/relationships/image" Target="../media/image2234.png"/><Relationship Id="rId60" Type="http://schemas.openxmlformats.org/officeDocument/2006/relationships/image" Target="../media/image2242.png"/><Relationship Id="rId65" Type="http://schemas.openxmlformats.org/officeDocument/2006/relationships/image" Target="../media/image2247.png"/><Relationship Id="rId73" Type="http://schemas.openxmlformats.org/officeDocument/2006/relationships/image" Target="../media/image2255.png"/><Relationship Id="rId78" Type="http://schemas.openxmlformats.org/officeDocument/2006/relationships/image" Target="../media/image2260.png"/><Relationship Id="rId81" Type="http://schemas.openxmlformats.org/officeDocument/2006/relationships/image" Target="../media/image2263.png"/><Relationship Id="rId86" Type="http://schemas.openxmlformats.org/officeDocument/2006/relationships/image" Target="../media/image2268.png"/><Relationship Id="rId94" Type="http://schemas.openxmlformats.org/officeDocument/2006/relationships/image" Target="../media/image2276.png"/><Relationship Id="rId4" Type="http://schemas.openxmlformats.org/officeDocument/2006/relationships/image" Target="../media/image2186.png"/><Relationship Id="rId9" Type="http://schemas.openxmlformats.org/officeDocument/2006/relationships/image" Target="../media/image2191.png"/><Relationship Id="rId13" Type="http://schemas.openxmlformats.org/officeDocument/2006/relationships/image" Target="../media/image2195.png"/><Relationship Id="rId18" Type="http://schemas.openxmlformats.org/officeDocument/2006/relationships/image" Target="../media/image2200.png"/><Relationship Id="rId39" Type="http://schemas.openxmlformats.org/officeDocument/2006/relationships/image" Target="../media/image2221.png"/><Relationship Id="rId34" Type="http://schemas.openxmlformats.org/officeDocument/2006/relationships/image" Target="../media/image2216.png"/><Relationship Id="rId50" Type="http://schemas.openxmlformats.org/officeDocument/2006/relationships/image" Target="../media/image2232.png"/><Relationship Id="rId55" Type="http://schemas.openxmlformats.org/officeDocument/2006/relationships/image" Target="../media/image2237.png"/><Relationship Id="rId76" Type="http://schemas.openxmlformats.org/officeDocument/2006/relationships/image" Target="../media/image2258.png"/><Relationship Id="rId7" Type="http://schemas.openxmlformats.org/officeDocument/2006/relationships/image" Target="../media/image2189.png"/><Relationship Id="rId71" Type="http://schemas.openxmlformats.org/officeDocument/2006/relationships/image" Target="../media/image2253.png"/><Relationship Id="rId92" Type="http://schemas.openxmlformats.org/officeDocument/2006/relationships/image" Target="../media/image2274.png"/><Relationship Id="rId2" Type="http://schemas.openxmlformats.org/officeDocument/2006/relationships/image" Target="../media/image2184.png"/><Relationship Id="rId29" Type="http://schemas.openxmlformats.org/officeDocument/2006/relationships/image" Target="../media/image2211.png"/><Relationship Id="rId24" Type="http://schemas.openxmlformats.org/officeDocument/2006/relationships/image" Target="../media/image2206.png"/><Relationship Id="rId40" Type="http://schemas.openxmlformats.org/officeDocument/2006/relationships/image" Target="../media/image2222.png"/><Relationship Id="rId45" Type="http://schemas.openxmlformats.org/officeDocument/2006/relationships/image" Target="../media/image2227.png"/><Relationship Id="rId66" Type="http://schemas.openxmlformats.org/officeDocument/2006/relationships/image" Target="../media/image2248.png"/><Relationship Id="rId87" Type="http://schemas.openxmlformats.org/officeDocument/2006/relationships/image" Target="../media/image2269.png"/><Relationship Id="rId61" Type="http://schemas.openxmlformats.org/officeDocument/2006/relationships/image" Target="../media/image2243.png"/><Relationship Id="rId82" Type="http://schemas.openxmlformats.org/officeDocument/2006/relationships/image" Target="../media/image2264.png"/><Relationship Id="rId19" Type="http://schemas.openxmlformats.org/officeDocument/2006/relationships/image" Target="../media/image2201.png"/><Relationship Id="rId14" Type="http://schemas.openxmlformats.org/officeDocument/2006/relationships/image" Target="../media/image2196.png"/><Relationship Id="rId30" Type="http://schemas.openxmlformats.org/officeDocument/2006/relationships/image" Target="../media/image2212.png"/><Relationship Id="rId35" Type="http://schemas.openxmlformats.org/officeDocument/2006/relationships/image" Target="../media/image2217.png"/><Relationship Id="rId56" Type="http://schemas.openxmlformats.org/officeDocument/2006/relationships/image" Target="../media/image2238.png"/><Relationship Id="rId77" Type="http://schemas.openxmlformats.org/officeDocument/2006/relationships/image" Target="../media/image2259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9.png"/><Relationship Id="rId2" Type="http://schemas.openxmlformats.org/officeDocument/2006/relationships/image" Target="../media/image227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81.png"/><Relationship Id="rId4" Type="http://schemas.openxmlformats.org/officeDocument/2006/relationships/image" Target="../media/image2280.png"/></Relationships>
</file>

<file path=ppt/slides/_rels/slide10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306.png"/><Relationship Id="rId21" Type="http://schemas.openxmlformats.org/officeDocument/2006/relationships/image" Target="../media/image2301.png"/><Relationship Id="rId42" Type="http://schemas.openxmlformats.org/officeDocument/2006/relationships/image" Target="../media/image2322.png"/><Relationship Id="rId47" Type="http://schemas.openxmlformats.org/officeDocument/2006/relationships/image" Target="../media/image2327.png"/><Relationship Id="rId63" Type="http://schemas.openxmlformats.org/officeDocument/2006/relationships/image" Target="../media/image2343.png"/><Relationship Id="rId68" Type="http://schemas.openxmlformats.org/officeDocument/2006/relationships/image" Target="../media/image2348.png"/><Relationship Id="rId16" Type="http://schemas.openxmlformats.org/officeDocument/2006/relationships/image" Target="../media/image2296.png"/><Relationship Id="rId11" Type="http://schemas.openxmlformats.org/officeDocument/2006/relationships/image" Target="../media/image2291.png"/><Relationship Id="rId24" Type="http://schemas.openxmlformats.org/officeDocument/2006/relationships/image" Target="../media/image2304.png"/><Relationship Id="rId32" Type="http://schemas.openxmlformats.org/officeDocument/2006/relationships/image" Target="../media/image2312.png"/><Relationship Id="rId37" Type="http://schemas.openxmlformats.org/officeDocument/2006/relationships/image" Target="../media/image2317.png"/><Relationship Id="rId40" Type="http://schemas.openxmlformats.org/officeDocument/2006/relationships/image" Target="../media/image2320.png"/><Relationship Id="rId45" Type="http://schemas.openxmlformats.org/officeDocument/2006/relationships/image" Target="../media/image2325.png"/><Relationship Id="rId53" Type="http://schemas.openxmlformats.org/officeDocument/2006/relationships/image" Target="../media/image2333.png"/><Relationship Id="rId58" Type="http://schemas.openxmlformats.org/officeDocument/2006/relationships/image" Target="../media/image2338.png"/><Relationship Id="rId66" Type="http://schemas.openxmlformats.org/officeDocument/2006/relationships/image" Target="../media/image2346.png"/><Relationship Id="rId74" Type="http://schemas.openxmlformats.org/officeDocument/2006/relationships/image" Target="../media/image2354.png"/><Relationship Id="rId79" Type="http://schemas.openxmlformats.org/officeDocument/2006/relationships/image" Target="../media/image2359.png"/><Relationship Id="rId5" Type="http://schemas.openxmlformats.org/officeDocument/2006/relationships/image" Target="../media/image2285.png"/><Relationship Id="rId61" Type="http://schemas.openxmlformats.org/officeDocument/2006/relationships/image" Target="../media/image2341.png"/><Relationship Id="rId19" Type="http://schemas.openxmlformats.org/officeDocument/2006/relationships/image" Target="../media/image2299.png"/><Relationship Id="rId14" Type="http://schemas.openxmlformats.org/officeDocument/2006/relationships/image" Target="../media/image2294.png"/><Relationship Id="rId22" Type="http://schemas.openxmlformats.org/officeDocument/2006/relationships/image" Target="../media/image2302.png"/><Relationship Id="rId27" Type="http://schemas.openxmlformats.org/officeDocument/2006/relationships/image" Target="../media/image2307.png"/><Relationship Id="rId30" Type="http://schemas.openxmlformats.org/officeDocument/2006/relationships/image" Target="../media/image2310.png"/><Relationship Id="rId35" Type="http://schemas.openxmlformats.org/officeDocument/2006/relationships/image" Target="../media/image2315.png"/><Relationship Id="rId43" Type="http://schemas.openxmlformats.org/officeDocument/2006/relationships/image" Target="../media/image2323.png"/><Relationship Id="rId48" Type="http://schemas.openxmlformats.org/officeDocument/2006/relationships/image" Target="../media/image2328.png"/><Relationship Id="rId56" Type="http://schemas.openxmlformats.org/officeDocument/2006/relationships/image" Target="../media/image2336.png"/><Relationship Id="rId64" Type="http://schemas.openxmlformats.org/officeDocument/2006/relationships/image" Target="../media/image2344.png"/><Relationship Id="rId69" Type="http://schemas.openxmlformats.org/officeDocument/2006/relationships/image" Target="../media/image2349.png"/><Relationship Id="rId77" Type="http://schemas.openxmlformats.org/officeDocument/2006/relationships/image" Target="../media/image2357.png"/><Relationship Id="rId8" Type="http://schemas.openxmlformats.org/officeDocument/2006/relationships/image" Target="../media/image2288.png"/><Relationship Id="rId51" Type="http://schemas.openxmlformats.org/officeDocument/2006/relationships/image" Target="../media/image2331.png"/><Relationship Id="rId72" Type="http://schemas.openxmlformats.org/officeDocument/2006/relationships/image" Target="../media/image2352.png"/><Relationship Id="rId80" Type="http://schemas.openxmlformats.org/officeDocument/2006/relationships/image" Target="../media/image2360.png"/><Relationship Id="rId3" Type="http://schemas.openxmlformats.org/officeDocument/2006/relationships/image" Target="../media/image2283.png"/><Relationship Id="rId12" Type="http://schemas.openxmlformats.org/officeDocument/2006/relationships/image" Target="../media/image2292.png"/><Relationship Id="rId17" Type="http://schemas.openxmlformats.org/officeDocument/2006/relationships/image" Target="../media/image2297.png"/><Relationship Id="rId25" Type="http://schemas.openxmlformats.org/officeDocument/2006/relationships/image" Target="../media/image2305.png"/><Relationship Id="rId33" Type="http://schemas.openxmlformats.org/officeDocument/2006/relationships/image" Target="../media/image2313.png"/><Relationship Id="rId38" Type="http://schemas.openxmlformats.org/officeDocument/2006/relationships/image" Target="../media/image2318.png"/><Relationship Id="rId46" Type="http://schemas.openxmlformats.org/officeDocument/2006/relationships/image" Target="../media/image2326.png"/><Relationship Id="rId59" Type="http://schemas.openxmlformats.org/officeDocument/2006/relationships/image" Target="../media/image2339.png"/><Relationship Id="rId67" Type="http://schemas.openxmlformats.org/officeDocument/2006/relationships/image" Target="../media/image2347.png"/><Relationship Id="rId20" Type="http://schemas.openxmlformats.org/officeDocument/2006/relationships/image" Target="../media/image2300.png"/><Relationship Id="rId41" Type="http://schemas.openxmlformats.org/officeDocument/2006/relationships/image" Target="../media/image2321.png"/><Relationship Id="rId54" Type="http://schemas.openxmlformats.org/officeDocument/2006/relationships/image" Target="../media/image2334.png"/><Relationship Id="rId62" Type="http://schemas.openxmlformats.org/officeDocument/2006/relationships/image" Target="../media/image2342.png"/><Relationship Id="rId70" Type="http://schemas.openxmlformats.org/officeDocument/2006/relationships/image" Target="../media/image2350.png"/><Relationship Id="rId75" Type="http://schemas.openxmlformats.org/officeDocument/2006/relationships/image" Target="../media/image23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86.png"/><Relationship Id="rId15" Type="http://schemas.openxmlformats.org/officeDocument/2006/relationships/image" Target="../media/image2295.png"/><Relationship Id="rId23" Type="http://schemas.openxmlformats.org/officeDocument/2006/relationships/image" Target="../media/image2303.png"/><Relationship Id="rId28" Type="http://schemas.openxmlformats.org/officeDocument/2006/relationships/image" Target="../media/image2308.png"/><Relationship Id="rId36" Type="http://schemas.openxmlformats.org/officeDocument/2006/relationships/image" Target="../media/image2316.png"/><Relationship Id="rId49" Type="http://schemas.openxmlformats.org/officeDocument/2006/relationships/image" Target="../media/image2329.png"/><Relationship Id="rId57" Type="http://schemas.openxmlformats.org/officeDocument/2006/relationships/image" Target="../media/image2337.png"/><Relationship Id="rId10" Type="http://schemas.openxmlformats.org/officeDocument/2006/relationships/image" Target="../media/image2290.png"/><Relationship Id="rId31" Type="http://schemas.openxmlformats.org/officeDocument/2006/relationships/image" Target="../media/image2311.png"/><Relationship Id="rId44" Type="http://schemas.openxmlformats.org/officeDocument/2006/relationships/image" Target="../media/image2324.png"/><Relationship Id="rId52" Type="http://schemas.openxmlformats.org/officeDocument/2006/relationships/image" Target="../media/image2332.png"/><Relationship Id="rId60" Type="http://schemas.openxmlformats.org/officeDocument/2006/relationships/image" Target="../media/image2340.png"/><Relationship Id="rId65" Type="http://schemas.openxmlformats.org/officeDocument/2006/relationships/image" Target="../media/image2345.png"/><Relationship Id="rId73" Type="http://schemas.openxmlformats.org/officeDocument/2006/relationships/image" Target="../media/image2353.png"/><Relationship Id="rId78" Type="http://schemas.openxmlformats.org/officeDocument/2006/relationships/image" Target="../media/image2358.png"/><Relationship Id="rId4" Type="http://schemas.openxmlformats.org/officeDocument/2006/relationships/image" Target="../media/image2284.png"/><Relationship Id="rId9" Type="http://schemas.openxmlformats.org/officeDocument/2006/relationships/image" Target="../media/image2289.png"/><Relationship Id="rId13" Type="http://schemas.openxmlformats.org/officeDocument/2006/relationships/image" Target="../media/image2293.png"/><Relationship Id="rId18" Type="http://schemas.openxmlformats.org/officeDocument/2006/relationships/image" Target="../media/image2298.png"/><Relationship Id="rId39" Type="http://schemas.openxmlformats.org/officeDocument/2006/relationships/image" Target="../media/image2319.png"/><Relationship Id="rId34" Type="http://schemas.openxmlformats.org/officeDocument/2006/relationships/image" Target="../media/image2314.png"/><Relationship Id="rId50" Type="http://schemas.openxmlformats.org/officeDocument/2006/relationships/image" Target="../media/image2330.png"/><Relationship Id="rId55" Type="http://schemas.openxmlformats.org/officeDocument/2006/relationships/image" Target="../media/image2335.png"/><Relationship Id="rId76" Type="http://schemas.openxmlformats.org/officeDocument/2006/relationships/image" Target="../media/image2356.png"/><Relationship Id="rId7" Type="http://schemas.openxmlformats.org/officeDocument/2006/relationships/image" Target="../media/image2287.png"/><Relationship Id="rId71" Type="http://schemas.openxmlformats.org/officeDocument/2006/relationships/image" Target="../media/image2351.png"/><Relationship Id="rId2" Type="http://schemas.openxmlformats.org/officeDocument/2006/relationships/image" Target="../media/image2282.png"/><Relationship Id="rId29" Type="http://schemas.openxmlformats.org/officeDocument/2006/relationships/image" Target="../media/image2309.png"/></Relationships>
</file>

<file path=ppt/slides/_rels/slide10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373.png"/><Relationship Id="rId21" Type="http://schemas.openxmlformats.org/officeDocument/2006/relationships/image" Target="../media/image2368.png"/><Relationship Id="rId42" Type="http://schemas.openxmlformats.org/officeDocument/2006/relationships/image" Target="../media/image2389.png"/><Relationship Id="rId47" Type="http://schemas.openxmlformats.org/officeDocument/2006/relationships/image" Target="../media/image2394.png"/><Relationship Id="rId63" Type="http://schemas.openxmlformats.org/officeDocument/2006/relationships/image" Target="../media/image2410.png"/><Relationship Id="rId68" Type="http://schemas.openxmlformats.org/officeDocument/2006/relationships/image" Target="../media/image2415.png"/><Relationship Id="rId84" Type="http://schemas.openxmlformats.org/officeDocument/2006/relationships/image" Target="../media/image2431.png"/><Relationship Id="rId89" Type="http://schemas.openxmlformats.org/officeDocument/2006/relationships/image" Target="../media/image2436.png"/><Relationship Id="rId16" Type="http://schemas.openxmlformats.org/officeDocument/2006/relationships/image" Target="../media/image2363.png"/><Relationship Id="rId11" Type="http://schemas.openxmlformats.org/officeDocument/2006/relationships/image" Target="../media/image2291.png"/><Relationship Id="rId32" Type="http://schemas.openxmlformats.org/officeDocument/2006/relationships/image" Target="../media/image2379.png"/><Relationship Id="rId37" Type="http://schemas.openxmlformats.org/officeDocument/2006/relationships/image" Target="../media/image2384.png"/><Relationship Id="rId53" Type="http://schemas.openxmlformats.org/officeDocument/2006/relationships/image" Target="../media/image2400.png"/><Relationship Id="rId58" Type="http://schemas.openxmlformats.org/officeDocument/2006/relationships/image" Target="../media/image2405.png"/><Relationship Id="rId74" Type="http://schemas.openxmlformats.org/officeDocument/2006/relationships/image" Target="../media/image2421.png"/><Relationship Id="rId79" Type="http://schemas.openxmlformats.org/officeDocument/2006/relationships/image" Target="../media/image2426.png"/><Relationship Id="rId5" Type="http://schemas.openxmlformats.org/officeDocument/2006/relationships/image" Target="../media/image2285.png"/><Relationship Id="rId90" Type="http://schemas.openxmlformats.org/officeDocument/2006/relationships/image" Target="../media/image2437.png"/><Relationship Id="rId95" Type="http://schemas.openxmlformats.org/officeDocument/2006/relationships/image" Target="../media/image2442.png"/><Relationship Id="rId22" Type="http://schemas.openxmlformats.org/officeDocument/2006/relationships/image" Target="../media/image2369.png"/><Relationship Id="rId27" Type="http://schemas.openxmlformats.org/officeDocument/2006/relationships/image" Target="../media/image2374.png"/><Relationship Id="rId43" Type="http://schemas.openxmlformats.org/officeDocument/2006/relationships/image" Target="../media/image2390.png"/><Relationship Id="rId48" Type="http://schemas.openxmlformats.org/officeDocument/2006/relationships/image" Target="../media/image2395.png"/><Relationship Id="rId64" Type="http://schemas.openxmlformats.org/officeDocument/2006/relationships/image" Target="../media/image2411.png"/><Relationship Id="rId69" Type="http://schemas.openxmlformats.org/officeDocument/2006/relationships/image" Target="../media/image2416.png"/><Relationship Id="rId8" Type="http://schemas.openxmlformats.org/officeDocument/2006/relationships/image" Target="../media/image2288.png"/><Relationship Id="rId51" Type="http://schemas.openxmlformats.org/officeDocument/2006/relationships/image" Target="../media/image2398.png"/><Relationship Id="rId72" Type="http://schemas.openxmlformats.org/officeDocument/2006/relationships/image" Target="../media/image2419.png"/><Relationship Id="rId80" Type="http://schemas.openxmlformats.org/officeDocument/2006/relationships/image" Target="../media/image2427.png"/><Relationship Id="rId85" Type="http://schemas.openxmlformats.org/officeDocument/2006/relationships/image" Target="../media/image2432.png"/><Relationship Id="rId93" Type="http://schemas.openxmlformats.org/officeDocument/2006/relationships/image" Target="../media/image2440.png"/><Relationship Id="rId3" Type="http://schemas.openxmlformats.org/officeDocument/2006/relationships/image" Target="../media/image2283.png"/><Relationship Id="rId12" Type="http://schemas.openxmlformats.org/officeDocument/2006/relationships/image" Target="../media/image2292.png"/><Relationship Id="rId17" Type="http://schemas.openxmlformats.org/officeDocument/2006/relationships/image" Target="../media/image2364.png"/><Relationship Id="rId25" Type="http://schemas.openxmlformats.org/officeDocument/2006/relationships/image" Target="../media/image2372.png"/><Relationship Id="rId33" Type="http://schemas.openxmlformats.org/officeDocument/2006/relationships/image" Target="../media/image2380.png"/><Relationship Id="rId38" Type="http://schemas.openxmlformats.org/officeDocument/2006/relationships/image" Target="../media/image2385.png"/><Relationship Id="rId46" Type="http://schemas.openxmlformats.org/officeDocument/2006/relationships/image" Target="../media/image2393.png"/><Relationship Id="rId59" Type="http://schemas.openxmlformats.org/officeDocument/2006/relationships/image" Target="../media/image2406.png"/><Relationship Id="rId67" Type="http://schemas.openxmlformats.org/officeDocument/2006/relationships/image" Target="../media/image2414.png"/><Relationship Id="rId20" Type="http://schemas.openxmlformats.org/officeDocument/2006/relationships/image" Target="../media/image2367.png"/><Relationship Id="rId41" Type="http://schemas.openxmlformats.org/officeDocument/2006/relationships/image" Target="../media/image2388.png"/><Relationship Id="rId54" Type="http://schemas.openxmlformats.org/officeDocument/2006/relationships/image" Target="../media/image2401.png"/><Relationship Id="rId62" Type="http://schemas.openxmlformats.org/officeDocument/2006/relationships/image" Target="../media/image2409.png"/><Relationship Id="rId70" Type="http://schemas.openxmlformats.org/officeDocument/2006/relationships/image" Target="../media/image2417.png"/><Relationship Id="rId75" Type="http://schemas.openxmlformats.org/officeDocument/2006/relationships/image" Target="../media/image2422.png"/><Relationship Id="rId83" Type="http://schemas.openxmlformats.org/officeDocument/2006/relationships/image" Target="../media/image2430.png"/><Relationship Id="rId88" Type="http://schemas.openxmlformats.org/officeDocument/2006/relationships/image" Target="../media/image2435.png"/><Relationship Id="rId91" Type="http://schemas.openxmlformats.org/officeDocument/2006/relationships/image" Target="../media/image2438.png"/><Relationship Id="rId96" Type="http://schemas.openxmlformats.org/officeDocument/2006/relationships/image" Target="../media/image24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86.png"/><Relationship Id="rId15" Type="http://schemas.openxmlformats.org/officeDocument/2006/relationships/image" Target="../media/image2362.png"/><Relationship Id="rId23" Type="http://schemas.openxmlformats.org/officeDocument/2006/relationships/image" Target="../media/image2370.png"/><Relationship Id="rId28" Type="http://schemas.openxmlformats.org/officeDocument/2006/relationships/image" Target="../media/image2375.png"/><Relationship Id="rId36" Type="http://schemas.openxmlformats.org/officeDocument/2006/relationships/image" Target="../media/image2383.png"/><Relationship Id="rId49" Type="http://schemas.openxmlformats.org/officeDocument/2006/relationships/image" Target="../media/image2396.png"/><Relationship Id="rId57" Type="http://schemas.openxmlformats.org/officeDocument/2006/relationships/image" Target="../media/image2404.png"/><Relationship Id="rId10" Type="http://schemas.openxmlformats.org/officeDocument/2006/relationships/image" Target="../media/image2290.png"/><Relationship Id="rId31" Type="http://schemas.openxmlformats.org/officeDocument/2006/relationships/image" Target="../media/image2378.png"/><Relationship Id="rId44" Type="http://schemas.openxmlformats.org/officeDocument/2006/relationships/image" Target="../media/image2391.png"/><Relationship Id="rId52" Type="http://schemas.openxmlformats.org/officeDocument/2006/relationships/image" Target="../media/image2399.png"/><Relationship Id="rId60" Type="http://schemas.openxmlformats.org/officeDocument/2006/relationships/image" Target="../media/image2407.png"/><Relationship Id="rId65" Type="http://schemas.openxmlformats.org/officeDocument/2006/relationships/image" Target="../media/image2412.png"/><Relationship Id="rId73" Type="http://schemas.openxmlformats.org/officeDocument/2006/relationships/image" Target="../media/image2420.png"/><Relationship Id="rId78" Type="http://schemas.openxmlformats.org/officeDocument/2006/relationships/image" Target="../media/image2425.png"/><Relationship Id="rId81" Type="http://schemas.openxmlformats.org/officeDocument/2006/relationships/image" Target="../media/image2428.png"/><Relationship Id="rId86" Type="http://schemas.openxmlformats.org/officeDocument/2006/relationships/image" Target="../media/image2433.png"/><Relationship Id="rId94" Type="http://schemas.openxmlformats.org/officeDocument/2006/relationships/image" Target="../media/image2441.png"/><Relationship Id="rId4" Type="http://schemas.openxmlformats.org/officeDocument/2006/relationships/image" Target="../media/image2284.png"/><Relationship Id="rId9" Type="http://schemas.openxmlformats.org/officeDocument/2006/relationships/image" Target="../media/image2289.png"/><Relationship Id="rId13" Type="http://schemas.openxmlformats.org/officeDocument/2006/relationships/image" Target="../media/image2293.png"/><Relationship Id="rId18" Type="http://schemas.openxmlformats.org/officeDocument/2006/relationships/image" Target="../media/image2365.png"/><Relationship Id="rId39" Type="http://schemas.openxmlformats.org/officeDocument/2006/relationships/image" Target="../media/image2386.png"/><Relationship Id="rId34" Type="http://schemas.openxmlformats.org/officeDocument/2006/relationships/image" Target="../media/image2381.png"/><Relationship Id="rId50" Type="http://schemas.openxmlformats.org/officeDocument/2006/relationships/image" Target="../media/image2397.png"/><Relationship Id="rId55" Type="http://schemas.openxmlformats.org/officeDocument/2006/relationships/image" Target="../media/image2402.png"/><Relationship Id="rId76" Type="http://schemas.openxmlformats.org/officeDocument/2006/relationships/image" Target="../media/image2423.png"/><Relationship Id="rId7" Type="http://schemas.openxmlformats.org/officeDocument/2006/relationships/image" Target="../media/image2287.png"/><Relationship Id="rId71" Type="http://schemas.openxmlformats.org/officeDocument/2006/relationships/image" Target="../media/image2418.png"/><Relationship Id="rId92" Type="http://schemas.openxmlformats.org/officeDocument/2006/relationships/image" Target="../media/image2439.png"/><Relationship Id="rId2" Type="http://schemas.openxmlformats.org/officeDocument/2006/relationships/image" Target="../media/image2282.png"/><Relationship Id="rId29" Type="http://schemas.openxmlformats.org/officeDocument/2006/relationships/image" Target="../media/image2376.png"/><Relationship Id="rId24" Type="http://schemas.openxmlformats.org/officeDocument/2006/relationships/image" Target="../media/image2371.png"/><Relationship Id="rId40" Type="http://schemas.openxmlformats.org/officeDocument/2006/relationships/image" Target="../media/image2387.png"/><Relationship Id="rId45" Type="http://schemas.openxmlformats.org/officeDocument/2006/relationships/image" Target="../media/image2392.png"/><Relationship Id="rId66" Type="http://schemas.openxmlformats.org/officeDocument/2006/relationships/image" Target="../media/image2413.png"/><Relationship Id="rId87" Type="http://schemas.openxmlformats.org/officeDocument/2006/relationships/image" Target="../media/image2434.png"/><Relationship Id="rId61" Type="http://schemas.openxmlformats.org/officeDocument/2006/relationships/image" Target="../media/image2408.png"/><Relationship Id="rId82" Type="http://schemas.openxmlformats.org/officeDocument/2006/relationships/image" Target="../media/image2429.png"/><Relationship Id="rId19" Type="http://schemas.openxmlformats.org/officeDocument/2006/relationships/image" Target="../media/image2366.png"/><Relationship Id="rId14" Type="http://schemas.openxmlformats.org/officeDocument/2006/relationships/image" Target="../media/image2361.png"/><Relationship Id="rId30" Type="http://schemas.openxmlformats.org/officeDocument/2006/relationships/image" Target="../media/image2377.png"/><Relationship Id="rId35" Type="http://schemas.openxmlformats.org/officeDocument/2006/relationships/image" Target="../media/image2382.png"/><Relationship Id="rId56" Type="http://schemas.openxmlformats.org/officeDocument/2006/relationships/image" Target="../media/image2403.png"/><Relationship Id="rId77" Type="http://schemas.openxmlformats.org/officeDocument/2006/relationships/image" Target="../media/image2424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0.png"/><Relationship Id="rId3" Type="http://schemas.openxmlformats.org/officeDocument/2006/relationships/image" Target="../media/image2445.png"/><Relationship Id="rId7" Type="http://schemas.openxmlformats.org/officeDocument/2006/relationships/image" Target="../media/image2449.png"/><Relationship Id="rId2" Type="http://schemas.openxmlformats.org/officeDocument/2006/relationships/image" Target="../media/image24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48.png"/><Relationship Id="rId5" Type="http://schemas.openxmlformats.org/officeDocument/2006/relationships/image" Target="../media/image2447.png"/><Relationship Id="rId4" Type="http://schemas.openxmlformats.org/officeDocument/2006/relationships/image" Target="../media/image244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62.png"/><Relationship Id="rId18" Type="http://schemas.openxmlformats.org/officeDocument/2006/relationships/image" Target="../media/image2467.png"/><Relationship Id="rId26" Type="http://schemas.openxmlformats.org/officeDocument/2006/relationships/image" Target="../media/image2475.png"/><Relationship Id="rId21" Type="http://schemas.openxmlformats.org/officeDocument/2006/relationships/image" Target="../media/image2470.png"/><Relationship Id="rId34" Type="http://schemas.openxmlformats.org/officeDocument/2006/relationships/image" Target="../media/image2483.png"/><Relationship Id="rId7" Type="http://schemas.openxmlformats.org/officeDocument/2006/relationships/image" Target="../media/image2456.png"/><Relationship Id="rId12" Type="http://schemas.openxmlformats.org/officeDocument/2006/relationships/image" Target="../media/image2461.png"/><Relationship Id="rId17" Type="http://schemas.openxmlformats.org/officeDocument/2006/relationships/image" Target="../media/image2466.png"/><Relationship Id="rId25" Type="http://schemas.openxmlformats.org/officeDocument/2006/relationships/image" Target="../media/image2474.png"/><Relationship Id="rId33" Type="http://schemas.openxmlformats.org/officeDocument/2006/relationships/image" Target="../media/image2482.png"/><Relationship Id="rId2" Type="http://schemas.openxmlformats.org/officeDocument/2006/relationships/image" Target="../media/image2451.png"/><Relationship Id="rId16" Type="http://schemas.openxmlformats.org/officeDocument/2006/relationships/image" Target="../media/image2465.png"/><Relationship Id="rId20" Type="http://schemas.openxmlformats.org/officeDocument/2006/relationships/image" Target="../media/image2469.png"/><Relationship Id="rId29" Type="http://schemas.openxmlformats.org/officeDocument/2006/relationships/image" Target="../media/image24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55.png"/><Relationship Id="rId11" Type="http://schemas.openxmlformats.org/officeDocument/2006/relationships/image" Target="../media/image2460.png"/><Relationship Id="rId24" Type="http://schemas.openxmlformats.org/officeDocument/2006/relationships/image" Target="../media/image2473.png"/><Relationship Id="rId32" Type="http://schemas.openxmlformats.org/officeDocument/2006/relationships/image" Target="../media/image2481.png"/><Relationship Id="rId37" Type="http://schemas.openxmlformats.org/officeDocument/2006/relationships/image" Target="../media/image2486.png"/><Relationship Id="rId5" Type="http://schemas.openxmlformats.org/officeDocument/2006/relationships/image" Target="../media/image2454.png"/><Relationship Id="rId15" Type="http://schemas.openxmlformats.org/officeDocument/2006/relationships/image" Target="../media/image2464.png"/><Relationship Id="rId23" Type="http://schemas.openxmlformats.org/officeDocument/2006/relationships/image" Target="../media/image2472.png"/><Relationship Id="rId28" Type="http://schemas.openxmlformats.org/officeDocument/2006/relationships/image" Target="../media/image2477.png"/><Relationship Id="rId36" Type="http://schemas.openxmlformats.org/officeDocument/2006/relationships/image" Target="../media/image2485.png"/><Relationship Id="rId10" Type="http://schemas.openxmlformats.org/officeDocument/2006/relationships/image" Target="../media/image2459.png"/><Relationship Id="rId19" Type="http://schemas.openxmlformats.org/officeDocument/2006/relationships/image" Target="../media/image2468.png"/><Relationship Id="rId31" Type="http://schemas.openxmlformats.org/officeDocument/2006/relationships/image" Target="../media/image2480.png"/><Relationship Id="rId4" Type="http://schemas.openxmlformats.org/officeDocument/2006/relationships/image" Target="../media/image2453.png"/><Relationship Id="rId9" Type="http://schemas.openxmlformats.org/officeDocument/2006/relationships/image" Target="../media/image2458.png"/><Relationship Id="rId14" Type="http://schemas.openxmlformats.org/officeDocument/2006/relationships/image" Target="../media/image2463.png"/><Relationship Id="rId22" Type="http://schemas.openxmlformats.org/officeDocument/2006/relationships/image" Target="../media/image2471.png"/><Relationship Id="rId27" Type="http://schemas.openxmlformats.org/officeDocument/2006/relationships/image" Target="../media/image2476.png"/><Relationship Id="rId30" Type="http://schemas.openxmlformats.org/officeDocument/2006/relationships/image" Target="../media/image2479.png"/><Relationship Id="rId35" Type="http://schemas.openxmlformats.org/officeDocument/2006/relationships/image" Target="../media/image2484.png"/><Relationship Id="rId8" Type="http://schemas.openxmlformats.org/officeDocument/2006/relationships/image" Target="../media/image2457.png"/><Relationship Id="rId3" Type="http://schemas.openxmlformats.org/officeDocument/2006/relationships/image" Target="../media/image2452.png"/></Relationships>
</file>

<file path=ppt/slides/_rels/slide1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98.png"/><Relationship Id="rId18" Type="http://schemas.openxmlformats.org/officeDocument/2006/relationships/image" Target="../media/image2503.png"/><Relationship Id="rId26" Type="http://schemas.openxmlformats.org/officeDocument/2006/relationships/image" Target="../media/image2511.png"/><Relationship Id="rId39" Type="http://schemas.openxmlformats.org/officeDocument/2006/relationships/image" Target="../media/image2524.png"/><Relationship Id="rId21" Type="http://schemas.openxmlformats.org/officeDocument/2006/relationships/image" Target="../media/image2506.png"/><Relationship Id="rId34" Type="http://schemas.openxmlformats.org/officeDocument/2006/relationships/image" Target="../media/image2519.png"/><Relationship Id="rId42" Type="http://schemas.openxmlformats.org/officeDocument/2006/relationships/image" Target="../media/image2527.png"/><Relationship Id="rId47" Type="http://schemas.openxmlformats.org/officeDocument/2006/relationships/image" Target="../media/image2532.png"/><Relationship Id="rId50" Type="http://schemas.openxmlformats.org/officeDocument/2006/relationships/image" Target="../media/image2535.png"/><Relationship Id="rId55" Type="http://schemas.openxmlformats.org/officeDocument/2006/relationships/image" Target="../media/image2540.png"/><Relationship Id="rId7" Type="http://schemas.openxmlformats.org/officeDocument/2006/relationships/image" Target="../media/image2492.png"/><Relationship Id="rId2" Type="http://schemas.openxmlformats.org/officeDocument/2006/relationships/image" Target="../media/image2487.png"/><Relationship Id="rId16" Type="http://schemas.openxmlformats.org/officeDocument/2006/relationships/image" Target="../media/image2501.png"/><Relationship Id="rId29" Type="http://schemas.openxmlformats.org/officeDocument/2006/relationships/image" Target="../media/image2514.png"/><Relationship Id="rId11" Type="http://schemas.openxmlformats.org/officeDocument/2006/relationships/image" Target="../media/image2496.png"/><Relationship Id="rId24" Type="http://schemas.openxmlformats.org/officeDocument/2006/relationships/image" Target="../media/image2509.png"/><Relationship Id="rId32" Type="http://schemas.openxmlformats.org/officeDocument/2006/relationships/image" Target="../media/image2517.png"/><Relationship Id="rId37" Type="http://schemas.openxmlformats.org/officeDocument/2006/relationships/image" Target="../media/image2522.png"/><Relationship Id="rId40" Type="http://schemas.openxmlformats.org/officeDocument/2006/relationships/image" Target="../media/image2525.png"/><Relationship Id="rId45" Type="http://schemas.openxmlformats.org/officeDocument/2006/relationships/image" Target="../media/image2530.png"/><Relationship Id="rId53" Type="http://schemas.openxmlformats.org/officeDocument/2006/relationships/image" Target="../media/image2538.png"/><Relationship Id="rId5" Type="http://schemas.openxmlformats.org/officeDocument/2006/relationships/image" Target="../media/image2490.png"/><Relationship Id="rId10" Type="http://schemas.openxmlformats.org/officeDocument/2006/relationships/image" Target="../media/image2495.png"/><Relationship Id="rId19" Type="http://schemas.openxmlformats.org/officeDocument/2006/relationships/image" Target="../media/image2504.png"/><Relationship Id="rId31" Type="http://schemas.openxmlformats.org/officeDocument/2006/relationships/image" Target="../media/image2516.png"/><Relationship Id="rId44" Type="http://schemas.openxmlformats.org/officeDocument/2006/relationships/image" Target="../media/image2529.png"/><Relationship Id="rId52" Type="http://schemas.openxmlformats.org/officeDocument/2006/relationships/image" Target="../media/image2537.png"/><Relationship Id="rId4" Type="http://schemas.openxmlformats.org/officeDocument/2006/relationships/image" Target="../media/image2489.png"/><Relationship Id="rId9" Type="http://schemas.openxmlformats.org/officeDocument/2006/relationships/image" Target="../media/image2494.png"/><Relationship Id="rId14" Type="http://schemas.openxmlformats.org/officeDocument/2006/relationships/image" Target="../media/image2499.png"/><Relationship Id="rId22" Type="http://schemas.openxmlformats.org/officeDocument/2006/relationships/image" Target="../media/image2507.png"/><Relationship Id="rId27" Type="http://schemas.openxmlformats.org/officeDocument/2006/relationships/image" Target="../media/image2512.png"/><Relationship Id="rId30" Type="http://schemas.openxmlformats.org/officeDocument/2006/relationships/image" Target="../media/image2515.png"/><Relationship Id="rId35" Type="http://schemas.openxmlformats.org/officeDocument/2006/relationships/image" Target="../media/image2520.png"/><Relationship Id="rId43" Type="http://schemas.openxmlformats.org/officeDocument/2006/relationships/image" Target="../media/image2528.png"/><Relationship Id="rId48" Type="http://schemas.openxmlformats.org/officeDocument/2006/relationships/image" Target="../media/image2533.png"/><Relationship Id="rId8" Type="http://schemas.openxmlformats.org/officeDocument/2006/relationships/image" Target="../media/image2493.png"/><Relationship Id="rId51" Type="http://schemas.openxmlformats.org/officeDocument/2006/relationships/image" Target="../media/image2536.png"/><Relationship Id="rId3" Type="http://schemas.openxmlformats.org/officeDocument/2006/relationships/image" Target="../media/image2488.png"/><Relationship Id="rId12" Type="http://schemas.openxmlformats.org/officeDocument/2006/relationships/image" Target="../media/image2497.png"/><Relationship Id="rId17" Type="http://schemas.openxmlformats.org/officeDocument/2006/relationships/image" Target="../media/image2502.png"/><Relationship Id="rId25" Type="http://schemas.openxmlformats.org/officeDocument/2006/relationships/image" Target="../media/image2510.png"/><Relationship Id="rId33" Type="http://schemas.openxmlformats.org/officeDocument/2006/relationships/image" Target="../media/image2518.png"/><Relationship Id="rId38" Type="http://schemas.openxmlformats.org/officeDocument/2006/relationships/image" Target="../media/image2523.png"/><Relationship Id="rId46" Type="http://schemas.openxmlformats.org/officeDocument/2006/relationships/image" Target="../media/image2531.png"/><Relationship Id="rId20" Type="http://schemas.openxmlformats.org/officeDocument/2006/relationships/image" Target="../media/image2505.png"/><Relationship Id="rId41" Type="http://schemas.openxmlformats.org/officeDocument/2006/relationships/image" Target="../media/image2526.png"/><Relationship Id="rId54" Type="http://schemas.openxmlformats.org/officeDocument/2006/relationships/image" Target="../media/image25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91.png"/><Relationship Id="rId15" Type="http://schemas.openxmlformats.org/officeDocument/2006/relationships/image" Target="../media/image2500.png"/><Relationship Id="rId23" Type="http://schemas.openxmlformats.org/officeDocument/2006/relationships/image" Target="../media/image2508.png"/><Relationship Id="rId28" Type="http://schemas.openxmlformats.org/officeDocument/2006/relationships/image" Target="../media/image2513.png"/><Relationship Id="rId36" Type="http://schemas.openxmlformats.org/officeDocument/2006/relationships/image" Target="../media/image2521.png"/><Relationship Id="rId49" Type="http://schemas.openxmlformats.org/officeDocument/2006/relationships/image" Target="../media/image2534.png"/></Relationships>
</file>

<file path=ppt/slides/_rels/slide1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52.png"/><Relationship Id="rId18" Type="http://schemas.openxmlformats.org/officeDocument/2006/relationships/image" Target="../media/image2557.png"/><Relationship Id="rId26" Type="http://schemas.openxmlformats.org/officeDocument/2006/relationships/image" Target="../media/image2565.png"/><Relationship Id="rId39" Type="http://schemas.openxmlformats.org/officeDocument/2006/relationships/image" Target="../media/image2578.png"/><Relationship Id="rId21" Type="http://schemas.openxmlformats.org/officeDocument/2006/relationships/image" Target="../media/image2560.png"/><Relationship Id="rId34" Type="http://schemas.openxmlformats.org/officeDocument/2006/relationships/image" Target="../media/image2573.png"/><Relationship Id="rId42" Type="http://schemas.openxmlformats.org/officeDocument/2006/relationships/image" Target="../media/image2581.png"/><Relationship Id="rId47" Type="http://schemas.openxmlformats.org/officeDocument/2006/relationships/image" Target="../media/image2586.png"/><Relationship Id="rId50" Type="http://schemas.openxmlformats.org/officeDocument/2006/relationships/image" Target="../media/image2589.png"/><Relationship Id="rId55" Type="http://schemas.openxmlformats.org/officeDocument/2006/relationships/image" Target="../media/image2594.png"/><Relationship Id="rId63" Type="http://schemas.openxmlformats.org/officeDocument/2006/relationships/image" Target="../media/image2602.png"/><Relationship Id="rId7" Type="http://schemas.openxmlformats.org/officeDocument/2006/relationships/image" Target="../media/image2546.png"/><Relationship Id="rId2" Type="http://schemas.openxmlformats.org/officeDocument/2006/relationships/image" Target="../media/image2541.png"/><Relationship Id="rId16" Type="http://schemas.openxmlformats.org/officeDocument/2006/relationships/image" Target="../media/image2555.png"/><Relationship Id="rId29" Type="http://schemas.openxmlformats.org/officeDocument/2006/relationships/image" Target="../media/image2568.png"/><Relationship Id="rId11" Type="http://schemas.openxmlformats.org/officeDocument/2006/relationships/image" Target="../media/image2550.png"/><Relationship Id="rId24" Type="http://schemas.openxmlformats.org/officeDocument/2006/relationships/image" Target="../media/image2563.png"/><Relationship Id="rId32" Type="http://schemas.openxmlformats.org/officeDocument/2006/relationships/image" Target="../media/image2571.png"/><Relationship Id="rId37" Type="http://schemas.openxmlformats.org/officeDocument/2006/relationships/image" Target="../media/image2576.png"/><Relationship Id="rId40" Type="http://schemas.openxmlformats.org/officeDocument/2006/relationships/image" Target="../media/image2579.png"/><Relationship Id="rId45" Type="http://schemas.openxmlformats.org/officeDocument/2006/relationships/image" Target="../media/image2584.png"/><Relationship Id="rId53" Type="http://schemas.openxmlformats.org/officeDocument/2006/relationships/image" Target="../media/image2592.png"/><Relationship Id="rId58" Type="http://schemas.openxmlformats.org/officeDocument/2006/relationships/image" Target="../media/image2597.png"/><Relationship Id="rId5" Type="http://schemas.openxmlformats.org/officeDocument/2006/relationships/image" Target="../media/image2544.png"/><Relationship Id="rId61" Type="http://schemas.openxmlformats.org/officeDocument/2006/relationships/image" Target="../media/image2600.png"/><Relationship Id="rId19" Type="http://schemas.openxmlformats.org/officeDocument/2006/relationships/image" Target="../media/image2558.png"/><Relationship Id="rId14" Type="http://schemas.openxmlformats.org/officeDocument/2006/relationships/image" Target="../media/image2553.png"/><Relationship Id="rId22" Type="http://schemas.openxmlformats.org/officeDocument/2006/relationships/image" Target="../media/image2561.png"/><Relationship Id="rId27" Type="http://schemas.openxmlformats.org/officeDocument/2006/relationships/image" Target="../media/image2566.png"/><Relationship Id="rId30" Type="http://schemas.openxmlformats.org/officeDocument/2006/relationships/image" Target="../media/image2569.png"/><Relationship Id="rId35" Type="http://schemas.openxmlformats.org/officeDocument/2006/relationships/image" Target="../media/image2574.png"/><Relationship Id="rId43" Type="http://schemas.openxmlformats.org/officeDocument/2006/relationships/image" Target="../media/image2582.png"/><Relationship Id="rId48" Type="http://schemas.openxmlformats.org/officeDocument/2006/relationships/image" Target="../media/image2587.png"/><Relationship Id="rId56" Type="http://schemas.openxmlformats.org/officeDocument/2006/relationships/image" Target="../media/image2595.png"/><Relationship Id="rId64" Type="http://schemas.openxmlformats.org/officeDocument/2006/relationships/image" Target="../media/image2603.png"/><Relationship Id="rId8" Type="http://schemas.openxmlformats.org/officeDocument/2006/relationships/image" Target="../media/image2547.png"/><Relationship Id="rId51" Type="http://schemas.openxmlformats.org/officeDocument/2006/relationships/image" Target="../media/image2590.png"/><Relationship Id="rId3" Type="http://schemas.openxmlformats.org/officeDocument/2006/relationships/image" Target="../media/image2542.png"/><Relationship Id="rId12" Type="http://schemas.openxmlformats.org/officeDocument/2006/relationships/image" Target="../media/image2551.png"/><Relationship Id="rId17" Type="http://schemas.openxmlformats.org/officeDocument/2006/relationships/image" Target="../media/image2556.png"/><Relationship Id="rId25" Type="http://schemas.openxmlformats.org/officeDocument/2006/relationships/image" Target="../media/image2564.png"/><Relationship Id="rId33" Type="http://schemas.openxmlformats.org/officeDocument/2006/relationships/image" Target="../media/image2572.png"/><Relationship Id="rId38" Type="http://schemas.openxmlformats.org/officeDocument/2006/relationships/image" Target="../media/image2577.png"/><Relationship Id="rId46" Type="http://schemas.openxmlformats.org/officeDocument/2006/relationships/image" Target="../media/image2585.png"/><Relationship Id="rId59" Type="http://schemas.openxmlformats.org/officeDocument/2006/relationships/image" Target="../media/image2598.png"/><Relationship Id="rId20" Type="http://schemas.openxmlformats.org/officeDocument/2006/relationships/image" Target="../media/image2559.png"/><Relationship Id="rId41" Type="http://schemas.openxmlformats.org/officeDocument/2006/relationships/image" Target="../media/image2580.png"/><Relationship Id="rId54" Type="http://schemas.openxmlformats.org/officeDocument/2006/relationships/image" Target="../media/image2593.png"/><Relationship Id="rId62" Type="http://schemas.openxmlformats.org/officeDocument/2006/relationships/image" Target="../media/image260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45.png"/><Relationship Id="rId15" Type="http://schemas.openxmlformats.org/officeDocument/2006/relationships/image" Target="../media/image2554.png"/><Relationship Id="rId23" Type="http://schemas.openxmlformats.org/officeDocument/2006/relationships/image" Target="../media/image2562.png"/><Relationship Id="rId28" Type="http://schemas.openxmlformats.org/officeDocument/2006/relationships/image" Target="../media/image2567.png"/><Relationship Id="rId36" Type="http://schemas.openxmlformats.org/officeDocument/2006/relationships/image" Target="../media/image2575.png"/><Relationship Id="rId49" Type="http://schemas.openxmlformats.org/officeDocument/2006/relationships/image" Target="../media/image2588.png"/><Relationship Id="rId57" Type="http://schemas.openxmlformats.org/officeDocument/2006/relationships/image" Target="../media/image2596.png"/><Relationship Id="rId10" Type="http://schemas.openxmlformats.org/officeDocument/2006/relationships/image" Target="../media/image2549.png"/><Relationship Id="rId31" Type="http://schemas.openxmlformats.org/officeDocument/2006/relationships/image" Target="../media/image2570.png"/><Relationship Id="rId44" Type="http://schemas.openxmlformats.org/officeDocument/2006/relationships/image" Target="../media/image2583.png"/><Relationship Id="rId52" Type="http://schemas.openxmlformats.org/officeDocument/2006/relationships/image" Target="../media/image2591.png"/><Relationship Id="rId60" Type="http://schemas.openxmlformats.org/officeDocument/2006/relationships/image" Target="../media/image2599.png"/><Relationship Id="rId4" Type="http://schemas.openxmlformats.org/officeDocument/2006/relationships/image" Target="../media/image2543.png"/><Relationship Id="rId9" Type="http://schemas.openxmlformats.org/officeDocument/2006/relationships/image" Target="../media/image2548.png"/></Relationships>
</file>

<file path=ppt/slides/_rels/slide11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28.png"/><Relationship Id="rId21" Type="http://schemas.openxmlformats.org/officeDocument/2006/relationships/image" Target="../media/image2623.png"/><Relationship Id="rId42" Type="http://schemas.openxmlformats.org/officeDocument/2006/relationships/image" Target="../media/image2644.png"/><Relationship Id="rId47" Type="http://schemas.openxmlformats.org/officeDocument/2006/relationships/image" Target="../media/image2649.png"/><Relationship Id="rId63" Type="http://schemas.openxmlformats.org/officeDocument/2006/relationships/image" Target="../media/image2665.png"/><Relationship Id="rId68" Type="http://schemas.openxmlformats.org/officeDocument/2006/relationships/image" Target="../media/image2670.png"/><Relationship Id="rId84" Type="http://schemas.openxmlformats.org/officeDocument/2006/relationships/image" Target="../media/image2686.png"/><Relationship Id="rId89" Type="http://schemas.openxmlformats.org/officeDocument/2006/relationships/image" Target="../media/image2691.png"/><Relationship Id="rId16" Type="http://schemas.openxmlformats.org/officeDocument/2006/relationships/image" Target="../media/image2618.png"/><Relationship Id="rId11" Type="http://schemas.openxmlformats.org/officeDocument/2006/relationships/image" Target="../media/image2613.png"/><Relationship Id="rId32" Type="http://schemas.openxmlformats.org/officeDocument/2006/relationships/image" Target="../media/image2634.png"/><Relationship Id="rId37" Type="http://schemas.openxmlformats.org/officeDocument/2006/relationships/image" Target="../media/image2639.png"/><Relationship Id="rId53" Type="http://schemas.openxmlformats.org/officeDocument/2006/relationships/image" Target="../media/image2655.png"/><Relationship Id="rId58" Type="http://schemas.openxmlformats.org/officeDocument/2006/relationships/image" Target="../media/image2660.png"/><Relationship Id="rId74" Type="http://schemas.openxmlformats.org/officeDocument/2006/relationships/image" Target="../media/image2676.png"/><Relationship Id="rId79" Type="http://schemas.openxmlformats.org/officeDocument/2006/relationships/image" Target="../media/image2681.png"/><Relationship Id="rId5" Type="http://schemas.openxmlformats.org/officeDocument/2006/relationships/image" Target="../media/image2607.png"/><Relationship Id="rId90" Type="http://schemas.openxmlformats.org/officeDocument/2006/relationships/image" Target="../media/image2692.png"/><Relationship Id="rId95" Type="http://schemas.openxmlformats.org/officeDocument/2006/relationships/image" Target="../media/image2697.jpg"/><Relationship Id="rId22" Type="http://schemas.openxmlformats.org/officeDocument/2006/relationships/image" Target="../media/image2624.png"/><Relationship Id="rId27" Type="http://schemas.openxmlformats.org/officeDocument/2006/relationships/image" Target="../media/image2629.png"/><Relationship Id="rId43" Type="http://schemas.openxmlformats.org/officeDocument/2006/relationships/image" Target="../media/image2645.png"/><Relationship Id="rId48" Type="http://schemas.openxmlformats.org/officeDocument/2006/relationships/image" Target="../media/image2650.png"/><Relationship Id="rId64" Type="http://schemas.openxmlformats.org/officeDocument/2006/relationships/image" Target="../media/image2666.png"/><Relationship Id="rId69" Type="http://schemas.openxmlformats.org/officeDocument/2006/relationships/image" Target="../media/image2671.png"/><Relationship Id="rId8" Type="http://schemas.openxmlformats.org/officeDocument/2006/relationships/image" Target="../media/image2610.png"/><Relationship Id="rId51" Type="http://schemas.openxmlformats.org/officeDocument/2006/relationships/image" Target="../media/image2653.png"/><Relationship Id="rId72" Type="http://schemas.openxmlformats.org/officeDocument/2006/relationships/image" Target="../media/image2674.png"/><Relationship Id="rId80" Type="http://schemas.openxmlformats.org/officeDocument/2006/relationships/image" Target="../media/image2682.png"/><Relationship Id="rId85" Type="http://schemas.openxmlformats.org/officeDocument/2006/relationships/image" Target="../media/image2687.png"/><Relationship Id="rId93" Type="http://schemas.openxmlformats.org/officeDocument/2006/relationships/image" Target="../media/image2695.png"/><Relationship Id="rId3" Type="http://schemas.openxmlformats.org/officeDocument/2006/relationships/image" Target="../media/image2605.png"/><Relationship Id="rId12" Type="http://schemas.openxmlformats.org/officeDocument/2006/relationships/image" Target="../media/image2614.png"/><Relationship Id="rId17" Type="http://schemas.openxmlformats.org/officeDocument/2006/relationships/image" Target="../media/image2619.png"/><Relationship Id="rId25" Type="http://schemas.openxmlformats.org/officeDocument/2006/relationships/image" Target="../media/image2627.png"/><Relationship Id="rId33" Type="http://schemas.openxmlformats.org/officeDocument/2006/relationships/image" Target="../media/image2635.png"/><Relationship Id="rId38" Type="http://schemas.openxmlformats.org/officeDocument/2006/relationships/image" Target="../media/image2640.png"/><Relationship Id="rId46" Type="http://schemas.openxmlformats.org/officeDocument/2006/relationships/image" Target="../media/image2648.png"/><Relationship Id="rId59" Type="http://schemas.openxmlformats.org/officeDocument/2006/relationships/image" Target="../media/image2661.png"/><Relationship Id="rId67" Type="http://schemas.openxmlformats.org/officeDocument/2006/relationships/image" Target="../media/image2669.png"/><Relationship Id="rId20" Type="http://schemas.openxmlformats.org/officeDocument/2006/relationships/image" Target="../media/image2622.png"/><Relationship Id="rId41" Type="http://schemas.openxmlformats.org/officeDocument/2006/relationships/image" Target="../media/image2643.png"/><Relationship Id="rId54" Type="http://schemas.openxmlformats.org/officeDocument/2006/relationships/image" Target="../media/image2656.png"/><Relationship Id="rId62" Type="http://schemas.openxmlformats.org/officeDocument/2006/relationships/image" Target="../media/image2664.png"/><Relationship Id="rId70" Type="http://schemas.openxmlformats.org/officeDocument/2006/relationships/image" Target="../media/image2672.png"/><Relationship Id="rId75" Type="http://schemas.openxmlformats.org/officeDocument/2006/relationships/image" Target="../media/image2677.png"/><Relationship Id="rId83" Type="http://schemas.openxmlformats.org/officeDocument/2006/relationships/image" Target="../media/image2685.png"/><Relationship Id="rId88" Type="http://schemas.openxmlformats.org/officeDocument/2006/relationships/image" Target="../media/image2690.png"/><Relationship Id="rId91" Type="http://schemas.openxmlformats.org/officeDocument/2006/relationships/image" Target="../media/image269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08.png"/><Relationship Id="rId15" Type="http://schemas.openxmlformats.org/officeDocument/2006/relationships/image" Target="../media/image2617.png"/><Relationship Id="rId23" Type="http://schemas.openxmlformats.org/officeDocument/2006/relationships/image" Target="../media/image2625.png"/><Relationship Id="rId28" Type="http://schemas.openxmlformats.org/officeDocument/2006/relationships/image" Target="../media/image2630.png"/><Relationship Id="rId36" Type="http://schemas.openxmlformats.org/officeDocument/2006/relationships/image" Target="../media/image2638.png"/><Relationship Id="rId49" Type="http://schemas.openxmlformats.org/officeDocument/2006/relationships/image" Target="../media/image2651.png"/><Relationship Id="rId57" Type="http://schemas.openxmlformats.org/officeDocument/2006/relationships/image" Target="../media/image2659.png"/><Relationship Id="rId10" Type="http://schemas.openxmlformats.org/officeDocument/2006/relationships/image" Target="../media/image2612.png"/><Relationship Id="rId31" Type="http://schemas.openxmlformats.org/officeDocument/2006/relationships/image" Target="../media/image2633.png"/><Relationship Id="rId44" Type="http://schemas.openxmlformats.org/officeDocument/2006/relationships/image" Target="../media/image2646.png"/><Relationship Id="rId52" Type="http://schemas.openxmlformats.org/officeDocument/2006/relationships/image" Target="../media/image2654.png"/><Relationship Id="rId60" Type="http://schemas.openxmlformats.org/officeDocument/2006/relationships/image" Target="../media/image2662.png"/><Relationship Id="rId65" Type="http://schemas.openxmlformats.org/officeDocument/2006/relationships/image" Target="../media/image2667.png"/><Relationship Id="rId73" Type="http://schemas.openxmlformats.org/officeDocument/2006/relationships/image" Target="../media/image2675.png"/><Relationship Id="rId78" Type="http://schemas.openxmlformats.org/officeDocument/2006/relationships/image" Target="../media/image2680.png"/><Relationship Id="rId81" Type="http://schemas.openxmlformats.org/officeDocument/2006/relationships/image" Target="../media/image2683.png"/><Relationship Id="rId86" Type="http://schemas.openxmlformats.org/officeDocument/2006/relationships/image" Target="../media/image2688.png"/><Relationship Id="rId94" Type="http://schemas.openxmlformats.org/officeDocument/2006/relationships/image" Target="../media/image2696.png"/><Relationship Id="rId4" Type="http://schemas.openxmlformats.org/officeDocument/2006/relationships/image" Target="../media/image2606.png"/><Relationship Id="rId9" Type="http://schemas.openxmlformats.org/officeDocument/2006/relationships/image" Target="../media/image2611.png"/><Relationship Id="rId13" Type="http://schemas.openxmlformats.org/officeDocument/2006/relationships/image" Target="../media/image2615.png"/><Relationship Id="rId18" Type="http://schemas.openxmlformats.org/officeDocument/2006/relationships/image" Target="../media/image2620.png"/><Relationship Id="rId39" Type="http://schemas.openxmlformats.org/officeDocument/2006/relationships/image" Target="../media/image2641.png"/><Relationship Id="rId34" Type="http://schemas.openxmlformats.org/officeDocument/2006/relationships/image" Target="../media/image2636.png"/><Relationship Id="rId50" Type="http://schemas.openxmlformats.org/officeDocument/2006/relationships/image" Target="../media/image2652.png"/><Relationship Id="rId55" Type="http://schemas.openxmlformats.org/officeDocument/2006/relationships/image" Target="../media/image2657.png"/><Relationship Id="rId76" Type="http://schemas.openxmlformats.org/officeDocument/2006/relationships/image" Target="../media/image2678.png"/><Relationship Id="rId7" Type="http://schemas.openxmlformats.org/officeDocument/2006/relationships/image" Target="../media/image2609.png"/><Relationship Id="rId71" Type="http://schemas.openxmlformats.org/officeDocument/2006/relationships/image" Target="../media/image2673.png"/><Relationship Id="rId92" Type="http://schemas.openxmlformats.org/officeDocument/2006/relationships/image" Target="../media/image2694.png"/><Relationship Id="rId2" Type="http://schemas.openxmlformats.org/officeDocument/2006/relationships/image" Target="../media/image2604.png"/><Relationship Id="rId29" Type="http://schemas.openxmlformats.org/officeDocument/2006/relationships/image" Target="../media/image2631.png"/><Relationship Id="rId24" Type="http://schemas.openxmlformats.org/officeDocument/2006/relationships/image" Target="../media/image2626.png"/><Relationship Id="rId40" Type="http://schemas.openxmlformats.org/officeDocument/2006/relationships/image" Target="../media/image2642.png"/><Relationship Id="rId45" Type="http://schemas.openxmlformats.org/officeDocument/2006/relationships/image" Target="../media/image2647.png"/><Relationship Id="rId66" Type="http://schemas.openxmlformats.org/officeDocument/2006/relationships/image" Target="../media/image2668.png"/><Relationship Id="rId87" Type="http://schemas.openxmlformats.org/officeDocument/2006/relationships/image" Target="../media/image2689.png"/><Relationship Id="rId61" Type="http://schemas.openxmlformats.org/officeDocument/2006/relationships/image" Target="../media/image2663.png"/><Relationship Id="rId82" Type="http://schemas.openxmlformats.org/officeDocument/2006/relationships/image" Target="../media/image2684.png"/><Relationship Id="rId19" Type="http://schemas.openxmlformats.org/officeDocument/2006/relationships/image" Target="../media/image2621.png"/><Relationship Id="rId14" Type="http://schemas.openxmlformats.org/officeDocument/2006/relationships/image" Target="../media/image2616.png"/><Relationship Id="rId30" Type="http://schemas.openxmlformats.org/officeDocument/2006/relationships/image" Target="../media/image2632.png"/><Relationship Id="rId35" Type="http://schemas.openxmlformats.org/officeDocument/2006/relationships/image" Target="../media/image2637.png"/><Relationship Id="rId56" Type="http://schemas.openxmlformats.org/officeDocument/2006/relationships/image" Target="../media/image2658.png"/><Relationship Id="rId77" Type="http://schemas.openxmlformats.org/officeDocument/2006/relationships/image" Target="../media/image2679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9.png"/><Relationship Id="rId7" Type="http://schemas.openxmlformats.org/officeDocument/2006/relationships/image" Target="../media/image2703.png"/><Relationship Id="rId2" Type="http://schemas.openxmlformats.org/officeDocument/2006/relationships/image" Target="../media/image269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02.png"/><Relationship Id="rId5" Type="http://schemas.openxmlformats.org/officeDocument/2006/relationships/image" Target="../media/image2701.png"/><Relationship Id="rId4" Type="http://schemas.openxmlformats.org/officeDocument/2006/relationships/image" Target="../media/image2700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4.png"/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5.png"/><Relationship Id="rId1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6.jpg"/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8.jpg"/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9.png"/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0.png"/><Relationship Id="rId1" Type="http://schemas.openxmlformats.org/officeDocument/2006/relationships/slideLayout" Target="../slideLayouts/slideLayout5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1.png"/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2.jpg"/><Relationship Id="rId1" Type="http://schemas.openxmlformats.org/officeDocument/2006/relationships/slideLayout" Target="../slideLayouts/slideLayout5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3.jpg"/><Relationship Id="rId1" Type="http://schemas.openxmlformats.org/officeDocument/2006/relationships/slideLayout" Target="../slideLayouts/slideLayout5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4.jpg"/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6.jpg"/><Relationship Id="rId1" Type="http://schemas.openxmlformats.org/officeDocument/2006/relationships/slideLayout" Target="../slideLayouts/slideLayout5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7.jpg"/><Relationship Id="rId1" Type="http://schemas.openxmlformats.org/officeDocument/2006/relationships/slideLayout" Target="../slideLayouts/slideLayout5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8.jpg"/><Relationship Id="rId1" Type="http://schemas.openxmlformats.org/officeDocument/2006/relationships/slideLayout" Target="../slideLayouts/slideLayout5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9.jpg"/><Relationship Id="rId1" Type="http://schemas.openxmlformats.org/officeDocument/2006/relationships/slideLayout" Target="../slideLayouts/slideLayout5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0.jpg"/><Relationship Id="rId1" Type="http://schemas.openxmlformats.org/officeDocument/2006/relationships/slideLayout" Target="../slideLayouts/slideLayout5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1.jpg"/><Relationship Id="rId1" Type="http://schemas.openxmlformats.org/officeDocument/2006/relationships/slideLayout" Target="../slideLayouts/slideLayout5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2.png"/><Relationship Id="rId1" Type="http://schemas.openxmlformats.org/officeDocument/2006/relationships/slideLayout" Target="../slideLayouts/slideLayout5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jpg"/><Relationship Id="rId3" Type="http://schemas.openxmlformats.org/officeDocument/2006/relationships/image" Target="../media/image49.jp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jpg"/><Relationship Id="rId11" Type="http://schemas.openxmlformats.org/officeDocument/2006/relationships/image" Target="../media/image57.png"/><Relationship Id="rId5" Type="http://schemas.openxmlformats.org/officeDocument/2006/relationships/image" Target="../media/image51.jpg"/><Relationship Id="rId10" Type="http://schemas.openxmlformats.org/officeDocument/2006/relationships/image" Target="../media/image56.png"/><Relationship Id="rId4" Type="http://schemas.openxmlformats.org/officeDocument/2006/relationships/image" Target="../media/image50.jpg"/><Relationship Id="rId9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49.jp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jpg"/><Relationship Id="rId11" Type="http://schemas.openxmlformats.org/officeDocument/2006/relationships/image" Target="../media/image64.png"/><Relationship Id="rId5" Type="http://schemas.openxmlformats.org/officeDocument/2006/relationships/image" Target="../media/image51.jpg"/><Relationship Id="rId15" Type="http://schemas.openxmlformats.org/officeDocument/2006/relationships/image" Target="../media/image68.jpg"/><Relationship Id="rId10" Type="http://schemas.openxmlformats.org/officeDocument/2006/relationships/image" Target="../media/image63.png"/><Relationship Id="rId4" Type="http://schemas.openxmlformats.org/officeDocument/2006/relationships/image" Target="../media/image50.jp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49.jp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jpg"/><Relationship Id="rId11" Type="http://schemas.openxmlformats.org/officeDocument/2006/relationships/image" Target="../media/image64.png"/><Relationship Id="rId5" Type="http://schemas.openxmlformats.org/officeDocument/2006/relationships/image" Target="../media/image51.jpg"/><Relationship Id="rId15" Type="http://schemas.openxmlformats.org/officeDocument/2006/relationships/image" Target="../media/image69.jpg"/><Relationship Id="rId10" Type="http://schemas.openxmlformats.org/officeDocument/2006/relationships/image" Target="../media/image63.png"/><Relationship Id="rId4" Type="http://schemas.openxmlformats.org/officeDocument/2006/relationships/image" Target="../media/image50.jp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49.jp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2.jpg"/><Relationship Id="rId2" Type="http://schemas.openxmlformats.org/officeDocument/2006/relationships/image" Target="../media/image48.jpg"/><Relationship Id="rId16" Type="http://schemas.openxmlformats.org/officeDocument/2006/relationships/image" Target="../media/image7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jpg"/><Relationship Id="rId11" Type="http://schemas.openxmlformats.org/officeDocument/2006/relationships/image" Target="../media/image64.png"/><Relationship Id="rId5" Type="http://schemas.openxmlformats.org/officeDocument/2006/relationships/image" Target="../media/image51.jpg"/><Relationship Id="rId15" Type="http://schemas.openxmlformats.org/officeDocument/2006/relationships/image" Target="../media/image70.jpg"/><Relationship Id="rId10" Type="http://schemas.openxmlformats.org/officeDocument/2006/relationships/image" Target="../media/image63.png"/><Relationship Id="rId4" Type="http://schemas.openxmlformats.org/officeDocument/2006/relationships/image" Target="../media/image50.jp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49.jp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48.jpg"/><Relationship Id="rId16" Type="http://schemas.openxmlformats.org/officeDocument/2006/relationships/image" Target="../media/image7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jpg"/><Relationship Id="rId11" Type="http://schemas.openxmlformats.org/officeDocument/2006/relationships/image" Target="../media/image64.png"/><Relationship Id="rId5" Type="http://schemas.openxmlformats.org/officeDocument/2006/relationships/image" Target="../media/image51.jpg"/><Relationship Id="rId15" Type="http://schemas.openxmlformats.org/officeDocument/2006/relationships/image" Target="../media/image73.jpg"/><Relationship Id="rId10" Type="http://schemas.openxmlformats.org/officeDocument/2006/relationships/image" Target="../media/image63.png"/><Relationship Id="rId4" Type="http://schemas.openxmlformats.org/officeDocument/2006/relationships/image" Target="../media/image50.jp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49.jp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48.jpg"/><Relationship Id="rId16" Type="http://schemas.openxmlformats.org/officeDocument/2006/relationships/image" Target="../media/image8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jpg"/><Relationship Id="rId11" Type="http://schemas.openxmlformats.org/officeDocument/2006/relationships/image" Target="../media/image79.png"/><Relationship Id="rId5" Type="http://schemas.openxmlformats.org/officeDocument/2006/relationships/image" Target="../media/image51.jpg"/><Relationship Id="rId15" Type="http://schemas.openxmlformats.org/officeDocument/2006/relationships/image" Target="../media/image83.jpg"/><Relationship Id="rId10" Type="http://schemas.openxmlformats.org/officeDocument/2006/relationships/image" Target="../media/image78.png"/><Relationship Id="rId4" Type="http://schemas.openxmlformats.org/officeDocument/2006/relationships/image" Target="../media/image50.jpg"/><Relationship Id="rId9" Type="http://schemas.openxmlformats.org/officeDocument/2006/relationships/image" Target="../media/image77.png"/><Relationship Id="rId14" Type="http://schemas.openxmlformats.org/officeDocument/2006/relationships/image" Target="../media/image82.jp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49.jp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image" Target="../media/image48.jpg"/><Relationship Id="rId16" Type="http://schemas.openxmlformats.org/officeDocument/2006/relationships/image" Target="../media/image9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jpg"/><Relationship Id="rId11" Type="http://schemas.openxmlformats.org/officeDocument/2006/relationships/image" Target="../media/image89.png"/><Relationship Id="rId5" Type="http://schemas.openxmlformats.org/officeDocument/2006/relationships/image" Target="../media/image51.jpg"/><Relationship Id="rId15" Type="http://schemas.openxmlformats.org/officeDocument/2006/relationships/image" Target="../media/image93.jpg"/><Relationship Id="rId10" Type="http://schemas.openxmlformats.org/officeDocument/2006/relationships/image" Target="../media/image88.png"/><Relationship Id="rId4" Type="http://schemas.openxmlformats.org/officeDocument/2006/relationships/image" Target="../media/image50.jp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49.jp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17" Type="http://schemas.openxmlformats.org/officeDocument/2006/relationships/image" Target="../media/image97.jpg"/><Relationship Id="rId2" Type="http://schemas.openxmlformats.org/officeDocument/2006/relationships/image" Target="../media/image48.jpg"/><Relationship Id="rId16" Type="http://schemas.openxmlformats.org/officeDocument/2006/relationships/image" Target="../media/image9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jpg"/><Relationship Id="rId11" Type="http://schemas.openxmlformats.org/officeDocument/2006/relationships/image" Target="../media/image89.png"/><Relationship Id="rId5" Type="http://schemas.openxmlformats.org/officeDocument/2006/relationships/image" Target="../media/image51.jpg"/><Relationship Id="rId15" Type="http://schemas.openxmlformats.org/officeDocument/2006/relationships/image" Target="../media/image95.jpg"/><Relationship Id="rId10" Type="http://schemas.openxmlformats.org/officeDocument/2006/relationships/image" Target="../media/image88.png"/><Relationship Id="rId4" Type="http://schemas.openxmlformats.org/officeDocument/2006/relationships/image" Target="../media/image50.jp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49.jp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image" Target="../media/image48.jpg"/><Relationship Id="rId16" Type="http://schemas.openxmlformats.org/officeDocument/2006/relationships/image" Target="../media/image9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jpg"/><Relationship Id="rId11" Type="http://schemas.openxmlformats.org/officeDocument/2006/relationships/image" Target="../media/image89.png"/><Relationship Id="rId5" Type="http://schemas.openxmlformats.org/officeDocument/2006/relationships/image" Target="../media/image51.jpg"/><Relationship Id="rId15" Type="http://schemas.openxmlformats.org/officeDocument/2006/relationships/image" Target="../media/image98.jpg"/><Relationship Id="rId10" Type="http://schemas.openxmlformats.org/officeDocument/2006/relationships/image" Target="../media/image88.png"/><Relationship Id="rId4" Type="http://schemas.openxmlformats.org/officeDocument/2006/relationships/image" Target="../media/image50.jp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g"/><Relationship Id="rId13" Type="http://schemas.openxmlformats.org/officeDocument/2006/relationships/image" Target="../media/image106.png"/><Relationship Id="rId3" Type="http://schemas.openxmlformats.org/officeDocument/2006/relationships/image" Target="../media/image49.jpg"/><Relationship Id="rId7" Type="http://schemas.openxmlformats.org/officeDocument/2006/relationships/image" Target="../media/image100.jpg"/><Relationship Id="rId12" Type="http://schemas.openxmlformats.org/officeDocument/2006/relationships/image" Target="../media/image105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jpg"/><Relationship Id="rId11" Type="http://schemas.openxmlformats.org/officeDocument/2006/relationships/image" Target="../media/image104.png"/><Relationship Id="rId5" Type="http://schemas.openxmlformats.org/officeDocument/2006/relationships/image" Target="../media/image51.jpg"/><Relationship Id="rId15" Type="http://schemas.openxmlformats.org/officeDocument/2006/relationships/image" Target="../media/image108.png"/><Relationship Id="rId10" Type="http://schemas.openxmlformats.org/officeDocument/2006/relationships/image" Target="../media/image103.png"/><Relationship Id="rId4" Type="http://schemas.openxmlformats.org/officeDocument/2006/relationships/image" Target="../media/image50.jpg"/><Relationship Id="rId9" Type="http://schemas.openxmlformats.org/officeDocument/2006/relationships/image" Target="../media/image102.jpg"/><Relationship Id="rId14" Type="http://schemas.openxmlformats.org/officeDocument/2006/relationships/image" Target="../media/image107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jpg"/><Relationship Id="rId3" Type="http://schemas.openxmlformats.org/officeDocument/2006/relationships/image" Target="../media/image49.jp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jpg"/><Relationship Id="rId11" Type="http://schemas.openxmlformats.org/officeDocument/2006/relationships/image" Target="../media/image107.png"/><Relationship Id="rId5" Type="http://schemas.openxmlformats.org/officeDocument/2006/relationships/image" Target="../media/image51.jpg"/><Relationship Id="rId15" Type="http://schemas.openxmlformats.org/officeDocument/2006/relationships/image" Target="../media/image102.jpg"/><Relationship Id="rId10" Type="http://schemas.openxmlformats.org/officeDocument/2006/relationships/image" Target="../media/image106.png"/><Relationship Id="rId4" Type="http://schemas.openxmlformats.org/officeDocument/2006/relationships/image" Target="../media/image50.jpg"/><Relationship Id="rId9" Type="http://schemas.openxmlformats.org/officeDocument/2006/relationships/image" Target="../media/image105.png"/><Relationship Id="rId14" Type="http://schemas.openxmlformats.org/officeDocument/2006/relationships/image" Target="../media/image1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5.png"/><Relationship Id="rId21" Type="http://schemas.openxmlformats.org/officeDocument/2006/relationships/image" Target="../media/image130.png"/><Relationship Id="rId42" Type="http://schemas.openxmlformats.org/officeDocument/2006/relationships/image" Target="../media/image151.png"/><Relationship Id="rId47" Type="http://schemas.openxmlformats.org/officeDocument/2006/relationships/image" Target="../media/image156.png"/><Relationship Id="rId63" Type="http://schemas.openxmlformats.org/officeDocument/2006/relationships/image" Target="../media/image172.png"/><Relationship Id="rId68" Type="http://schemas.openxmlformats.org/officeDocument/2006/relationships/image" Target="../media/image177.png"/><Relationship Id="rId84" Type="http://schemas.openxmlformats.org/officeDocument/2006/relationships/image" Target="../media/image193.png"/><Relationship Id="rId89" Type="http://schemas.openxmlformats.org/officeDocument/2006/relationships/image" Target="../media/image198.png"/><Relationship Id="rId112" Type="http://schemas.openxmlformats.org/officeDocument/2006/relationships/image" Target="../media/image221.png"/><Relationship Id="rId16" Type="http://schemas.openxmlformats.org/officeDocument/2006/relationships/image" Target="../media/image125.png"/><Relationship Id="rId107" Type="http://schemas.openxmlformats.org/officeDocument/2006/relationships/image" Target="../media/image216.png"/><Relationship Id="rId11" Type="http://schemas.openxmlformats.org/officeDocument/2006/relationships/image" Target="../media/image120.png"/><Relationship Id="rId32" Type="http://schemas.openxmlformats.org/officeDocument/2006/relationships/image" Target="../media/image141.png"/><Relationship Id="rId37" Type="http://schemas.openxmlformats.org/officeDocument/2006/relationships/image" Target="../media/image146.png"/><Relationship Id="rId53" Type="http://schemas.openxmlformats.org/officeDocument/2006/relationships/image" Target="../media/image162.png"/><Relationship Id="rId58" Type="http://schemas.openxmlformats.org/officeDocument/2006/relationships/image" Target="../media/image167.png"/><Relationship Id="rId74" Type="http://schemas.openxmlformats.org/officeDocument/2006/relationships/image" Target="../media/image183.png"/><Relationship Id="rId79" Type="http://schemas.openxmlformats.org/officeDocument/2006/relationships/image" Target="../media/image188.png"/><Relationship Id="rId102" Type="http://schemas.openxmlformats.org/officeDocument/2006/relationships/image" Target="../media/image211.png"/><Relationship Id="rId5" Type="http://schemas.openxmlformats.org/officeDocument/2006/relationships/image" Target="../media/image114.png"/><Relationship Id="rId90" Type="http://schemas.openxmlformats.org/officeDocument/2006/relationships/image" Target="../media/image199.png"/><Relationship Id="rId95" Type="http://schemas.openxmlformats.org/officeDocument/2006/relationships/image" Target="../media/image204.png"/><Relationship Id="rId22" Type="http://schemas.openxmlformats.org/officeDocument/2006/relationships/image" Target="../media/image131.png"/><Relationship Id="rId27" Type="http://schemas.openxmlformats.org/officeDocument/2006/relationships/image" Target="../media/image136.png"/><Relationship Id="rId43" Type="http://schemas.openxmlformats.org/officeDocument/2006/relationships/image" Target="../media/image152.png"/><Relationship Id="rId48" Type="http://schemas.openxmlformats.org/officeDocument/2006/relationships/image" Target="../media/image157.png"/><Relationship Id="rId64" Type="http://schemas.openxmlformats.org/officeDocument/2006/relationships/image" Target="../media/image173.png"/><Relationship Id="rId69" Type="http://schemas.openxmlformats.org/officeDocument/2006/relationships/image" Target="../media/image178.png"/><Relationship Id="rId80" Type="http://schemas.openxmlformats.org/officeDocument/2006/relationships/image" Target="../media/image189.png"/><Relationship Id="rId85" Type="http://schemas.openxmlformats.org/officeDocument/2006/relationships/image" Target="../media/image194.png"/><Relationship Id="rId12" Type="http://schemas.openxmlformats.org/officeDocument/2006/relationships/image" Target="../media/image121.png"/><Relationship Id="rId17" Type="http://schemas.openxmlformats.org/officeDocument/2006/relationships/image" Target="../media/image126.png"/><Relationship Id="rId33" Type="http://schemas.openxmlformats.org/officeDocument/2006/relationships/image" Target="../media/image142.png"/><Relationship Id="rId38" Type="http://schemas.openxmlformats.org/officeDocument/2006/relationships/image" Target="../media/image147.png"/><Relationship Id="rId59" Type="http://schemas.openxmlformats.org/officeDocument/2006/relationships/image" Target="../media/image168.png"/><Relationship Id="rId103" Type="http://schemas.openxmlformats.org/officeDocument/2006/relationships/image" Target="../media/image212.png"/><Relationship Id="rId108" Type="http://schemas.openxmlformats.org/officeDocument/2006/relationships/image" Target="../media/image217.png"/><Relationship Id="rId54" Type="http://schemas.openxmlformats.org/officeDocument/2006/relationships/image" Target="../media/image163.png"/><Relationship Id="rId70" Type="http://schemas.openxmlformats.org/officeDocument/2006/relationships/image" Target="../media/image179.png"/><Relationship Id="rId75" Type="http://schemas.openxmlformats.org/officeDocument/2006/relationships/image" Target="../media/image184.png"/><Relationship Id="rId91" Type="http://schemas.openxmlformats.org/officeDocument/2006/relationships/image" Target="../media/image200.png"/><Relationship Id="rId96" Type="http://schemas.openxmlformats.org/officeDocument/2006/relationships/image" Target="../media/image20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5.png"/><Relationship Id="rId15" Type="http://schemas.openxmlformats.org/officeDocument/2006/relationships/image" Target="../media/image124.png"/><Relationship Id="rId23" Type="http://schemas.openxmlformats.org/officeDocument/2006/relationships/image" Target="../media/image132.png"/><Relationship Id="rId28" Type="http://schemas.openxmlformats.org/officeDocument/2006/relationships/image" Target="../media/image137.png"/><Relationship Id="rId36" Type="http://schemas.openxmlformats.org/officeDocument/2006/relationships/image" Target="../media/image145.png"/><Relationship Id="rId49" Type="http://schemas.openxmlformats.org/officeDocument/2006/relationships/image" Target="../media/image158.png"/><Relationship Id="rId57" Type="http://schemas.openxmlformats.org/officeDocument/2006/relationships/image" Target="../media/image166.png"/><Relationship Id="rId106" Type="http://schemas.openxmlformats.org/officeDocument/2006/relationships/image" Target="../media/image215.png"/><Relationship Id="rId10" Type="http://schemas.openxmlformats.org/officeDocument/2006/relationships/image" Target="../media/image119.png"/><Relationship Id="rId31" Type="http://schemas.openxmlformats.org/officeDocument/2006/relationships/image" Target="../media/image140.png"/><Relationship Id="rId44" Type="http://schemas.openxmlformats.org/officeDocument/2006/relationships/image" Target="../media/image153.png"/><Relationship Id="rId52" Type="http://schemas.openxmlformats.org/officeDocument/2006/relationships/image" Target="../media/image161.png"/><Relationship Id="rId60" Type="http://schemas.openxmlformats.org/officeDocument/2006/relationships/image" Target="../media/image169.png"/><Relationship Id="rId65" Type="http://schemas.openxmlformats.org/officeDocument/2006/relationships/image" Target="../media/image174.png"/><Relationship Id="rId73" Type="http://schemas.openxmlformats.org/officeDocument/2006/relationships/image" Target="../media/image182.png"/><Relationship Id="rId78" Type="http://schemas.openxmlformats.org/officeDocument/2006/relationships/image" Target="../media/image187.png"/><Relationship Id="rId81" Type="http://schemas.openxmlformats.org/officeDocument/2006/relationships/image" Target="../media/image190.png"/><Relationship Id="rId86" Type="http://schemas.openxmlformats.org/officeDocument/2006/relationships/image" Target="../media/image195.png"/><Relationship Id="rId94" Type="http://schemas.openxmlformats.org/officeDocument/2006/relationships/image" Target="../media/image203.png"/><Relationship Id="rId99" Type="http://schemas.openxmlformats.org/officeDocument/2006/relationships/image" Target="../media/image208.png"/><Relationship Id="rId101" Type="http://schemas.openxmlformats.org/officeDocument/2006/relationships/image" Target="../media/image210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Relationship Id="rId13" Type="http://schemas.openxmlformats.org/officeDocument/2006/relationships/image" Target="../media/image122.png"/><Relationship Id="rId18" Type="http://schemas.openxmlformats.org/officeDocument/2006/relationships/image" Target="../media/image127.png"/><Relationship Id="rId39" Type="http://schemas.openxmlformats.org/officeDocument/2006/relationships/image" Target="../media/image148.png"/><Relationship Id="rId109" Type="http://schemas.openxmlformats.org/officeDocument/2006/relationships/image" Target="../media/image218.png"/><Relationship Id="rId34" Type="http://schemas.openxmlformats.org/officeDocument/2006/relationships/image" Target="../media/image143.png"/><Relationship Id="rId50" Type="http://schemas.openxmlformats.org/officeDocument/2006/relationships/image" Target="../media/image159.png"/><Relationship Id="rId55" Type="http://schemas.openxmlformats.org/officeDocument/2006/relationships/image" Target="../media/image164.png"/><Relationship Id="rId76" Type="http://schemas.openxmlformats.org/officeDocument/2006/relationships/image" Target="../media/image185.png"/><Relationship Id="rId97" Type="http://schemas.openxmlformats.org/officeDocument/2006/relationships/image" Target="../media/image206.png"/><Relationship Id="rId104" Type="http://schemas.openxmlformats.org/officeDocument/2006/relationships/image" Target="../media/image213.png"/><Relationship Id="rId7" Type="http://schemas.openxmlformats.org/officeDocument/2006/relationships/image" Target="../media/image116.png"/><Relationship Id="rId71" Type="http://schemas.openxmlformats.org/officeDocument/2006/relationships/image" Target="../media/image180.png"/><Relationship Id="rId92" Type="http://schemas.openxmlformats.org/officeDocument/2006/relationships/image" Target="../media/image201.png"/><Relationship Id="rId2" Type="http://schemas.openxmlformats.org/officeDocument/2006/relationships/image" Target="../media/image111.png"/><Relationship Id="rId29" Type="http://schemas.openxmlformats.org/officeDocument/2006/relationships/image" Target="../media/image138.png"/><Relationship Id="rId24" Type="http://schemas.openxmlformats.org/officeDocument/2006/relationships/image" Target="../media/image133.png"/><Relationship Id="rId40" Type="http://schemas.openxmlformats.org/officeDocument/2006/relationships/image" Target="../media/image149.png"/><Relationship Id="rId45" Type="http://schemas.openxmlformats.org/officeDocument/2006/relationships/image" Target="../media/image154.png"/><Relationship Id="rId66" Type="http://schemas.openxmlformats.org/officeDocument/2006/relationships/image" Target="../media/image175.png"/><Relationship Id="rId87" Type="http://schemas.openxmlformats.org/officeDocument/2006/relationships/image" Target="../media/image196.png"/><Relationship Id="rId110" Type="http://schemas.openxmlformats.org/officeDocument/2006/relationships/image" Target="../media/image219.png"/><Relationship Id="rId61" Type="http://schemas.openxmlformats.org/officeDocument/2006/relationships/image" Target="../media/image170.png"/><Relationship Id="rId82" Type="http://schemas.openxmlformats.org/officeDocument/2006/relationships/image" Target="../media/image191.png"/><Relationship Id="rId19" Type="http://schemas.openxmlformats.org/officeDocument/2006/relationships/image" Target="../media/image128.png"/><Relationship Id="rId14" Type="http://schemas.openxmlformats.org/officeDocument/2006/relationships/image" Target="../media/image123.png"/><Relationship Id="rId30" Type="http://schemas.openxmlformats.org/officeDocument/2006/relationships/image" Target="../media/image139.png"/><Relationship Id="rId35" Type="http://schemas.openxmlformats.org/officeDocument/2006/relationships/image" Target="../media/image144.png"/><Relationship Id="rId56" Type="http://schemas.openxmlformats.org/officeDocument/2006/relationships/image" Target="../media/image165.png"/><Relationship Id="rId77" Type="http://schemas.openxmlformats.org/officeDocument/2006/relationships/image" Target="../media/image186.png"/><Relationship Id="rId100" Type="http://schemas.openxmlformats.org/officeDocument/2006/relationships/image" Target="../media/image209.png"/><Relationship Id="rId105" Type="http://schemas.openxmlformats.org/officeDocument/2006/relationships/image" Target="../media/image214.png"/><Relationship Id="rId8" Type="http://schemas.openxmlformats.org/officeDocument/2006/relationships/image" Target="../media/image117.png"/><Relationship Id="rId51" Type="http://schemas.openxmlformats.org/officeDocument/2006/relationships/image" Target="../media/image160.png"/><Relationship Id="rId72" Type="http://schemas.openxmlformats.org/officeDocument/2006/relationships/image" Target="../media/image181.png"/><Relationship Id="rId93" Type="http://schemas.openxmlformats.org/officeDocument/2006/relationships/image" Target="../media/image202.png"/><Relationship Id="rId98" Type="http://schemas.openxmlformats.org/officeDocument/2006/relationships/image" Target="../media/image207.png"/><Relationship Id="rId3" Type="http://schemas.openxmlformats.org/officeDocument/2006/relationships/image" Target="../media/image112.png"/><Relationship Id="rId25" Type="http://schemas.openxmlformats.org/officeDocument/2006/relationships/image" Target="../media/image134.png"/><Relationship Id="rId46" Type="http://schemas.openxmlformats.org/officeDocument/2006/relationships/image" Target="../media/image155.png"/><Relationship Id="rId67" Type="http://schemas.openxmlformats.org/officeDocument/2006/relationships/image" Target="../media/image176.png"/><Relationship Id="rId20" Type="http://schemas.openxmlformats.org/officeDocument/2006/relationships/image" Target="../media/image129.png"/><Relationship Id="rId41" Type="http://schemas.openxmlformats.org/officeDocument/2006/relationships/image" Target="../media/image150.png"/><Relationship Id="rId62" Type="http://schemas.openxmlformats.org/officeDocument/2006/relationships/image" Target="../media/image171.png"/><Relationship Id="rId83" Type="http://schemas.openxmlformats.org/officeDocument/2006/relationships/image" Target="../media/image192.png"/><Relationship Id="rId88" Type="http://schemas.openxmlformats.org/officeDocument/2006/relationships/image" Target="../media/image197.png"/><Relationship Id="rId111" Type="http://schemas.openxmlformats.org/officeDocument/2006/relationships/image" Target="../media/image22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7" Type="http://schemas.openxmlformats.org/officeDocument/2006/relationships/image" Target="../media/image227.jp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6.png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7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9.png"/><Relationship Id="rId18" Type="http://schemas.openxmlformats.org/officeDocument/2006/relationships/image" Target="../media/image244.png"/><Relationship Id="rId26" Type="http://schemas.openxmlformats.org/officeDocument/2006/relationships/image" Target="../media/image252.png"/><Relationship Id="rId39" Type="http://schemas.openxmlformats.org/officeDocument/2006/relationships/image" Target="../media/image265.png"/><Relationship Id="rId21" Type="http://schemas.openxmlformats.org/officeDocument/2006/relationships/image" Target="../media/image247.png"/><Relationship Id="rId34" Type="http://schemas.openxmlformats.org/officeDocument/2006/relationships/image" Target="../media/image260.png"/><Relationship Id="rId42" Type="http://schemas.openxmlformats.org/officeDocument/2006/relationships/image" Target="../media/image268.png"/><Relationship Id="rId7" Type="http://schemas.openxmlformats.org/officeDocument/2006/relationships/image" Target="../media/image233.png"/><Relationship Id="rId2" Type="http://schemas.openxmlformats.org/officeDocument/2006/relationships/image" Target="../media/image228.png"/><Relationship Id="rId16" Type="http://schemas.openxmlformats.org/officeDocument/2006/relationships/image" Target="../media/image242.png"/><Relationship Id="rId20" Type="http://schemas.openxmlformats.org/officeDocument/2006/relationships/image" Target="../media/image246.png"/><Relationship Id="rId29" Type="http://schemas.openxmlformats.org/officeDocument/2006/relationships/image" Target="../media/image255.png"/><Relationship Id="rId41" Type="http://schemas.openxmlformats.org/officeDocument/2006/relationships/image" Target="../media/image26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2.png"/><Relationship Id="rId11" Type="http://schemas.openxmlformats.org/officeDocument/2006/relationships/image" Target="../media/image237.png"/><Relationship Id="rId24" Type="http://schemas.openxmlformats.org/officeDocument/2006/relationships/image" Target="../media/image250.png"/><Relationship Id="rId32" Type="http://schemas.openxmlformats.org/officeDocument/2006/relationships/image" Target="../media/image258.png"/><Relationship Id="rId37" Type="http://schemas.openxmlformats.org/officeDocument/2006/relationships/image" Target="../media/image263.png"/><Relationship Id="rId40" Type="http://schemas.openxmlformats.org/officeDocument/2006/relationships/image" Target="../media/image266.png"/><Relationship Id="rId5" Type="http://schemas.openxmlformats.org/officeDocument/2006/relationships/image" Target="../media/image231.png"/><Relationship Id="rId15" Type="http://schemas.openxmlformats.org/officeDocument/2006/relationships/image" Target="../media/image241.png"/><Relationship Id="rId23" Type="http://schemas.openxmlformats.org/officeDocument/2006/relationships/image" Target="../media/image249.png"/><Relationship Id="rId28" Type="http://schemas.openxmlformats.org/officeDocument/2006/relationships/image" Target="../media/image254.png"/><Relationship Id="rId36" Type="http://schemas.openxmlformats.org/officeDocument/2006/relationships/image" Target="../media/image262.png"/><Relationship Id="rId10" Type="http://schemas.openxmlformats.org/officeDocument/2006/relationships/image" Target="../media/image236.png"/><Relationship Id="rId19" Type="http://schemas.openxmlformats.org/officeDocument/2006/relationships/image" Target="../media/image245.png"/><Relationship Id="rId31" Type="http://schemas.openxmlformats.org/officeDocument/2006/relationships/image" Target="../media/image257.png"/><Relationship Id="rId4" Type="http://schemas.openxmlformats.org/officeDocument/2006/relationships/image" Target="../media/image230.png"/><Relationship Id="rId9" Type="http://schemas.openxmlformats.org/officeDocument/2006/relationships/image" Target="../media/image235.jpg"/><Relationship Id="rId14" Type="http://schemas.openxmlformats.org/officeDocument/2006/relationships/image" Target="../media/image240.png"/><Relationship Id="rId22" Type="http://schemas.openxmlformats.org/officeDocument/2006/relationships/image" Target="../media/image248.png"/><Relationship Id="rId27" Type="http://schemas.openxmlformats.org/officeDocument/2006/relationships/image" Target="../media/image253.png"/><Relationship Id="rId30" Type="http://schemas.openxmlformats.org/officeDocument/2006/relationships/image" Target="../media/image256.png"/><Relationship Id="rId35" Type="http://schemas.openxmlformats.org/officeDocument/2006/relationships/image" Target="../media/image261.png"/><Relationship Id="rId8" Type="http://schemas.openxmlformats.org/officeDocument/2006/relationships/image" Target="../media/image234.png"/><Relationship Id="rId3" Type="http://schemas.openxmlformats.org/officeDocument/2006/relationships/image" Target="../media/image229.png"/><Relationship Id="rId12" Type="http://schemas.openxmlformats.org/officeDocument/2006/relationships/image" Target="../media/image238.png"/><Relationship Id="rId17" Type="http://schemas.openxmlformats.org/officeDocument/2006/relationships/image" Target="../media/image243.png"/><Relationship Id="rId25" Type="http://schemas.openxmlformats.org/officeDocument/2006/relationships/image" Target="../media/image251.png"/><Relationship Id="rId33" Type="http://schemas.openxmlformats.org/officeDocument/2006/relationships/image" Target="../media/image259.png"/><Relationship Id="rId38" Type="http://schemas.openxmlformats.org/officeDocument/2006/relationships/image" Target="../media/image264.png"/></Relationships>
</file>

<file path=ppt/slides/_rels/slide7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93.png"/><Relationship Id="rId21" Type="http://schemas.openxmlformats.org/officeDocument/2006/relationships/image" Target="../media/image288.png"/><Relationship Id="rId42" Type="http://schemas.openxmlformats.org/officeDocument/2006/relationships/image" Target="../media/image309.png"/><Relationship Id="rId47" Type="http://schemas.openxmlformats.org/officeDocument/2006/relationships/image" Target="../media/image314.png"/><Relationship Id="rId63" Type="http://schemas.openxmlformats.org/officeDocument/2006/relationships/image" Target="../media/image330.png"/><Relationship Id="rId68" Type="http://schemas.openxmlformats.org/officeDocument/2006/relationships/image" Target="../media/image335.png"/><Relationship Id="rId7" Type="http://schemas.openxmlformats.org/officeDocument/2006/relationships/image" Target="../media/image274.png"/><Relationship Id="rId2" Type="http://schemas.openxmlformats.org/officeDocument/2006/relationships/image" Target="../media/image269.png"/><Relationship Id="rId16" Type="http://schemas.openxmlformats.org/officeDocument/2006/relationships/image" Target="../media/image283.png"/><Relationship Id="rId29" Type="http://schemas.openxmlformats.org/officeDocument/2006/relationships/image" Target="../media/image296.png"/><Relationship Id="rId11" Type="http://schemas.openxmlformats.org/officeDocument/2006/relationships/image" Target="../media/image278.png"/><Relationship Id="rId24" Type="http://schemas.openxmlformats.org/officeDocument/2006/relationships/image" Target="../media/image291.png"/><Relationship Id="rId32" Type="http://schemas.openxmlformats.org/officeDocument/2006/relationships/image" Target="../media/image299.png"/><Relationship Id="rId37" Type="http://schemas.openxmlformats.org/officeDocument/2006/relationships/image" Target="../media/image304.png"/><Relationship Id="rId40" Type="http://schemas.openxmlformats.org/officeDocument/2006/relationships/image" Target="../media/image307.png"/><Relationship Id="rId45" Type="http://schemas.openxmlformats.org/officeDocument/2006/relationships/image" Target="../media/image312.png"/><Relationship Id="rId53" Type="http://schemas.openxmlformats.org/officeDocument/2006/relationships/image" Target="../media/image320.png"/><Relationship Id="rId58" Type="http://schemas.openxmlformats.org/officeDocument/2006/relationships/image" Target="../media/image325.png"/><Relationship Id="rId66" Type="http://schemas.openxmlformats.org/officeDocument/2006/relationships/image" Target="../media/image333.png"/><Relationship Id="rId5" Type="http://schemas.openxmlformats.org/officeDocument/2006/relationships/image" Target="../media/image272.png"/><Relationship Id="rId61" Type="http://schemas.openxmlformats.org/officeDocument/2006/relationships/image" Target="../media/image328.png"/><Relationship Id="rId19" Type="http://schemas.openxmlformats.org/officeDocument/2006/relationships/image" Target="../media/image286.png"/><Relationship Id="rId14" Type="http://schemas.openxmlformats.org/officeDocument/2006/relationships/image" Target="../media/image281.png"/><Relationship Id="rId22" Type="http://schemas.openxmlformats.org/officeDocument/2006/relationships/image" Target="../media/image289.png"/><Relationship Id="rId27" Type="http://schemas.openxmlformats.org/officeDocument/2006/relationships/image" Target="../media/image294.png"/><Relationship Id="rId30" Type="http://schemas.openxmlformats.org/officeDocument/2006/relationships/image" Target="../media/image297.png"/><Relationship Id="rId35" Type="http://schemas.openxmlformats.org/officeDocument/2006/relationships/image" Target="../media/image302.png"/><Relationship Id="rId43" Type="http://schemas.openxmlformats.org/officeDocument/2006/relationships/image" Target="../media/image310.png"/><Relationship Id="rId48" Type="http://schemas.openxmlformats.org/officeDocument/2006/relationships/image" Target="../media/image315.png"/><Relationship Id="rId56" Type="http://schemas.openxmlformats.org/officeDocument/2006/relationships/image" Target="../media/image323.png"/><Relationship Id="rId64" Type="http://schemas.openxmlformats.org/officeDocument/2006/relationships/image" Target="../media/image331.png"/><Relationship Id="rId69" Type="http://schemas.openxmlformats.org/officeDocument/2006/relationships/image" Target="../media/image336.png"/><Relationship Id="rId8" Type="http://schemas.openxmlformats.org/officeDocument/2006/relationships/image" Target="../media/image275.png"/><Relationship Id="rId51" Type="http://schemas.openxmlformats.org/officeDocument/2006/relationships/image" Target="../media/image318.png"/><Relationship Id="rId3" Type="http://schemas.openxmlformats.org/officeDocument/2006/relationships/image" Target="../media/image270.png"/><Relationship Id="rId12" Type="http://schemas.openxmlformats.org/officeDocument/2006/relationships/image" Target="../media/image279.png"/><Relationship Id="rId17" Type="http://schemas.openxmlformats.org/officeDocument/2006/relationships/image" Target="../media/image284.png"/><Relationship Id="rId25" Type="http://schemas.openxmlformats.org/officeDocument/2006/relationships/image" Target="../media/image292.png"/><Relationship Id="rId33" Type="http://schemas.openxmlformats.org/officeDocument/2006/relationships/image" Target="../media/image300.png"/><Relationship Id="rId38" Type="http://schemas.openxmlformats.org/officeDocument/2006/relationships/image" Target="../media/image305.png"/><Relationship Id="rId46" Type="http://schemas.openxmlformats.org/officeDocument/2006/relationships/image" Target="../media/image313.png"/><Relationship Id="rId59" Type="http://schemas.openxmlformats.org/officeDocument/2006/relationships/image" Target="../media/image326.png"/><Relationship Id="rId67" Type="http://schemas.openxmlformats.org/officeDocument/2006/relationships/image" Target="../media/image334.png"/><Relationship Id="rId20" Type="http://schemas.openxmlformats.org/officeDocument/2006/relationships/image" Target="../media/image287.png"/><Relationship Id="rId41" Type="http://schemas.openxmlformats.org/officeDocument/2006/relationships/image" Target="../media/image308.png"/><Relationship Id="rId54" Type="http://schemas.openxmlformats.org/officeDocument/2006/relationships/image" Target="../media/image321.png"/><Relationship Id="rId62" Type="http://schemas.openxmlformats.org/officeDocument/2006/relationships/image" Target="../media/image329.png"/><Relationship Id="rId70" Type="http://schemas.openxmlformats.org/officeDocument/2006/relationships/image" Target="../media/image3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3.png"/><Relationship Id="rId15" Type="http://schemas.openxmlformats.org/officeDocument/2006/relationships/image" Target="../media/image282.png"/><Relationship Id="rId23" Type="http://schemas.openxmlformats.org/officeDocument/2006/relationships/image" Target="../media/image290.png"/><Relationship Id="rId28" Type="http://schemas.openxmlformats.org/officeDocument/2006/relationships/image" Target="../media/image295.png"/><Relationship Id="rId36" Type="http://schemas.openxmlformats.org/officeDocument/2006/relationships/image" Target="../media/image303.png"/><Relationship Id="rId49" Type="http://schemas.openxmlformats.org/officeDocument/2006/relationships/image" Target="../media/image316.png"/><Relationship Id="rId57" Type="http://schemas.openxmlformats.org/officeDocument/2006/relationships/image" Target="../media/image324.png"/><Relationship Id="rId10" Type="http://schemas.openxmlformats.org/officeDocument/2006/relationships/image" Target="../media/image277.png"/><Relationship Id="rId31" Type="http://schemas.openxmlformats.org/officeDocument/2006/relationships/image" Target="../media/image298.png"/><Relationship Id="rId44" Type="http://schemas.openxmlformats.org/officeDocument/2006/relationships/image" Target="../media/image311.png"/><Relationship Id="rId52" Type="http://schemas.openxmlformats.org/officeDocument/2006/relationships/image" Target="../media/image319.png"/><Relationship Id="rId60" Type="http://schemas.openxmlformats.org/officeDocument/2006/relationships/image" Target="../media/image327.png"/><Relationship Id="rId65" Type="http://schemas.openxmlformats.org/officeDocument/2006/relationships/image" Target="../media/image332.png"/><Relationship Id="rId4" Type="http://schemas.openxmlformats.org/officeDocument/2006/relationships/image" Target="../media/image271.png"/><Relationship Id="rId9" Type="http://schemas.openxmlformats.org/officeDocument/2006/relationships/image" Target="../media/image276.png"/><Relationship Id="rId13" Type="http://schemas.openxmlformats.org/officeDocument/2006/relationships/image" Target="../media/image280.png"/><Relationship Id="rId18" Type="http://schemas.openxmlformats.org/officeDocument/2006/relationships/image" Target="../media/image285.png"/><Relationship Id="rId39" Type="http://schemas.openxmlformats.org/officeDocument/2006/relationships/image" Target="../media/image306.png"/><Relationship Id="rId34" Type="http://schemas.openxmlformats.org/officeDocument/2006/relationships/image" Target="../media/image301.png"/><Relationship Id="rId50" Type="http://schemas.openxmlformats.org/officeDocument/2006/relationships/image" Target="../media/image317.png"/><Relationship Id="rId55" Type="http://schemas.openxmlformats.org/officeDocument/2006/relationships/image" Target="../media/image322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5.png"/><Relationship Id="rId13" Type="http://schemas.openxmlformats.org/officeDocument/2006/relationships/image" Target="../media/image350.png"/><Relationship Id="rId18" Type="http://schemas.openxmlformats.org/officeDocument/2006/relationships/image" Target="../media/image355.png"/><Relationship Id="rId26" Type="http://schemas.openxmlformats.org/officeDocument/2006/relationships/image" Target="../media/image363.png"/><Relationship Id="rId3" Type="http://schemas.openxmlformats.org/officeDocument/2006/relationships/image" Target="../media/image340.png"/><Relationship Id="rId21" Type="http://schemas.openxmlformats.org/officeDocument/2006/relationships/image" Target="../media/image358.png"/><Relationship Id="rId7" Type="http://schemas.openxmlformats.org/officeDocument/2006/relationships/image" Target="../media/image344.png"/><Relationship Id="rId12" Type="http://schemas.openxmlformats.org/officeDocument/2006/relationships/image" Target="../media/image349.png"/><Relationship Id="rId17" Type="http://schemas.openxmlformats.org/officeDocument/2006/relationships/image" Target="../media/image354.png"/><Relationship Id="rId25" Type="http://schemas.openxmlformats.org/officeDocument/2006/relationships/image" Target="../media/image362.png"/><Relationship Id="rId2" Type="http://schemas.openxmlformats.org/officeDocument/2006/relationships/image" Target="../media/image339.png"/><Relationship Id="rId16" Type="http://schemas.openxmlformats.org/officeDocument/2006/relationships/image" Target="../media/image353.png"/><Relationship Id="rId20" Type="http://schemas.openxmlformats.org/officeDocument/2006/relationships/image" Target="../media/image357.png"/><Relationship Id="rId29" Type="http://schemas.openxmlformats.org/officeDocument/2006/relationships/image" Target="../media/image3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3.png"/><Relationship Id="rId11" Type="http://schemas.openxmlformats.org/officeDocument/2006/relationships/image" Target="../media/image348.png"/><Relationship Id="rId24" Type="http://schemas.openxmlformats.org/officeDocument/2006/relationships/image" Target="../media/image361.png"/><Relationship Id="rId5" Type="http://schemas.openxmlformats.org/officeDocument/2006/relationships/image" Target="../media/image342.png"/><Relationship Id="rId15" Type="http://schemas.openxmlformats.org/officeDocument/2006/relationships/image" Target="../media/image352.png"/><Relationship Id="rId23" Type="http://schemas.openxmlformats.org/officeDocument/2006/relationships/image" Target="../media/image360.png"/><Relationship Id="rId28" Type="http://schemas.openxmlformats.org/officeDocument/2006/relationships/image" Target="../media/image365.png"/><Relationship Id="rId10" Type="http://schemas.openxmlformats.org/officeDocument/2006/relationships/image" Target="../media/image347.png"/><Relationship Id="rId19" Type="http://schemas.openxmlformats.org/officeDocument/2006/relationships/image" Target="../media/image356.png"/><Relationship Id="rId4" Type="http://schemas.openxmlformats.org/officeDocument/2006/relationships/image" Target="../media/image341.png"/><Relationship Id="rId9" Type="http://schemas.openxmlformats.org/officeDocument/2006/relationships/image" Target="../media/image346.png"/><Relationship Id="rId14" Type="http://schemas.openxmlformats.org/officeDocument/2006/relationships/image" Target="../media/image351.png"/><Relationship Id="rId22" Type="http://schemas.openxmlformats.org/officeDocument/2006/relationships/image" Target="../media/image359.png"/><Relationship Id="rId27" Type="http://schemas.openxmlformats.org/officeDocument/2006/relationships/image" Target="../media/image364.png"/><Relationship Id="rId30" Type="http://schemas.openxmlformats.org/officeDocument/2006/relationships/image" Target="../media/image367.png"/></Relationships>
</file>

<file path=ppt/slides/_rels/slide7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92.png"/><Relationship Id="rId21" Type="http://schemas.openxmlformats.org/officeDocument/2006/relationships/image" Target="../media/image387.png"/><Relationship Id="rId42" Type="http://schemas.openxmlformats.org/officeDocument/2006/relationships/image" Target="../media/image408.png"/><Relationship Id="rId47" Type="http://schemas.openxmlformats.org/officeDocument/2006/relationships/image" Target="../media/image413.png"/><Relationship Id="rId63" Type="http://schemas.openxmlformats.org/officeDocument/2006/relationships/image" Target="../media/image429.png"/><Relationship Id="rId68" Type="http://schemas.openxmlformats.org/officeDocument/2006/relationships/image" Target="../media/image434.png"/><Relationship Id="rId84" Type="http://schemas.openxmlformats.org/officeDocument/2006/relationships/image" Target="../media/image450.png"/><Relationship Id="rId89" Type="http://schemas.openxmlformats.org/officeDocument/2006/relationships/image" Target="../media/image455.png"/><Relationship Id="rId16" Type="http://schemas.openxmlformats.org/officeDocument/2006/relationships/image" Target="../media/image382.png"/><Relationship Id="rId11" Type="http://schemas.openxmlformats.org/officeDocument/2006/relationships/image" Target="../media/image377.png"/><Relationship Id="rId32" Type="http://schemas.openxmlformats.org/officeDocument/2006/relationships/image" Target="../media/image398.png"/><Relationship Id="rId37" Type="http://schemas.openxmlformats.org/officeDocument/2006/relationships/image" Target="../media/image403.png"/><Relationship Id="rId53" Type="http://schemas.openxmlformats.org/officeDocument/2006/relationships/image" Target="../media/image419.png"/><Relationship Id="rId58" Type="http://schemas.openxmlformats.org/officeDocument/2006/relationships/image" Target="../media/image424.png"/><Relationship Id="rId74" Type="http://schemas.openxmlformats.org/officeDocument/2006/relationships/image" Target="../media/image440.png"/><Relationship Id="rId79" Type="http://schemas.openxmlformats.org/officeDocument/2006/relationships/image" Target="../media/image445.png"/><Relationship Id="rId5" Type="http://schemas.openxmlformats.org/officeDocument/2006/relationships/image" Target="../media/image371.png"/><Relationship Id="rId90" Type="http://schemas.openxmlformats.org/officeDocument/2006/relationships/image" Target="../media/image456.png"/><Relationship Id="rId95" Type="http://schemas.openxmlformats.org/officeDocument/2006/relationships/image" Target="../media/image461.png"/><Relationship Id="rId22" Type="http://schemas.openxmlformats.org/officeDocument/2006/relationships/image" Target="../media/image388.png"/><Relationship Id="rId27" Type="http://schemas.openxmlformats.org/officeDocument/2006/relationships/image" Target="../media/image393.png"/><Relationship Id="rId43" Type="http://schemas.openxmlformats.org/officeDocument/2006/relationships/image" Target="../media/image409.png"/><Relationship Id="rId48" Type="http://schemas.openxmlformats.org/officeDocument/2006/relationships/image" Target="../media/image414.png"/><Relationship Id="rId64" Type="http://schemas.openxmlformats.org/officeDocument/2006/relationships/image" Target="../media/image430.png"/><Relationship Id="rId69" Type="http://schemas.openxmlformats.org/officeDocument/2006/relationships/image" Target="../media/image435.png"/><Relationship Id="rId80" Type="http://schemas.openxmlformats.org/officeDocument/2006/relationships/image" Target="../media/image446.png"/><Relationship Id="rId85" Type="http://schemas.openxmlformats.org/officeDocument/2006/relationships/image" Target="../media/image451.png"/><Relationship Id="rId3" Type="http://schemas.openxmlformats.org/officeDocument/2006/relationships/image" Target="../media/image369.png"/><Relationship Id="rId12" Type="http://schemas.openxmlformats.org/officeDocument/2006/relationships/image" Target="../media/image378.png"/><Relationship Id="rId17" Type="http://schemas.openxmlformats.org/officeDocument/2006/relationships/image" Target="../media/image383.png"/><Relationship Id="rId25" Type="http://schemas.openxmlformats.org/officeDocument/2006/relationships/image" Target="../media/image391.png"/><Relationship Id="rId33" Type="http://schemas.openxmlformats.org/officeDocument/2006/relationships/image" Target="../media/image399.png"/><Relationship Id="rId38" Type="http://schemas.openxmlformats.org/officeDocument/2006/relationships/image" Target="../media/image404.png"/><Relationship Id="rId46" Type="http://schemas.openxmlformats.org/officeDocument/2006/relationships/image" Target="../media/image412.png"/><Relationship Id="rId59" Type="http://schemas.openxmlformats.org/officeDocument/2006/relationships/image" Target="../media/image425.png"/><Relationship Id="rId67" Type="http://schemas.openxmlformats.org/officeDocument/2006/relationships/image" Target="../media/image433.png"/><Relationship Id="rId20" Type="http://schemas.openxmlformats.org/officeDocument/2006/relationships/image" Target="../media/image386.png"/><Relationship Id="rId41" Type="http://schemas.openxmlformats.org/officeDocument/2006/relationships/image" Target="../media/image407.png"/><Relationship Id="rId54" Type="http://schemas.openxmlformats.org/officeDocument/2006/relationships/image" Target="../media/image420.png"/><Relationship Id="rId62" Type="http://schemas.openxmlformats.org/officeDocument/2006/relationships/image" Target="../media/image428.png"/><Relationship Id="rId70" Type="http://schemas.openxmlformats.org/officeDocument/2006/relationships/image" Target="../media/image436.png"/><Relationship Id="rId75" Type="http://schemas.openxmlformats.org/officeDocument/2006/relationships/image" Target="../media/image441.png"/><Relationship Id="rId83" Type="http://schemas.openxmlformats.org/officeDocument/2006/relationships/image" Target="../media/image449.png"/><Relationship Id="rId88" Type="http://schemas.openxmlformats.org/officeDocument/2006/relationships/image" Target="../media/image454.png"/><Relationship Id="rId91" Type="http://schemas.openxmlformats.org/officeDocument/2006/relationships/image" Target="../media/image457.png"/><Relationship Id="rId96" Type="http://schemas.openxmlformats.org/officeDocument/2006/relationships/image" Target="../media/image4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2.png"/><Relationship Id="rId15" Type="http://schemas.openxmlformats.org/officeDocument/2006/relationships/image" Target="../media/image381.png"/><Relationship Id="rId23" Type="http://schemas.openxmlformats.org/officeDocument/2006/relationships/image" Target="../media/image389.png"/><Relationship Id="rId28" Type="http://schemas.openxmlformats.org/officeDocument/2006/relationships/image" Target="../media/image394.png"/><Relationship Id="rId36" Type="http://schemas.openxmlformats.org/officeDocument/2006/relationships/image" Target="../media/image402.png"/><Relationship Id="rId49" Type="http://schemas.openxmlformats.org/officeDocument/2006/relationships/image" Target="../media/image415.png"/><Relationship Id="rId57" Type="http://schemas.openxmlformats.org/officeDocument/2006/relationships/image" Target="../media/image423.png"/><Relationship Id="rId10" Type="http://schemas.openxmlformats.org/officeDocument/2006/relationships/image" Target="../media/image376.png"/><Relationship Id="rId31" Type="http://schemas.openxmlformats.org/officeDocument/2006/relationships/image" Target="../media/image397.png"/><Relationship Id="rId44" Type="http://schemas.openxmlformats.org/officeDocument/2006/relationships/image" Target="../media/image410.png"/><Relationship Id="rId52" Type="http://schemas.openxmlformats.org/officeDocument/2006/relationships/image" Target="../media/image418.png"/><Relationship Id="rId60" Type="http://schemas.openxmlformats.org/officeDocument/2006/relationships/image" Target="../media/image426.png"/><Relationship Id="rId65" Type="http://schemas.openxmlformats.org/officeDocument/2006/relationships/image" Target="../media/image431.png"/><Relationship Id="rId73" Type="http://schemas.openxmlformats.org/officeDocument/2006/relationships/image" Target="../media/image439.png"/><Relationship Id="rId78" Type="http://schemas.openxmlformats.org/officeDocument/2006/relationships/image" Target="../media/image444.png"/><Relationship Id="rId81" Type="http://schemas.openxmlformats.org/officeDocument/2006/relationships/image" Target="../media/image447.png"/><Relationship Id="rId86" Type="http://schemas.openxmlformats.org/officeDocument/2006/relationships/image" Target="../media/image452.png"/><Relationship Id="rId94" Type="http://schemas.openxmlformats.org/officeDocument/2006/relationships/image" Target="../media/image460.png"/><Relationship Id="rId99" Type="http://schemas.openxmlformats.org/officeDocument/2006/relationships/image" Target="../media/image465.png"/><Relationship Id="rId4" Type="http://schemas.openxmlformats.org/officeDocument/2006/relationships/image" Target="../media/image370.png"/><Relationship Id="rId9" Type="http://schemas.openxmlformats.org/officeDocument/2006/relationships/image" Target="../media/image375.png"/><Relationship Id="rId13" Type="http://schemas.openxmlformats.org/officeDocument/2006/relationships/image" Target="../media/image379.png"/><Relationship Id="rId18" Type="http://schemas.openxmlformats.org/officeDocument/2006/relationships/image" Target="../media/image384.png"/><Relationship Id="rId39" Type="http://schemas.openxmlformats.org/officeDocument/2006/relationships/image" Target="../media/image405.png"/><Relationship Id="rId34" Type="http://schemas.openxmlformats.org/officeDocument/2006/relationships/image" Target="../media/image400.png"/><Relationship Id="rId50" Type="http://schemas.openxmlformats.org/officeDocument/2006/relationships/image" Target="../media/image416.png"/><Relationship Id="rId55" Type="http://schemas.openxmlformats.org/officeDocument/2006/relationships/image" Target="../media/image421.png"/><Relationship Id="rId76" Type="http://schemas.openxmlformats.org/officeDocument/2006/relationships/image" Target="../media/image442.png"/><Relationship Id="rId97" Type="http://schemas.openxmlformats.org/officeDocument/2006/relationships/image" Target="../media/image463.png"/><Relationship Id="rId7" Type="http://schemas.openxmlformats.org/officeDocument/2006/relationships/image" Target="../media/image373.png"/><Relationship Id="rId71" Type="http://schemas.openxmlformats.org/officeDocument/2006/relationships/image" Target="../media/image437.png"/><Relationship Id="rId92" Type="http://schemas.openxmlformats.org/officeDocument/2006/relationships/image" Target="../media/image458.png"/><Relationship Id="rId2" Type="http://schemas.openxmlformats.org/officeDocument/2006/relationships/image" Target="../media/image368.png"/><Relationship Id="rId29" Type="http://schemas.openxmlformats.org/officeDocument/2006/relationships/image" Target="../media/image395.png"/><Relationship Id="rId24" Type="http://schemas.openxmlformats.org/officeDocument/2006/relationships/image" Target="../media/image390.png"/><Relationship Id="rId40" Type="http://schemas.openxmlformats.org/officeDocument/2006/relationships/image" Target="../media/image406.png"/><Relationship Id="rId45" Type="http://schemas.openxmlformats.org/officeDocument/2006/relationships/image" Target="../media/image411.png"/><Relationship Id="rId66" Type="http://schemas.openxmlformats.org/officeDocument/2006/relationships/image" Target="../media/image432.png"/><Relationship Id="rId87" Type="http://schemas.openxmlformats.org/officeDocument/2006/relationships/image" Target="../media/image453.png"/><Relationship Id="rId61" Type="http://schemas.openxmlformats.org/officeDocument/2006/relationships/image" Target="../media/image427.png"/><Relationship Id="rId82" Type="http://schemas.openxmlformats.org/officeDocument/2006/relationships/image" Target="../media/image448.png"/><Relationship Id="rId19" Type="http://schemas.openxmlformats.org/officeDocument/2006/relationships/image" Target="../media/image385.png"/><Relationship Id="rId14" Type="http://schemas.openxmlformats.org/officeDocument/2006/relationships/image" Target="../media/image380.png"/><Relationship Id="rId30" Type="http://schemas.openxmlformats.org/officeDocument/2006/relationships/image" Target="../media/image396.png"/><Relationship Id="rId35" Type="http://schemas.openxmlformats.org/officeDocument/2006/relationships/image" Target="../media/image401.png"/><Relationship Id="rId56" Type="http://schemas.openxmlformats.org/officeDocument/2006/relationships/image" Target="../media/image422.png"/><Relationship Id="rId77" Type="http://schemas.openxmlformats.org/officeDocument/2006/relationships/image" Target="../media/image443.png"/><Relationship Id="rId100" Type="http://schemas.openxmlformats.org/officeDocument/2006/relationships/image" Target="../media/image466.png"/><Relationship Id="rId8" Type="http://schemas.openxmlformats.org/officeDocument/2006/relationships/image" Target="../media/image374.png"/><Relationship Id="rId51" Type="http://schemas.openxmlformats.org/officeDocument/2006/relationships/image" Target="../media/image417.png"/><Relationship Id="rId72" Type="http://schemas.openxmlformats.org/officeDocument/2006/relationships/image" Target="../media/image438.png"/><Relationship Id="rId93" Type="http://schemas.openxmlformats.org/officeDocument/2006/relationships/image" Target="../media/image459.png"/><Relationship Id="rId98" Type="http://schemas.openxmlformats.org/officeDocument/2006/relationships/image" Target="../media/image464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3.png"/><Relationship Id="rId13" Type="http://schemas.openxmlformats.org/officeDocument/2006/relationships/image" Target="../media/image478.png"/><Relationship Id="rId3" Type="http://schemas.openxmlformats.org/officeDocument/2006/relationships/image" Target="../media/image468.png"/><Relationship Id="rId7" Type="http://schemas.openxmlformats.org/officeDocument/2006/relationships/image" Target="../media/image472.png"/><Relationship Id="rId12" Type="http://schemas.openxmlformats.org/officeDocument/2006/relationships/image" Target="../media/image477.png"/><Relationship Id="rId2" Type="http://schemas.openxmlformats.org/officeDocument/2006/relationships/image" Target="../media/image46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1.png"/><Relationship Id="rId11" Type="http://schemas.openxmlformats.org/officeDocument/2006/relationships/image" Target="../media/image476.png"/><Relationship Id="rId5" Type="http://schemas.openxmlformats.org/officeDocument/2006/relationships/image" Target="../media/image470.png"/><Relationship Id="rId10" Type="http://schemas.openxmlformats.org/officeDocument/2006/relationships/image" Target="../media/image475.png"/><Relationship Id="rId4" Type="http://schemas.openxmlformats.org/officeDocument/2006/relationships/image" Target="../media/image469.png"/><Relationship Id="rId9" Type="http://schemas.openxmlformats.org/officeDocument/2006/relationships/image" Target="../media/image474.png"/></Relationships>
</file>

<file path=ppt/slides/_rels/slide7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03.png"/><Relationship Id="rId117" Type="http://schemas.openxmlformats.org/officeDocument/2006/relationships/image" Target="../media/image594.png"/><Relationship Id="rId21" Type="http://schemas.openxmlformats.org/officeDocument/2006/relationships/image" Target="../media/image498.png"/><Relationship Id="rId42" Type="http://schemas.openxmlformats.org/officeDocument/2006/relationships/image" Target="../media/image519.png"/><Relationship Id="rId47" Type="http://schemas.openxmlformats.org/officeDocument/2006/relationships/image" Target="../media/image524.png"/><Relationship Id="rId63" Type="http://schemas.openxmlformats.org/officeDocument/2006/relationships/image" Target="../media/image540.png"/><Relationship Id="rId68" Type="http://schemas.openxmlformats.org/officeDocument/2006/relationships/image" Target="../media/image545.png"/><Relationship Id="rId84" Type="http://schemas.openxmlformats.org/officeDocument/2006/relationships/image" Target="../media/image561.png"/><Relationship Id="rId89" Type="http://schemas.openxmlformats.org/officeDocument/2006/relationships/image" Target="../media/image566.png"/><Relationship Id="rId112" Type="http://schemas.openxmlformats.org/officeDocument/2006/relationships/image" Target="../media/image589.png"/><Relationship Id="rId16" Type="http://schemas.openxmlformats.org/officeDocument/2006/relationships/image" Target="../media/image493.png"/><Relationship Id="rId107" Type="http://schemas.openxmlformats.org/officeDocument/2006/relationships/image" Target="../media/image584.png"/><Relationship Id="rId11" Type="http://schemas.openxmlformats.org/officeDocument/2006/relationships/image" Target="../media/image488.png"/><Relationship Id="rId32" Type="http://schemas.openxmlformats.org/officeDocument/2006/relationships/image" Target="../media/image509.png"/><Relationship Id="rId37" Type="http://schemas.openxmlformats.org/officeDocument/2006/relationships/image" Target="../media/image514.png"/><Relationship Id="rId53" Type="http://schemas.openxmlformats.org/officeDocument/2006/relationships/image" Target="../media/image530.png"/><Relationship Id="rId58" Type="http://schemas.openxmlformats.org/officeDocument/2006/relationships/image" Target="../media/image535.png"/><Relationship Id="rId74" Type="http://schemas.openxmlformats.org/officeDocument/2006/relationships/image" Target="../media/image551.png"/><Relationship Id="rId79" Type="http://schemas.openxmlformats.org/officeDocument/2006/relationships/image" Target="../media/image556.png"/><Relationship Id="rId102" Type="http://schemas.openxmlformats.org/officeDocument/2006/relationships/image" Target="../media/image579.png"/><Relationship Id="rId5" Type="http://schemas.openxmlformats.org/officeDocument/2006/relationships/image" Target="../media/image482.png"/><Relationship Id="rId90" Type="http://schemas.openxmlformats.org/officeDocument/2006/relationships/image" Target="../media/image567.png"/><Relationship Id="rId95" Type="http://schemas.openxmlformats.org/officeDocument/2006/relationships/image" Target="../media/image572.png"/><Relationship Id="rId22" Type="http://schemas.openxmlformats.org/officeDocument/2006/relationships/image" Target="../media/image499.png"/><Relationship Id="rId27" Type="http://schemas.openxmlformats.org/officeDocument/2006/relationships/image" Target="../media/image504.png"/><Relationship Id="rId43" Type="http://schemas.openxmlformats.org/officeDocument/2006/relationships/image" Target="../media/image520.png"/><Relationship Id="rId48" Type="http://schemas.openxmlformats.org/officeDocument/2006/relationships/image" Target="../media/image525.png"/><Relationship Id="rId64" Type="http://schemas.openxmlformats.org/officeDocument/2006/relationships/image" Target="../media/image541.png"/><Relationship Id="rId69" Type="http://schemas.openxmlformats.org/officeDocument/2006/relationships/image" Target="../media/image546.png"/><Relationship Id="rId113" Type="http://schemas.openxmlformats.org/officeDocument/2006/relationships/image" Target="../media/image590.png"/><Relationship Id="rId118" Type="http://schemas.openxmlformats.org/officeDocument/2006/relationships/image" Target="../media/image595.png"/><Relationship Id="rId80" Type="http://schemas.openxmlformats.org/officeDocument/2006/relationships/image" Target="../media/image557.png"/><Relationship Id="rId85" Type="http://schemas.openxmlformats.org/officeDocument/2006/relationships/image" Target="../media/image562.png"/><Relationship Id="rId12" Type="http://schemas.openxmlformats.org/officeDocument/2006/relationships/image" Target="../media/image489.png"/><Relationship Id="rId17" Type="http://schemas.openxmlformats.org/officeDocument/2006/relationships/image" Target="../media/image494.png"/><Relationship Id="rId33" Type="http://schemas.openxmlformats.org/officeDocument/2006/relationships/image" Target="../media/image510.png"/><Relationship Id="rId38" Type="http://schemas.openxmlformats.org/officeDocument/2006/relationships/image" Target="../media/image515.png"/><Relationship Id="rId59" Type="http://schemas.openxmlformats.org/officeDocument/2006/relationships/image" Target="../media/image536.png"/><Relationship Id="rId103" Type="http://schemas.openxmlformats.org/officeDocument/2006/relationships/image" Target="../media/image580.png"/><Relationship Id="rId108" Type="http://schemas.openxmlformats.org/officeDocument/2006/relationships/image" Target="../media/image585.png"/><Relationship Id="rId54" Type="http://schemas.openxmlformats.org/officeDocument/2006/relationships/image" Target="../media/image531.png"/><Relationship Id="rId70" Type="http://schemas.openxmlformats.org/officeDocument/2006/relationships/image" Target="../media/image547.png"/><Relationship Id="rId75" Type="http://schemas.openxmlformats.org/officeDocument/2006/relationships/image" Target="../media/image552.png"/><Relationship Id="rId91" Type="http://schemas.openxmlformats.org/officeDocument/2006/relationships/image" Target="../media/image568.png"/><Relationship Id="rId96" Type="http://schemas.openxmlformats.org/officeDocument/2006/relationships/image" Target="../media/image5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3.png"/><Relationship Id="rId23" Type="http://schemas.openxmlformats.org/officeDocument/2006/relationships/image" Target="../media/image500.png"/><Relationship Id="rId28" Type="http://schemas.openxmlformats.org/officeDocument/2006/relationships/image" Target="../media/image505.png"/><Relationship Id="rId49" Type="http://schemas.openxmlformats.org/officeDocument/2006/relationships/image" Target="../media/image526.png"/><Relationship Id="rId114" Type="http://schemas.openxmlformats.org/officeDocument/2006/relationships/image" Target="../media/image591.png"/><Relationship Id="rId119" Type="http://schemas.openxmlformats.org/officeDocument/2006/relationships/image" Target="../media/image596.png"/><Relationship Id="rId10" Type="http://schemas.openxmlformats.org/officeDocument/2006/relationships/image" Target="../media/image487.png"/><Relationship Id="rId31" Type="http://schemas.openxmlformats.org/officeDocument/2006/relationships/image" Target="../media/image508.png"/><Relationship Id="rId44" Type="http://schemas.openxmlformats.org/officeDocument/2006/relationships/image" Target="../media/image521.png"/><Relationship Id="rId52" Type="http://schemas.openxmlformats.org/officeDocument/2006/relationships/image" Target="../media/image529.png"/><Relationship Id="rId60" Type="http://schemas.openxmlformats.org/officeDocument/2006/relationships/image" Target="../media/image537.png"/><Relationship Id="rId65" Type="http://schemas.openxmlformats.org/officeDocument/2006/relationships/image" Target="../media/image542.png"/><Relationship Id="rId73" Type="http://schemas.openxmlformats.org/officeDocument/2006/relationships/image" Target="../media/image550.png"/><Relationship Id="rId78" Type="http://schemas.openxmlformats.org/officeDocument/2006/relationships/image" Target="../media/image555.png"/><Relationship Id="rId81" Type="http://schemas.openxmlformats.org/officeDocument/2006/relationships/image" Target="../media/image558.png"/><Relationship Id="rId86" Type="http://schemas.openxmlformats.org/officeDocument/2006/relationships/image" Target="../media/image563.png"/><Relationship Id="rId94" Type="http://schemas.openxmlformats.org/officeDocument/2006/relationships/image" Target="../media/image571.png"/><Relationship Id="rId99" Type="http://schemas.openxmlformats.org/officeDocument/2006/relationships/image" Target="../media/image576.png"/><Relationship Id="rId101" Type="http://schemas.openxmlformats.org/officeDocument/2006/relationships/image" Target="../media/image578.png"/><Relationship Id="rId4" Type="http://schemas.openxmlformats.org/officeDocument/2006/relationships/image" Target="../media/image481.png"/><Relationship Id="rId9" Type="http://schemas.openxmlformats.org/officeDocument/2006/relationships/image" Target="../media/image486.png"/><Relationship Id="rId13" Type="http://schemas.openxmlformats.org/officeDocument/2006/relationships/image" Target="../media/image490.png"/><Relationship Id="rId18" Type="http://schemas.openxmlformats.org/officeDocument/2006/relationships/image" Target="../media/image495.png"/><Relationship Id="rId39" Type="http://schemas.openxmlformats.org/officeDocument/2006/relationships/image" Target="../media/image516.png"/><Relationship Id="rId109" Type="http://schemas.openxmlformats.org/officeDocument/2006/relationships/image" Target="../media/image586.png"/><Relationship Id="rId34" Type="http://schemas.openxmlformats.org/officeDocument/2006/relationships/image" Target="../media/image511.png"/><Relationship Id="rId50" Type="http://schemas.openxmlformats.org/officeDocument/2006/relationships/image" Target="../media/image527.png"/><Relationship Id="rId55" Type="http://schemas.openxmlformats.org/officeDocument/2006/relationships/image" Target="../media/image532.png"/><Relationship Id="rId76" Type="http://schemas.openxmlformats.org/officeDocument/2006/relationships/image" Target="../media/image553.png"/><Relationship Id="rId97" Type="http://schemas.openxmlformats.org/officeDocument/2006/relationships/image" Target="../media/image574.png"/><Relationship Id="rId104" Type="http://schemas.openxmlformats.org/officeDocument/2006/relationships/image" Target="../media/image581.png"/><Relationship Id="rId7" Type="http://schemas.openxmlformats.org/officeDocument/2006/relationships/image" Target="../media/image484.png"/><Relationship Id="rId71" Type="http://schemas.openxmlformats.org/officeDocument/2006/relationships/image" Target="../media/image548.png"/><Relationship Id="rId92" Type="http://schemas.openxmlformats.org/officeDocument/2006/relationships/image" Target="../media/image569.png"/><Relationship Id="rId2" Type="http://schemas.openxmlformats.org/officeDocument/2006/relationships/image" Target="../media/image479.png"/><Relationship Id="rId29" Type="http://schemas.openxmlformats.org/officeDocument/2006/relationships/image" Target="../media/image506.png"/><Relationship Id="rId24" Type="http://schemas.openxmlformats.org/officeDocument/2006/relationships/image" Target="../media/image501.png"/><Relationship Id="rId40" Type="http://schemas.openxmlformats.org/officeDocument/2006/relationships/image" Target="../media/image517.png"/><Relationship Id="rId45" Type="http://schemas.openxmlformats.org/officeDocument/2006/relationships/image" Target="../media/image522.png"/><Relationship Id="rId66" Type="http://schemas.openxmlformats.org/officeDocument/2006/relationships/image" Target="../media/image543.png"/><Relationship Id="rId87" Type="http://schemas.openxmlformats.org/officeDocument/2006/relationships/image" Target="../media/image564.png"/><Relationship Id="rId110" Type="http://schemas.openxmlformats.org/officeDocument/2006/relationships/image" Target="../media/image587.png"/><Relationship Id="rId115" Type="http://schemas.openxmlformats.org/officeDocument/2006/relationships/image" Target="../media/image592.png"/><Relationship Id="rId61" Type="http://schemas.openxmlformats.org/officeDocument/2006/relationships/image" Target="../media/image538.png"/><Relationship Id="rId82" Type="http://schemas.openxmlformats.org/officeDocument/2006/relationships/image" Target="../media/image559.png"/><Relationship Id="rId19" Type="http://schemas.openxmlformats.org/officeDocument/2006/relationships/image" Target="../media/image496.png"/><Relationship Id="rId14" Type="http://schemas.openxmlformats.org/officeDocument/2006/relationships/image" Target="../media/image491.png"/><Relationship Id="rId30" Type="http://schemas.openxmlformats.org/officeDocument/2006/relationships/image" Target="../media/image507.png"/><Relationship Id="rId35" Type="http://schemas.openxmlformats.org/officeDocument/2006/relationships/image" Target="../media/image512.png"/><Relationship Id="rId56" Type="http://schemas.openxmlformats.org/officeDocument/2006/relationships/image" Target="../media/image533.png"/><Relationship Id="rId77" Type="http://schemas.openxmlformats.org/officeDocument/2006/relationships/image" Target="../media/image554.png"/><Relationship Id="rId100" Type="http://schemas.openxmlformats.org/officeDocument/2006/relationships/image" Target="../media/image577.png"/><Relationship Id="rId105" Type="http://schemas.openxmlformats.org/officeDocument/2006/relationships/image" Target="../media/image582.png"/><Relationship Id="rId8" Type="http://schemas.openxmlformats.org/officeDocument/2006/relationships/image" Target="../media/image485.png"/><Relationship Id="rId51" Type="http://schemas.openxmlformats.org/officeDocument/2006/relationships/image" Target="../media/image528.png"/><Relationship Id="rId72" Type="http://schemas.openxmlformats.org/officeDocument/2006/relationships/image" Target="../media/image549.png"/><Relationship Id="rId93" Type="http://schemas.openxmlformats.org/officeDocument/2006/relationships/image" Target="../media/image570.png"/><Relationship Id="rId98" Type="http://schemas.openxmlformats.org/officeDocument/2006/relationships/image" Target="../media/image575.png"/><Relationship Id="rId3" Type="http://schemas.openxmlformats.org/officeDocument/2006/relationships/image" Target="../media/image480.png"/><Relationship Id="rId25" Type="http://schemas.openxmlformats.org/officeDocument/2006/relationships/image" Target="../media/image502.png"/><Relationship Id="rId46" Type="http://schemas.openxmlformats.org/officeDocument/2006/relationships/image" Target="../media/image523.png"/><Relationship Id="rId67" Type="http://schemas.openxmlformats.org/officeDocument/2006/relationships/image" Target="../media/image544.png"/><Relationship Id="rId116" Type="http://schemas.openxmlformats.org/officeDocument/2006/relationships/image" Target="../media/image593.png"/><Relationship Id="rId20" Type="http://schemas.openxmlformats.org/officeDocument/2006/relationships/image" Target="../media/image497.png"/><Relationship Id="rId41" Type="http://schemas.openxmlformats.org/officeDocument/2006/relationships/image" Target="../media/image518.png"/><Relationship Id="rId62" Type="http://schemas.openxmlformats.org/officeDocument/2006/relationships/image" Target="../media/image539.png"/><Relationship Id="rId83" Type="http://schemas.openxmlformats.org/officeDocument/2006/relationships/image" Target="../media/image560.png"/><Relationship Id="rId88" Type="http://schemas.openxmlformats.org/officeDocument/2006/relationships/image" Target="../media/image565.png"/><Relationship Id="rId111" Type="http://schemas.openxmlformats.org/officeDocument/2006/relationships/image" Target="../media/image588.png"/><Relationship Id="rId15" Type="http://schemas.openxmlformats.org/officeDocument/2006/relationships/image" Target="../media/image492.png"/><Relationship Id="rId36" Type="http://schemas.openxmlformats.org/officeDocument/2006/relationships/image" Target="../media/image513.png"/><Relationship Id="rId57" Type="http://schemas.openxmlformats.org/officeDocument/2006/relationships/image" Target="../media/image534.png"/><Relationship Id="rId106" Type="http://schemas.openxmlformats.org/officeDocument/2006/relationships/image" Target="../media/image58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3.png"/><Relationship Id="rId13" Type="http://schemas.openxmlformats.org/officeDocument/2006/relationships/image" Target="../media/image608.png"/><Relationship Id="rId18" Type="http://schemas.openxmlformats.org/officeDocument/2006/relationships/image" Target="../media/image613.png"/><Relationship Id="rId26" Type="http://schemas.openxmlformats.org/officeDocument/2006/relationships/image" Target="../media/image621.png"/><Relationship Id="rId3" Type="http://schemas.openxmlformats.org/officeDocument/2006/relationships/image" Target="../media/image598.png"/><Relationship Id="rId21" Type="http://schemas.openxmlformats.org/officeDocument/2006/relationships/image" Target="../media/image616.png"/><Relationship Id="rId7" Type="http://schemas.openxmlformats.org/officeDocument/2006/relationships/image" Target="../media/image602.png"/><Relationship Id="rId12" Type="http://schemas.openxmlformats.org/officeDocument/2006/relationships/image" Target="../media/image607.png"/><Relationship Id="rId17" Type="http://schemas.openxmlformats.org/officeDocument/2006/relationships/image" Target="../media/image612.png"/><Relationship Id="rId25" Type="http://schemas.openxmlformats.org/officeDocument/2006/relationships/image" Target="../media/image620.png"/><Relationship Id="rId2" Type="http://schemas.openxmlformats.org/officeDocument/2006/relationships/image" Target="../media/image597.png"/><Relationship Id="rId16" Type="http://schemas.openxmlformats.org/officeDocument/2006/relationships/image" Target="../media/image611.png"/><Relationship Id="rId20" Type="http://schemas.openxmlformats.org/officeDocument/2006/relationships/image" Target="../media/image615.png"/><Relationship Id="rId29" Type="http://schemas.openxmlformats.org/officeDocument/2006/relationships/image" Target="../media/image6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1.png"/><Relationship Id="rId11" Type="http://schemas.openxmlformats.org/officeDocument/2006/relationships/image" Target="../media/image606.png"/><Relationship Id="rId24" Type="http://schemas.openxmlformats.org/officeDocument/2006/relationships/image" Target="../media/image619.png"/><Relationship Id="rId32" Type="http://schemas.openxmlformats.org/officeDocument/2006/relationships/image" Target="../media/image627.png"/><Relationship Id="rId5" Type="http://schemas.openxmlformats.org/officeDocument/2006/relationships/image" Target="../media/image600.png"/><Relationship Id="rId15" Type="http://schemas.openxmlformats.org/officeDocument/2006/relationships/image" Target="../media/image610.png"/><Relationship Id="rId23" Type="http://schemas.openxmlformats.org/officeDocument/2006/relationships/image" Target="../media/image618.png"/><Relationship Id="rId28" Type="http://schemas.openxmlformats.org/officeDocument/2006/relationships/image" Target="../media/image623.png"/><Relationship Id="rId10" Type="http://schemas.openxmlformats.org/officeDocument/2006/relationships/image" Target="../media/image605.png"/><Relationship Id="rId19" Type="http://schemas.openxmlformats.org/officeDocument/2006/relationships/image" Target="../media/image614.png"/><Relationship Id="rId31" Type="http://schemas.openxmlformats.org/officeDocument/2006/relationships/image" Target="../media/image626.png"/><Relationship Id="rId4" Type="http://schemas.openxmlformats.org/officeDocument/2006/relationships/image" Target="../media/image599.png"/><Relationship Id="rId9" Type="http://schemas.openxmlformats.org/officeDocument/2006/relationships/image" Target="../media/image604.png"/><Relationship Id="rId14" Type="http://schemas.openxmlformats.org/officeDocument/2006/relationships/image" Target="../media/image609.png"/><Relationship Id="rId22" Type="http://schemas.openxmlformats.org/officeDocument/2006/relationships/image" Target="../media/image617.png"/><Relationship Id="rId27" Type="http://schemas.openxmlformats.org/officeDocument/2006/relationships/image" Target="../media/image622.png"/><Relationship Id="rId30" Type="http://schemas.openxmlformats.org/officeDocument/2006/relationships/image" Target="../media/image625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8.pn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9.pn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54.png"/><Relationship Id="rId21" Type="http://schemas.openxmlformats.org/officeDocument/2006/relationships/image" Target="../media/image649.png"/><Relationship Id="rId42" Type="http://schemas.openxmlformats.org/officeDocument/2006/relationships/image" Target="../media/image670.png"/><Relationship Id="rId47" Type="http://schemas.openxmlformats.org/officeDocument/2006/relationships/image" Target="../media/image675.png"/><Relationship Id="rId63" Type="http://schemas.openxmlformats.org/officeDocument/2006/relationships/image" Target="../media/image691.png"/><Relationship Id="rId68" Type="http://schemas.openxmlformats.org/officeDocument/2006/relationships/image" Target="../media/image696.png"/><Relationship Id="rId84" Type="http://schemas.openxmlformats.org/officeDocument/2006/relationships/image" Target="../media/image712.png"/><Relationship Id="rId89" Type="http://schemas.openxmlformats.org/officeDocument/2006/relationships/image" Target="../media/image717.png"/><Relationship Id="rId16" Type="http://schemas.openxmlformats.org/officeDocument/2006/relationships/image" Target="../media/image644.png"/><Relationship Id="rId11" Type="http://schemas.openxmlformats.org/officeDocument/2006/relationships/image" Target="../media/image639.png"/><Relationship Id="rId32" Type="http://schemas.openxmlformats.org/officeDocument/2006/relationships/image" Target="../media/image660.png"/><Relationship Id="rId37" Type="http://schemas.openxmlformats.org/officeDocument/2006/relationships/image" Target="../media/image665.png"/><Relationship Id="rId53" Type="http://schemas.openxmlformats.org/officeDocument/2006/relationships/image" Target="../media/image681.png"/><Relationship Id="rId58" Type="http://schemas.openxmlformats.org/officeDocument/2006/relationships/image" Target="../media/image686.png"/><Relationship Id="rId74" Type="http://schemas.openxmlformats.org/officeDocument/2006/relationships/image" Target="../media/image702.png"/><Relationship Id="rId79" Type="http://schemas.openxmlformats.org/officeDocument/2006/relationships/image" Target="../media/image707.png"/><Relationship Id="rId102" Type="http://schemas.openxmlformats.org/officeDocument/2006/relationships/image" Target="../media/image375.png"/><Relationship Id="rId5" Type="http://schemas.openxmlformats.org/officeDocument/2006/relationships/image" Target="../media/image633.png"/><Relationship Id="rId90" Type="http://schemas.openxmlformats.org/officeDocument/2006/relationships/image" Target="../media/image718.png"/><Relationship Id="rId95" Type="http://schemas.openxmlformats.org/officeDocument/2006/relationships/image" Target="../media/image368.png"/><Relationship Id="rId22" Type="http://schemas.openxmlformats.org/officeDocument/2006/relationships/image" Target="../media/image650.png"/><Relationship Id="rId27" Type="http://schemas.openxmlformats.org/officeDocument/2006/relationships/image" Target="../media/image655.png"/><Relationship Id="rId43" Type="http://schemas.openxmlformats.org/officeDocument/2006/relationships/image" Target="../media/image671.png"/><Relationship Id="rId48" Type="http://schemas.openxmlformats.org/officeDocument/2006/relationships/image" Target="../media/image676.png"/><Relationship Id="rId64" Type="http://schemas.openxmlformats.org/officeDocument/2006/relationships/image" Target="../media/image692.png"/><Relationship Id="rId69" Type="http://schemas.openxmlformats.org/officeDocument/2006/relationships/image" Target="../media/image697.png"/><Relationship Id="rId80" Type="http://schemas.openxmlformats.org/officeDocument/2006/relationships/image" Target="../media/image708.png"/><Relationship Id="rId85" Type="http://schemas.openxmlformats.org/officeDocument/2006/relationships/image" Target="../media/image713.png"/><Relationship Id="rId12" Type="http://schemas.openxmlformats.org/officeDocument/2006/relationships/image" Target="../media/image640.png"/><Relationship Id="rId17" Type="http://schemas.openxmlformats.org/officeDocument/2006/relationships/image" Target="../media/image645.png"/><Relationship Id="rId25" Type="http://schemas.openxmlformats.org/officeDocument/2006/relationships/image" Target="../media/image653.png"/><Relationship Id="rId33" Type="http://schemas.openxmlformats.org/officeDocument/2006/relationships/image" Target="../media/image661.png"/><Relationship Id="rId38" Type="http://schemas.openxmlformats.org/officeDocument/2006/relationships/image" Target="../media/image666.png"/><Relationship Id="rId46" Type="http://schemas.openxmlformats.org/officeDocument/2006/relationships/image" Target="../media/image674.png"/><Relationship Id="rId59" Type="http://schemas.openxmlformats.org/officeDocument/2006/relationships/image" Target="../media/image687.png"/><Relationship Id="rId67" Type="http://schemas.openxmlformats.org/officeDocument/2006/relationships/image" Target="../media/image695.png"/><Relationship Id="rId103" Type="http://schemas.openxmlformats.org/officeDocument/2006/relationships/image" Target="../media/image723.png"/><Relationship Id="rId20" Type="http://schemas.openxmlformats.org/officeDocument/2006/relationships/image" Target="../media/image648.png"/><Relationship Id="rId41" Type="http://schemas.openxmlformats.org/officeDocument/2006/relationships/image" Target="../media/image669.png"/><Relationship Id="rId54" Type="http://schemas.openxmlformats.org/officeDocument/2006/relationships/image" Target="../media/image682.png"/><Relationship Id="rId62" Type="http://schemas.openxmlformats.org/officeDocument/2006/relationships/image" Target="../media/image690.png"/><Relationship Id="rId70" Type="http://schemas.openxmlformats.org/officeDocument/2006/relationships/image" Target="../media/image698.png"/><Relationship Id="rId75" Type="http://schemas.openxmlformats.org/officeDocument/2006/relationships/image" Target="../media/image703.png"/><Relationship Id="rId83" Type="http://schemas.openxmlformats.org/officeDocument/2006/relationships/image" Target="../media/image711.png"/><Relationship Id="rId88" Type="http://schemas.openxmlformats.org/officeDocument/2006/relationships/image" Target="../media/image716.png"/><Relationship Id="rId91" Type="http://schemas.openxmlformats.org/officeDocument/2006/relationships/image" Target="../media/image719.png"/><Relationship Id="rId96" Type="http://schemas.openxmlformats.org/officeDocument/2006/relationships/image" Target="../media/image36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4.png"/><Relationship Id="rId15" Type="http://schemas.openxmlformats.org/officeDocument/2006/relationships/image" Target="../media/image643.png"/><Relationship Id="rId23" Type="http://schemas.openxmlformats.org/officeDocument/2006/relationships/image" Target="../media/image651.png"/><Relationship Id="rId28" Type="http://schemas.openxmlformats.org/officeDocument/2006/relationships/image" Target="../media/image656.png"/><Relationship Id="rId36" Type="http://schemas.openxmlformats.org/officeDocument/2006/relationships/image" Target="../media/image664.png"/><Relationship Id="rId49" Type="http://schemas.openxmlformats.org/officeDocument/2006/relationships/image" Target="../media/image677.png"/><Relationship Id="rId57" Type="http://schemas.openxmlformats.org/officeDocument/2006/relationships/image" Target="../media/image685.png"/><Relationship Id="rId10" Type="http://schemas.openxmlformats.org/officeDocument/2006/relationships/image" Target="../media/image638.png"/><Relationship Id="rId31" Type="http://schemas.openxmlformats.org/officeDocument/2006/relationships/image" Target="../media/image659.png"/><Relationship Id="rId44" Type="http://schemas.openxmlformats.org/officeDocument/2006/relationships/image" Target="../media/image672.png"/><Relationship Id="rId52" Type="http://schemas.openxmlformats.org/officeDocument/2006/relationships/image" Target="../media/image680.png"/><Relationship Id="rId60" Type="http://schemas.openxmlformats.org/officeDocument/2006/relationships/image" Target="../media/image688.png"/><Relationship Id="rId65" Type="http://schemas.openxmlformats.org/officeDocument/2006/relationships/image" Target="../media/image693.png"/><Relationship Id="rId73" Type="http://schemas.openxmlformats.org/officeDocument/2006/relationships/image" Target="../media/image701.png"/><Relationship Id="rId78" Type="http://schemas.openxmlformats.org/officeDocument/2006/relationships/image" Target="../media/image706.png"/><Relationship Id="rId81" Type="http://schemas.openxmlformats.org/officeDocument/2006/relationships/image" Target="../media/image709.png"/><Relationship Id="rId86" Type="http://schemas.openxmlformats.org/officeDocument/2006/relationships/image" Target="../media/image714.png"/><Relationship Id="rId94" Type="http://schemas.openxmlformats.org/officeDocument/2006/relationships/image" Target="../media/image722.png"/><Relationship Id="rId99" Type="http://schemas.openxmlformats.org/officeDocument/2006/relationships/image" Target="../media/image372.png"/><Relationship Id="rId101" Type="http://schemas.openxmlformats.org/officeDocument/2006/relationships/image" Target="../media/image374.png"/><Relationship Id="rId4" Type="http://schemas.openxmlformats.org/officeDocument/2006/relationships/image" Target="../media/image632.png"/><Relationship Id="rId9" Type="http://schemas.openxmlformats.org/officeDocument/2006/relationships/image" Target="../media/image637.png"/><Relationship Id="rId13" Type="http://schemas.openxmlformats.org/officeDocument/2006/relationships/image" Target="../media/image641.png"/><Relationship Id="rId18" Type="http://schemas.openxmlformats.org/officeDocument/2006/relationships/image" Target="../media/image646.png"/><Relationship Id="rId39" Type="http://schemas.openxmlformats.org/officeDocument/2006/relationships/image" Target="../media/image667.png"/><Relationship Id="rId34" Type="http://schemas.openxmlformats.org/officeDocument/2006/relationships/image" Target="../media/image662.png"/><Relationship Id="rId50" Type="http://schemas.openxmlformats.org/officeDocument/2006/relationships/image" Target="../media/image678.png"/><Relationship Id="rId55" Type="http://schemas.openxmlformats.org/officeDocument/2006/relationships/image" Target="../media/image683.png"/><Relationship Id="rId76" Type="http://schemas.openxmlformats.org/officeDocument/2006/relationships/image" Target="../media/image704.png"/><Relationship Id="rId97" Type="http://schemas.openxmlformats.org/officeDocument/2006/relationships/image" Target="../media/image370.png"/><Relationship Id="rId7" Type="http://schemas.openxmlformats.org/officeDocument/2006/relationships/image" Target="../media/image635.png"/><Relationship Id="rId71" Type="http://schemas.openxmlformats.org/officeDocument/2006/relationships/image" Target="../media/image699.png"/><Relationship Id="rId92" Type="http://schemas.openxmlformats.org/officeDocument/2006/relationships/image" Target="../media/image720.png"/><Relationship Id="rId2" Type="http://schemas.openxmlformats.org/officeDocument/2006/relationships/image" Target="../media/image630.png"/><Relationship Id="rId29" Type="http://schemas.openxmlformats.org/officeDocument/2006/relationships/image" Target="../media/image657.png"/><Relationship Id="rId24" Type="http://schemas.openxmlformats.org/officeDocument/2006/relationships/image" Target="../media/image652.png"/><Relationship Id="rId40" Type="http://schemas.openxmlformats.org/officeDocument/2006/relationships/image" Target="../media/image668.png"/><Relationship Id="rId45" Type="http://schemas.openxmlformats.org/officeDocument/2006/relationships/image" Target="../media/image673.png"/><Relationship Id="rId66" Type="http://schemas.openxmlformats.org/officeDocument/2006/relationships/image" Target="../media/image694.png"/><Relationship Id="rId87" Type="http://schemas.openxmlformats.org/officeDocument/2006/relationships/image" Target="../media/image715.png"/><Relationship Id="rId61" Type="http://schemas.openxmlformats.org/officeDocument/2006/relationships/image" Target="../media/image689.png"/><Relationship Id="rId82" Type="http://schemas.openxmlformats.org/officeDocument/2006/relationships/image" Target="../media/image710.png"/><Relationship Id="rId19" Type="http://schemas.openxmlformats.org/officeDocument/2006/relationships/image" Target="../media/image647.png"/><Relationship Id="rId14" Type="http://schemas.openxmlformats.org/officeDocument/2006/relationships/image" Target="../media/image642.png"/><Relationship Id="rId30" Type="http://schemas.openxmlformats.org/officeDocument/2006/relationships/image" Target="../media/image658.png"/><Relationship Id="rId35" Type="http://schemas.openxmlformats.org/officeDocument/2006/relationships/image" Target="../media/image663.png"/><Relationship Id="rId56" Type="http://schemas.openxmlformats.org/officeDocument/2006/relationships/image" Target="../media/image684.png"/><Relationship Id="rId77" Type="http://schemas.openxmlformats.org/officeDocument/2006/relationships/image" Target="../media/image705.png"/><Relationship Id="rId100" Type="http://schemas.openxmlformats.org/officeDocument/2006/relationships/image" Target="../media/image373.png"/><Relationship Id="rId8" Type="http://schemas.openxmlformats.org/officeDocument/2006/relationships/image" Target="../media/image636.png"/><Relationship Id="rId51" Type="http://schemas.openxmlformats.org/officeDocument/2006/relationships/image" Target="../media/image679.png"/><Relationship Id="rId72" Type="http://schemas.openxmlformats.org/officeDocument/2006/relationships/image" Target="../media/image700.png"/><Relationship Id="rId93" Type="http://schemas.openxmlformats.org/officeDocument/2006/relationships/image" Target="../media/image721.png"/><Relationship Id="rId98" Type="http://schemas.openxmlformats.org/officeDocument/2006/relationships/image" Target="../media/image371.png"/><Relationship Id="rId3" Type="http://schemas.openxmlformats.org/officeDocument/2006/relationships/image" Target="../media/image631.png"/></Relationships>
</file>

<file path=ppt/slides/_rels/slide8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838.png"/><Relationship Id="rId21" Type="http://schemas.openxmlformats.org/officeDocument/2006/relationships/image" Target="../media/image743.png"/><Relationship Id="rId42" Type="http://schemas.openxmlformats.org/officeDocument/2006/relationships/image" Target="../media/image764.png"/><Relationship Id="rId63" Type="http://schemas.openxmlformats.org/officeDocument/2006/relationships/image" Target="../media/image785.png"/><Relationship Id="rId84" Type="http://schemas.openxmlformats.org/officeDocument/2006/relationships/image" Target="../media/image806.png"/><Relationship Id="rId138" Type="http://schemas.openxmlformats.org/officeDocument/2006/relationships/image" Target="../media/image859.png"/><Relationship Id="rId159" Type="http://schemas.openxmlformats.org/officeDocument/2006/relationships/image" Target="../media/image880.png"/><Relationship Id="rId170" Type="http://schemas.openxmlformats.org/officeDocument/2006/relationships/image" Target="../media/image891.png"/><Relationship Id="rId191" Type="http://schemas.openxmlformats.org/officeDocument/2006/relationships/image" Target="../media/image912.png"/><Relationship Id="rId205" Type="http://schemas.openxmlformats.org/officeDocument/2006/relationships/image" Target="../media/image926.png"/><Relationship Id="rId107" Type="http://schemas.openxmlformats.org/officeDocument/2006/relationships/image" Target="../media/image828.png"/><Relationship Id="rId11" Type="http://schemas.openxmlformats.org/officeDocument/2006/relationships/image" Target="../media/image733.png"/><Relationship Id="rId32" Type="http://schemas.openxmlformats.org/officeDocument/2006/relationships/image" Target="../media/image754.png"/><Relationship Id="rId53" Type="http://schemas.openxmlformats.org/officeDocument/2006/relationships/image" Target="../media/image775.png"/><Relationship Id="rId74" Type="http://schemas.openxmlformats.org/officeDocument/2006/relationships/image" Target="../media/image796.png"/><Relationship Id="rId128" Type="http://schemas.openxmlformats.org/officeDocument/2006/relationships/image" Target="../media/image849.png"/><Relationship Id="rId149" Type="http://schemas.openxmlformats.org/officeDocument/2006/relationships/image" Target="../media/image870.png"/><Relationship Id="rId5" Type="http://schemas.openxmlformats.org/officeDocument/2006/relationships/image" Target="../media/image727.png"/><Relationship Id="rId95" Type="http://schemas.openxmlformats.org/officeDocument/2006/relationships/image" Target="../media/image817.png"/><Relationship Id="rId160" Type="http://schemas.openxmlformats.org/officeDocument/2006/relationships/image" Target="../media/image881.png"/><Relationship Id="rId181" Type="http://schemas.openxmlformats.org/officeDocument/2006/relationships/image" Target="../media/image902.png"/><Relationship Id="rId22" Type="http://schemas.openxmlformats.org/officeDocument/2006/relationships/image" Target="../media/image744.png"/><Relationship Id="rId43" Type="http://schemas.openxmlformats.org/officeDocument/2006/relationships/image" Target="../media/image765.png"/><Relationship Id="rId64" Type="http://schemas.openxmlformats.org/officeDocument/2006/relationships/image" Target="../media/image786.png"/><Relationship Id="rId118" Type="http://schemas.openxmlformats.org/officeDocument/2006/relationships/image" Target="../media/image839.png"/><Relationship Id="rId139" Type="http://schemas.openxmlformats.org/officeDocument/2006/relationships/image" Target="../media/image860.png"/><Relationship Id="rId85" Type="http://schemas.openxmlformats.org/officeDocument/2006/relationships/image" Target="../media/image807.png"/><Relationship Id="rId150" Type="http://schemas.openxmlformats.org/officeDocument/2006/relationships/image" Target="../media/image871.png"/><Relationship Id="rId171" Type="http://schemas.openxmlformats.org/officeDocument/2006/relationships/image" Target="../media/image892.png"/><Relationship Id="rId192" Type="http://schemas.openxmlformats.org/officeDocument/2006/relationships/image" Target="../media/image913.png"/><Relationship Id="rId12" Type="http://schemas.openxmlformats.org/officeDocument/2006/relationships/image" Target="../media/image734.png"/><Relationship Id="rId33" Type="http://schemas.openxmlformats.org/officeDocument/2006/relationships/image" Target="../media/image755.png"/><Relationship Id="rId108" Type="http://schemas.openxmlformats.org/officeDocument/2006/relationships/image" Target="../media/image829.png"/><Relationship Id="rId129" Type="http://schemas.openxmlformats.org/officeDocument/2006/relationships/image" Target="../media/image850.png"/><Relationship Id="rId54" Type="http://schemas.openxmlformats.org/officeDocument/2006/relationships/image" Target="../media/image776.png"/><Relationship Id="rId75" Type="http://schemas.openxmlformats.org/officeDocument/2006/relationships/image" Target="../media/image797.png"/><Relationship Id="rId96" Type="http://schemas.openxmlformats.org/officeDocument/2006/relationships/image" Target="../media/image818.png"/><Relationship Id="rId140" Type="http://schemas.openxmlformats.org/officeDocument/2006/relationships/image" Target="../media/image861.png"/><Relationship Id="rId161" Type="http://schemas.openxmlformats.org/officeDocument/2006/relationships/image" Target="../media/image882.png"/><Relationship Id="rId182" Type="http://schemas.openxmlformats.org/officeDocument/2006/relationships/image" Target="../media/image903.png"/><Relationship Id="rId6" Type="http://schemas.openxmlformats.org/officeDocument/2006/relationships/image" Target="../media/image728.png"/><Relationship Id="rId23" Type="http://schemas.openxmlformats.org/officeDocument/2006/relationships/image" Target="../media/image745.png"/><Relationship Id="rId119" Type="http://schemas.openxmlformats.org/officeDocument/2006/relationships/image" Target="../media/image840.png"/><Relationship Id="rId44" Type="http://schemas.openxmlformats.org/officeDocument/2006/relationships/image" Target="../media/image766.png"/><Relationship Id="rId65" Type="http://schemas.openxmlformats.org/officeDocument/2006/relationships/image" Target="../media/image787.png"/><Relationship Id="rId86" Type="http://schemas.openxmlformats.org/officeDocument/2006/relationships/image" Target="../media/image808.png"/><Relationship Id="rId130" Type="http://schemas.openxmlformats.org/officeDocument/2006/relationships/image" Target="../media/image851.png"/><Relationship Id="rId151" Type="http://schemas.openxmlformats.org/officeDocument/2006/relationships/image" Target="../media/image872.png"/><Relationship Id="rId172" Type="http://schemas.openxmlformats.org/officeDocument/2006/relationships/image" Target="../media/image893.png"/><Relationship Id="rId193" Type="http://schemas.openxmlformats.org/officeDocument/2006/relationships/image" Target="../media/image914.png"/><Relationship Id="rId13" Type="http://schemas.openxmlformats.org/officeDocument/2006/relationships/image" Target="../media/image735.png"/><Relationship Id="rId109" Type="http://schemas.openxmlformats.org/officeDocument/2006/relationships/image" Target="../media/image830.png"/><Relationship Id="rId34" Type="http://schemas.openxmlformats.org/officeDocument/2006/relationships/image" Target="../media/image756.png"/><Relationship Id="rId55" Type="http://schemas.openxmlformats.org/officeDocument/2006/relationships/image" Target="../media/image777.png"/><Relationship Id="rId76" Type="http://schemas.openxmlformats.org/officeDocument/2006/relationships/image" Target="../media/image798.png"/><Relationship Id="rId97" Type="http://schemas.openxmlformats.org/officeDocument/2006/relationships/image" Target="../media/image819.png"/><Relationship Id="rId120" Type="http://schemas.openxmlformats.org/officeDocument/2006/relationships/image" Target="../media/image841.png"/><Relationship Id="rId141" Type="http://schemas.openxmlformats.org/officeDocument/2006/relationships/image" Target="../media/image862.png"/><Relationship Id="rId7" Type="http://schemas.openxmlformats.org/officeDocument/2006/relationships/image" Target="../media/image729.png"/><Relationship Id="rId162" Type="http://schemas.openxmlformats.org/officeDocument/2006/relationships/image" Target="../media/image883.png"/><Relationship Id="rId183" Type="http://schemas.openxmlformats.org/officeDocument/2006/relationships/image" Target="../media/image904.png"/><Relationship Id="rId24" Type="http://schemas.openxmlformats.org/officeDocument/2006/relationships/image" Target="../media/image746.png"/><Relationship Id="rId40" Type="http://schemas.openxmlformats.org/officeDocument/2006/relationships/image" Target="../media/image762.png"/><Relationship Id="rId45" Type="http://schemas.openxmlformats.org/officeDocument/2006/relationships/image" Target="../media/image767.png"/><Relationship Id="rId66" Type="http://schemas.openxmlformats.org/officeDocument/2006/relationships/image" Target="../media/image788.png"/><Relationship Id="rId87" Type="http://schemas.openxmlformats.org/officeDocument/2006/relationships/image" Target="../media/image809.png"/><Relationship Id="rId110" Type="http://schemas.openxmlformats.org/officeDocument/2006/relationships/image" Target="../media/image831.png"/><Relationship Id="rId115" Type="http://schemas.openxmlformats.org/officeDocument/2006/relationships/image" Target="../media/image836.png"/><Relationship Id="rId131" Type="http://schemas.openxmlformats.org/officeDocument/2006/relationships/image" Target="../media/image852.png"/><Relationship Id="rId136" Type="http://schemas.openxmlformats.org/officeDocument/2006/relationships/image" Target="../media/image857.png"/><Relationship Id="rId157" Type="http://schemas.openxmlformats.org/officeDocument/2006/relationships/image" Target="../media/image878.png"/><Relationship Id="rId178" Type="http://schemas.openxmlformats.org/officeDocument/2006/relationships/image" Target="../media/image899.png"/><Relationship Id="rId61" Type="http://schemas.openxmlformats.org/officeDocument/2006/relationships/image" Target="../media/image783.png"/><Relationship Id="rId82" Type="http://schemas.openxmlformats.org/officeDocument/2006/relationships/image" Target="../media/image804.png"/><Relationship Id="rId152" Type="http://schemas.openxmlformats.org/officeDocument/2006/relationships/image" Target="../media/image873.png"/><Relationship Id="rId173" Type="http://schemas.openxmlformats.org/officeDocument/2006/relationships/image" Target="../media/image894.png"/><Relationship Id="rId194" Type="http://schemas.openxmlformats.org/officeDocument/2006/relationships/image" Target="../media/image915.png"/><Relationship Id="rId199" Type="http://schemas.openxmlformats.org/officeDocument/2006/relationships/image" Target="../media/image920.png"/><Relationship Id="rId203" Type="http://schemas.openxmlformats.org/officeDocument/2006/relationships/image" Target="../media/image924.png"/><Relationship Id="rId19" Type="http://schemas.openxmlformats.org/officeDocument/2006/relationships/image" Target="../media/image741.png"/><Relationship Id="rId14" Type="http://schemas.openxmlformats.org/officeDocument/2006/relationships/image" Target="../media/image736.png"/><Relationship Id="rId30" Type="http://schemas.openxmlformats.org/officeDocument/2006/relationships/image" Target="../media/image752.png"/><Relationship Id="rId35" Type="http://schemas.openxmlformats.org/officeDocument/2006/relationships/image" Target="../media/image757.png"/><Relationship Id="rId56" Type="http://schemas.openxmlformats.org/officeDocument/2006/relationships/image" Target="../media/image778.png"/><Relationship Id="rId77" Type="http://schemas.openxmlformats.org/officeDocument/2006/relationships/image" Target="../media/image799.png"/><Relationship Id="rId100" Type="http://schemas.openxmlformats.org/officeDocument/2006/relationships/image" Target="../media/image822.png"/><Relationship Id="rId105" Type="http://schemas.openxmlformats.org/officeDocument/2006/relationships/image" Target="../media/image826.png"/><Relationship Id="rId126" Type="http://schemas.openxmlformats.org/officeDocument/2006/relationships/image" Target="../media/image847.png"/><Relationship Id="rId147" Type="http://schemas.openxmlformats.org/officeDocument/2006/relationships/image" Target="../media/image868.png"/><Relationship Id="rId168" Type="http://schemas.openxmlformats.org/officeDocument/2006/relationships/image" Target="../media/image889.png"/><Relationship Id="rId8" Type="http://schemas.openxmlformats.org/officeDocument/2006/relationships/image" Target="../media/image730.png"/><Relationship Id="rId51" Type="http://schemas.openxmlformats.org/officeDocument/2006/relationships/image" Target="../media/image773.png"/><Relationship Id="rId72" Type="http://schemas.openxmlformats.org/officeDocument/2006/relationships/image" Target="../media/image794.png"/><Relationship Id="rId93" Type="http://schemas.openxmlformats.org/officeDocument/2006/relationships/image" Target="../media/image815.png"/><Relationship Id="rId98" Type="http://schemas.openxmlformats.org/officeDocument/2006/relationships/image" Target="../media/image820.png"/><Relationship Id="rId121" Type="http://schemas.openxmlformats.org/officeDocument/2006/relationships/image" Target="../media/image842.png"/><Relationship Id="rId142" Type="http://schemas.openxmlformats.org/officeDocument/2006/relationships/image" Target="../media/image863.png"/><Relationship Id="rId163" Type="http://schemas.openxmlformats.org/officeDocument/2006/relationships/image" Target="../media/image884.png"/><Relationship Id="rId184" Type="http://schemas.openxmlformats.org/officeDocument/2006/relationships/image" Target="../media/image905.png"/><Relationship Id="rId189" Type="http://schemas.openxmlformats.org/officeDocument/2006/relationships/image" Target="../media/image910.png"/><Relationship Id="rId3" Type="http://schemas.openxmlformats.org/officeDocument/2006/relationships/image" Target="../media/image725.png"/><Relationship Id="rId25" Type="http://schemas.openxmlformats.org/officeDocument/2006/relationships/image" Target="../media/image747.png"/><Relationship Id="rId46" Type="http://schemas.openxmlformats.org/officeDocument/2006/relationships/image" Target="../media/image768.png"/><Relationship Id="rId67" Type="http://schemas.openxmlformats.org/officeDocument/2006/relationships/image" Target="../media/image789.png"/><Relationship Id="rId116" Type="http://schemas.openxmlformats.org/officeDocument/2006/relationships/image" Target="../media/image837.png"/><Relationship Id="rId137" Type="http://schemas.openxmlformats.org/officeDocument/2006/relationships/image" Target="../media/image858.png"/><Relationship Id="rId158" Type="http://schemas.openxmlformats.org/officeDocument/2006/relationships/image" Target="../media/image879.png"/><Relationship Id="rId20" Type="http://schemas.openxmlformats.org/officeDocument/2006/relationships/image" Target="../media/image742.png"/><Relationship Id="rId41" Type="http://schemas.openxmlformats.org/officeDocument/2006/relationships/image" Target="../media/image763.png"/><Relationship Id="rId62" Type="http://schemas.openxmlformats.org/officeDocument/2006/relationships/image" Target="../media/image784.png"/><Relationship Id="rId83" Type="http://schemas.openxmlformats.org/officeDocument/2006/relationships/image" Target="../media/image805.png"/><Relationship Id="rId88" Type="http://schemas.openxmlformats.org/officeDocument/2006/relationships/image" Target="../media/image810.png"/><Relationship Id="rId111" Type="http://schemas.openxmlformats.org/officeDocument/2006/relationships/image" Target="../media/image832.png"/><Relationship Id="rId132" Type="http://schemas.openxmlformats.org/officeDocument/2006/relationships/image" Target="../media/image853.png"/><Relationship Id="rId153" Type="http://schemas.openxmlformats.org/officeDocument/2006/relationships/image" Target="../media/image874.png"/><Relationship Id="rId174" Type="http://schemas.openxmlformats.org/officeDocument/2006/relationships/image" Target="../media/image895.png"/><Relationship Id="rId179" Type="http://schemas.openxmlformats.org/officeDocument/2006/relationships/image" Target="../media/image900.png"/><Relationship Id="rId195" Type="http://schemas.openxmlformats.org/officeDocument/2006/relationships/image" Target="../media/image916.png"/><Relationship Id="rId190" Type="http://schemas.openxmlformats.org/officeDocument/2006/relationships/image" Target="../media/image911.png"/><Relationship Id="rId204" Type="http://schemas.openxmlformats.org/officeDocument/2006/relationships/image" Target="../media/image925.png"/><Relationship Id="rId15" Type="http://schemas.openxmlformats.org/officeDocument/2006/relationships/image" Target="../media/image737.png"/><Relationship Id="rId36" Type="http://schemas.openxmlformats.org/officeDocument/2006/relationships/image" Target="../media/image758.png"/><Relationship Id="rId57" Type="http://schemas.openxmlformats.org/officeDocument/2006/relationships/image" Target="../media/image779.png"/><Relationship Id="rId106" Type="http://schemas.openxmlformats.org/officeDocument/2006/relationships/image" Target="../media/image827.png"/><Relationship Id="rId127" Type="http://schemas.openxmlformats.org/officeDocument/2006/relationships/image" Target="../media/image848.png"/><Relationship Id="rId10" Type="http://schemas.openxmlformats.org/officeDocument/2006/relationships/image" Target="../media/image732.png"/><Relationship Id="rId31" Type="http://schemas.openxmlformats.org/officeDocument/2006/relationships/image" Target="../media/image753.png"/><Relationship Id="rId52" Type="http://schemas.openxmlformats.org/officeDocument/2006/relationships/image" Target="../media/image774.png"/><Relationship Id="rId73" Type="http://schemas.openxmlformats.org/officeDocument/2006/relationships/image" Target="../media/image795.png"/><Relationship Id="rId78" Type="http://schemas.openxmlformats.org/officeDocument/2006/relationships/image" Target="../media/image800.png"/><Relationship Id="rId94" Type="http://schemas.openxmlformats.org/officeDocument/2006/relationships/image" Target="../media/image816.png"/><Relationship Id="rId99" Type="http://schemas.openxmlformats.org/officeDocument/2006/relationships/image" Target="../media/image821.png"/><Relationship Id="rId101" Type="http://schemas.openxmlformats.org/officeDocument/2006/relationships/image" Target="../media/image128.png"/><Relationship Id="rId122" Type="http://schemas.openxmlformats.org/officeDocument/2006/relationships/image" Target="../media/image843.png"/><Relationship Id="rId143" Type="http://schemas.openxmlformats.org/officeDocument/2006/relationships/image" Target="../media/image864.png"/><Relationship Id="rId148" Type="http://schemas.openxmlformats.org/officeDocument/2006/relationships/image" Target="../media/image869.png"/><Relationship Id="rId164" Type="http://schemas.openxmlformats.org/officeDocument/2006/relationships/image" Target="../media/image885.png"/><Relationship Id="rId169" Type="http://schemas.openxmlformats.org/officeDocument/2006/relationships/image" Target="../media/image890.png"/><Relationship Id="rId185" Type="http://schemas.openxmlformats.org/officeDocument/2006/relationships/image" Target="../media/image906.png"/><Relationship Id="rId4" Type="http://schemas.openxmlformats.org/officeDocument/2006/relationships/image" Target="../media/image726.png"/><Relationship Id="rId9" Type="http://schemas.openxmlformats.org/officeDocument/2006/relationships/image" Target="../media/image731.png"/><Relationship Id="rId180" Type="http://schemas.openxmlformats.org/officeDocument/2006/relationships/image" Target="../media/image901.png"/><Relationship Id="rId26" Type="http://schemas.openxmlformats.org/officeDocument/2006/relationships/image" Target="../media/image748.png"/><Relationship Id="rId47" Type="http://schemas.openxmlformats.org/officeDocument/2006/relationships/image" Target="../media/image769.png"/><Relationship Id="rId68" Type="http://schemas.openxmlformats.org/officeDocument/2006/relationships/image" Target="../media/image790.png"/><Relationship Id="rId89" Type="http://schemas.openxmlformats.org/officeDocument/2006/relationships/image" Target="../media/image811.png"/><Relationship Id="rId112" Type="http://schemas.openxmlformats.org/officeDocument/2006/relationships/image" Target="../media/image833.png"/><Relationship Id="rId133" Type="http://schemas.openxmlformats.org/officeDocument/2006/relationships/image" Target="../media/image854.png"/><Relationship Id="rId154" Type="http://schemas.openxmlformats.org/officeDocument/2006/relationships/image" Target="../media/image875.png"/><Relationship Id="rId175" Type="http://schemas.openxmlformats.org/officeDocument/2006/relationships/image" Target="../media/image896.png"/><Relationship Id="rId196" Type="http://schemas.openxmlformats.org/officeDocument/2006/relationships/image" Target="../media/image917.png"/><Relationship Id="rId200" Type="http://schemas.openxmlformats.org/officeDocument/2006/relationships/image" Target="../media/image921.png"/><Relationship Id="rId16" Type="http://schemas.openxmlformats.org/officeDocument/2006/relationships/image" Target="../media/image738.png"/><Relationship Id="rId37" Type="http://schemas.openxmlformats.org/officeDocument/2006/relationships/image" Target="../media/image759.png"/><Relationship Id="rId58" Type="http://schemas.openxmlformats.org/officeDocument/2006/relationships/image" Target="../media/image780.png"/><Relationship Id="rId79" Type="http://schemas.openxmlformats.org/officeDocument/2006/relationships/image" Target="../media/image801.png"/><Relationship Id="rId102" Type="http://schemas.openxmlformats.org/officeDocument/2006/relationships/image" Target="../media/image823.png"/><Relationship Id="rId123" Type="http://schemas.openxmlformats.org/officeDocument/2006/relationships/image" Target="../media/image844.png"/><Relationship Id="rId144" Type="http://schemas.openxmlformats.org/officeDocument/2006/relationships/image" Target="../media/image865.png"/><Relationship Id="rId90" Type="http://schemas.openxmlformats.org/officeDocument/2006/relationships/image" Target="../media/image812.png"/><Relationship Id="rId165" Type="http://schemas.openxmlformats.org/officeDocument/2006/relationships/image" Target="../media/image886.png"/><Relationship Id="rId186" Type="http://schemas.openxmlformats.org/officeDocument/2006/relationships/image" Target="../media/image907.png"/><Relationship Id="rId27" Type="http://schemas.openxmlformats.org/officeDocument/2006/relationships/image" Target="../media/image749.png"/><Relationship Id="rId48" Type="http://schemas.openxmlformats.org/officeDocument/2006/relationships/image" Target="../media/image770.png"/><Relationship Id="rId69" Type="http://schemas.openxmlformats.org/officeDocument/2006/relationships/image" Target="../media/image791.png"/><Relationship Id="rId113" Type="http://schemas.openxmlformats.org/officeDocument/2006/relationships/image" Target="../media/image834.png"/><Relationship Id="rId134" Type="http://schemas.openxmlformats.org/officeDocument/2006/relationships/image" Target="../media/image855.png"/><Relationship Id="rId80" Type="http://schemas.openxmlformats.org/officeDocument/2006/relationships/image" Target="../media/image802.png"/><Relationship Id="rId155" Type="http://schemas.openxmlformats.org/officeDocument/2006/relationships/image" Target="../media/image876.png"/><Relationship Id="rId176" Type="http://schemas.openxmlformats.org/officeDocument/2006/relationships/image" Target="../media/image897.png"/><Relationship Id="rId197" Type="http://schemas.openxmlformats.org/officeDocument/2006/relationships/image" Target="../media/image918.png"/><Relationship Id="rId201" Type="http://schemas.openxmlformats.org/officeDocument/2006/relationships/image" Target="../media/image922.png"/><Relationship Id="rId17" Type="http://schemas.openxmlformats.org/officeDocument/2006/relationships/image" Target="../media/image739.png"/><Relationship Id="rId38" Type="http://schemas.openxmlformats.org/officeDocument/2006/relationships/image" Target="../media/image760.png"/><Relationship Id="rId59" Type="http://schemas.openxmlformats.org/officeDocument/2006/relationships/image" Target="../media/image781.png"/><Relationship Id="rId103" Type="http://schemas.openxmlformats.org/officeDocument/2006/relationships/image" Target="../media/image824.png"/><Relationship Id="rId124" Type="http://schemas.openxmlformats.org/officeDocument/2006/relationships/image" Target="../media/image845.png"/><Relationship Id="rId70" Type="http://schemas.openxmlformats.org/officeDocument/2006/relationships/image" Target="../media/image792.png"/><Relationship Id="rId91" Type="http://schemas.openxmlformats.org/officeDocument/2006/relationships/image" Target="../media/image813.png"/><Relationship Id="rId145" Type="http://schemas.openxmlformats.org/officeDocument/2006/relationships/image" Target="../media/image866.png"/><Relationship Id="rId166" Type="http://schemas.openxmlformats.org/officeDocument/2006/relationships/image" Target="../media/image887.png"/><Relationship Id="rId187" Type="http://schemas.openxmlformats.org/officeDocument/2006/relationships/image" Target="../media/image908.png"/><Relationship Id="rId1" Type="http://schemas.openxmlformats.org/officeDocument/2006/relationships/slideLayout" Target="../slideLayouts/slideLayout5.xml"/><Relationship Id="rId28" Type="http://schemas.openxmlformats.org/officeDocument/2006/relationships/image" Target="../media/image750.png"/><Relationship Id="rId49" Type="http://schemas.openxmlformats.org/officeDocument/2006/relationships/image" Target="../media/image771.png"/><Relationship Id="rId114" Type="http://schemas.openxmlformats.org/officeDocument/2006/relationships/image" Target="../media/image835.png"/><Relationship Id="rId60" Type="http://schemas.openxmlformats.org/officeDocument/2006/relationships/image" Target="../media/image782.png"/><Relationship Id="rId81" Type="http://schemas.openxmlformats.org/officeDocument/2006/relationships/image" Target="../media/image803.png"/><Relationship Id="rId135" Type="http://schemas.openxmlformats.org/officeDocument/2006/relationships/image" Target="../media/image856.png"/><Relationship Id="rId156" Type="http://schemas.openxmlformats.org/officeDocument/2006/relationships/image" Target="../media/image877.png"/><Relationship Id="rId177" Type="http://schemas.openxmlformats.org/officeDocument/2006/relationships/image" Target="../media/image898.png"/><Relationship Id="rId198" Type="http://schemas.openxmlformats.org/officeDocument/2006/relationships/image" Target="../media/image919.png"/><Relationship Id="rId202" Type="http://schemas.openxmlformats.org/officeDocument/2006/relationships/image" Target="../media/image923.png"/><Relationship Id="rId18" Type="http://schemas.openxmlformats.org/officeDocument/2006/relationships/image" Target="../media/image740.png"/><Relationship Id="rId39" Type="http://schemas.openxmlformats.org/officeDocument/2006/relationships/image" Target="../media/image761.png"/><Relationship Id="rId50" Type="http://schemas.openxmlformats.org/officeDocument/2006/relationships/image" Target="../media/image772.png"/><Relationship Id="rId104" Type="http://schemas.openxmlformats.org/officeDocument/2006/relationships/image" Target="../media/image825.png"/><Relationship Id="rId125" Type="http://schemas.openxmlformats.org/officeDocument/2006/relationships/image" Target="../media/image846.png"/><Relationship Id="rId146" Type="http://schemas.openxmlformats.org/officeDocument/2006/relationships/image" Target="../media/image867.png"/><Relationship Id="rId167" Type="http://schemas.openxmlformats.org/officeDocument/2006/relationships/image" Target="../media/image888.png"/><Relationship Id="rId188" Type="http://schemas.openxmlformats.org/officeDocument/2006/relationships/image" Target="../media/image909.png"/><Relationship Id="rId71" Type="http://schemas.openxmlformats.org/officeDocument/2006/relationships/image" Target="../media/image793.png"/><Relationship Id="rId92" Type="http://schemas.openxmlformats.org/officeDocument/2006/relationships/image" Target="../media/image814.png"/><Relationship Id="rId2" Type="http://schemas.openxmlformats.org/officeDocument/2006/relationships/image" Target="../media/image724.png"/><Relationship Id="rId29" Type="http://schemas.openxmlformats.org/officeDocument/2006/relationships/image" Target="../media/image75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8.png"/><Relationship Id="rId2" Type="http://schemas.openxmlformats.org/officeDocument/2006/relationships/image" Target="../media/image92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29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0.jp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2.jpg"/><Relationship Id="rId2" Type="http://schemas.openxmlformats.org/officeDocument/2006/relationships/image" Target="../media/image931.jp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4.jpg"/><Relationship Id="rId2" Type="http://schemas.openxmlformats.org/officeDocument/2006/relationships/image" Target="../media/image933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5.jp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6.jp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7.jp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62.png"/><Relationship Id="rId21" Type="http://schemas.openxmlformats.org/officeDocument/2006/relationships/image" Target="../media/image957.png"/><Relationship Id="rId42" Type="http://schemas.openxmlformats.org/officeDocument/2006/relationships/image" Target="../media/image978.png"/><Relationship Id="rId47" Type="http://schemas.openxmlformats.org/officeDocument/2006/relationships/image" Target="../media/image983.png"/><Relationship Id="rId63" Type="http://schemas.openxmlformats.org/officeDocument/2006/relationships/image" Target="../media/image999.png"/><Relationship Id="rId68" Type="http://schemas.openxmlformats.org/officeDocument/2006/relationships/image" Target="../media/image1004.png"/><Relationship Id="rId84" Type="http://schemas.openxmlformats.org/officeDocument/2006/relationships/image" Target="../media/image1020.png"/><Relationship Id="rId89" Type="http://schemas.openxmlformats.org/officeDocument/2006/relationships/image" Target="../media/image1025.png"/><Relationship Id="rId16" Type="http://schemas.openxmlformats.org/officeDocument/2006/relationships/image" Target="../media/image952.png"/><Relationship Id="rId107" Type="http://schemas.openxmlformats.org/officeDocument/2006/relationships/image" Target="../media/image1043.png"/><Relationship Id="rId11" Type="http://schemas.openxmlformats.org/officeDocument/2006/relationships/image" Target="../media/image947.png"/><Relationship Id="rId32" Type="http://schemas.openxmlformats.org/officeDocument/2006/relationships/image" Target="../media/image968.png"/><Relationship Id="rId37" Type="http://schemas.openxmlformats.org/officeDocument/2006/relationships/image" Target="../media/image973.png"/><Relationship Id="rId53" Type="http://schemas.openxmlformats.org/officeDocument/2006/relationships/image" Target="../media/image989.png"/><Relationship Id="rId58" Type="http://schemas.openxmlformats.org/officeDocument/2006/relationships/image" Target="../media/image994.png"/><Relationship Id="rId74" Type="http://schemas.openxmlformats.org/officeDocument/2006/relationships/image" Target="../media/image1010.png"/><Relationship Id="rId79" Type="http://schemas.openxmlformats.org/officeDocument/2006/relationships/image" Target="../media/image1015.png"/><Relationship Id="rId102" Type="http://schemas.openxmlformats.org/officeDocument/2006/relationships/image" Target="../media/image1038.png"/><Relationship Id="rId5" Type="http://schemas.openxmlformats.org/officeDocument/2006/relationships/image" Target="../media/image941.png"/><Relationship Id="rId90" Type="http://schemas.openxmlformats.org/officeDocument/2006/relationships/image" Target="../media/image1026.png"/><Relationship Id="rId95" Type="http://schemas.openxmlformats.org/officeDocument/2006/relationships/image" Target="../media/image1031.png"/><Relationship Id="rId22" Type="http://schemas.openxmlformats.org/officeDocument/2006/relationships/image" Target="../media/image958.png"/><Relationship Id="rId27" Type="http://schemas.openxmlformats.org/officeDocument/2006/relationships/image" Target="../media/image963.png"/><Relationship Id="rId43" Type="http://schemas.openxmlformats.org/officeDocument/2006/relationships/image" Target="../media/image979.png"/><Relationship Id="rId48" Type="http://schemas.openxmlformats.org/officeDocument/2006/relationships/image" Target="../media/image984.png"/><Relationship Id="rId64" Type="http://schemas.openxmlformats.org/officeDocument/2006/relationships/image" Target="../media/image1000.png"/><Relationship Id="rId69" Type="http://schemas.openxmlformats.org/officeDocument/2006/relationships/image" Target="../media/image1005.png"/><Relationship Id="rId80" Type="http://schemas.openxmlformats.org/officeDocument/2006/relationships/image" Target="../media/image1016.png"/><Relationship Id="rId85" Type="http://schemas.openxmlformats.org/officeDocument/2006/relationships/image" Target="../media/image1021.png"/><Relationship Id="rId12" Type="http://schemas.openxmlformats.org/officeDocument/2006/relationships/image" Target="../media/image948.png"/><Relationship Id="rId17" Type="http://schemas.openxmlformats.org/officeDocument/2006/relationships/image" Target="../media/image953.png"/><Relationship Id="rId33" Type="http://schemas.openxmlformats.org/officeDocument/2006/relationships/image" Target="../media/image969.png"/><Relationship Id="rId38" Type="http://schemas.openxmlformats.org/officeDocument/2006/relationships/image" Target="../media/image974.png"/><Relationship Id="rId59" Type="http://schemas.openxmlformats.org/officeDocument/2006/relationships/image" Target="../media/image995.png"/><Relationship Id="rId103" Type="http://schemas.openxmlformats.org/officeDocument/2006/relationships/image" Target="../media/image1039.png"/><Relationship Id="rId108" Type="http://schemas.openxmlformats.org/officeDocument/2006/relationships/image" Target="../media/image1044.png"/><Relationship Id="rId54" Type="http://schemas.openxmlformats.org/officeDocument/2006/relationships/image" Target="../media/image990.png"/><Relationship Id="rId70" Type="http://schemas.openxmlformats.org/officeDocument/2006/relationships/image" Target="../media/image1006.png"/><Relationship Id="rId75" Type="http://schemas.openxmlformats.org/officeDocument/2006/relationships/image" Target="../media/image1011.png"/><Relationship Id="rId91" Type="http://schemas.openxmlformats.org/officeDocument/2006/relationships/image" Target="../media/image1027.png"/><Relationship Id="rId96" Type="http://schemas.openxmlformats.org/officeDocument/2006/relationships/image" Target="../media/image10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42.png"/><Relationship Id="rId15" Type="http://schemas.openxmlformats.org/officeDocument/2006/relationships/image" Target="../media/image951.png"/><Relationship Id="rId23" Type="http://schemas.openxmlformats.org/officeDocument/2006/relationships/image" Target="../media/image959.png"/><Relationship Id="rId28" Type="http://schemas.openxmlformats.org/officeDocument/2006/relationships/image" Target="../media/image964.png"/><Relationship Id="rId36" Type="http://schemas.openxmlformats.org/officeDocument/2006/relationships/image" Target="../media/image972.png"/><Relationship Id="rId49" Type="http://schemas.openxmlformats.org/officeDocument/2006/relationships/image" Target="../media/image985.png"/><Relationship Id="rId57" Type="http://schemas.openxmlformats.org/officeDocument/2006/relationships/image" Target="../media/image993.png"/><Relationship Id="rId106" Type="http://schemas.openxmlformats.org/officeDocument/2006/relationships/image" Target="../media/image1042.png"/><Relationship Id="rId10" Type="http://schemas.openxmlformats.org/officeDocument/2006/relationships/image" Target="../media/image946.png"/><Relationship Id="rId31" Type="http://schemas.openxmlformats.org/officeDocument/2006/relationships/image" Target="../media/image967.png"/><Relationship Id="rId44" Type="http://schemas.openxmlformats.org/officeDocument/2006/relationships/image" Target="../media/image980.png"/><Relationship Id="rId52" Type="http://schemas.openxmlformats.org/officeDocument/2006/relationships/image" Target="../media/image988.png"/><Relationship Id="rId60" Type="http://schemas.openxmlformats.org/officeDocument/2006/relationships/image" Target="../media/image996.png"/><Relationship Id="rId65" Type="http://schemas.openxmlformats.org/officeDocument/2006/relationships/image" Target="../media/image1001.png"/><Relationship Id="rId73" Type="http://schemas.openxmlformats.org/officeDocument/2006/relationships/image" Target="../media/image1009.png"/><Relationship Id="rId78" Type="http://schemas.openxmlformats.org/officeDocument/2006/relationships/image" Target="../media/image1014.png"/><Relationship Id="rId81" Type="http://schemas.openxmlformats.org/officeDocument/2006/relationships/image" Target="../media/image1017.png"/><Relationship Id="rId86" Type="http://schemas.openxmlformats.org/officeDocument/2006/relationships/image" Target="../media/image1022.png"/><Relationship Id="rId94" Type="http://schemas.openxmlformats.org/officeDocument/2006/relationships/image" Target="../media/image1030.png"/><Relationship Id="rId99" Type="http://schemas.openxmlformats.org/officeDocument/2006/relationships/image" Target="../media/image1035.png"/><Relationship Id="rId101" Type="http://schemas.openxmlformats.org/officeDocument/2006/relationships/image" Target="../media/image1037.png"/><Relationship Id="rId4" Type="http://schemas.openxmlformats.org/officeDocument/2006/relationships/image" Target="../media/image940.png"/><Relationship Id="rId9" Type="http://schemas.openxmlformats.org/officeDocument/2006/relationships/image" Target="../media/image945.png"/><Relationship Id="rId13" Type="http://schemas.openxmlformats.org/officeDocument/2006/relationships/image" Target="../media/image949.png"/><Relationship Id="rId18" Type="http://schemas.openxmlformats.org/officeDocument/2006/relationships/image" Target="../media/image954.png"/><Relationship Id="rId39" Type="http://schemas.openxmlformats.org/officeDocument/2006/relationships/image" Target="../media/image975.png"/><Relationship Id="rId109" Type="http://schemas.openxmlformats.org/officeDocument/2006/relationships/image" Target="../media/image1045.png"/><Relationship Id="rId34" Type="http://schemas.openxmlformats.org/officeDocument/2006/relationships/image" Target="../media/image970.png"/><Relationship Id="rId50" Type="http://schemas.openxmlformats.org/officeDocument/2006/relationships/image" Target="../media/image986.png"/><Relationship Id="rId55" Type="http://schemas.openxmlformats.org/officeDocument/2006/relationships/image" Target="../media/image991.png"/><Relationship Id="rId76" Type="http://schemas.openxmlformats.org/officeDocument/2006/relationships/image" Target="../media/image1012.png"/><Relationship Id="rId97" Type="http://schemas.openxmlformats.org/officeDocument/2006/relationships/image" Target="../media/image1033.png"/><Relationship Id="rId104" Type="http://schemas.openxmlformats.org/officeDocument/2006/relationships/image" Target="../media/image1040.png"/><Relationship Id="rId7" Type="http://schemas.openxmlformats.org/officeDocument/2006/relationships/image" Target="../media/image943.png"/><Relationship Id="rId71" Type="http://schemas.openxmlformats.org/officeDocument/2006/relationships/image" Target="../media/image1007.png"/><Relationship Id="rId92" Type="http://schemas.openxmlformats.org/officeDocument/2006/relationships/image" Target="../media/image1028.png"/><Relationship Id="rId2" Type="http://schemas.openxmlformats.org/officeDocument/2006/relationships/image" Target="../media/image938.png"/><Relationship Id="rId29" Type="http://schemas.openxmlformats.org/officeDocument/2006/relationships/image" Target="../media/image965.png"/><Relationship Id="rId24" Type="http://schemas.openxmlformats.org/officeDocument/2006/relationships/image" Target="../media/image960.png"/><Relationship Id="rId40" Type="http://schemas.openxmlformats.org/officeDocument/2006/relationships/image" Target="../media/image976.png"/><Relationship Id="rId45" Type="http://schemas.openxmlformats.org/officeDocument/2006/relationships/image" Target="../media/image981.png"/><Relationship Id="rId66" Type="http://schemas.openxmlformats.org/officeDocument/2006/relationships/image" Target="../media/image1002.png"/><Relationship Id="rId87" Type="http://schemas.openxmlformats.org/officeDocument/2006/relationships/image" Target="../media/image1023.png"/><Relationship Id="rId110" Type="http://schemas.openxmlformats.org/officeDocument/2006/relationships/image" Target="../media/image1046.png"/><Relationship Id="rId61" Type="http://schemas.openxmlformats.org/officeDocument/2006/relationships/image" Target="../media/image997.png"/><Relationship Id="rId82" Type="http://schemas.openxmlformats.org/officeDocument/2006/relationships/image" Target="../media/image1018.png"/><Relationship Id="rId19" Type="http://schemas.openxmlformats.org/officeDocument/2006/relationships/image" Target="../media/image955.png"/><Relationship Id="rId14" Type="http://schemas.openxmlformats.org/officeDocument/2006/relationships/image" Target="../media/image950.png"/><Relationship Id="rId30" Type="http://schemas.openxmlformats.org/officeDocument/2006/relationships/image" Target="../media/image966.png"/><Relationship Id="rId35" Type="http://schemas.openxmlformats.org/officeDocument/2006/relationships/image" Target="../media/image971.png"/><Relationship Id="rId56" Type="http://schemas.openxmlformats.org/officeDocument/2006/relationships/image" Target="../media/image992.png"/><Relationship Id="rId77" Type="http://schemas.openxmlformats.org/officeDocument/2006/relationships/image" Target="../media/image1013.png"/><Relationship Id="rId100" Type="http://schemas.openxmlformats.org/officeDocument/2006/relationships/image" Target="../media/image1036.png"/><Relationship Id="rId105" Type="http://schemas.openxmlformats.org/officeDocument/2006/relationships/image" Target="../media/image1041.png"/><Relationship Id="rId8" Type="http://schemas.openxmlformats.org/officeDocument/2006/relationships/image" Target="../media/image944.png"/><Relationship Id="rId51" Type="http://schemas.openxmlformats.org/officeDocument/2006/relationships/image" Target="../media/image987.png"/><Relationship Id="rId72" Type="http://schemas.openxmlformats.org/officeDocument/2006/relationships/image" Target="../media/image1008.png"/><Relationship Id="rId93" Type="http://schemas.openxmlformats.org/officeDocument/2006/relationships/image" Target="../media/image1029.png"/><Relationship Id="rId98" Type="http://schemas.openxmlformats.org/officeDocument/2006/relationships/image" Target="../media/image1034.png"/><Relationship Id="rId3" Type="http://schemas.openxmlformats.org/officeDocument/2006/relationships/image" Target="../media/image939.png"/><Relationship Id="rId25" Type="http://schemas.openxmlformats.org/officeDocument/2006/relationships/image" Target="../media/image961.png"/><Relationship Id="rId46" Type="http://schemas.openxmlformats.org/officeDocument/2006/relationships/image" Target="../media/image982.png"/><Relationship Id="rId67" Type="http://schemas.openxmlformats.org/officeDocument/2006/relationships/image" Target="../media/image1003.png"/><Relationship Id="rId20" Type="http://schemas.openxmlformats.org/officeDocument/2006/relationships/image" Target="../media/image956.png"/><Relationship Id="rId41" Type="http://schemas.openxmlformats.org/officeDocument/2006/relationships/image" Target="../media/image977.png"/><Relationship Id="rId62" Type="http://schemas.openxmlformats.org/officeDocument/2006/relationships/image" Target="../media/image998.png"/><Relationship Id="rId83" Type="http://schemas.openxmlformats.org/officeDocument/2006/relationships/image" Target="../media/image1019.png"/><Relationship Id="rId88" Type="http://schemas.openxmlformats.org/officeDocument/2006/relationships/image" Target="../media/image1024.png"/><Relationship Id="rId111" Type="http://schemas.openxmlformats.org/officeDocument/2006/relationships/image" Target="../media/image1047.jpg"/></Relationships>
</file>

<file path=ppt/slides/_rels/slide9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63.png"/><Relationship Id="rId21" Type="http://schemas.openxmlformats.org/officeDocument/2006/relationships/image" Target="../media/image1067.png"/><Relationship Id="rId42" Type="http://schemas.openxmlformats.org/officeDocument/2006/relationships/image" Target="../media/image1088.png"/><Relationship Id="rId63" Type="http://schemas.openxmlformats.org/officeDocument/2006/relationships/image" Target="../media/image1109.png"/><Relationship Id="rId84" Type="http://schemas.openxmlformats.org/officeDocument/2006/relationships/image" Target="../media/image1130.png"/><Relationship Id="rId138" Type="http://schemas.openxmlformats.org/officeDocument/2006/relationships/image" Target="../media/image1184.png"/><Relationship Id="rId159" Type="http://schemas.openxmlformats.org/officeDocument/2006/relationships/image" Target="../media/image1205.png"/><Relationship Id="rId170" Type="http://schemas.openxmlformats.org/officeDocument/2006/relationships/image" Target="../media/image1216.png"/><Relationship Id="rId107" Type="http://schemas.openxmlformats.org/officeDocument/2006/relationships/image" Target="../media/image1153.png"/><Relationship Id="rId11" Type="http://schemas.openxmlformats.org/officeDocument/2006/relationships/image" Target="../media/image1057.png"/><Relationship Id="rId32" Type="http://schemas.openxmlformats.org/officeDocument/2006/relationships/image" Target="../media/image1078.png"/><Relationship Id="rId53" Type="http://schemas.openxmlformats.org/officeDocument/2006/relationships/image" Target="../media/image1099.png"/><Relationship Id="rId74" Type="http://schemas.openxmlformats.org/officeDocument/2006/relationships/image" Target="../media/image1120.png"/><Relationship Id="rId128" Type="http://schemas.openxmlformats.org/officeDocument/2006/relationships/image" Target="../media/image1174.png"/><Relationship Id="rId149" Type="http://schemas.openxmlformats.org/officeDocument/2006/relationships/image" Target="../media/image1195.png"/><Relationship Id="rId5" Type="http://schemas.openxmlformats.org/officeDocument/2006/relationships/image" Target="../media/image1051.png"/><Relationship Id="rId95" Type="http://schemas.openxmlformats.org/officeDocument/2006/relationships/image" Target="../media/image1141.png"/><Relationship Id="rId160" Type="http://schemas.openxmlformats.org/officeDocument/2006/relationships/image" Target="../media/image1206.png"/><Relationship Id="rId22" Type="http://schemas.openxmlformats.org/officeDocument/2006/relationships/image" Target="../media/image1068.png"/><Relationship Id="rId43" Type="http://schemas.openxmlformats.org/officeDocument/2006/relationships/image" Target="../media/image1089.png"/><Relationship Id="rId64" Type="http://schemas.openxmlformats.org/officeDocument/2006/relationships/image" Target="../media/image1110.png"/><Relationship Id="rId118" Type="http://schemas.openxmlformats.org/officeDocument/2006/relationships/image" Target="../media/image1164.png"/><Relationship Id="rId139" Type="http://schemas.openxmlformats.org/officeDocument/2006/relationships/image" Target="../media/image1185.png"/><Relationship Id="rId85" Type="http://schemas.openxmlformats.org/officeDocument/2006/relationships/image" Target="../media/image1131.png"/><Relationship Id="rId150" Type="http://schemas.openxmlformats.org/officeDocument/2006/relationships/image" Target="../media/image1196.png"/><Relationship Id="rId12" Type="http://schemas.openxmlformats.org/officeDocument/2006/relationships/image" Target="../media/image1058.png"/><Relationship Id="rId33" Type="http://schemas.openxmlformats.org/officeDocument/2006/relationships/image" Target="../media/image1079.png"/><Relationship Id="rId108" Type="http://schemas.openxmlformats.org/officeDocument/2006/relationships/image" Target="../media/image1154.png"/><Relationship Id="rId129" Type="http://schemas.openxmlformats.org/officeDocument/2006/relationships/image" Target="../media/image1175.png"/><Relationship Id="rId54" Type="http://schemas.openxmlformats.org/officeDocument/2006/relationships/image" Target="../media/image1100.png"/><Relationship Id="rId70" Type="http://schemas.openxmlformats.org/officeDocument/2006/relationships/image" Target="../media/image1116.png"/><Relationship Id="rId75" Type="http://schemas.openxmlformats.org/officeDocument/2006/relationships/image" Target="../media/image1121.png"/><Relationship Id="rId91" Type="http://schemas.openxmlformats.org/officeDocument/2006/relationships/image" Target="../media/image1137.png"/><Relationship Id="rId96" Type="http://schemas.openxmlformats.org/officeDocument/2006/relationships/image" Target="../media/image1142.png"/><Relationship Id="rId140" Type="http://schemas.openxmlformats.org/officeDocument/2006/relationships/image" Target="../media/image1186.png"/><Relationship Id="rId145" Type="http://schemas.openxmlformats.org/officeDocument/2006/relationships/image" Target="../media/image1191.png"/><Relationship Id="rId161" Type="http://schemas.openxmlformats.org/officeDocument/2006/relationships/image" Target="../media/image1207.png"/><Relationship Id="rId166" Type="http://schemas.openxmlformats.org/officeDocument/2006/relationships/image" Target="../media/image12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52.png"/><Relationship Id="rId23" Type="http://schemas.openxmlformats.org/officeDocument/2006/relationships/image" Target="../media/image1069.png"/><Relationship Id="rId28" Type="http://schemas.openxmlformats.org/officeDocument/2006/relationships/image" Target="../media/image1074.png"/><Relationship Id="rId49" Type="http://schemas.openxmlformats.org/officeDocument/2006/relationships/image" Target="../media/image1095.png"/><Relationship Id="rId114" Type="http://schemas.openxmlformats.org/officeDocument/2006/relationships/image" Target="../media/image1160.png"/><Relationship Id="rId119" Type="http://schemas.openxmlformats.org/officeDocument/2006/relationships/image" Target="../media/image1165.png"/><Relationship Id="rId44" Type="http://schemas.openxmlformats.org/officeDocument/2006/relationships/image" Target="../media/image1090.png"/><Relationship Id="rId60" Type="http://schemas.openxmlformats.org/officeDocument/2006/relationships/image" Target="../media/image1106.png"/><Relationship Id="rId65" Type="http://schemas.openxmlformats.org/officeDocument/2006/relationships/image" Target="../media/image1111.png"/><Relationship Id="rId81" Type="http://schemas.openxmlformats.org/officeDocument/2006/relationships/image" Target="../media/image1127.png"/><Relationship Id="rId86" Type="http://schemas.openxmlformats.org/officeDocument/2006/relationships/image" Target="../media/image1132.png"/><Relationship Id="rId130" Type="http://schemas.openxmlformats.org/officeDocument/2006/relationships/image" Target="../media/image1176.png"/><Relationship Id="rId135" Type="http://schemas.openxmlformats.org/officeDocument/2006/relationships/image" Target="../media/image1181.png"/><Relationship Id="rId151" Type="http://schemas.openxmlformats.org/officeDocument/2006/relationships/image" Target="../media/image1197.png"/><Relationship Id="rId156" Type="http://schemas.openxmlformats.org/officeDocument/2006/relationships/image" Target="../media/image1202.png"/><Relationship Id="rId13" Type="http://schemas.openxmlformats.org/officeDocument/2006/relationships/image" Target="../media/image1059.png"/><Relationship Id="rId18" Type="http://schemas.openxmlformats.org/officeDocument/2006/relationships/image" Target="../media/image1064.png"/><Relationship Id="rId39" Type="http://schemas.openxmlformats.org/officeDocument/2006/relationships/image" Target="../media/image1085.png"/><Relationship Id="rId109" Type="http://schemas.openxmlformats.org/officeDocument/2006/relationships/image" Target="../media/image1155.png"/><Relationship Id="rId34" Type="http://schemas.openxmlformats.org/officeDocument/2006/relationships/image" Target="../media/image1080.png"/><Relationship Id="rId50" Type="http://schemas.openxmlformats.org/officeDocument/2006/relationships/image" Target="../media/image1096.png"/><Relationship Id="rId55" Type="http://schemas.openxmlformats.org/officeDocument/2006/relationships/image" Target="../media/image1101.png"/><Relationship Id="rId76" Type="http://schemas.openxmlformats.org/officeDocument/2006/relationships/image" Target="../media/image1122.png"/><Relationship Id="rId97" Type="http://schemas.openxmlformats.org/officeDocument/2006/relationships/image" Target="../media/image1143.png"/><Relationship Id="rId104" Type="http://schemas.openxmlformats.org/officeDocument/2006/relationships/image" Target="../media/image1150.png"/><Relationship Id="rId120" Type="http://schemas.openxmlformats.org/officeDocument/2006/relationships/image" Target="../media/image1166.png"/><Relationship Id="rId125" Type="http://schemas.openxmlformats.org/officeDocument/2006/relationships/image" Target="../media/image1171.png"/><Relationship Id="rId141" Type="http://schemas.openxmlformats.org/officeDocument/2006/relationships/image" Target="../media/image1187.png"/><Relationship Id="rId146" Type="http://schemas.openxmlformats.org/officeDocument/2006/relationships/image" Target="../media/image1192.png"/><Relationship Id="rId167" Type="http://schemas.openxmlformats.org/officeDocument/2006/relationships/image" Target="../media/image1213.png"/><Relationship Id="rId7" Type="http://schemas.openxmlformats.org/officeDocument/2006/relationships/image" Target="../media/image1053.png"/><Relationship Id="rId71" Type="http://schemas.openxmlformats.org/officeDocument/2006/relationships/image" Target="../media/image1117.png"/><Relationship Id="rId92" Type="http://schemas.openxmlformats.org/officeDocument/2006/relationships/image" Target="../media/image1138.png"/><Relationship Id="rId162" Type="http://schemas.openxmlformats.org/officeDocument/2006/relationships/image" Target="../media/image1208.png"/><Relationship Id="rId2" Type="http://schemas.openxmlformats.org/officeDocument/2006/relationships/image" Target="../media/image1048.png"/><Relationship Id="rId29" Type="http://schemas.openxmlformats.org/officeDocument/2006/relationships/image" Target="../media/image1075.png"/><Relationship Id="rId24" Type="http://schemas.openxmlformats.org/officeDocument/2006/relationships/image" Target="../media/image1070.png"/><Relationship Id="rId40" Type="http://schemas.openxmlformats.org/officeDocument/2006/relationships/image" Target="../media/image1086.png"/><Relationship Id="rId45" Type="http://schemas.openxmlformats.org/officeDocument/2006/relationships/image" Target="../media/image1091.png"/><Relationship Id="rId66" Type="http://schemas.openxmlformats.org/officeDocument/2006/relationships/image" Target="../media/image1112.png"/><Relationship Id="rId87" Type="http://schemas.openxmlformats.org/officeDocument/2006/relationships/image" Target="../media/image1133.png"/><Relationship Id="rId110" Type="http://schemas.openxmlformats.org/officeDocument/2006/relationships/image" Target="../media/image1156.png"/><Relationship Id="rId115" Type="http://schemas.openxmlformats.org/officeDocument/2006/relationships/image" Target="../media/image1161.png"/><Relationship Id="rId131" Type="http://schemas.openxmlformats.org/officeDocument/2006/relationships/image" Target="../media/image1177.png"/><Relationship Id="rId136" Type="http://schemas.openxmlformats.org/officeDocument/2006/relationships/image" Target="../media/image1182.png"/><Relationship Id="rId157" Type="http://schemas.openxmlformats.org/officeDocument/2006/relationships/image" Target="../media/image1203.png"/><Relationship Id="rId61" Type="http://schemas.openxmlformats.org/officeDocument/2006/relationships/image" Target="../media/image1107.png"/><Relationship Id="rId82" Type="http://schemas.openxmlformats.org/officeDocument/2006/relationships/image" Target="../media/image1128.png"/><Relationship Id="rId152" Type="http://schemas.openxmlformats.org/officeDocument/2006/relationships/image" Target="../media/image1198.png"/><Relationship Id="rId19" Type="http://schemas.openxmlformats.org/officeDocument/2006/relationships/image" Target="../media/image1065.png"/><Relationship Id="rId14" Type="http://schemas.openxmlformats.org/officeDocument/2006/relationships/image" Target="../media/image1060.png"/><Relationship Id="rId30" Type="http://schemas.openxmlformats.org/officeDocument/2006/relationships/image" Target="../media/image1076.png"/><Relationship Id="rId35" Type="http://schemas.openxmlformats.org/officeDocument/2006/relationships/image" Target="../media/image1081.png"/><Relationship Id="rId56" Type="http://schemas.openxmlformats.org/officeDocument/2006/relationships/image" Target="../media/image1102.png"/><Relationship Id="rId77" Type="http://schemas.openxmlformats.org/officeDocument/2006/relationships/image" Target="../media/image1123.png"/><Relationship Id="rId100" Type="http://schemas.openxmlformats.org/officeDocument/2006/relationships/image" Target="../media/image1146.png"/><Relationship Id="rId105" Type="http://schemas.openxmlformats.org/officeDocument/2006/relationships/image" Target="../media/image1151.png"/><Relationship Id="rId126" Type="http://schemas.openxmlformats.org/officeDocument/2006/relationships/image" Target="../media/image1172.png"/><Relationship Id="rId147" Type="http://schemas.openxmlformats.org/officeDocument/2006/relationships/image" Target="../media/image1193.png"/><Relationship Id="rId168" Type="http://schemas.openxmlformats.org/officeDocument/2006/relationships/image" Target="../media/image1214.png"/><Relationship Id="rId8" Type="http://schemas.openxmlformats.org/officeDocument/2006/relationships/image" Target="../media/image1054.png"/><Relationship Id="rId51" Type="http://schemas.openxmlformats.org/officeDocument/2006/relationships/image" Target="../media/image1097.png"/><Relationship Id="rId72" Type="http://schemas.openxmlformats.org/officeDocument/2006/relationships/image" Target="../media/image1118.png"/><Relationship Id="rId93" Type="http://schemas.openxmlformats.org/officeDocument/2006/relationships/image" Target="../media/image1139.png"/><Relationship Id="rId98" Type="http://schemas.openxmlformats.org/officeDocument/2006/relationships/image" Target="../media/image1144.png"/><Relationship Id="rId121" Type="http://schemas.openxmlformats.org/officeDocument/2006/relationships/image" Target="../media/image1167.png"/><Relationship Id="rId142" Type="http://schemas.openxmlformats.org/officeDocument/2006/relationships/image" Target="../media/image1188.png"/><Relationship Id="rId163" Type="http://schemas.openxmlformats.org/officeDocument/2006/relationships/image" Target="../media/image1209.png"/><Relationship Id="rId3" Type="http://schemas.openxmlformats.org/officeDocument/2006/relationships/image" Target="../media/image1049.png"/><Relationship Id="rId25" Type="http://schemas.openxmlformats.org/officeDocument/2006/relationships/image" Target="../media/image1071.png"/><Relationship Id="rId46" Type="http://schemas.openxmlformats.org/officeDocument/2006/relationships/image" Target="../media/image1092.png"/><Relationship Id="rId67" Type="http://schemas.openxmlformats.org/officeDocument/2006/relationships/image" Target="../media/image1113.png"/><Relationship Id="rId116" Type="http://schemas.openxmlformats.org/officeDocument/2006/relationships/image" Target="../media/image1162.png"/><Relationship Id="rId137" Type="http://schemas.openxmlformats.org/officeDocument/2006/relationships/image" Target="../media/image1183.png"/><Relationship Id="rId158" Type="http://schemas.openxmlformats.org/officeDocument/2006/relationships/image" Target="../media/image1204.png"/><Relationship Id="rId20" Type="http://schemas.openxmlformats.org/officeDocument/2006/relationships/image" Target="../media/image1066.png"/><Relationship Id="rId41" Type="http://schemas.openxmlformats.org/officeDocument/2006/relationships/image" Target="../media/image1087.png"/><Relationship Id="rId62" Type="http://schemas.openxmlformats.org/officeDocument/2006/relationships/image" Target="../media/image1108.png"/><Relationship Id="rId83" Type="http://schemas.openxmlformats.org/officeDocument/2006/relationships/image" Target="../media/image1129.png"/><Relationship Id="rId88" Type="http://schemas.openxmlformats.org/officeDocument/2006/relationships/image" Target="../media/image1134.png"/><Relationship Id="rId111" Type="http://schemas.openxmlformats.org/officeDocument/2006/relationships/image" Target="../media/image1157.png"/><Relationship Id="rId132" Type="http://schemas.openxmlformats.org/officeDocument/2006/relationships/image" Target="../media/image1178.png"/><Relationship Id="rId153" Type="http://schemas.openxmlformats.org/officeDocument/2006/relationships/image" Target="../media/image1199.png"/><Relationship Id="rId15" Type="http://schemas.openxmlformats.org/officeDocument/2006/relationships/image" Target="../media/image1061.png"/><Relationship Id="rId36" Type="http://schemas.openxmlformats.org/officeDocument/2006/relationships/image" Target="../media/image1082.png"/><Relationship Id="rId57" Type="http://schemas.openxmlformats.org/officeDocument/2006/relationships/image" Target="../media/image1103.png"/><Relationship Id="rId106" Type="http://schemas.openxmlformats.org/officeDocument/2006/relationships/image" Target="../media/image1152.png"/><Relationship Id="rId127" Type="http://schemas.openxmlformats.org/officeDocument/2006/relationships/image" Target="../media/image1173.png"/><Relationship Id="rId10" Type="http://schemas.openxmlformats.org/officeDocument/2006/relationships/image" Target="../media/image1056.png"/><Relationship Id="rId31" Type="http://schemas.openxmlformats.org/officeDocument/2006/relationships/image" Target="../media/image1077.png"/><Relationship Id="rId52" Type="http://schemas.openxmlformats.org/officeDocument/2006/relationships/image" Target="../media/image1098.png"/><Relationship Id="rId73" Type="http://schemas.openxmlformats.org/officeDocument/2006/relationships/image" Target="../media/image1119.png"/><Relationship Id="rId78" Type="http://schemas.openxmlformats.org/officeDocument/2006/relationships/image" Target="../media/image1124.png"/><Relationship Id="rId94" Type="http://schemas.openxmlformats.org/officeDocument/2006/relationships/image" Target="../media/image1140.png"/><Relationship Id="rId99" Type="http://schemas.openxmlformats.org/officeDocument/2006/relationships/image" Target="../media/image1145.png"/><Relationship Id="rId101" Type="http://schemas.openxmlformats.org/officeDocument/2006/relationships/image" Target="../media/image1147.png"/><Relationship Id="rId122" Type="http://schemas.openxmlformats.org/officeDocument/2006/relationships/image" Target="../media/image1168.png"/><Relationship Id="rId143" Type="http://schemas.openxmlformats.org/officeDocument/2006/relationships/image" Target="../media/image1189.png"/><Relationship Id="rId148" Type="http://schemas.openxmlformats.org/officeDocument/2006/relationships/image" Target="../media/image1194.png"/><Relationship Id="rId164" Type="http://schemas.openxmlformats.org/officeDocument/2006/relationships/image" Target="../media/image1210.png"/><Relationship Id="rId169" Type="http://schemas.openxmlformats.org/officeDocument/2006/relationships/image" Target="../media/image1215.png"/><Relationship Id="rId4" Type="http://schemas.openxmlformats.org/officeDocument/2006/relationships/image" Target="../media/image1050.png"/><Relationship Id="rId9" Type="http://schemas.openxmlformats.org/officeDocument/2006/relationships/image" Target="../media/image1055.png"/><Relationship Id="rId26" Type="http://schemas.openxmlformats.org/officeDocument/2006/relationships/image" Target="../media/image1072.png"/><Relationship Id="rId47" Type="http://schemas.openxmlformats.org/officeDocument/2006/relationships/image" Target="../media/image1093.png"/><Relationship Id="rId68" Type="http://schemas.openxmlformats.org/officeDocument/2006/relationships/image" Target="../media/image1114.png"/><Relationship Id="rId89" Type="http://schemas.openxmlformats.org/officeDocument/2006/relationships/image" Target="../media/image1135.png"/><Relationship Id="rId112" Type="http://schemas.openxmlformats.org/officeDocument/2006/relationships/image" Target="../media/image1158.png"/><Relationship Id="rId133" Type="http://schemas.openxmlformats.org/officeDocument/2006/relationships/image" Target="../media/image1179.png"/><Relationship Id="rId154" Type="http://schemas.openxmlformats.org/officeDocument/2006/relationships/image" Target="../media/image1200.png"/><Relationship Id="rId16" Type="http://schemas.openxmlformats.org/officeDocument/2006/relationships/image" Target="../media/image1062.png"/><Relationship Id="rId37" Type="http://schemas.openxmlformats.org/officeDocument/2006/relationships/image" Target="../media/image1083.png"/><Relationship Id="rId58" Type="http://schemas.openxmlformats.org/officeDocument/2006/relationships/image" Target="../media/image1104.png"/><Relationship Id="rId79" Type="http://schemas.openxmlformats.org/officeDocument/2006/relationships/image" Target="../media/image1125.png"/><Relationship Id="rId102" Type="http://schemas.openxmlformats.org/officeDocument/2006/relationships/image" Target="../media/image1148.png"/><Relationship Id="rId123" Type="http://schemas.openxmlformats.org/officeDocument/2006/relationships/image" Target="../media/image1169.png"/><Relationship Id="rId144" Type="http://schemas.openxmlformats.org/officeDocument/2006/relationships/image" Target="../media/image1190.png"/><Relationship Id="rId90" Type="http://schemas.openxmlformats.org/officeDocument/2006/relationships/image" Target="../media/image1136.png"/><Relationship Id="rId165" Type="http://schemas.openxmlformats.org/officeDocument/2006/relationships/image" Target="../media/image1211.png"/><Relationship Id="rId27" Type="http://schemas.openxmlformats.org/officeDocument/2006/relationships/image" Target="../media/image1073.png"/><Relationship Id="rId48" Type="http://schemas.openxmlformats.org/officeDocument/2006/relationships/image" Target="../media/image1094.png"/><Relationship Id="rId69" Type="http://schemas.openxmlformats.org/officeDocument/2006/relationships/image" Target="../media/image1115.png"/><Relationship Id="rId113" Type="http://schemas.openxmlformats.org/officeDocument/2006/relationships/image" Target="../media/image1159.png"/><Relationship Id="rId134" Type="http://schemas.openxmlformats.org/officeDocument/2006/relationships/image" Target="../media/image1180.png"/><Relationship Id="rId80" Type="http://schemas.openxmlformats.org/officeDocument/2006/relationships/image" Target="../media/image1126.png"/><Relationship Id="rId155" Type="http://schemas.openxmlformats.org/officeDocument/2006/relationships/image" Target="../media/image1201.png"/><Relationship Id="rId17" Type="http://schemas.openxmlformats.org/officeDocument/2006/relationships/image" Target="../media/image1063.png"/><Relationship Id="rId38" Type="http://schemas.openxmlformats.org/officeDocument/2006/relationships/image" Target="../media/image1084.png"/><Relationship Id="rId59" Type="http://schemas.openxmlformats.org/officeDocument/2006/relationships/image" Target="../media/image1105.png"/><Relationship Id="rId103" Type="http://schemas.openxmlformats.org/officeDocument/2006/relationships/image" Target="../media/image1149.png"/><Relationship Id="rId124" Type="http://schemas.openxmlformats.org/officeDocument/2006/relationships/image" Target="../media/image1170.png"/></Relationships>
</file>

<file path=ppt/slides/_rels/slide9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332.png"/><Relationship Id="rId21" Type="http://schemas.openxmlformats.org/officeDocument/2006/relationships/image" Target="../media/image1236.png"/><Relationship Id="rId42" Type="http://schemas.openxmlformats.org/officeDocument/2006/relationships/image" Target="../media/image1257.png"/><Relationship Id="rId63" Type="http://schemas.openxmlformats.org/officeDocument/2006/relationships/image" Target="../media/image1278.png"/><Relationship Id="rId84" Type="http://schemas.openxmlformats.org/officeDocument/2006/relationships/image" Target="../media/image1299.png"/><Relationship Id="rId138" Type="http://schemas.openxmlformats.org/officeDocument/2006/relationships/image" Target="../media/image1353.png"/><Relationship Id="rId107" Type="http://schemas.openxmlformats.org/officeDocument/2006/relationships/image" Target="../media/image1322.png"/><Relationship Id="rId11" Type="http://schemas.openxmlformats.org/officeDocument/2006/relationships/image" Target="../media/image1226.png"/><Relationship Id="rId32" Type="http://schemas.openxmlformats.org/officeDocument/2006/relationships/image" Target="../media/image1247.png"/><Relationship Id="rId53" Type="http://schemas.openxmlformats.org/officeDocument/2006/relationships/image" Target="../media/image1268.png"/><Relationship Id="rId74" Type="http://schemas.openxmlformats.org/officeDocument/2006/relationships/image" Target="../media/image1289.png"/><Relationship Id="rId128" Type="http://schemas.openxmlformats.org/officeDocument/2006/relationships/image" Target="../media/image1343.png"/><Relationship Id="rId149" Type="http://schemas.openxmlformats.org/officeDocument/2006/relationships/image" Target="../media/image1364.png"/><Relationship Id="rId5" Type="http://schemas.openxmlformats.org/officeDocument/2006/relationships/image" Target="../media/image1220.png"/><Relationship Id="rId95" Type="http://schemas.openxmlformats.org/officeDocument/2006/relationships/image" Target="../media/image1310.png"/><Relationship Id="rId22" Type="http://schemas.openxmlformats.org/officeDocument/2006/relationships/image" Target="../media/image1237.png"/><Relationship Id="rId27" Type="http://schemas.openxmlformats.org/officeDocument/2006/relationships/image" Target="../media/image1242.png"/><Relationship Id="rId43" Type="http://schemas.openxmlformats.org/officeDocument/2006/relationships/image" Target="../media/image1258.png"/><Relationship Id="rId48" Type="http://schemas.openxmlformats.org/officeDocument/2006/relationships/image" Target="../media/image1263.png"/><Relationship Id="rId64" Type="http://schemas.openxmlformats.org/officeDocument/2006/relationships/image" Target="../media/image1279.png"/><Relationship Id="rId69" Type="http://schemas.openxmlformats.org/officeDocument/2006/relationships/image" Target="../media/image1284.png"/><Relationship Id="rId113" Type="http://schemas.openxmlformats.org/officeDocument/2006/relationships/image" Target="../media/image1328.png"/><Relationship Id="rId118" Type="http://schemas.openxmlformats.org/officeDocument/2006/relationships/image" Target="../media/image1333.png"/><Relationship Id="rId134" Type="http://schemas.openxmlformats.org/officeDocument/2006/relationships/image" Target="../media/image1349.png"/><Relationship Id="rId139" Type="http://schemas.openxmlformats.org/officeDocument/2006/relationships/image" Target="../media/image1354.png"/><Relationship Id="rId80" Type="http://schemas.openxmlformats.org/officeDocument/2006/relationships/image" Target="../media/image1295.png"/><Relationship Id="rId85" Type="http://schemas.openxmlformats.org/officeDocument/2006/relationships/image" Target="../media/image1300.png"/><Relationship Id="rId150" Type="http://schemas.openxmlformats.org/officeDocument/2006/relationships/image" Target="../media/image1365.png"/><Relationship Id="rId12" Type="http://schemas.openxmlformats.org/officeDocument/2006/relationships/image" Target="../media/image1227.png"/><Relationship Id="rId17" Type="http://schemas.openxmlformats.org/officeDocument/2006/relationships/image" Target="../media/image1232.png"/><Relationship Id="rId33" Type="http://schemas.openxmlformats.org/officeDocument/2006/relationships/image" Target="../media/image1248.png"/><Relationship Id="rId38" Type="http://schemas.openxmlformats.org/officeDocument/2006/relationships/image" Target="../media/image1253.png"/><Relationship Id="rId59" Type="http://schemas.openxmlformats.org/officeDocument/2006/relationships/image" Target="../media/image1274.png"/><Relationship Id="rId103" Type="http://schemas.openxmlformats.org/officeDocument/2006/relationships/image" Target="../media/image1318.png"/><Relationship Id="rId108" Type="http://schemas.openxmlformats.org/officeDocument/2006/relationships/image" Target="../media/image1323.png"/><Relationship Id="rId124" Type="http://schemas.openxmlformats.org/officeDocument/2006/relationships/image" Target="../media/image1339.png"/><Relationship Id="rId129" Type="http://schemas.openxmlformats.org/officeDocument/2006/relationships/image" Target="../media/image1344.png"/><Relationship Id="rId54" Type="http://schemas.openxmlformats.org/officeDocument/2006/relationships/image" Target="../media/image1269.png"/><Relationship Id="rId70" Type="http://schemas.openxmlformats.org/officeDocument/2006/relationships/image" Target="../media/image1285.png"/><Relationship Id="rId75" Type="http://schemas.openxmlformats.org/officeDocument/2006/relationships/image" Target="../media/image1290.png"/><Relationship Id="rId91" Type="http://schemas.openxmlformats.org/officeDocument/2006/relationships/image" Target="../media/image1306.png"/><Relationship Id="rId96" Type="http://schemas.openxmlformats.org/officeDocument/2006/relationships/image" Target="../media/image1311.png"/><Relationship Id="rId140" Type="http://schemas.openxmlformats.org/officeDocument/2006/relationships/image" Target="../media/image1355.png"/><Relationship Id="rId145" Type="http://schemas.openxmlformats.org/officeDocument/2006/relationships/image" Target="../media/image13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21.png"/><Relationship Id="rId23" Type="http://schemas.openxmlformats.org/officeDocument/2006/relationships/image" Target="../media/image1238.png"/><Relationship Id="rId28" Type="http://schemas.openxmlformats.org/officeDocument/2006/relationships/image" Target="../media/image1243.png"/><Relationship Id="rId49" Type="http://schemas.openxmlformats.org/officeDocument/2006/relationships/image" Target="../media/image1264.png"/><Relationship Id="rId114" Type="http://schemas.openxmlformats.org/officeDocument/2006/relationships/image" Target="../media/image1329.png"/><Relationship Id="rId119" Type="http://schemas.openxmlformats.org/officeDocument/2006/relationships/image" Target="../media/image1334.png"/><Relationship Id="rId44" Type="http://schemas.openxmlformats.org/officeDocument/2006/relationships/image" Target="../media/image1259.png"/><Relationship Id="rId60" Type="http://schemas.openxmlformats.org/officeDocument/2006/relationships/image" Target="../media/image1275.png"/><Relationship Id="rId65" Type="http://schemas.openxmlformats.org/officeDocument/2006/relationships/image" Target="../media/image1280.png"/><Relationship Id="rId81" Type="http://schemas.openxmlformats.org/officeDocument/2006/relationships/image" Target="../media/image1296.png"/><Relationship Id="rId86" Type="http://schemas.openxmlformats.org/officeDocument/2006/relationships/image" Target="../media/image1301.png"/><Relationship Id="rId130" Type="http://schemas.openxmlformats.org/officeDocument/2006/relationships/image" Target="../media/image1345.png"/><Relationship Id="rId135" Type="http://schemas.openxmlformats.org/officeDocument/2006/relationships/image" Target="../media/image1350.png"/><Relationship Id="rId13" Type="http://schemas.openxmlformats.org/officeDocument/2006/relationships/image" Target="../media/image1228.png"/><Relationship Id="rId18" Type="http://schemas.openxmlformats.org/officeDocument/2006/relationships/image" Target="../media/image1233.png"/><Relationship Id="rId39" Type="http://schemas.openxmlformats.org/officeDocument/2006/relationships/image" Target="../media/image1254.png"/><Relationship Id="rId109" Type="http://schemas.openxmlformats.org/officeDocument/2006/relationships/image" Target="../media/image1324.png"/><Relationship Id="rId34" Type="http://schemas.openxmlformats.org/officeDocument/2006/relationships/image" Target="../media/image1249.png"/><Relationship Id="rId50" Type="http://schemas.openxmlformats.org/officeDocument/2006/relationships/image" Target="../media/image1265.png"/><Relationship Id="rId55" Type="http://schemas.openxmlformats.org/officeDocument/2006/relationships/image" Target="../media/image1270.png"/><Relationship Id="rId76" Type="http://schemas.openxmlformats.org/officeDocument/2006/relationships/image" Target="../media/image1291.png"/><Relationship Id="rId97" Type="http://schemas.openxmlformats.org/officeDocument/2006/relationships/image" Target="../media/image1312.png"/><Relationship Id="rId104" Type="http://schemas.openxmlformats.org/officeDocument/2006/relationships/image" Target="../media/image1319.png"/><Relationship Id="rId120" Type="http://schemas.openxmlformats.org/officeDocument/2006/relationships/image" Target="../media/image1335.png"/><Relationship Id="rId125" Type="http://schemas.openxmlformats.org/officeDocument/2006/relationships/image" Target="../media/image1340.png"/><Relationship Id="rId141" Type="http://schemas.openxmlformats.org/officeDocument/2006/relationships/image" Target="../media/image1356.png"/><Relationship Id="rId146" Type="http://schemas.openxmlformats.org/officeDocument/2006/relationships/image" Target="../media/image1361.png"/><Relationship Id="rId7" Type="http://schemas.openxmlformats.org/officeDocument/2006/relationships/image" Target="../media/image1222.png"/><Relationship Id="rId71" Type="http://schemas.openxmlformats.org/officeDocument/2006/relationships/image" Target="../media/image1286.png"/><Relationship Id="rId92" Type="http://schemas.openxmlformats.org/officeDocument/2006/relationships/image" Target="../media/image1307.png"/><Relationship Id="rId2" Type="http://schemas.openxmlformats.org/officeDocument/2006/relationships/image" Target="../media/image1217.png"/><Relationship Id="rId29" Type="http://schemas.openxmlformats.org/officeDocument/2006/relationships/image" Target="../media/image1244.png"/><Relationship Id="rId24" Type="http://schemas.openxmlformats.org/officeDocument/2006/relationships/image" Target="../media/image1239.png"/><Relationship Id="rId40" Type="http://schemas.openxmlformats.org/officeDocument/2006/relationships/image" Target="../media/image1255.png"/><Relationship Id="rId45" Type="http://schemas.openxmlformats.org/officeDocument/2006/relationships/image" Target="../media/image1260.png"/><Relationship Id="rId66" Type="http://schemas.openxmlformats.org/officeDocument/2006/relationships/image" Target="../media/image1281.png"/><Relationship Id="rId87" Type="http://schemas.openxmlformats.org/officeDocument/2006/relationships/image" Target="../media/image1302.png"/><Relationship Id="rId110" Type="http://schemas.openxmlformats.org/officeDocument/2006/relationships/image" Target="../media/image1325.png"/><Relationship Id="rId115" Type="http://schemas.openxmlformats.org/officeDocument/2006/relationships/image" Target="../media/image1330.png"/><Relationship Id="rId131" Type="http://schemas.openxmlformats.org/officeDocument/2006/relationships/image" Target="../media/image1346.png"/><Relationship Id="rId136" Type="http://schemas.openxmlformats.org/officeDocument/2006/relationships/image" Target="../media/image1351.png"/><Relationship Id="rId61" Type="http://schemas.openxmlformats.org/officeDocument/2006/relationships/image" Target="../media/image1276.png"/><Relationship Id="rId82" Type="http://schemas.openxmlformats.org/officeDocument/2006/relationships/image" Target="../media/image1297.png"/><Relationship Id="rId19" Type="http://schemas.openxmlformats.org/officeDocument/2006/relationships/image" Target="../media/image1234.png"/><Relationship Id="rId14" Type="http://schemas.openxmlformats.org/officeDocument/2006/relationships/image" Target="../media/image1229.png"/><Relationship Id="rId30" Type="http://schemas.openxmlformats.org/officeDocument/2006/relationships/image" Target="../media/image1245.png"/><Relationship Id="rId35" Type="http://schemas.openxmlformats.org/officeDocument/2006/relationships/image" Target="../media/image1250.png"/><Relationship Id="rId56" Type="http://schemas.openxmlformats.org/officeDocument/2006/relationships/image" Target="../media/image1271.png"/><Relationship Id="rId77" Type="http://schemas.openxmlformats.org/officeDocument/2006/relationships/image" Target="../media/image1292.png"/><Relationship Id="rId100" Type="http://schemas.openxmlformats.org/officeDocument/2006/relationships/image" Target="../media/image1315.png"/><Relationship Id="rId105" Type="http://schemas.openxmlformats.org/officeDocument/2006/relationships/image" Target="../media/image1320.png"/><Relationship Id="rId126" Type="http://schemas.openxmlformats.org/officeDocument/2006/relationships/image" Target="../media/image1341.png"/><Relationship Id="rId147" Type="http://schemas.openxmlformats.org/officeDocument/2006/relationships/image" Target="../media/image1362.png"/><Relationship Id="rId8" Type="http://schemas.openxmlformats.org/officeDocument/2006/relationships/image" Target="../media/image1223.png"/><Relationship Id="rId51" Type="http://schemas.openxmlformats.org/officeDocument/2006/relationships/image" Target="../media/image1266.png"/><Relationship Id="rId72" Type="http://schemas.openxmlformats.org/officeDocument/2006/relationships/image" Target="../media/image1287.png"/><Relationship Id="rId93" Type="http://schemas.openxmlformats.org/officeDocument/2006/relationships/image" Target="../media/image1308.png"/><Relationship Id="rId98" Type="http://schemas.openxmlformats.org/officeDocument/2006/relationships/image" Target="../media/image1313.png"/><Relationship Id="rId121" Type="http://schemas.openxmlformats.org/officeDocument/2006/relationships/image" Target="../media/image1336.png"/><Relationship Id="rId142" Type="http://schemas.openxmlformats.org/officeDocument/2006/relationships/image" Target="../media/image1357.png"/><Relationship Id="rId3" Type="http://schemas.openxmlformats.org/officeDocument/2006/relationships/image" Target="../media/image1218.png"/><Relationship Id="rId25" Type="http://schemas.openxmlformats.org/officeDocument/2006/relationships/image" Target="../media/image1240.png"/><Relationship Id="rId46" Type="http://schemas.openxmlformats.org/officeDocument/2006/relationships/image" Target="../media/image1261.png"/><Relationship Id="rId67" Type="http://schemas.openxmlformats.org/officeDocument/2006/relationships/image" Target="../media/image1282.png"/><Relationship Id="rId116" Type="http://schemas.openxmlformats.org/officeDocument/2006/relationships/image" Target="../media/image1331.png"/><Relationship Id="rId137" Type="http://schemas.openxmlformats.org/officeDocument/2006/relationships/image" Target="../media/image1352.png"/><Relationship Id="rId20" Type="http://schemas.openxmlformats.org/officeDocument/2006/relationships/image" Target="../media/image1235.png"/><Relationship Id="rId41" Type="http://schemas.openxmlformats.org/officeDocument/2006/relationships/image" Target="../media/image1256.png"/><Relationship Id="rId62" Type="http://schemas.openxmlformats.org/officeDocument/2006/relationships/image" Target="../media/image1277.png"/><Relationship Id="rId83" Type="http://schemas.openxmlformats.org/officeDocument/2006/relationships/image" Target="../media/image1298.png"/><Relationship Id="rId88" Type="http://schemas.openxmlformats.org/officeDocument/2006/relationships/image" Target="../media/image1303.png"/><Relationship Id="rId111" Type="http://schemas.openxmlformats.org/officeDocument/2006/relationships/image" Target="../media/image1326.png"/><Relationship Id="rId132" Type="http://schemas.openxmlformats.org/officeDocument/2006/relationships/image" Target="../media/image1347.png"/><Relationship Id="rId15" Type="http://schemas.openxmlformats.org/officeDocument/2006/relationships/image" Target="../media/image1230.png"/><Relationship Id="rId36" Type="http://schemas.openxmlformats.org/officeDocument/2006/relationships/image" Target="../media/image1251.png"/><Relationship Id="rId57" Type="http://schemas.openxmlformats.org/officeDocument/2006/relationships/image" Target="../media/image1272.png"/><Relationship Id="rId106" Type="http://schemas.openxmlformats.org/officeDocument/2006/relationships/image" Target="../media/image1321.png"/><Relationship Id="rId127" Type="http://schemas.openxmlformats.org/officeDocument/2006/relationships/image" Target="../media/image1342.png"/><Relationship Id="rId10" Type="http://schemas.openxmlformats.org/officeDocument/2006/relationships/image" Target="../media/image1225.png"/><Relationship Id="rId31" Type="http://schemas.openxmlformats.org/officeDocument/2006/relationships/image" Target="../media/image1246.png"/><Relationship Id="rId52" Type="http://schemas.openxmlformats.org/officeDocument/2006/relationships/image" Target="../media/image1267.png"/><Relationship Id="rId73" Type="http://schemas.openxmlformats.org/officeDocument/2006/relationships/image" Target="../media/image1288.png"/><Relationship Id="rId78" Type="http://schemas.openxmlformats.org/officeDocument/2006/relationships/image" Target="../media/image1293.png"/><Relationship Id="rId94" Type="http://schemas.openxmlformats.org/officeDocument/2006/relationships/image" Target="../media/image1309.png"/><Relationship Id="rId99" Type="http://schemas.openxmlformats.org/officeDocument/2006/relationships/image" Target="../media/image1314.png"/><Relationship Id="rId101" Type="http://schemas.openxmlformats.org/officeDocument/2006/relationships/image" Target="../media/image1316.png"/><Relationship Id="rId122" Type="http://schemas.openxmlformats.org/officeDocument/2006/relationships/image" Target="../media/image1337.png"/><Relationship Id="rId143" Type="http://schemas.openxmlformats.org/officeDocument/2006/relationships/image" Target="../media/image1358.png"/><Relationship Id="rId148" Type="http://schemas.openxmlformats.org/officeDocument/2006/relationships/image" Target="../media/image1363.png"/><Relationship Id="rId4" Type="http://schemas.openxmlformats.org/officeDocument/2006/relationships/image" Target="../media/image1219.png"/><Relationship Id="rId9" Type="http://schemas.openxmlformats.org/officeDocument/2006/relationships/image" Target="../media/image1224.png"/><Relationship Id="rId26" Type="http://schemas.openxmlformats.org/officeDocument/2006/relationships/image" Target="../media/image1241.png"/><Relationship Id="rId47" Type="http://schemas.openxmlformats.org/officeDocument/2006/relationships/image" Target="../media/image1262.png"/><Relationship Id="rId68" Type="http://schemas.openxmlformats.org/officeDocument/2006/relationships/image" Target="../media/image1283.png"/><Relationship Id="rId89" Type="http://schemas.openxmlformats.org/officeDocument/2006/relationships/image" Target="../media/image1304.png"/><Relationship Id="rId112" Type="http://schemas.openxmlformats.org/officeDocument/2006/relationships/image" Target="../media/image1327.png"/><Relationship Id="rId133" Type="http://schemas.openxmlformats.org/officeDocument/2006/relationships/image" Target="../media/image1348.png"/><Relationship Id="rId16" Type="http://schemas.openxmlformats.org/officeDocument/2006/relationships/image" Target="../media/image1231.png"/><Relationship Id="rId37" Type="http://schemas.openxmlformats.org/officeDocument/2006/relationships/image" Target="../media/image1252.png"/><Relationship Id="rId58" Type="http://schemas.openxmlformats.org/officeDocument/2006/relationships/image" Target="../media/image1273.png"/><Relationship Id="rId79" Type="http://schemas.openxmlformats.org/officeDocument/2006/relationships/image" Target="../media/image1294.png"/><Relationship Id="rId102" Type="http://schemas.openxmlformats.org/officeDocument/2006/relationships/image" Target="../media/image1317.png"/><Relationship Id="rId123" Type="http://schemas.openxmlformats.org/officeDocument/2006/relationships/image" Target="../media/image1338.png"/><Relationship Id="rId144" Type="http://schemas.openxmlformats.org/officeDocument/2006/relationships/image" Target="../media/image1359.png"/><Relationship Id="rId90" Type="http://schemas.openxmlformats.org/officeDocument/2006/relationships/image" Target="../media/image1305.png"/></Relationships>
</file>

<file path=ppt/slides/_rels/slide9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90.png"/><Relationship Id="rId117" Type="http://schemas.openxmlformats.org/officeDocument/2006/relationships/image" Target="../media/image1481.png"/><Relationship Id="rId21" Type="http://schemas.openxmlformats.org/officeDocument/2006/relationships/image" Target="../media/image1385.png"/><Relationship Id="rId42" Type="http://schemas.openxmlformats.org/officeDocument/2006/relationships/image" Target="../media/image1406.png"/><Relationship Id="rId47" Type="http://schemas.openxmlformats.org/officeDocument/2006/relationships/image" Target="../media/image1411.png"/><Relationship Id="rId63" Type="http://schemas.openxmlformats.org/officeDocument/2006/relationships/image" Target="../media/image1427.png"/><Relationship Id="rId68" Type="http://schemas.openxmlformats.org/officeDocument/2006/relationships/image" Target="../media/image1432.png"/><Relationship Id="rId84" Type="http://schemas.openxmlformats.org/officeDocument/2006/relationships/image" Target="../media/image1448.png"/><Relationship Id="rId89" Type="http://schemas.openxmlformats.org/officeDocument/2006/relationships/image" Target="../media/image1453.png"/><Relationship Id="rId112" Type="http://schemas.openxmlformats.org/officeDocument/2006/relationships/image" Target="../media/image1476.png"/><Relationship Id="rId16" Type="http://schemas.openxmlformats.org/officeDocument/2006/relationships/image" Target="../media/image1380.png"/><Relationship Id="rId107" Type="http://schemas.openxmlformats.org/officeDocument/2006/relationships/image" Target="../media/image1471.png"/><Relationship Id="rId11" Type="http://schemas.openxmlformats.org/officeDocument/2006/relationships/image" Target="../media/image1375.png"/><Relationship Id="rId32" Type="http://schemas.openxmlformats.org/officeDocument/2006/relationships/image" Target="../media/image1396.png"/><Relationship Id="rId37" Type="http://schemas.openxmlformats.org/officeDocument/2006/relationships/image" Target="../media/image1401.png"/><Relationship Id="rId53" Type="http://schemas.openxmlformats.org/officeDocument/2006/relationships/image" Target="../media/image1417.png"/><Relationship Id="rId58" Type="http://schemas.openxmlformats.org/officeDocument/2006/relationships/image" Target="../media/image1422.png"/><Relationship Id="rId74" Type="http://schemas.openxmlformats.org/officeDocument/2006/relationships/image" Target="../media/image1438.png"/><Relationship Id="rId79" Type="http://schemas.openxmlformats.org/officeDocument/2006/relationships/image" Target="../media/image1443.png"/><Relationship Id="rId102" Type="http://schemas.openxmlformats.org/officeDocument/2006/relationships/image" Target="../media/image1466.png"/><Relationship Id="rId123" Type="http://schemas.openxmlformats.org/officeDocument/2006/relationships/image" Target="../media/image1487.png"/><Relationship Id="rId5" Type="http://schemas.openxmlformats.org/officeDocument/2006/relationships/image" Target="../media/image1369.png"/><Relationship Id="rId90" Type="http://schemas.openxmlformats.org/officeDocument/2006/relationships/image" Target="../media/image1454.png"/><Relationship Id="rId95" Type="http://schemas.openxmlformats.org/officeDocument/2006/relationships/image" Target="../media/image1459.png"/><Relationship Id="rId22" Type="http://schemas.openxmlformats.org/officeDocument/2006/relationships/image" Target="../media/image1386.png"/><Relationship Id="rId27" Type="http://schemas.openxmlformats.org/officeDocument/2006/relationships/image" Target="../media/image1391.png"/><Relationship Id="rId43" Type="http://schemas.openxmlformats.org/officeDocument/2006/relationships/image" Target="../media/image1407.png"/><Relationship Id="rId48" Type="http://schemas.openxmlformats.org/officeDocument/2006/relationships/image" Target="../media/image1412.png"/><Relationship Id="rId64" Type="http://schemas.openxmlformats.org/officeDocument/2006/relationships/image" Target="../media/image1428.png"/><Relationship Id="rId69" Type="http://schemas.openxmlformats.org/officeDocument/2006/relationships/image" Target="../media/image1433.png"/><Relationship Id="rId113" Type="http://schemas.openxmlformats.org/officeDocument/2006/relationships/image" Target="../media/image1477.png"/><Relationship Id="rId118" Type="http://schemas.openxmlformats.org/officeDocument/2006/relationships/image" Target="../media/image1482.png"/><Relationship Id="rId80" Type="http://schemas.openxmlformats.org/officeDocument/2006/relationships/image" Target="../media/image1444.png"/><Relationship Id="rId85" Type="http://schemas.openxmlformats.org/officeDocument/2006/relationships/image" Target="../media/image1449.png"/><Relationship Id="rId12" Type="http://schemas.openxmlformats.org/officeDocument/2006/relationships/image" Target="../media/image1376.png"/><Relationship Id="rId17" Type="http://schemas.openxmlformats.org/officeDocument/2006/relationships/image" Target="../media/image1381.png"/><Relationship Id="rId33" Type="http://schemas.openxmlformats.org/officeDocument/2006/relationships/image" Target="../media/image1397.png"/><Relationship Id="rId38" Type="http://schemas.openxmlformats.org/officeDocument/2006/relationships/image" Target="../media/image1402.png"/><Relationship Id="rId59" Type="http://schemas.openxmlformats.org/officeDocument/2006/relationships/image" Target="../media/image1423.png"/><Relationship Id="rId103" Type="http://schemas.openxmlformats.org/officeDocument/2006/relationships/image" Target="../media/image1467.png"/><Relationship Id="rId108" Type="http://schemas.openxmlformats.org/officeDocument/2006/relationships/image" Target="../media/image1472.png"/><Relationship Id="rId54" Type="http://schemas.openxmlformats.org/officeDocument/2006/relationships/image" Target="../media/image1418.png"/><Relationship Id="rId70" Type="http://schemas.openxmlformats.org/officeDocument/2006/relationships/image" Target="../media/image1434.png"/><Relationship Id="rId75" Type="http://schemas.openxmlformats.org/officeDocument/2006/relationships/image" Target="../media/image1439.png"/><Relationship Id="rId91" Type="http://schemas.openxmlformats.org/officeDocument/2006/relationships/image" Target="../media/image1455.png"/><Relationship Id="rId96" Type="http://schemas.openxmlformats.org/officeDocument/2006/relationships/image" Target="../media/image14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70.png"/><Relationship Id="rId23" Type="http://schemas.openxmlformats.org/officeDocument/2006/relationships/image" Target="../media/image1387.png"/><Relationship Id="rId28" Type="http://schemas.openxmlformats.org/officeDocument/2006/relationships/image" Target="../media/image1392.png"/><Relationship Id="rId49" Type="http://schemas.openxmlformats.org/officeDocument/2006/relationships/image" Target="../media/image1413.png"/><Relationship Id="rId114" Type="http://schemas.openxmlformats.org/officeDocument/2006/relationships/image" Target="../media/image1478.png"/><Relationship Id="rId119" Type="http://schemas.openxmlformats.org/officeDocument/2006/relationships/image" Target="../media/image1483.png"/><Relationship Id="rId44" Type="http://schemas.openxmlformats.org/officeDocument/2006/relationships/image" Target="../media/image1408.png"/><Relationship Id="rId60" Type="http://schemas.openxmlformats.org/officeDocument/2006/relationships/image" Target="../media/image1424.png"/><Relationship Id="rId65" Type="http://schemas.openxmlformats.org/officeDocument/2006/relationships/image" Target="../media/image1429.png"/><Relationship Id="rId81" Type="http://schemas.openxmlformats.org/officeDocument/2006/relationships/image" Target="../media/image1445.png"/><Relationship Id="rId86" Type="http://schemas.openxmlformats.org/officeDocument/2006/relationships/image" Target="../media/image1450.png"/><Relationship Id="rId4" Type="http://schemas.openxmlformats.org/officeDocument/2006/relationships/image" Target="../media/image1368.png"/><Relationship Id="rId9" Type="http://schemas.openxmlformats.org/officeDocument/2006/relationships/image" Target="../media/image1373.png"/><Relationship Id="rId13" Type="http://schemas.openxmlformats.org/officeDocument/2006/relationships/image" Target="../media/image1377.png"/><Relationship Id="rId18" Type="http://schemas.openxmlformats.org/officeDocument/2006/relationships/image" Target="../media/image1382.png"/><Relationship Id="rId39" Type="http://schemas.openxmlformats.org/officeDocument/2006/relationships/image" Target="../media/image1403.png"/><Relationship Id="rId109" Type="http://schemas.openxmlformats.org/officeDocument/2006/relationships/image" Target="../media/image1473.png"/><Relationship Id="rId34" Type="http://schemas.openxmlformats.org/officeDocument/2006/relationships/image" Target="../media/image1398.png"/><Relationship Id="rId50" Type="http://schemas.openxmlformats.org/officeDocument/2006/relationships/image" Target="../media/image1414.png"/><Relationship Id="rId55" Type="http://schemas.openxmlformats.org/officeDocument/2006/relationships/image" Target="../media/image1419.png"/><Relationship Id="rId76" Type="http://schemas.openxmlformats.org/officeDocument/2006/relationships/image" Target="../media/image1440.png"/><Relationship Id="rId97" Type="http://schemas.openxmlformats.org/officeDocument/2006/relationships/image" Target="../media/image1461.png"/><Relationship Id="rId104" Type="http://schemas.openxmlformats.org/officeDocument/2006/relationships/image" Target="../media/image1468.png"/><Relationship Id="rId120" Type="http://schemas.openxmlformats.org/officeDocument/2006/relationships/image" Target="../media/image1484.png"/><Relationship Id="rId7" Type="http://schemas.openxmlformats.org/officeDocument/2006/relationships/image" Target="../media/image1371.png"/><Relationship Id="rId71" Type="http://schemas.openxmlformats.org/officeDocument/2006/relationships/image" Target="../media/image1435.png"/><Relationship Id="rId92" Type="http://schemas.openxmlformats.org/officeDocument/2006/relationships/image" Target="../media/image1456.png"/><Relationship Id="rId2" Type="http://schemas.openxmlformats.org/officeDocument/2006/relationships/image" Target="../media/image1366.png"/><Relationship Id="rId29" Type="http://schemas.openxmlformats.org/officeDocument/2006/relationships/image" Target="../media/image1393.png"/><Relationship Id="rId24" Type="http://schemas.openxmlformats.org/officeDocument/2006/relationships/image" Target="../media/image1388.png"/><Relationship Id="rId40" Type="http://schemas.openxmlformats.org/officeDocument/2006/relationships/image" Target="../media/image1404.png"/><Relationship Id="rId45" Type="http://schemas.openxmlformats.org/officeDocument/2006/relationships/image" Target="../media/image1409.png"/><Relationship Id="rId66" Type="http://schemas.openxmlformats.org/officeDocument/2006/relationships/image" Target="../media/image1430.png"/><Relationship Id="rId87" Type="http://schemas.openxmlformats.org/officeDocument/2006/relationships/image" Target="../media/image1451.png"/><Relationship Id="rId110" Type="http://schemas.openxmlformats.org/officeDocument/2006/relationships/image" Target="../media/image1474.png"/><Relationship Id="rId115" Type="http://schemas.openxmlformats.org/officeDocument/2006/relationships/image" Target="../media/image1479.png"/><Relationship Id="rId61" Type="http://schemas.openxmlformats.org/officeDocument/2006/relationships/image" Target="../media/image1425.png"/><Relationship Id="rId82" Type="http://schemas.openxmlformats.org/officeDocument/2006/relationships/image" Target="../media/image1446.png"/><Relationship Id="rId19" Type="http://schemas.openxmlformats.org/officeDocument/2006/relationships/image" Target="../media/image1383.png"/><Relationship Id="rId14" Type="http://schemas.openxmlformats.org/officeDocument/2006/relationships/image" Target="../media/image1378.png"/><Relationship Id="rId30" Type="http://schemas.openxmlformats.org/officeDocument/2006/relationships/image" Target="../media/image1394.png"/><Relationship Id="rId35" Type="http://schemas.openxmlformats.org/officeDocument/2006/relationships/image" Target="../media/image1399.png"/><Relationship Id="rId56" Type="http://schemas.openxmlformats.org/officeDocument/2006/relationships/image" Target="../media/image1420.png"/><Relationship Id="rId77" Type="http://schemas.openxmlformats.org/officeDocument/2006/relationships/image" Target="../media/image1441.png"/><Relationship Id="rId100" Type="http://schemas.openxmlformats.org/officeDocument/2006/relationships/image" Target="../media/image1464.png"/><Relationship Id="rId105" Type="http://schemas.openxmlformats.org/officeDocument/2006/relationships/image" Target="../media/image1469.png"/><Relationship Id="rId8" Type="http://schemas.openxmlformats.org/officeDocument/2006/relationships/image" Target="../media/image1372.png"/><Relationship Id="rId51" Type="http://schemas.openxmlformats.org/officeDocument/2006/relationships/image" Target="../media/image1415.png"/><Relationship Id="rId72" Type="http://schemas.openxmlformats.org/officeDocument/2006/relationships/image" Target="../media/image1436.png"/><Relationship Id="rId93" Type="http://schemas.openxmlformats.org/officeDocument/2006/relationships/image" Target="../media/image1457.png"/><Relationship Id="rId98" Type="http://schemas.openxmlformats.org/officeDocument/2006/relationships/image" Target="../media/image1462.png"/><Relationship Id="rId121" Type="http://schemas.openxmlformats.org/officeDocument/2006/relationships/image" Target="../media/image1485.png"/><Relationship Id="rId3" Type="http://schemas.openxmlformats.org/officeDocument/2006/relationships/image" Target="../media/image1367.png"/><Relationship Id="rId25" Type="http://schemas.openxmlformats.org/officeDocument/2006/relationships/image" Target="../media/image1389.png"/><Relationship Id="rId46" Type="http://schemas.openxmlformats.org/officeDocument/2006/relationships/image" Target="../media/image1410.png"/><Relationship Id="rId67" Type="http://schemas.openxmlformats.org/officeDocument/2006/relationships/image" Target="../media/image1431.png"/><Relationship Id="rId116" Type="http://schemas.openxmlformats.org/officeDocument/2006/relationships/image" Target="../media/image1480.png"/><Relationship Id="rId20" Type="http://schemas.openxmlformats.org/officeDocument/2006/relationships/image" Target="../media/image1384.png"/><Relationship Id="rId41" Type="http://schemas.openxmlformats.org/officeDocument/2006/relationships/image" Target="../media/image1405.png"/><Relationship Id="rId62" Type="http://schemas.openxmlformats.org/officeDocument/2006/relationships/image" Target="../media/image1426.png"/><Relationship Id="rId83" Type="http://schemas.openxmlformats.org/officeDocument/2006/relationships/image" Target="../media/image1447.png"/><Relationship Id="rId88" Type="http://schemas.openxmlformats.org/officeDocument/2006/relationships/image" Target="../media/image1452.png"/><Relationship Id="rId111" Type="http://schemas.openxmlformats.org/officeDocument/2006/relationships/image" Target="../media/image1475.png"/><Relationship Id="rId15" Type="http://schemas.openxmlformats.org/officeDocument/2006/relationships/image" Target="../media/image1379.png"/><Relationship Id="rId36" Type="http://schemas.openxmlformats.org/officeDocument/2006/relationships/image" Target="../media/image1400.png"/><Relationship Id="rId57" Type="http://schemas.openxmlformats.org/officeDocument/2006/relationships/image" Target="../media/image1421.png"/><Relationship Id="rId106" Type="http://schemas.openxmlformats.org/officeDocument/2006/relationships/image" Target="../media/image1470.png"/><Relationship Id="rId10" Type="http://schemas.openxmlformats.org/officeDocument/2006/relationships/image" Target="../media/image1374.png"/><Relationship Id="rId31" Type="http://schemas.openxmlformats.org/officeDocument/2006/relationships/image" Target="../media/image1395.png"/><Relationship Id="rId52" Type="http://schemas.openxmlformats.org/officeDocument/2006/relationships/image" Target="../media/image1416.png"/><Relationship Id="rId73" Type="http://schemas.openxmlformats.org/officeDocument/2006/relationships/image" Target="../media/image1437.png"/><Relationship Id="rId78" Type="http://schemas.openxmlformats.org/officeDocument/2006/relationships/image" Target="../media/image1442.png"/><Relationship Id="rId94" Type="http://schemas.openxmlformats.org/officeDocument/2006/relationships/image" Target="../media/image1458.png"/><Relationship Id="rId99" Type="http://schemas.openxmlformats.org/officeDocument/2006/relationships/image" Target="../media/image1463.png"/><Relationship Id="rId101" Type="http://schemas.openxmlformats.org/officeDocument/2006/relationships/image" Target="../media/image1465.png"/><Relationship Id="rId122" Type="http://schemas.openxmlformats.org/officeDocument/2006/relationships/image" Target="../media/image1486.png"/></Relationships>
</file>

<file path=ppt/slides/_rels/slide9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603.png"/><Relationship Id="rId21" Type="http://schemas.openxmlformats.org/officeDocument/2006/relationships/image" Target="../media/image1507.png"/><Relationship Id="rId42" Type="http://schemas.openxmlformats.org/officeDocument/2006/relationships/image" Target="../media/image1528.png"/><Relationship Id="rId63" Type="http://schemas.openxmlformats.org/officeDocument/2006/relationships/image" Target="../media/image1549.png"/><Relationship Id="rId84" Type="http://schemas.openxmlformats.org/officeDocument/2006/relationships/image" Target="../media/image1570.png"/><Relationship Id="rId138" Type="http://schemas.openxmlformats.org/officeDocument/2006/relationships/image" Target="../media/image1624.png"/><Relationship Id="rId159" Type="http://schemas.openxmlformats.org/officeDocument/2006/relationships/image" Target="../media/image1645.png"/><Relationship Id="rId170" Type="http://schemas.openxmlformats.org/officeDocument/2006/relationships/image" Target="../media/image1656.png"/><Relationship Id="rId107" Type="http://schemas.openxmlformats.org/officeDocument/2006/relationships/image" Target="../media/image1593.png"/><Relationship Id="rId11" Type="http://schemas.openxmlformats.org/officeDocument/2006/relationships/image" Target="../media/image1497.png"/><Relationship Id="rId32" Type="http://schemas.openxmlformats.org/officeDocument/2006/relationships/image" Target="../media/image1518.png"/><Relationship Id="rId53" Type="http://schemas.openxmlformats.org/officeDocument/2006/relationships/image" Target="../media/image1539.png"/><Relationship Id="rId74" Type="http://schemas.openxmlformats.org/officeDocument/2006/relationships/image" Target="../media/image1560.png"/><Relationship Id="rId128" Type="http://schemas.openxmlformats.org/officeDocument/2006/relationships/image" Target="../media/image1614.png"/><Relationship Id="rId149" Type="http://schemas.openxmlformats.org/officeDocument/2006/relationships/image" Target="../media/image1635.png"/><Relationship Id="rId5" Type="http://schemas.openxmlformats.org/officeDocument/2006/relationships/image" Target="../media/image1491.png"/><Relationship Id="rId95" Type="http://schemas.openxmlformats.org/officeDocument/2006/relationships/image" Target="../media/image1581.png"/><Relationship Id="rId160" Type="http://schemas.openxmlformats.org/officeDocument/2006/relationships/image" Target="../media/image1646.png"/><Relationship Id="rId181" Type="http://schemas.openxmlformats.org/officeDocument/2006/relationships/image" Target="../media/image1667.png"/><Relationship Id="rId22" Type="http://schemas.openxmlformats.org/officeDocument/2006/relationships/image" Target="../media/image1508.png"/><Relationship Id="rId43" Type="http://schemas.openxmlformats.org/officeDocument/2006/relationships/image" Target="../media/image1529.png"/><Relationship Id="rId64" Type="http://schemas.openxmlformats.org/officeDocument/2006/relationships/image" Target="../media/image1550.png"/><Relationship Id="rId118" Type="http://schemas.openxmlformats.org/officeDocument/2006/relationships/image" Target="../media/image1604.png"/><Relationship Id="rId139" Type="http://schemas.openxmlformats.org/officeDocument/2006/relationships/image" Target="../media/image1625.png"/><Relationship Id="rId85" Type="http://schemas.openxmlformats.org/officeDocument/2006/relationships/image" Target="../media/image1571.png"/><Relationship Id="rId150" Type="http://schemas.openxmlformats.org/officeDocument/2006/relationships/image" Target="../media/image1636.png"/><Relationship Id="rId171" Type="http://schemas.openxmlformats.org/officeDocument/2006/relationships/image" Target="../media/image1657.png"/><Relationship Id="rId12" Type="http://schemas.openxmlformats.org/officeDocument/2006/relationships/image" Target="../media/image1498.png"/><Relationship Id="rId33" Type="http://schemas.openxmlformats.org/officeDocument/2006/relationships/image" Target="../media/image1519.png"/><Relationship Id="rId108" Type="http://schemas.openxmlformats.org/officeDocument/2006/relationships/image" Target="../media/image1594.png"/><Relationship Id="rId129" Type="http://schemas.openxmlformats.org/officeDocument/2006/relationships/image" Target="../media/image1615.png"/><Relationship Id="rId54" Type="http://schemas.openxmlformats.org/officeDocument/2006/relationships/image" Target="../media/image1540.png"/><Relationship Id="rId75" Type="http://schemas.openxmlformats.org/officeDocument/2006/relationships/image" Target="../media/image1561.png"/><Relationship Id="rId96" Type="http://schemas.openxmlformats.org/officeDocument/2006/relationships/image" Target="../media/image1582.png"/><Relationship Id="rId140" Type="http://schemas.openxmlformats.org/officeDocument/2006/relationships/image" Target="../media/image1626.png"/><Relationship Id="rId161" Type="http://schemas.openxmlformats.org/officeDocument/2006/relationships/image" Target="../media/image1647.png"/><Relationship Id="rId182" Type="http://schemas.openxmlformats.org/officeDocument/2006/relationships/image" Target="../media/image1668.png"/><Relationship Id="rId6" Type="http://schemas.openxmlformats.org/officeDocument/2006/relationships/image" Target="../media/image1492.png"/><Relationship Id="rId23" Type="http://schemas.openxmlformats.org/officeDocument/2006/relationships/image" Target="../media/image1509.png"/><Relationship Id="rId119" Type="http://schemas.openxmlformats.org/officeDocument/2006/relationships/image" Target="../media/image1605.png"/><Relationship Id="rId44" Type="http://schemas.openxmlformats.org/officeDocument/2006/relationships/image" Target="../media/image1530.png"/><Relationship Id="rId65" Type="http://schemas.openxmlformats.org/officeDocument/2006/relationships/image" Target="../media/image1551.png"/><Relationship Id="rId86" Type="http://schemas.openxmlformats.org/officeDocument/2006/relationships/image" Target="../media/image1572.png"/><Relationship Id="rId130" Type="http://schemas.openxmlformats.org/officeDocument/2006/relationships/image" Target="../media/image1616.png"/><Relationship Id="rId151" Type="http://schemas.openxmlformats.org/officeDocument/2006/relationships/image" Target="../media/image1637.png"/><Relationship Id="rId172" Type="http://schemas.openxmlformats.org/officeDocument/2006/relationships/image" Target="../media/image1658.png"/><Relationship Id="rId13" Type="http://schemas.openxmlformats.org/officeDocument/2006/relationships/image" Target="../media/image1499.png"/><Relationship Id="rId18" Type="http://schemas.openxmlformats.org/officeDocument/2006/relationships/image" Target="../media/image1504.png"/><Relationship Id="rId39" Type="http://schemas.openxmlformats.org/officeDocument/2006/relationships/image" Target="../media/image1525.png"/><Relationship Id="rId109" Type="http://schemas.openxmlformats.org/officeDocument/2006/relationships/image" Target="../media/image1595.png"/><Relationship Id="rId34" Type="http://schemas.openxmlformats.org/officeDocument/2006/relationships/image" Target="../media/image1520.png"/><Relationship Id="rId50" Type="http://schemas.openxmlformats.org/officeDocument/2006/relationships/image" Target="../media/image1536.png"/><Relationship Id="rId55" Type="http://schemas.openxmlformats.org/officeDocument/2006/relationships/image" Target="../media/image1541.png"/><Relationship Id="rId76" Type="http://schemas.openxmlformats.org/officeDocument/2006/relationships/image" Target="../media/image1562.png"/><Relationship Id="rId97" Type="http://schemas.openxmlformats.org/officeDocument/2006/relationships/image" Target="../media/image1583.png"/><Relationship Id="rId104" Type="http://schemas.openxmlformats.org/officeDocument/2006/relationships/image" Target="../media/image1590.png"/><Relationship Id="rId120" Type="http://schemas.openxmlformats.org/officeDocument/2006/relationships/image" Target="../media/image1606.png"/><Relationship Id="rId125" Type="http://schemas.openxmlformats.org/officeDocument/2006/relationships/image" Target="../media/image1611.png"/><Relationship Id="rId141" Type="http://schemas.openxmlformats.org/officeDocument/2006/relationships/image" Target="../media/image1627.png"/><Relationship Id="rId146" Type="http://schemas.openxmlformats.org/officeDocument/2006/relationships/image" Target="../media/image1632.png"/><Relationship Id="rId167" Type="http://schemas.openxmlformats.org/officeDocument/2006/relationships/image" Target="../media/image1653.png"/><Relationship Id="rId188" Type="http://schemas.openxmlformats.org/officeDocument/2006/relationships/image" Target="../media/image1674.png"/><Relationship Id="rId7" Type="http://schemas.openxmlformats.org/officeDocument/2006/relationships/image" Target="../media/image1493.png"/><Relationship Id="rId71" Type="http://schemas.openxmlformats.org/officeDocument/2006/relationships/image" Target="../media/image1557.png"/><Relationship Id="rId92" Type="http://schemas.openxmlformats.org/officeDocument/2006/relationships/image" Target="../media/image1578.png"/><Relationship Id="rId162" Type="http://schemas.openxmlformats.org/officeDocument/2006/relationships/image" Target="../media/image1648.png"/><Relationship Id="rId183" Type="http://schemas.openxmlformats.org/officeDocument/2006/relationships/image" Target="../media/image1669.png"/><Relationship Id="rId2" Type="http://schemas.openxmlformats.org/officeDocument/2006/relationships/image" Target="../media/image1488.png"/><Relationship Id="rId29" Type="http://schemas.openxmlformats.org/officeDocument/2006/relationships/image" Target="../media/image1515.png"/><Relationship Id="rId24" Type="http://schemas.openxmlformats.org/officeDocument/2006/relationships/image" Target="../media/image1510.png"/><Relationship Id="rId40" Type="http://schemas.openxmlformats.org/officeDocument/2006/relationships/image" Target="../media/image1526.png"/><Relationship Id="rId45" Type="http://schemas.openxmlformats.org/officeDocument/2006/relationships/image" Target="../media/image1531.png"/><Relationship Id="rId66" Type="http://schemas.openxmlformats.org/officeDocument/2006/relationships/image" Target="../media/image1552.png"/><Relationship Id="rId87" Type="http://schemas.openxmlformats.org/officeDocument/2006/relationships/image" Target="../media/image1573.png"/><Relationship Id="rId110" Type="http://schemas.openxmlformats.org/officeDocument/2006/relationships/image" Target="../media/image1596.png"/><Relationship Id="rId115" Type="http://schemas.openxmlformats.org/officeDocument/2006/relationships/image" Target="../media/image1601.png"/><Relationship Id="rId131" Type="http://schemas.openxmlformats.org/officeDocument/2006/relationships/image" Target="../media/image1617.png"/><Relationship Id="rId136" Type="http://schemas.openxmlformats.org/officeDocument/2006/relationships/image" Target="../media/image1622.png"/><Relationship Id="rId157" Type="http://schemas.openxmlformats.org/officeDocument/2006/relationships/image" Target="../media/image1643.png"/><Relationship Id="rId178" Type="http://schemas.openxmlformats.org/officeDocument/2006/relationships/image" Target="../media/image1664.png"/><Relationship Id="rId61" Type="http://schemas.openxmlformats.org/officeDocument/2006/relationships/image" Target="../media/image1547.png"/><Relationship Id="rId82" Type="http://schemas.openxmlformats.org/officeDocument/2006/relationships/image" Target="../media/image1568.png"/><Relationship Id="rId152" Type="http://schemas.openxmlformats.org/officeDocument/2006/relationships/image" Target="../media/image1638.png"/><Relationship Id="rId173" Type="http://schemas.openxmlformats.org/officeDocument/2006/relationships/image" Target="../media/image1659.png"/><Relationship Id="rId19" Type="http://schemas.openxmlformats.org/officeDocument/2006/relationships/image" Target="../media/image1505.png"/><Relationship Id="rId14" Type="http://schemas.openxmlformats.org/officeDocument/2006/relationships/image" Target="../media/image1500.png"/><Relationship Id="rId30" Type="http://schemas.openxmlformats.org/officeDocument/2006/relationships/image" Target="../media/image1516.png"/><Relationship Id="rId35" Type="http://schemas.openxmlformats.org/officeDocument/2006/relationships/image" Target="../media/image1521.png"/><Relationship Id="rId56" Type="http://schemas.openxmlformats.org/officeDocument/2006/relationships/image" Target="../media/image1542.png"/><Relationship Id="rId77" Type="http://schemas.openxmlformats.org/officeDocument/2006/relationships/image" Target="../media/image1563.png"/><Relationship Id="rId100" Type="http://schemas.openxmlformats.org/officeDocument/2006/relationships/image" Target="../media/image1586.png"/><Relationship Id="rId105" Type="http://schemas.openxmlformats.org/officeDocument/2006/relationships/image" Target="../media/image1591.png"/><Relationship Id="rId126" Type="http://schemas.openxmlformats.org/officeDocument/2006/relationships/image" Target="../media/image1612.png"/><Relationship Id="rId147" Type="http://schemas.openxmlformats.org/officeDocument/2006/relationships/image" Target="../media/image1633.png"/><Relationship Id="rId168" Type="http://schemas.openxmlformats.org/officeDocument/2006/relationships/image" Target="../media/image1654.png"/><Relationship Id="rId8" Type="http://schemas.openxmlformats.org/officeDocument/2006/relationships/image" Target="../media/image1494.png"/><Relationship Id="rId51" Type="http://schemas.openxmlformats.org/officeDocument/2006/relationships/image" Target="../media/image1537.png"/><Relationship Id="rId72" Type="http://schemas.openxmlformats.org/officeDocument/2006/relationships/image" Target="../media/image1558.png"/><Relationship Id="rId93" Type="http://schemas.openxmlformats.org/officeDocument/2006/relationships/image" Target="../media/image1579.png"/><Relationship Id="rId98" Type="http://schemas.openxmlformats.org/officeDocument/2006/relationships/image" Target="../media/image1584.png"/><Relationship Id="rId121" Type="http://schemas.openxmlformats.org/officeDocument/2006/relationships/image" Target="../media/image1607.png"/><Relationship Id="rId142" Type="http://schemas.openxmlformats.org/officeDocument/2006/relationships/image" Target="../media/image1628.png"/><Relationship Id="rId163" Type="http://schemas.openxmlformats.org/officeDocument/2006/relationships/image" Target="../media/image1649.png"/><Relationship Id="rId184" Type="http://schemas.openxmlformats.org/officeDocument/2006/relationships/image" Target="../media/image1670.png"/><Relationship Id="rId189" Type="http://schemas.openxmlformats.org/officeDocument/2006/relationships/image" Target="../media/image1675.png"/><Relationship Id="rId3" Type="http://schemas.openxmlformats.org/officeDocument/2006/relationships/image" Target="../media/image1489.png"/><Relationship Id="rId25" Type="http://schemas.openxmlformats.org/officeDocument/2006/relationships/image" Target="../media/image1511.png"/><Relationship Id="rId46" Type="http://schemas.openxmlformats.org/officeDocument/2006/relationships/image" Target="../media/image1532.png"/><Relationship Id="rId67" Type="http://schemas.openxmlformats.org/officeDocument/2006/relationships/image" Target="../media/image1553.png"/><Relationship Id="rId116" Type="http://schemas.openxmlformats.org/officeDocument/2006/relationships/image" Target="../media/image1602.png"/><Relationship Id="rId137" Type="http://schemas.openxmlformats.org/officeDocument/2006/relationships/image" Target="../media/image1623.png"/><Relationship Id="rId158" Type="http://schemas.openxmlformats.org/officeDocument/2006/relationships/image" Target="../media/image1644.png"/><Relationship Id="rId20" Type="http://schemas.openxmlformats.org/officeDocument/2006/relationships/image" Target="../media/image1506.png"/><Relationship Id="rId41" Type="http://schemas.openxmlformats.org/officeDocument/2006/relationships/image" Target="../media/image1527.png"/><Relationship Id="rId62" Type="http://schemas.openxmlformats.org/officeDocument/2006/relationships/image" Target="../media/image1548.png"/><Relationship Id="rId83" Type="http://schemas.openxmlformats.org/officeDocument/2006/relationships/image" Target="../media/image1569.png"/><Relationship Id="rId88" Type="http://schemas.openxmlformats.org/officeDocument/2006/relationships/image" Target="../media/image1574.png"/><Relationship Id="rId111" Type="http://schemas.openxmlformats.org/officeDocument/2006/relationships/image" Target="../media/image1597.png"/><Relationship Id="rId132" Type="http://schemas.openxmlformats.org/officeDocument/2006/relationships/image" Target="../media/image1618.png"/><Relationship Id="rId153" Type="http://schemas.openxmlformats.org/officeDocument/2006/relationships/image" Target="../media/image1639.png"/><Relationship Id="rId174" Type="http://schemas.openxmlformats.org/officeDocument/2006/relationships/image" Target="../media/image1660.png"/><Relationship Id="rId179" Type="http://schemas.openxmlformats.org/officeDocument/2006/relationships/image" Target="../media/image1665.png"/><Relationship Id="rId190" Type="http://schemas.openxmlformats.org/officeDocument/2006/relationships/image" Target="../media/image1676.png"/><Relationship Id="rId15" Type="http://schemas.openxmlformats.org/officeDocument/2006/relationships/image" Target="../media/image1501.png"/><Relationship Id="rId36" Type="http://schemas.openxmlformats.org/officeDocument/2006/relationships/image" Target="../media/image1522.png"/><Relationship Id="rId57" Type="http://schemas.openxmlformats.org/officeDocument/2006/relationships/image" Target="../media/image1543.png"/><Relationship Id="rId106" Type="http://schemas.openxmlformats.org/officeDocument/2006/relationships/image" Target="../media/image1592.png"/><Relationship Id="rId127" Type="http://schemas.openxmlformats.org/officeDocument/2006/relationships/image" Target="../media/image1613.png"/><Relationship Id="rId10" Type="http://schemas.openxmlformats.org/officeDocument/2006/relationships/image" Target="../media/image1496.png"/><Relationship Id="rId31" Type="http://schemas.openxmlformats.org/officeDocument/2006/relationships/image" Target="../media/image1517.png"/><Relationship Id="rId52" Type="http://schemas.openxmlformats.org/officeDocument/2006/relationships/image" Target="../media/image1538.png"/><Relationship Id="rId73" Type="http://schemas.openxmlformats.org/officeDocument/2006/relationships/image" Target="../media/image1559.png"/><Relationship Id="rId78" Type="http://schemas.openxmlformats.org/officeDocument/2006/relationships/image" Target="../media/image1564.png"/><Relationship Id="rId94" Type="http://schemas.openxmlformats.org/officeDocument/2006/relationships/image" Target="../media/image1580.png"/><Relationship Id="rId99" Type="http://schemas.openxmlformats.org/officeDocument/2006/relationships/image" Target="../media/image1585.png"/><Relationship Id="rId101" Type="http://schemas.openxmlformats.org/officeDocument/2006/relationships/image" Target="../media/image1587.png"/><Relationship Id="rId122" Type="http://schemas.openxmlformats.org/officeDocument/2006/relationships/image" Target="../media/image1608.png"/><Relationship Id="rId143" Type="http://schemas.openxmlformats.org/officeDocument/2006/relationships/image" Target="../media/image1629.png"/><Relationship Id="rId148" Type="http://schemas.openxmlformats.org/officeDocument/2006/relationships/image" Target="../media/image1634.png"/><Relationship Id="rId164" Type="http://schemas.openxmlformats.org/officeDocument/2006/relationships/image" Target="../media/image1650.png"/><Relationship Id="rId169" Type="http://schemas.openxmlformats.org/officeDocument/2006/relationships/image" Target="../media/image1655.png"/><Relationship Id="rId185" Type="http://schemas.openxmlformats.org/officeDocument/2006/relationships/image" Target="../media/image1671.png"/><Relationship Id="rId4" Type="http://schemas.openxmlformats.org/officeDocument/2006/relationships/image" Target="../media/image1490.png"/><Relationship Id="rId9" Type="http://schemas.openxmlformats.org/officeDocument/2006/relationships/image" Target="../media/image1495.png"/><Relationship Id="rId180" Type="http://schemas.openxmlformats.org/officeDocument/2006/relationships/image" Target="../media/image1666.png"/><Relationship Id="rId26" Type="http://schemas.openxmlformats.org/officeDocument/2006/relationships/image" Target="../media/image1512.png"/><Relationship Id="rId47" Type="http://schemas.openxmlformats.org/officeDocument/2006/relationships/image" Target="../media/image1533.png"/><Relationship Id="rId68" Type="http://schemas.openxmlformats.org/officeDocument/2006/relationships/image" Target="../media/image1554.png"/><Relationship Id="rId89" Type="http://schemas.openxmlformats.org/officeDocument/2006/relationships/image" Target="../media/image1575.png"/><Relationship Id="rId112" Type="http://schemas.openxmlformats.org/officeDocument/2006/relationships/image" Target="../media/image1598.png"/><Relationship Id="rId133" Type="http://schemas.openxmlformats.org/officeDocument/2006/relationships/image" Target="../media/image1619.png"/><Relationship Id="rId154" Type="http://schemas.openxmlformats.org/officeDocument/2006/relationships/image" Target="../media/image1640.png"/><Relationship Id="rId175" Type="http://schemas.openxmlformats.org/officeDocument/2006/relationships/image" Target="../media/image1661.png"/><Relationship Id="rId16" Type="http://schemas.openxmlformats.org/officeDocument/2006/relationships/image" Target="../media/image1502.png"/><Relationship Id="rId37" Type="http://schemas.openxmlformats.org/officeDocument/2006/relationships/image" Target="../media/image1523.png"/><Relationship Id="rId58" Type="http://schemas.openxmlformats.org/officeDocument/2006/relationships/image" Target="../media/image1544.png"/><Relationship Id="rId79" Type="http://schemas.openxmlformats.org/officeDocument/2006/relationships/image" Target="../media/image1565.png"/><Relationship Id="rId102" Type="http://schemas.openxmlformats.org/officeDocument/2006/relationships/image" Target="../media/image1588.png"/><Relationship Id="rId123" Type="http://schemas.openxmlformats.org/officeDocument/2006/relationships/image" Target="../media/image1609.png"/><Relationship Id="rId144" Type="http://schemas.openxmlformats.org/officeDocument/2006/relationships/image" Target="../media/image1630.png"/><Relationship Id="rId90" Type="http://schemas.openxmlformats.org/officeDocument/2006/relationships/image" Target="../media/image1576.png"/><Relationship Id="rId165" Type="http://schemas.openxmlformats.org/officeDocument/2006/relationships/image" Target="../media/image1651.png"/><Relationship Id="rId186" Type="http://schemas.openxmlformats.org/officeDocument/2006/relationships/image" Target="../media/image1672.png"/><Relationship Id="rId27" Type="http://schemas.openxmlformats.org/officeDocument/2006/relationships/image" Target="../media/image1513.png"/><Relationship Id="rId48" Type="http://schemas.openxmlformats.org/officeDocument/2006/relationships/image" Target="../media/image1534.png"/><Relationship Id="rId69" Type="http://schemas.openxmlformats.org/officeDocument/2006/relationships/image" Target="../media/image1555.png"/><Relationship Id="rId113" Type="http://schemas.openxmlformats.org/officeDocument/2006/relationships/image" Target="../media/image1599.png"/><Relationship Id="rId134" Type="http://schemas.openxmlformats.org/officeDocument/2006/relationships/image" Target="../media/image1620.png"/><Relationship Id="rId80" Type="http://schemas.openxmlformats.org/officeDocument/2006/relationships/image" Target="../media/image1566.png"/><Relationship Id="rId155" Type="http://schemas.openxmlformats.org/officeDocument/2006/relationships/image" Target="../media/image1641.png"/><Relationship Id="rId176" Type="http://schemas.openxmlformats.org/officeDocument/2006/relationships/image" Target="../media/image1662.png"/><Relationship Id="rId17" Type="http://schemas.openxmlformats.org/officeDocument/2006/relationships/image" Target="../media/image1503.png"/><Relationship Id="rId38" Type="http://schemas.openxmlformats.org/officeDocument/2006/relationships/image" Target="../media/image1524.png"/><Relationship Id="rId59" Type="http://schemas.openxmlformats.org/officeDocument/2006/relationships/image" Target="../media/image1545.png"/><Relationship Id="rId103" Type="http://schemas.openxmlformats.org/officeDocument/2006/relationships/image" Target="../media/image1589.png"/><Relationship Id="rId124" Type="http://schemas.openxmlformats.org/officeDocument/2006/relationships/image" Target="../media/image1610.png"/><Relationship Id="rId70" Type="http://schemas.openxmlformats.org/officeDocument/2006/relationships/image" Target="../media/image1556.png"/><Relationship Id="rId91" Type="http://schemas.openxmlformats.org/officeDocument/2006/relationships/image" Target="../media/image1577.png"/><Relationship Id="rId145" Type="http://schemas.openxmlformats.org/officeDocument/2006/relationships/image" Target="../media/image1631.png"/><Relationship Id="rId166" Type="http://schemas.openxmlformats.org/officeDocument/2006/relationships/image" Target="../media/image1652.png"/><Relationship Id="rId187" Type="http://schemas.openxmlformats.org/officeDocument/2006/relationships/image" Target="../media/image1673.png"/><Relationship Id="rId1" Type="http://schemas.openxmlformats.org/officeDocument/2006/relationships/slideLayout" Target="../slideLayouts/slideLayout5.xml"/><Relationship Id="rId28" Type="http://schemas.openxmlformats.org/officeDocument/2006/relationships/image" Target="../media/image1514.png"/><Relationship Id="rId49" Type="http://schemas.openxmlformats.org/officeDocument/2006/relationships/image" Target="../media/image1535.png"/><Relationship Id="rId114" Type="http://schemas.openxmlformats.org/officeDocument/2006/relationships/image" Target="../media/image1600.png"/><Relationship Id="rId60" Type="http://schemas.openxmlformats.org/officeDocument/2006/relationships/image" Target="../media/image1546.png"/><Relationship Id="rId81" Type="http://schemas.openxmlformats.org/officeDocument/2006/relationships/image" Target="../media/image1567.png"/><Relationship Id="rId135" Type="http://schemas.openxmlformats.org/officeDocument/2006/relationships/image" Target="../media/image1621.png"/><Relationship Id="rId156" Type="http://schemas.openxmlformats.org/officeDocument/2006/relationships/image" Target="../media/image1642.png"/><Relationship Id="rId177" Type="http://schemas.openxmlformats.org/officeDocument/2006/relationships/image" Target="../media/image1663.png"/></Relationships>
</file>

<file path=ppt/slides/_rels/slide9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792.png"/><Relationship Id="rId21" Type="http://schemas.openxmlformats.org/officeDocument/2006/relationships/image" Target="../media/image1696.png"/><Relationship Id="rId42" Type="http://schemas.openxmlformats.org/officeDocument/2006/relationships/image" Target="../media/image1717.png"/><Relationship Id="rId63" Type="http://schemas.openxmlformats.org/officeDocument/2006/relationships/image" Target="../media/image1738.png"/><Relationship Id="rId84" Type="http://schemas.openxmlformats.org/officeDocument/2006/relationships/image" Target="../media/image1759.png"/><Relationship Id="rId138" Type="http://schemas.openxmlformats.org/officeDocument/2006/relationships/image" Target="../media/image1813.png"/><Relationship Id="rId159" Type="http://schemas.openxmlformats.org/officeDocument/2006/relationships/image" Target="../media/image1834.png"/><Relationship Id="rId170" Type="http://schemas.openxmlformats.org/officeDocument/2006/relationships/image" Target="../media/image1845.png"/><Relationship Id="rId191" Type="http://schemas.openxmlformats.org/officeDocument/2006/relationships/image" Target="../media/image1866.png"/><Relationship Id="rId107" Type="http://schemas.openxmlformats.org/officeDocument/2006/relationships/image" Target="../media/image1782.png"/><Relationship Id="rId11" Type="http://schemas.openxmlformats.org/officeDocument/2006/relationships/image" Target="../media/image1686.png"/><Relationship Id="rId32" Type="http://schemas.openxmlformats.org/officeDocument/2006/relationships/image" Target="../media/image1707.png"/><Relationship Id="rId53" Type="http://schemas.openxmlformats.org/officeDocument/2006/relationships/image" Target="../media/image1728.png"/><Relationship Id="rId74" Type="http://schemas.openxmlformats.org/officeDocument/2006/relationships/image" Target="../media/image1749.png"/><Relationship Id="rId128" Type="http://schemas.openxmlformats.org/officeDocument/2006/relationships/image" Target="../media/image1803.png"/><Relationship Id="rId149" Type="http://schemas.openxmlformats.org/officeDocument/2006/relationships/image" Target="../media/image1824.png"/><Relationship Id="rId5" Type="http://schemas.openxmlformats.org/officeDocument/2006/relationships/image" Target="../media/image1680.png"/><Relationship Id="rId95" Type="http://schemas.openxmlformats.org/officeDocument/2006/relationships/image" Target="../media/image1770.png"/><Relationship Id="rId160" Type="http://schemas.openxmlformats.org/officeDocument/2006/relationships/image" Target="../media/image1835.png"/><Relationship Id="rId181" Type="http://schemas.openxmlformats.org/officeDocument/2006/relationships/image" Target="../media/image1856.png"/><Relationship Id="rId22" Type="http://schemas.openxmlformats.org/officeDocument/2006/relationships/image" Target="../media/image1697.png"/><Relationship Id="rId43" Type="http://schemas.openxmlformats.org/officeDocument/2006/relationships/image" Target="../media/image1718.png"/><Relationship Id="rId64" Type="http://schemas.openxmlformats.org/officeDocument/2006/relationships/image" Target="../media/image1739.png"/><Relationship Id="rId118" Type="http://schemas.openxmlformats.org/officeDocument/2006/relationships/image" Target="../media/image1793.png"/><Relationship Id="rId139" Type="http://schemas.openxmlformats.org/officeDocument/2006/relationships/image" Target="../media/image1814.png"/><Relationship Id="rId85" Type="http://schemas.openxmlformats.org/officeDocument/2006/relationships/image" Target="../media/image1760.png"/><Relationship Id="rId150" Type="http://schemas.openxmlformats.org/officeDocument/2006/relationships/image" Target="../media/image1825.png"/><Relationship Id="rId171" Type="http://schemas.openxmlformats.org/officeDocument/2006/relationships/image" Target="../media/image1846.png"/><Relationship Id="rId192" Type="http://schemas.openxmlformats.org/officeDocument/2006/relationships/image" Target="../media/image1867.png"/><Relationship Id="rId12" Type="http://schemas.openxmlformats.org/officeDocument/2006/relationships/image" Target="../media/image1687.png"/><Relationship Id="rId33" Type="http://schemas.openxmlformats.org/officeDocument/2006/relationships/image" Target="../media/image1708.png"/><Relationship Id="rId108" Type="http://schemas.openxmlformats.org/officeDocument/2006/relationships/image" Target="../media/image1783.png"/><Relationship Id="rId129" Type="http://schemas.openxmlformats.org/officeDocument/2006/relationships/image" Target="../media/image1804.png"/><Relationship Id="rId54" Type="http://schemas.openxmlformats.org/officeDocument/2006/relationships/image" Target="../media/image1729.png"/><Relationship Id="rId75" Type="http://schemas.openxmlformats.org/officeDocument/2006/relationships/image" Target="../media/image1750.png"/><Relationship Id="rId96" Type="http://schemas.openxmlformats.org/officeDocument/2006/relationships/image" Target="../media/image1771.png"/><Relationship Id="rId140" Type="http://schemas.openxmlformats.org/officeDocument/2006/relationships/image" Target="../media/image1815.png"/><Relationship Id="rId161" Type="http://schemas.openxmlformats.org/officeDocument/2006/relationships/image" Target="../media/image1836.png"/><Relationship Id="rId182" Type="http://schemas.openxmlformats.org/officeDocument/2006/relationships/image" Target="../media/image1857.png"/><Relationship Id="rId6" Type="http://schemas.openxmlformats.org/officeDocument/2006/relationships/image" Target="../media/image1681.png"/><Relationship Id="rId23" Type="http://schemas.openxmlformats.org/officeDocument/2006/relationships/image" Target="../media/image1698.png"/><Relationship Id="rId119" Type="http://schemas.openxmlformats.org/officeDocument/2006/relationships/image" Target="../media/image1794.png"/><Relationship Id="rId44" Type="http://schemas.openxmlformats.org/officeDocument/2006/relationships/image" Target="../media/image1719.png"/><Relationship Id="rId65" Type="http://schemas.openxmlformats.org/officeDocument/2006/relationships/image" Target="../media/image1740.png"/><Relationship Id="rId86" Type="http://schemas.openxmlformats.org/officeDocument/2006/relationships/image" Target="../media/image1761.png"/><Relationship Id="rId130" Type="http://schemas.openxmlformats.org/officeDocument/2006/relationships/image" Target="../media/image1805.png"/><Relationship Id="rId151" Type="http://schemas.openxmlformats.org/officeDocument/2006/relationships/image" Target="../media/image1826.png"/><Relationship Id="rId172" Type="http://schemas.openxmlformats.org/officeDocument/2006/relationships/image" Target="../media/image1847.png"/><Relationship Id="rId193" Type="http://schemas.openxmlformats.org/officeDocument/2006/relationships/image" Target="../media/image1868.png"/><Relationship Id="rId13" Type="http://schemas.openxmlformats.org/officeDocument/2006/relationships/image" Target="../media/image1688.png"/><Relationship Id="rId109" Type="http://schemas.openxmlformats.org/officeDocument/2006/relationships/image" Target="../media/image1784.png"/><Relationship Id="rId34" Type="http://schemas.openxmlformats.org/officeDocument/2006/relationships/image" Target="../media/image1709.png"/><Relationship Id="rId50" Type="http://schemas.openxmlformats.org/officeDocument/2006/relationships/image" Target="../media/image1725.png"/><Relationship Id="rId55" Type="http://schemas.openxmlformats.org/officeDocument/2006/relationships/image" Target="../media/image1730.png"/><Relationship Id="rId76" Type="http://schemas.openxmlformats.org/officeDocument/2006/relationships/image" Target="../media/image1751.png"/><Relationship Id="rId97" Type="http://schemas.openxmlformats.org/officeDocument/2006/relationships/image" Target="../media/image1772.png"/><Relationship Id="rId104" Type="http://schemas.openxmlformats.org/officeDocument/2006/relationships/image" Target="../media/image1779.png"/><Relationship Id="rId120" Type="http://schemas.openxmlformats.org/officeDocument/2006/relationships/image" Target="../media/image1795.png"/><Relationship Id="rId125" Type="http://schemas.openxmlformats.org/officeDocument/2006/relationships/image" Target="../media/image1800.png"/><Relationship Id="rId141" Type="http://schemas.openxmlformats.org/officeDocument/2006/relationships/image" Target="../media/image1816.png"/><Relationship Id="rId146" Type="http://schemas.openxmlformats.org/officeDocument/2006/relationships/image" Target="../media/image1821.png"/><Relationship Id="rId167" Type="http://schemas.openxmlformats.org/officeDocument/2006/relationships/image" Target="../media/image1842.png"/><Relationship Id="rId188" Type="http://schemas.openxmlformats.org/officeDocument/2006/relationships/image" Target="../media/image1863.png"/><Relationship Id="rId7" Type="http://schemas.openxmlformats.org/officeDocument/2006/relationships/image" Target="../media/image1682.png"/><Relationship Id="rId71" Type="http://schemas.openxmlformats.org/officeDocument/2006/relationships/image" Target="../media/image1746.png"/><Relationship Id="rId92" Type="http://schemas.openxmlformats.org/officeDocument/2006/relationships/image" Target="../media/image1767.png"/><Relationship Id="rId162" Type="http://schemas.openxmlformats.org/officeDocument/2006/relationships/image" Target="../media/image1837.png"/><Relationship Id="rId183" Type="http://schemas.openxmlformats.org/officeDocument/2006/relationships/image" Target="../media/image1858.png"/><Relationship Id="rId2" Type="http://schemas.openxmlformats.org/officeDocument/2006/relationships/image" Target="../media/image1677.png"/><Relationship Id="rId29" Type="http://schemas.openxmlformats.org/officeDocument/2006/relationships/image" Target="../media/image1704.png"/><Relationship Id="rId24" Type="http://schemas.openxmlformats.org/officeDocument/2006/relationships/image" Target="../media/image1699.png"/><Relationship Id="rId40" Type="http://schemas.openxmlformats.org/officeDocument/2006/relationships/image" Target="../media/image1715.png"/><Relationship Id="rId45" Type="http://schemas.openxmlformats.org/officeDocument/2006/relationships/image" Target="../media/image1720.png"/><Relationship Id="rId66" Type="http://schemas.openxmlformats.org/officeDocument/2006/relationships/image" Target="../media/image1741.png"/><Relationship Id="rId87" Type="http://schemas.openxmlformats.org/officeDocument/2006/relationships/image" Target="../media/image1762.png"/><Relationship Id="rId110" Type="http://schemas.openxmlformats.org/officeDocument/2006/relationships/image" Target="../media/image1785.png"/><Relationship Id="rId115" Type="http://schemas.openxmlformats.org/officeDocument/2006/relationships/image" Target="../media/image1790.png"/><Relationship Id="rId131" Type="http://schemas.openxmlformats.org/officeDocument/2006/relationships/image" Target="../media/image1806.png"/><Relationship Id="rId136" Type="http://schemas.openxmlformats.org/officeDocument/2006/relationships/image" Target="../media/image1811.png"/><Relationship Id="rId157" Type="http://schemas.openxmlformats.org/officeDocument/2006/relationships/image" Target="../media/image1832.png"/><Relationship Id="rId178" Type="http://schemas.openxmlformats.org/officeDocument/2006/relationships/image" Target="../media/image1853.png"/><Relationship Id="rId61" Type="http://schemas.openxmlformats.org/officeDocument/2006/relationships/image" Target="../media/image1736.png"/><Relationship Id="rId82" Type="http://schemas.openxmlformats.org/officeDocument/2006/relationships/image" Target="../media/image1757.png"/><Relationship Id="rId152" Type="http://schemas.openxmlformats.org/officeDocument/2006/relationships/image" Target="../media/image1827.png"/><Relationship Id="rId173" Type="http://schemas.openxmlformats.org/officeDocument/2006/relationships/image" Target="../media/image1848.png"/><Relationship Id="rId194" Type="http://schemas.openxmlformats.org/officeDocument/2006/relationships/image" Target="../media/image1869.png"/><Relationship Id="rId19" Type="http://schemas.openxmlformats.org/officeDocument/2006/relationships/image" Target="../media/image1694.png"/><Relationship Id="rId14" Type="http://schemas.openxmlformats.org/officeDocument/2006/relationships/image" Target="../media/image1689.png"/><Relationship Id="rId30" Type="http://schemas.openxmlformats.org/officeDocument/2006/relationships/image" Target="../media/image1705.png"/><Relationship Id="rId35" Type="http://schemas.openxmlformats.org/officeDocument/2006/relationships/image" Target="../media/image1710.png"/><Relationship Id="rId56" Type="http://schemas.openxmlformats.org/officeDocument/2006/relationships/image" Target="../media/image1731.png"/><Relationship Id="rId77" Type="http://schemas.openxmlformats.org/officeDocument/2006/relationships/image" Target="../media/image1752.png"/><Relationship Id="rId100" Type="http://schemas.openxmlformats.org/officeDocument/2006/relationships/image" Target="../media/image1775.png"/><Relationship Id="rId105" Type="http://schemas.openxmlformats.org/officeDocument/2006/relationships/image" Target="../media/image1780.png"/><Relationship Id="rId126" Type="http://schemas.openxmlformats.org/officeDocument/2006/relationships/image" Target="../media/image1801.png"/><Relationship Id="rId147" Type="http://schemas.openxmlformats.org/officeDocument/2006/relationships/image" Target="../media/image1822.png"/><Relationship Id="rId168" Type="http://schemas.openxmlformats.org/officeDocument/2006/relationships/image" Target="../media/image1843.png"/><Relationship Id="rId8" Type="http://schemas.openxmlformats.org/officeDocument/2006/relationships/image" Target="../media/image1683.png"/><Relationship Id="rId51" Type="http://schemas.openxmlformats.org/officeDocument/2006/relationships/image" Target="../media/image1726.png"/><Relationship Id="rId72" Type="http://schemas.openxmlformats.org/officeDocument/2006/relationships/image" Target="../media/image1747.png"/><Relationship Id="rId93" Type="http://schemas.openxmlformats.org/officeDocument/2006/relationships/image" Target="../media/image1768.png"/><Relationship Id="rId98" Type="http://schemas.openxmlformats.org/officeDocument/2006/relationships/image" Target="../media/image1773.png"/><Relationship Id="rId121" Type="http://schemas.openxmlformats.org/officeDocument/2006/relationships/image" Target="../media/image1796.png"/><Relationship Id="rId142" Type="http://schemas.openxmlformats.org/officeDocument/2006/relationships/image" Target="../media/image1817.png"/><Relationship Id="rId163" Type="http://schemas.openxmlformats.org/officeDocument/2006/relationships/image" Target="../media/image1838.png"/><Relationship Id="rId184" Type="http://schemas.openxmlformats.org/officeDocument/2006/relationships/image" Target="../media/image1859.png"/><Relationship Id="rId189" Type="http://schemas.openxmlformats.org/officeDocument/2006/relationships/image" Target="../media/image1864.png"/><Relationship Id="rId3" Type="http://schemas.openxmlformats.org/officeDocument/2006/relationships/image" Target="../media/image1678.png"/><Relationship Id="rId25" Type="http://schemas.openxmlformats.org/officeDocument/2006/relationships/image" Target="../media/image1700.png"/><Relationship Id="rId46" Type="http://schemas.openxmlformats.org/officeDocument/2006/relationships/image" Target="../media/image1721.png"/><Relationship Id="rId67" Type="http://schemas.openxmlformats.org/officeDocument/2006/relationships/image" Target="../media/image1742.png"/><Relationship Id="rId116" Type="http://schemas.openxmlformats.org/officeDocument/2006/relationships/image" Target="../media/image1791.png"/><Relationship Id="rId137" Type="http://schemas.openxmlformats.org/officeDocument/2006/relationships/image" Target="../media/image1812.png"/><Relationship Id="rId158" Type="http://schemas.openxmlformats.org/officeDocument/2006/relationships/image" Target="../media/image1833.png"/><Relationship Id="rId20" Type="http://schemas.openxmlformats.org/officeDocument/2006/relationships/image" Target="../media/image1695.png"/><Relationship Id="rId41" Type="http://schemas.openxmlformats.org/officeDocument/2006/relationships/image" Target="../media/image1716.png"/><Relationship Id="rId62" Type="http://schemas.openxmlformats.org/officeDocument/2006/relationships/image" Target="../media/image1737.png"/><Relationship Id="rId83" Type="http://schemas.openxmlformats.org/officeDocument/2006/relationships/image" Target="../media/image1758.png"/><Relationship Id="rId88" Type="http://schemas.openxmlformats.org/officeDocument/2006/relationships/image" Target="../media/image1763.png"/><Relationship Id="rId111" Type="http://schemas.openxmlformats.org/officeDocument/2006/relationships/image" Target="../media/image1786.png"/><Relationship Id="rId132" Type="http://schemas.openxmlformats.org/officeDocument/2006/relationships/image" Target="../media/image1807.png"/><Relationship Id="rId153" Type="http://schemas.openxmlformats.org/officeDocument/2006/relationships/image" Target="../media/image1828.png"/><Relationship Id="rId174" Type="http://schemas.openxmlformats.org/officeDocument/2006/relationships/image" Target="../media/image1849.png"/><Relationship Id="rId179" Type="http://schemas.openxmlformats.org/officeDocument/2006/relationships/image" Target="../media/image1854.png"/><Relationship Id="rId190" Type="http://schemas.openxmlformats.org/officeDocument/2006/relationships/image" Target="../media/image1865.png"/><Relationship Id="rId15" Type="http://schemas.openxmlformats.org/officeDocument/2006/relationships/image" Target="../media/image1690.png"/><Relationship Id="rId36" Type="http://schemas.openxmlformats.org/officeDocument/2006/relationships/image" Target="../media/image1711.png"/><Relationship Id="rId57" Type="http://schemas.openxmlformats.org/officeDocument/2006/relationships/image" Target="../media/image1732.png"/><Relationship Id="rId106" Type="http://schemas.openxmlformats.org/officeDocument/2006/relationships/image" Target="../media/image1781.png"/><Relationship Id="rId127" Type="http://schemas.openxmlformats.org/officeDocument/2006/relationships/image" Target="../media/image1802.png"/><Relationship Id="rId10" Type="http://schemas.openxmlformats.org/officeDocument/2006/relationships/image" Target="../media/image1685.png"/><Relationship Id="rId31" Type="http://schemas.openxmlformats.org/officeDocument/2006/relationships/image" Target="../media/image1706.png"/><Relationship Id="rId52" Type="http://schemas.openxmlformats.org/officeDocument/2006/relationships/image" Target="../media/image1727.png"/><Relationship Id="rId73" Type="http://schemas.openxmlformats.org/officeDocument/2006/relationships/image" Target="../media/image1748.png"/><Relationship Id="rId78" Type="http://schemas.openxmlformats.org/officeDocument/2006/relationships/image" Target="../media/image1753.png"/><Relationship Id="rId94" Type="http://schemas.openxmlformats.org/officeDocument/2006/relationships/image" Target="../media/image1769.png"/><Relationship Id="rId99" Type="http://schemas.openxmlformats.org/officeDocument/2006/relationships/image" Target="../media/image1774.png"/><Relationship Id="rId101" Type="http://schemas.openxmlformats.org/officeDocument/2006/relationships/image" Target="../media/image1776.png"/><Relationship Id="rId122" Type="http://schemas.openxmlformats.org/officeDocument/2006/relationships/image" Target="../media/image1797.png"/><Relationship Id="rId143" Type="http://schemas.openxmlformats.org/officeDocument/2006/relationships/image" Target="../media/image1818.png"/><Relationship Id="rId148" Type="http://schemas.openxmlformats.org/officeDocument/2006/relationships/image" Target="../media/image1823.png"/><Relationship Id="rId164" Type="http://schemas.openxmlformats.org/officeDocument/2006/relationships/image" Target="../media/image1839.png"/><Relationship Id="rId169" Type="http://schemas.openxmlformats.org/officeDocument/2006/relationships/image" Target="../media/image1844.png"/><Relationship Id="rId185" Type="http://schemas.openxmlformats.org/officeDocument/2006/relationships/image" Target="../media/image1860.png"/><Relationship Id="rId4" Type="http://schemas.openxmlformats.org/officeDocument/2006/relationships/image" Target="../media/image1679.png"/><Relationship Id="rId9" Type="http://schemas.openxmlformats.org/officeDocument/2006/relationships/image" Target="../media/image1684.png"/><Relationship Id="rId180" Type="http://schemas.openxmlformats.org/officeDocument/2006/relationships/image" Target="../media/image1855.png"/><Relationship Id="rId26" Type="http://schemas.openxmlformats.org/officeDocument/2006/relationships/image" Target="../media/image1701.png"/><Relationship Id="rId47" Type="http://schemas.openxmlformats.org/officeDocument/2006/relationships/image" Target="../media/image1722.png"/><Relationship Id="rId68" Type="http://schemas.openxmlformats.org/officeDocument/2006/relationships/image" Target="../media/image1743.png"/><Relationship Id="rId89" Type="http://schemas.openxmlformats.org/officeDocument/2006/relationships/image" Target="../media/image1764.png"/><Relationship Id="rId112" Type="http://schemas.openxmlformats.org/officeDocument/2006/relationships/image" Target="../media/image1787.png"/><Relationship Id="rId133" Type="http://schemas.openxmlformats.org/officeDocument/2006/relationships/image" Target="../media/image1808.png"/><Relationship Id="rId154" Type="http://schemas.openxmlformats.org/officeDocument/2006/relationships/image" Target="../media/image1829.png"/><Relationship Id="rId175" Type="http://schemas.openxmlformats.org/officeDocument/2006/relationships/image" Target="../media/image1850.png"/><Relationship Id="rId16" Type="http://schemas.openxmlformats.org/officeDocument/2006/relationships/image" Target="../media/image1691.png"/><Relationship Id="rId37" Type="http://schemas.openxmlformats.org/officeDocument/2006/relationships/image" Target="../media/image1712.png"/><Relationship Id="rId58" Type="http://schemas.openxmlformats.org/officeDocument/2006/relationships/image" Target="../media/image1733.png"/><Relationship Id="rId79" Type="http://schemas.openxmlformats.org/officeDocument/2006/relationships/image" Target="../media/image1754.png"/><Relationship Id="rId102" Type="http://schemas.openxmlformats.org/officeDocument/2006/relationships/image" Target="../media/image1777.png"/><Relationship Id="rId123" Type="http://schemas.openxmlformats.org/officeDocument/2006/relationships/image" Target="../media/image1798.png"/><Relationship Id="rId144" Type="http://schemas.openxmlformats.org/officeDocument/2006/relationships/image" Target="../media/image1819.png"/><Relationship Id="rId90" Type="http://schemas.openxmlformats.org/officeDocument/2006/relationships/image" Target="../media/image1765.png"/><Relationship Id="rId165" Type="http://schemas.openxmlformats.org/officeDocument/2006/relationships/image" Target="../media/image1840.png"/><Relationship Id="rId186" Type="http://schemas.openxmlformats.org/officeDocument/2006/relationships/image" Target="../media/image1861.png"/><Relationship Id="rId27" Type="http://schemas.openxmlformats.org/officeDocument/2006/relationships/image" Target="../media/image1702.png"/><Relationship Id="rId48" Type="http://schemas.openxmlformats.org/officeDocument/2006/relationships/image" Target="../media/image1723.png"/><Relationship Id="rId69" Type="http://schemas.openxmlformats.org/officeDocument/2006/relationships/image" Target="../media/image1744.png"/><Relationship Id="rId113" Type="http://schemas.openxmlformats.org/officeDocument/2006/relationships/image" Target="../media/image1788.png"/><Relationship Id="rId134" Type="http://schemas.openxmlformats.org/officeDocument/2006/relationships/image" Target="../media/image1809.png"/><Relationship Id="rId80" Type="http://schemas.openxmlformats.org/officeDocument/2006/relationships/image" Target="../media/image1755.png"/><Relationship Id="rId155" Type="http://schemas.openxmlformats.org/officeDocument/2006/relationships/image" Target="../media/image1830.png"/><Relationship Id="rId176" Type="http://schemas.openxmlformats.org/officeDocument/2006/relationships/image" Target="../media/image1851.png"/><Relationship Id="rId17" Type="http://schemas.openxmlformats.org/officeDocument/2006/relationships/image" Target="../media/image1692.png"/><Relationship Id="rId38" Type="http://schemas.openxmlformats.org/officeDocument/2006/relationships/image" Target="../media/image1713.png"/><Relationship Id="rId59" Type="http://schemas.openxmlformats.org/officeDocument/2006/relationships/image" Target="../media/image1734.png"/><Relationship Id="rId103" Type="http://schemas.openxmlformats.org/officeDocument/2006/relationships/image" Target="../media/image1778.png"/><Relationship Id="rId124" Type="http://schemas.openxmlformats.org/officeDocument/2006/relationships/image" Target="../media/image1799.png"/><Relationship Id="rId70" Type="http://schemas.openxmlformats.org/officeDocument/2006/relationships/image" Target="../media/image1745.png"/><Relationship Id="rId91" Type="http://schemas.openxmlformats.org/officeDocument/2006/relationships/image" Target="../media/image1766.png"/><Relationship Id="rId145" Type="http://schemas.openxmlformats.org/officeDocument/2006/relationships/image" Target="../media/image1820.png"/><Relationship Id="rId166" Type="http://schemas.openxmlformats.org/officeDocument/2006/relationships/image" Target="../media/image1841.png"/><Relationship Id="rId187" Type="http://schemas.openxmlformats.org/officeDocument/2006/relationships/image" Target="../media/image1862.png"/><Relationship Id="rId1" Type="http://schemas.openxmlformats.org/officeDocument/2006/relationships/slideLayout" Target="../slideLayouts/slideLayout5.xml"/><Relationship Id="rId28" Type="http://schemas.openxmlformats.org/officeDocument/2006/relationships/image" Target="../media/image1703.png"/><Relationship Id="rId49" Type="http://schemas.openxmlformats.org/officeDocument/2006/relationships/image" Target="../media/image1724.png"/><Relationship Id="rId114" Type="http://schemas.openxmlformats.org/officeDocument/2006/relationships/image" Target="../media/image1789.png"/><Relationship Id="rId60" Type="http://schemas.openxmlformats.org/officeDocument/2006/relationships/image" Target="../media/image1735.png"/><Relationship Id="rId81" Type="http://schemas.openxmlformats.org/officeDocument/2006/relationships/image" Target="../media/image1756.png"/><Relationship Id="rId135" Type="http://schemas.openxmlformats.org/officeDocument/2006/relationships/image" Target="../media/image1810.png"/><Relationship Id="rId156" Type="http://schemas.openxmlformats.org/officeDocument/2006/relationships/image" Target="../media/image1831.png"/><Relationship Id="rId177" Type="http://schemas.openxmlformats.org/officeDocument/2006/relationships/image" Target="../media/image1852.png"/><Relationship Id="rId18" Type="http://schemas.openxmlformats.org/officeDocument/2006/relationships/image" Target="../media/image1693.png"/><Relationship Id="rId39" Type="http://schemas.openxmlformats.org/officeDocument/2006/relationships/image" Target="../media/image17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C1E38C-DEF9-E0E2-C812-56CA95916C2D}"/>
              </a:ext>
            </a:extLst>
          </p:cNvPr>
          <p:cNvSpPr txBox="1"/>
          <p:nvPr/>
        </p:nvSpPr>
        <p:spPr>
          <a:xfrm>
            <a:off x="2819400" y="546100"/>
            <a:ext cx="6098582" cy="898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   Fluid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43B55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 Mechanics</a:t>
            </a:r>
          </a:p>
        </p:txBody>
      </p:sp>
      <p:pic>
        <p:nvPicPr>
          <p:cNvPr id="1026" name="Picture 2" descr="Fluid Mechanics">
            <a:extLst>
              <a:ext uri="{FF2B5EF4-FFF2-40B4-BE49-F238E27FC236}">
                <a16:creationId xmlns:a16="http://schemas.microsoft.com/office/drawing/2014/main" id="{7B61DA3B-77C9-EDD9-AE13-713CC4E21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79700"/>
            <a:ext cx="10439400" cy="483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315394-3326-80BB-F6FA-B9BB606761DD}"/>
              </a:ext>
            </a:extLst>
          </p:cNvPr>
          <p:cNvSpPr txBox="1"/>
          <p:nvPr/>
        </p:nvSpPr>
        <p:spPr>
          <a:xfrm>
            <a:off x="838200" y="8013700"/>
            <a:ext cx="655578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latin typeface="Times New Roman" pitchFamily="18" charset="0"/>
                <a:cs typeface="Times New Roman" pitchFamily="18" charset="0"/>
              </a:rPr>
              <a:t>Prepared By</a:t>
            </a:r>
          </a:p>
          <a:p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Somen Saha</a:t>
            </a:r>
          </a:p>
          <a:p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Lecturer</a:t>
            </a:r>
          </a:p>
          <a:p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Department of Civil Engineering</a:t>
            </a:r>
          </a:p>
          <a:p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University of Global Village (UGV),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Barishal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DB47165-3EC2-1FEB-C160-7A1849C4492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D19725-1100-B014-A974-9C7F3799E536}"/>
              </a:ext>
            </a:extLst>
          </p:cNvPr>
          <p:cNvSpPr txBox="1"/>
          <p:nvPr/>
        </p:nvSpPr>
        <p:spPr>
          <a:xfrm>
            <a:off x="2667000" y="165085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spc="-345" dirty="0">
                <a:latin typeface="Arial MT"/>
                <a:cs typeface="Arial MT"/>
              </a:rPr>
              <a:t> </a:t>
            </a:r>
            <a:r>
              <a:rPr lang="en-US" sz="3200" spc="-345" dirty="0">
                <a:solidFill>
                  <a:srgbClr val="243B5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 Bold"/>
              </a:rPr>
              <a:t>C E</a:t>
            </a:r>
            <a:r>
              <a:rPr lang="en-US" sz="3200" spc="-85" dirty="0">
                <a:latin typeface="Arial MT"/>
                <a:cs typeface="Arial MT"/>
              </a:rPr>
              <a:t> </a:t>
            </a:r>
            <a:r>
              <a:rPr lang="en-US" sz="3200" spc="-90" dirty="0">
                <a:latin typeface="Arial MT"/>
                <a:cs typeface="Arial MT"/>
              </a:rPr>
              <a:t>0732-</a:t>
            </a:r>
            <a:r>
              <a:rPr lang="en-US" sz="3200" spc="-60" dirty="0">
                <a:latin typeface="Arial MT"/>
                <a:cs typeface="Arial MT"/>
              </a:rPr>
              <a:t>2203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06BCF8-2957-1A58-D35F-B4F5B8254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93216"/>
            <a:ext cx="1600200" cy="20184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095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413" y="189296"/>
            <a:ext cx="4670425" cy="161583"/>
          </a:xfrm>
        </p:spPr>
        <p:txBody>
          <a:bodyPr/>
          <a:lstStyle/>
          <a:p>
            <a:endParaRPr/>
          </a:p>
        </p:txBody>
      </p:sp>
      <p:pic>
        <p:nvPicPr>
          <p:cNvPr id="3" name="Picture 2" descr="temp_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12192000" cy="91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FEC649-BB4F-3A3E-A06E-DCF8F0783CA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32102" y="2138172"/>
            <a:ext cx="10750297" cy="7845667"/>
            <a:chOff x="832103" y="2138172"/>
            <a:chExt cx="9057640" cy="3499485"/>
          </a:xfrm>
        </p:grpSpPr>
        <p:sp>
          <p:nvSpPr>
            <p:cNvPr id="3" name="object 3"/>
            <p:cNvSpPr/>
            <p:nvPr/>
          </p:nvSpPr>
          <p:spPr>
            <a:xfrm>
              <a:off x="836675" y="2142744"/>
              <a:ext cx="9048115" cy="3489960"/>
            </a:xfrm>
            <a:custGeom>
              <a:avLst/>
              <a:gdLst/>
              <a:ahLst/>
              <a:cxnLst/>
              <a:rect l="l" t="t" r="r" b="b"/>
              <a:pathLst>
                <a:path w="9048115" h="3489960">
                  <a:moveTo>
                    <a:pt x="0" y="0"/>
                  </a:moveTo>
                  <a:lnTo>
                    <a:pt x="9047988" y="0"/>
                  </a:lnTo>
                  <a:lnTo>
                    <a:pt x="9047988" y="3489959"/>
                  </a:lnTo>
                  <a:lnTo>
                    <a:pt x="0" y="3489959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1163" y="2231136"/>
              <a:ext cx="135636" cy="18287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1851" y="2276856"/>
              <a:ext cx="88391" cy="13716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222247" y="2228088"/>
              <a:ext cx="27940" cy="184785"/>
            </a:xfrm>
            <a:custGeom>
              <a:avLst/>
              <a:gdLst/>
              <a:ahLst/>
              <a:cxnLst/>
              <a:rect l="l" t="t" r="r" b="b"/>
              <a:pathLst>
                <a:path w="27940" h="184785">
                  <a:moveTo>
                    <a:pt x="22859" y="182879"/>
                  </a:moveTo>
                  <a:lnTo>
                    <a:pt x="4571" y="182879"/>
                  </a:lnTo>
                  <a:lnTo>
                    <a:pt x="6095" y="184403"/>
                  </a:lnTo>
                  <a:lnTo>
                    <a:pt x="22859" y="184403"/>
                  </a:lnTo>
                  <a:lnTo>
                    <a:pt x="22859" y="182879"/>
                  </a:lnTo>
                  <a:close/>
                </a:path>
                <a:path w="27940" h="184785">
                  <a:moveTo>
                    <a:pt x="24383" y="51815"/>
                  </a:moveTo>
                  <a:lnTo>
                    <a:pt x="4571" y="51815"/>
                  </a:lnTo>
                  <a:lnTo>
                    <a:pt x="4571" y="53339"/>
                  </a:lnTo>
                  <a:lnTo>
                    <a:pt x="3047" y="53339"/>
                  </a:lnTo>
                  <a:lnTo>
                    <a:pt x="3047" y="182879"/>
                  </a:lnTo>
                  <a:lnTo>
                    <a:pt x="24383" y="182879"/>
                  </a:lnTo>
                  <a:lnTo>
                    <a:pt x="25907" y="181355"/>
                  </a:lnTo>
                  <a:lnTo>
                    <a:pt x="25907" y="54863"/>
                  </a:lnTo>
                  <a:lnTo>
                    <a:pt x="24383" y="53339"/>
                  </a:lnTo>
                  <a:lnTo>
                    <a:pt x="24383" y="51815"/>
                  </a:lnTo>
                  <a:close/>
                </a:path>
                <a:path w="27940" h="184785">
                  <a:moveTo>
                    <a:pt x="22859" y="0"/>
                  </a:moveTo>
                  <a:lnTo>
                    <a:pt x="4571" y="0"/>
                  </a:lnTo>
                  <a:lnTo>
                    <a:pt x="3047" y="3048"/>
                  </a:lnTo>
                  <a:lnTo>
                    <a:pt x="0" y="4572"/>
                  </a:lnTo>
                  <a:lnTo>
                    <a:pt x="0" y="18287"/>
                  </a:lnTo>
                  <a:lnTo>
                    <a:pt x="1523" y="22860"/>
                  </a:lnTo>
                  <a:lnTo>
                    <a:pt x="4571" y="25908"/>
                  </a:lnTo>
                  <a:lnTo>
                    <a:pt x="9143" y="27431"/>
                  </a:lnTo>
                  <a:lnTo>
                    <a:pt x="19811" y="27431"/>
                  </a:lnTo>
                  <a:lnTo>
                    <a:pt x="22859" y="25908"/>
                  </a:lnTo>
                  <a:lnTo>
                    <a:pt x="24383" y="24384"/>
                  </a:lnTo>
                  <a:lnTo>
                    <a:pt x="27431" y="22860"/>
                  </a:lnTo>
                  <a:lnTo>
                    <a:pt x="27431" y="4572"/>
                  </a:lnTo>
                  <a:lnTo>
                    <a:pt x="24383" y="3048"/>
                  </a:lnTo>
                  <a:lnTo>
                    <a:pt x="228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89303" y="2276856"/>
              <a:ext cx="108204" cy="13563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24939" y="2276856"/>
              <a:ext cx="117347" cy="18592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23059" y="2246376"/>
              <a:ext cx="82296" cy="16763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34311" y="2218944"/>
              <a:ext cx="108204" cy="1935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74629" y="2276856"/>
              <a:ext cx="115714" cy="1371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93975" y="2276856"/>
              <a:ext cx="201168" cy="13716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330196" y="2218943"/>
              <a:ext cx="22860" cy="193675"/>
            </a:xfrm>
            <a:custGeom>
              <a:avLst/>
              <a:gdLst/>
              <a:ahLst/>
              <a:cxnLst/>
              <a:rect l="l" t="t" r="r" b="b"/>
              <a:pathLst>
                <a:path w="22860" h="193675">
                  <a:moveTo>
                    <a:pt x="22860" y="1524"/>
                  </a:moveTo>
                  <a:lnTo>
                    <a:pt x="21336" y="1524"/>
                  </a:lnTo>
                  <a:lnTo>
                    <a:pt x="21336" y="0"/>
                  </a:lnTo>
                  <a:lnTo>
                    <a:pt x="3048" y="0"/>
                  </a:lnTo>
                  <a:lnTo>
                    <a:pt x="1524" y="1524"/>
                  </a:lnTo>
                  <a:lnTo>
                    <a:pt x="0" y="1524"/>
                  </a:lnTo>
                  <a:lnTo>
                    <a:pt x="0" y="192024"/>
                  </a:lnTo>
                  <a:lnTo>
                    <a:pt x="3048" y="192024"/>
                  </a:lnTo>
                  <a:lnTo>
                    <a:pt x="3048" y="193548"/>
                  </a:lnTo>
                  <a:lnTo>
                    <a:pt x="19812" y="193548"/>
                  </a:lnTo>
                  <a:lnTo>
                    <a:pt x="21336" y="192024"/>
                  </a:lnTo>
                  <a:lnTo>
                    <a:pt x="22860" y="192024"/>
                  </a:lnTo>
                  <a:lnTo>
                    <a:pt x="22860" y="1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86583" y="2276856"/>
              <a:ext cx="103632" cy="13716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11552" y="2246376"/>
              <a:ext cx="82296" cy="16763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621280" y="2228088"/>
              <a:ext cx="27940" cy="184785"/>
            </a:xfrm>
            <a:custGeom>
              <a:avLst/>
              <a:gdLst/>
              <a:ahLst/>
              <a:cxnLst/>
              <a:rect l="l" t="t" r="r" b="b"/>
              <a:pathLst>
                <a:path w="27939" h="184785">
                  <a:moveTo>
                    <a:pt x="22859" y="182879"/>
                  </a:moveTo>
                  <a:lnTo>
                    <a:pt x="4571" y="182879"/>
                  </a:lnTo>
                  <a:lnTo>
                    <a:pt x="6095" y="184403"/>
                  </a:lnTo>
                  <a:lnTo>
                    <a:pt x="21336" y="184403"/>
                  </a:lnTo>
                  <a:lnTo>
                    <a:pt x="22859" y="182879"/>
                  </a:lnTo>
                  <a:close/>
                </a:path>
                <a:path w="27939" h="184785">
                  <a:moveTo>
                    <a:pt x="24383" y="51815"/>
                  </a:moveTo>
                  <a:lnTo>
                    <a:pt x="4571" y="51815"/>
                  </a:lnTo>
                  <a:lnTo>
                    <a:pt x="3047" y="53339"/>
                  </a:lnTo>
                  <a:lnTo>
                    <a:pt x="3047" y="182879"/>
                  </a:lnTo>
                  <a:lnTo>
                    <a:pt x="24383" y="182879"/>
                  </a:lnTo>
                  <a:lnTo>
                    <a:pt x="24383" y="181355"/>
                  </a:lnTo>
                  <a:lnTo>
                    <a:pt x="25907" y="181355"/>
                  </a:lnTo>
                  <a:lnTo>
                    <a:pt x="25907" y="54863"/>
                  </a:lnTo>
                  <a:lnTo>
                    <a:pt x="24383" y="54863"/>
                  </a:lnTo>
                  <a:lnTo>
                    <a:pt x="24383" y="51815"/>
                  </a:lnTo>
                  <a:close/>
                </a:path>
                <a:path w="27939" h="184785">
                  <a:moveTo>
                    <a:pt x="22859" y="0"/>
                  </a:moveTo>
                  <a:lnTo>
                    <a:pt x="4571" y="0"/>
                  </a:lnTo>
                  <a:lnTo>
                    <a:pt x="3047" y="3048"/>
                  </a:lnTo>
                  <a:lnTo>
                    <a:pt x="0" y="4572"/>
                  </a:lnTo>
                  <a:lnTo>
                    <a:pt x="0" y="22860"/>
                  </a:lnTo>
                  <a:lnTo>
                    <a:pt x="3047" y="24384"/>
                  </a:lnTo>
                  <a:lnTo>
                    <a:pt x="4571" y="25908"/>
                  </a:lnTo>
                  <a:lnTo>
                    <a:pt x="7619" y="27431"/>
                  </a:lnTo>
                  <a:lnTo>
                    <a:pt x="18287" y="27431"/>
                  </a:lnTo>
                  <a:lnTo>
                    <a:pt x="22859" y="25908"/>
                  </a:lnTo>
                  <a:lnTo>
                    <a:pt x="24383" y="24384"/>
                  </a:lnTo>
                  <a:lnTo>
                    <a:pt x="27431" y="22860"/>
                  </a:lnTo>
                  <a:lnTo>
                    <a:pt x="27431" y="4572"/>
                  </a:lnTo>
                  <a:lnTo>
                    <a:pt x="24383" y="3048"/>
                  </a:lnTo>
                  <a:lnTo>
                    <a:pt x="228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80763" y="2276856"/>
              <a:ext cx="124920" cy="13716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839211" y="2276856"/>
              <a:ext cx="108204" cy="13563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973324" y="2380488"/>
              <a:ext cx="45720" cy="71755"/>
            </a:xfrm>
            <a:custGeom>
              <a:avLst/>
              <a:gdLst/>
              <a:ahLst/>
              <a:cxnLst/>
              <a:rect l="l" t="t" r="r" b="b"/>
              <a:pathLst>
                <a:path w="45719" h="71755">
                  <a:moveTo>
                    <a:pt x="42671" y="3048"/>
                  </a:moveTo>
                  <a:lnTo>
                    <a:pt x="19812" y="3048"/>
                  </a:lnTo>
                  <a:lnTo>
                    <a:pt x="19812" y="6096"/>
                  </a:lnTo>
                  <a:lnTo>
                    <a:pt x="18287" y="7620"/>
                  </a:lnTo>
                  <a:lnTo>
                    <a:pt x="18287" y="28955"/>
                  </a:lnTo>
                  <a:lnTo>
                    <a:pt x="0" y="67055"/>
                  </a:lnTo>
                  <a:lnTo>
                    <a:pt x="0" y="71627"/>
                  </a:lnTo>
                  <a:lnTo>
                    <a:pt x="12192" y="71627"/>
                  </a:lnTo>
                  <a:lnTo>
                    <a:pt x="13715" y="70103"/>
                  </a:lnTo>
                  <a:lnTo>
                    <a:pt x="15239" y="70103"/>
                  </a:lnTo>
                  <a:lnTo>
                    <a:pt x="16763" y="68579"/>
                  </a:lnTo>
                  <a:lnTo>
                    <a:pt x="18287" y="68579"/>
                  </a:lnTo>
                  <a:lnTo>
                    <a:pt x="36575" y="39624"/>
                  </a:lnTo>
                  <a:lnTo>
                    <a:pt x="38100" y="36575"/>
                  </a:lnTo>
                  <a:lnTo>
                    <a:pt x="39624" y="35051"/>
                  </a:lnTo>
                  <a:lnTo>
                    <a:pt x="41148" y="32003"/>
                  </a:lnTo>
                  <a:lnTo>
                    <a:pt x="41148" y="30479"/>
                  </a:lnTo>
                  <a:lnTo>
                    <a:pt x="42671" y="28955"/>
                  </a:lnTo>
                  <a:lnTo>
                    <a:pt x="42671" y="25908"/>
                  </a:lnTo>
                  <a:lnTo>
                    <a:pt x="44195" y="24384"/>
                  </a:lnTo>
                  <a:lnTo>
                    <a:pt x="44195" y="16763"/>
                  </a:lnTo>
                  <a:lnTo>
                    <a:pt x="45719" y="15239"/>
                  </a:lnTo>
                  <a:lnTo>
                    <a:pt x="45719" y="9143"/>
                  </a:lnTo>
                  <a:lnTo>
                    <a:pt x="44195" y="7620"/>
                  </a:lnTo>
                  <a:lnTo>
                    <a:pt x="44195" y="4572"/>
                  </a:lnTo>
                  <a:lnTo>
                    <a:pt x="42671" y="3048"/>
                  </a:lnTo>
                  <a:close/>
                </a:path>
                <a:path w="45719" h="71755">
                  <a:moveTo>
                    <a:pt x="41148" y="1524"/>
                  </a:moveTo>
                  <a:lnTo>
                    <a:pt x="22859" y="1524"/>
                  </a:lnTo>
                  <a:lnTo>
                    <a:pt x="21336" y="3048"/>
                  </a:lnTo>
                  <a:lnTo>
                    <a:pt x="41148" y="3048"/>
                  </a:lnTo>
                  <a:lnTo>
                    <a:pt x="41148" y="1524"/>
                  </a:lnTo>
                  <a:close/>
                </a:path>
                <a:path w="45719" h="71755">
                  <a:moveTo>
                    <a:pt x="36575" y="0"/>
                  </a:moveTo>
                  <a:lnTo>
                    <a:pt x="27431" y="0"/>
                  </a:lnTo>
                  <a:lnTo>
                    <a:pt x="25907" y="1524"/>
                  </a:lnTo>
                  <a:lnTo>
                    <a:pt x="38100" y="1524"/>
                  </a:lnTo>
                  <a:lnTo>
                    <a:pt x="3657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5067" y="2743200"/>
              <a:ext cx="126491" cy="1905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76027" y="2798063"/>
              <a:ext cx="121836" cy="13716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25295" y="2798063"/>
              <a:ext cx="96012" cy="13716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47215" y="2798063"/>
              <a:ext cx="94487" cy="13716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36275" y="2734055"/>
              <a:ext cx="867072" cy="20116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645663" y="2801112"/>
              <a:ext cx="137160" cy="13411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493263" y="2734055"/>
              <a:ext cx="132587" cy="20116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807208" y="2798063"/>
              <a:ext cx="112775" cy="13716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002280" y="2766059"/>
              <a:ext cx="225551" cy="16916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319271" y="2734055"/>
              <a:ext cx="260603" cy="19964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607308" y="2746248"/>
              <a:ext cx="271271" cy="18897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906095" y="2798063"/>
              <a:ext cx="120312" cy="13716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053839" y="2798063"/>
              <a:ext cx="196596" cy="173736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322063" y="2734055"/>
              <a:ext cx="137160" cy="19964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480559" y="2843784"/>
              <a:ext cx="73151" cy="149351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4655820" y="2814827"/>
              <a:ext cx="172720" cy="76200"/>
            </a:xfrm>
            <a:custGeom>
              <a:avLst/>
              <a:gdLst/>
              <a:ahLst/>
              <a:cxnLst/>
              <a:rect l="l" t="t" r="r" b="b"/>
              <a:pathLst>
                <a:path w="172720" h="76200">
                  <a:moveTo>
                    <a:pt x="172212" y="56388"/>
                  </a:moveTo>
                  <a:lnTo>
                    <a:pt x="0" y="56388"/>
                  </a:lnTo>
                  <a:lnTo>
                    <a:pt x="0" y="76200"/>
                  </a:lnTo>
                  <a:lnTo>
                    <a:pt x="172212" y="76200"/>
                  </a:lnTo>
                  <a:lnTo>
                    <a:pt x="172212" y="56388"/>
                  </a:lnTo>
                  <a:close/>
                </a:path>
                <a:path w="172720" h="76200">
                  <a:moveTo>
                    <a:pt x="172212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172212" y="18288"/>
                  </a:lnTo>
                  <a:lnTo>
                    <a:pt x="1722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937759" y="2638044"/>
              <a:ext cx="102107" cy="12954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061203" y="2619755"/>
              <a:ext cx="179832" cy="14782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026151" y="2936748"/>
              <a:ext cx="123444" cy="138683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4928615" y="2846832"/>
              <a:ext cx="320040" cy="18415"/>
            </a:xfrm>
            <a:custGeom>
              <a:avLst/>
              <a:gdLst/>
              <a:ahLst/>
              <a:cxnLst/>
              <a:rect l="l" t="t" r="r" b="b"/>
              <a:pathLst>
                <a:path w="320039" h="18414">
                  <a:moveTo>
                    <a:pt x="320039" y="0"/>
                  </a:moveTo>
                  <a:lnTo>
                    <a:pt x="0" y="0"/>
                  </a:lnTo>
                  <a:lnTo>
                    <a:pt x="0" y="18287"/>
                  </a:lnTo>
                  <a:lnTo>
                    <a:pt x="320039" y="18287"/>
                  </a:lnTo>
                  <a:lnTo>
                    <a:pt x="3200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391912" y="2799588"/>
              <a:ext cx="100584" cy="10515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641847" y="2586227"/>
              <a:ext cx="224027" cy="18288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657088" y="2944368"/>
              <a:ext cx="88391" cy="13106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772912" y="2971800"/>
              <a:ext cx="103632" cy="149351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5637275" y="2846832"/>
              <a:ext cx="251460" cy="18415"/>
            </a:xfrm>
            <a:custGeom>
              <a:avLst/>
              <a:gdLst/>
              <a:ahLst/>
              <a:cxnLst/>
              <a:rect l="l" t="t" r="r" b="b"/>
              <a:pathLst>
                <a:path w="251460" h="18414">
                  <a:moveTo>
                    <a:pt x="251459" y="0"/>
                  </a:moveTo>
                  <a:lnTo>
                    <a:pt x="0" y="0"/>
                  </a:lnTo>
                  <a:lnTo>
                    <a:pt x="0" y="18287"/>
                  </a:lnTo>
                  <a:lnTo>
                    <a:pt x="251459" y="18287"/>
                  </a:lnTo>
                  <a:lnTo>
                    <a:pt x="2514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31163" y="3671316"/>
              <a:ext cx="1078992" cy="22402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122931" y="3675888"/>
              <a:ext cx="138684" cy="179831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354579" y="3738372"/>
              <a:ext cx="115824" cy="73151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558796" y="3672839"/>
              <a:ext cx="124968" cy="184403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2715768" y="3823716"/>
              <a:ext cx="29209" cy="32384"/>
            </a:xfrm>
            <a:custGeom>
              <a:avLst/>
              <a:gdLst/>
              <a:ahLst/>
              <a:cxnLst/>
              <a:rect l="l" t="t" r="r" b="b"/>
              <a:pathLst>
                <a:path w="29210" h="32385">
                  <a:moveTo>
                    <a:pt x="19812" y="0"/>
                  </a:moveTo>
                  <a:lnTo>
                    <a:pt x="9143" y="0"/>
                  </a:lnTo>
                  <a:lnTo>
                    <a:pt x="4571" y="1524"/>
                  </a:lnTo>
                  <a:lnTo>
                    <a:pt x="3048" y="3048"/>
                  </a:lnTo>
                  <a:lnTo>
                    <a:pt x="1524" y="6096"/>
                  </a:lnTo>
                  <a:lnTo>
                    <a:pt x="0" y="10668"/>
                  </a:lnTo>
                  <a:lnTo>
                    <a:pt x="0" y="22860"/>
                  </a:lnTo>
                  <a:lnTo>
                    <a:pt x="1524" y="27432"/>
                  </a:lnTo>
                  <a:lnTo>
                    <a:pt x="3048" y="28956"/>
                  </a:lnTo>
                  <a:lnTo>
                    <a:pt x="4571" y="32003"/>
                  </a:lnTo>
                  <a:lnTo>
                    <a:pt x="24383" y="32003"/>
                  </a:lnTo>
                  <a:lnTo>
                    <a:pt x="25907" y="28956"/>
                  </a:lnTo>
                  <a:lnTo>
                    <a:pt x="28956" y="27432"/>
                  </a:lnTo>
                  <a:lnTo>
                    <a:pt x="28956" y="16763"/>
                  </a:lnTo>
                  <a:lnTo>
                    <a:pt x="28956" y="6096"/>
                  </a:lnTo>
                  <a:lnTo>
                    <a:pt x="24383" y="1524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790443" y="3674363"/>
              <a:ext cx="103631" cy="181355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916936" y="3674363"/>
              <a:ext cx="129539" cy="181355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069336" y="3672839"/>
              <a:ext cx="112775" cy="184403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290315" y="3720083"/>
              <a:ext cx="185928" cy="135635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509881" y="3688080"/>
              <a:ext cx="347362" cy="169163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892296" y="3720083"/>
              <a:ext cx="73151" cy="135635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049268" y="3720083"/>
              <a:ext cx="124968" cy="137159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209288" y="3720083"/>
              <a:ext cx="73151" cy="135635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4375403" y="3674363"/>
              <a:ext cx="105156" cy="181355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503419" y="3674363"/>
              <a:ext cx="128015" cy="181355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655819" y="3672839"/>
              <a:ext cx="112775" cy="184403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4873751" y="3720083"/>
              <a:ext cx="184403" cy="135635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5100827" y="3720083"/>
              <a:ext cx="185927" cy="135635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5329427" y="3823716"/>
              <a:ext cx="30480" cy="32384"/>
            </a:xfrm>
            <a:custGeom>
              <a:avLst/>
              <a:gdLst/>
              <a:ahLst/>
              <a:cxnLst/>
              <a:rect l="l" t="t" r="r" b="b"/>
              <a:pathLst>
                <a:path w="30479" h="32385">
                  <a:moveTo>
                    <a:pt x="21336" y="0"/>
                  </a:moveTo>
                  <a:lnTo>
                    <a:pt x="9144" y="0"/>
                  </a:lnTo>
                  <a:lnTo>
                    <a:pt x="3048" y="3048"/>
                  </a:lnTo>
                  <a:lnTo>
                    <a:pt x="1524" y="6096"/>
                  </a:lnTo>
                  <a:lnTo>
                    <a:pt x="0" y="10668"/>
                  </a:lnTo>
                  <a:lnTo>
                    <a:pt x="0" y="22860"/>
                  </a:lnTo>
                  <a:lnTo>
                    <a:pt x="1524" y="27432"/>
                  </a:lnTo>
                  <a:lnTo>
                    <a:pt x="3048" y="28956"/>
                  </a:lnTo>
                  <a:lnTo>
                    <a:pt x="4572" y="32003"/>
                  </a:lnTo>
                  <a:lnTo>
                    <a:pt x="24384" y="32003"/>
                  </a:lnTo>
                  <a:lnTo>
                    <a:pt x="25908" y="28956"/>
                  </a:lnTo>
                  <a:lnTo>
                    <a:pt x="28956" y="27432"/>
                  </a:lnTo>
                  <a:lnTo>
                    <a:pt x="30480" y="22860"/>
                  </a:lnTo>
                  <a:lnTo>
                    <a:pt x="30480" y="16763"/>
                  </a:lnTo>
                  <a:lnTo>
                    <a:pt x="30480" y="9144"/>
                  </a:lnTo>
                  <a:lnTo>
                    <a:pt x="28956" y="6096"/>
                  </a:lnTo>
                  <a:lnTo>
                    <a:pt x="24384" y="1524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" name="object 64"/>
          <p:cNvGrpSpPr/>
          <p:nvPr/>
        </p:nvGrpSpPr>
        <p:grpSpPr>
          <a:xfrm>
            <a:off x="833627" y="1345692"/>
            <a:ext cx="10748773" cy="539750"/>
            <a:chOff x="833627" y="1345692"/>
            <a:chExt cx="9054465" cy="539750"/>
          </a:xfrm>
        </p:grpSpPr>
        <p:sp>
          <p:nvSpPr>
            <p:cNvPr id="65" name="object 65"/>
            <p:cNvSpPr/>
            <p:nvPr/>
          </p:nvSpPr>
          <p:spPr>
            <a:xfrm>
              <a:off x="836675" y="1348740"/>
              <a:ext cx="9048115" cy="533400"/>
            </a:xfrm>
            <a:custGeom>
              <a:avLst/>
              <a:gdLst/>
              <a:ahLst/>
              <a:cxnLst/>
              <a:rect l="l" t="t" r="r" b="b"/>
              <a:pathLst>
                <a:path w="9048115" h="533400">
                  <a:moveTo>
                    <a:pt x="9047988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9047988" y="533400"/>
                  </a:lnTo>
                  <a:lnTo>
                    <a:pt x="90479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835151" y="1347216"/>
              <a:ext cx="9050020" cy="9525"/>
            </a:xfrm>
            <a:custGeom>
              <a:avLst/>
              <a:gdLst/>
              <a:ahLst/>
              <a:cxnLst/>
              <a:rect l="l" t="t" r="r" b="b"/>
              <a:pathLst>
                <a:path w="9050020" h="9525">
                  <a:moveTo>
                    <a:pt x="0" y="9143"/>
                  </a:moveTo>
                  <a:lnTo>
                    <a:pt x="9049512" y="9143"/>
                  </a:lnTo>
                  <a:lnTo>
                    <a:pt x="9049512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FFDD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835151" y="1356360"/>
              <a:ext cx="9050020" cy="9525"/>
            </a:xfrm>
            <a:custGeom>
              <a:avLst/>
              <a:gdLst/>
              <a:ahLst/>
              <a:cxnLst/>
              <a:rect l="l" t="t" r="r" b="b"/>
              <a:pathLst>
                <a:path w="9050020" h="9525">
                  <a:moveTo>
                    <a:pt x="0" y="0"/>
                  </a:moveTo>
                  <a:lnTo>
                    <a:pt x="0" y="9144"/>
                  </a:lnTo>
                  <a:lnTo>
                    <a:pt x="9049512" y="9144"/>
                  </a:lnTo>
                  <a:lnTo>
                    <a:pt x="90495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D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835151" y="1365504"/>
              <a:ext cx="9050020" cy="9525"/>
            </a:xfrm>
            <a:custGeom>
              <a:avLst/>
              <a:gdLst/>
              <a:ahLst/>
              <a:cxnLst/>
              <a:rect l="l" t="t" r="r" b="b"/>
              <a:pathLst>
                <a:path w="9050020" h="9525">
                  <a:moveTo>
                    <a:pt x="0" y="9143"/>
                  </a:moveTo>
                  <a:lnTo>
                    <a:pt x="9049512" y="9143"/>
                  </a:lnTo>
                  <a:lnTo>
                    <a:pt x="9049512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FFDC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35151" y="1374648"/>
              <a:ext cx="9050020" cy="24765"/>
            </a:xfrm>
            <a:custGeom>
              <a:avLst/>
              <a:gdLst/>
              <a:ahLst/>
              <a:cxnLst/>
              <a:rect l="l" t="t" r="r" b="b"/>
              <a:pathLst>
                <a:path w="9050020" h="24765">
                  <a:moveTo>
                    <a:pt x="0" y="24383"/>
                  </a:moveTo>
                  <a:lnTo>
                    <a:pt x="9049512" y="24383"/>
                  </a:lnTo>
                  <a:lnTo>
                    <a:pt x="9049512" y="0"/>
                  </a:lnTo>
                  <a:lnTo>
                    <a:pt x="0" y="0"/>
                  </a:lnTo>
                  <a:lnTo>
                    <a:pt x="0" y="24383"/>
                  </a:lnTo>
                  <a:close/>
                </a:path>
              </a:pathLst>
            </a:custGeom>
            <a:solidFill>
              <a:srgbClr val="FFDC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835151" y="1399032"/>
              <a:ext cx="9050020" cy="26034"/>
            </a:xfrm>
            <a:custGeom>
              <a:avLst/>
              <a:gdLst/>
              <a:ahLst/>
              <a:cxnLst/>
              <a:rect l="l" t="t" r="r" b="b"/>
              <a:pathLst>
                <a:path w="9050020" h="26034">
                  <a:moveTo>
                    <a:pt x="0" y="25907"/>
                  </a:moveTo>
                  <a:lnTo>
                    <a:pt x="9049512" y="25907"/>
                  </a:lnTo>
                  <a:lnTo>
                    <a:pt x="9049512" y="0"/>
                  </a:lnTo>
                  <a:lnTo>
                    <a:pt x="0" y="0"/>
                  </a:lnTo>
                  <a:lnTo>
                    <a:pt x="0" y="25907"/>
                  </a:lnTo>
                  <a:close/>
                </a:path>
              </a:pathLst>
            </a:custGeom>
            <a:solidFill>
              <a:srgbClr val="FFDC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835151" y="1424940"/>
              <a:ext cx="9050020" cy="9525"/>
            </a:xfrm>
            <a:custGeom>
              <a:avLst/>
              <a:gdLst/>
              <a:ahLst/>
              <a:cxnLst/>
              <a:rect l="l" t="t" r="r" b="b"/>
              <a:pathLst>
                <a:path w="9050020" h="9525">
                  <a:moveTo>
                    <a:pt x="0" y="0"/>
                  </a:moveTo>
                  <a:lnTo>
                    <a:pt x="0" y="9143"/>
                  </a:lnTo>
                  <a:lnTo>
                    <a:pt x="9049512" y="9143"/>
                  </a:lnTo>
                  <a:lnTo>
                    <a:pt x="90495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C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835151" y="1434084"/>
              <a:ext cx="9050020" cy="9525"/>
            </a:xfrm>
            <a:custGeom>
              <a:avLst/>
              <a:gdLst/>
              <a:ahLst/>
              <a:cxnLst/>
              <a:rect l="l" t="t" r="r" b="b"/>
              <a:pathLst>
                <a:path w="9050020" h="9525">
                  <a:moveTo>
                    <a:pt x="0" y="9143"/>
                  </a:moveTo>
                  <a:lnTo>
                    <a:pt x="9049512" y="9143"/>
                  </a:lnTo>
                  <a:lnTo>
                    <a:pt x="9049512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FFDB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835151" y="1443228"/>
              <a:ext cx="9050020" cy="15240"/>
            </a:xfrm>
            <a:custGeom>
              <a:avLst/>
              <a:gdLst/>
              <a:ahLst/>
              <a:cxnLst/>
              <a:rect l="l" t="t" r="r" b="b"/>
              <a:pathLst>
                <a:path w="9050020" h="15240">
                  <a:moveTo>
                    <a:pt x="0" y="0"/>
                  </a:moveTo>
                  <a:lnTo>
                    <a:pt x="0" y="15239"/>
                  </a:lnTo>
                  <a:lnTo>
                    <a:pt x="9049512" y="15239"/>
                  </a:lnTo>
                  <a:lnTo>
                    <a:pt x="90495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B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835151" y="1458468"/>
              <a:ext cx="9050020" cy="7620"/>
            </a:xfrm>
            <a:custGeom>
              <a:avLst/>
              <a:gdLst/>
              <a:ahLst/>
              <a:cxnLst/>
              <a:rect l="l" t="t" r="r" b="b"/>
              <a:pathLst>
                <a:path w="9050020" h="7619">
                  <a:moveTo>
                    <a:pt x="0" y="0"/>
                  </a:moveTo>
                  <a:lnTo>
                    <a:pt x="0" y="7620"/>
                  </a:lnTo>
                  <a:lnTo>
                    <a:pt x="9049512" y="7620"/>
                  </a:lnTo>
                  <a:lnTo>
                    <a:pt x="90495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B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835151" y="1466088"/>
              <a:ext cx="9050020" cy="9525"/>
            </a:xfrm>
            <a:custGeom>
              <a:avLst/>
              <a:gdLst/>
              <a:ahLst/>
              <a:cxnLst/>
              <a:rect l="l" t="t" r="r" b="b"/>
              <a:pathLst>
                <a:path w="9050020" h="9525">
                  <a:moveTo>
                    <a:pt x="0" y="9143"/>
                  </a:moveTo>
                  <a:lnTo>
                    <a:pt x="9049512" y="9143"/>
                  </a:lnTo>
                  <a:lnTo>
                    <a:pt x="9049512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FFDA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835151" y="1475232"/>
              <a:ext cx="9050020" cy="18415"/>
            </a:xfrm>
            <a:custGeom>
              <a:avLst/>
              <a:gdLst/>
              <a:ahLst/>
              <a:cxnLst/>
              <a:rect l="l" t="t" r="r" b="b"/>
              <a:pathLst>
                <a:path w="9050020" h="18415">
                  <a:moveTo>
                    <a:pt x="0" y="0"/>
                  </a:moveTo>
                  <a:lnTo>
                    <a:pt x="0" y="18287"/>
                  </a:lnTo>
                  <a:lnTo>
                    <a:pt x="9049512" y="18287"/>
                  </a:lnTo>
                  <a:lnTo>
                    <a:pt x="90495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835151" y="1493520"/>
              <a:ext cx="9050020" cy="6350"/>
            </a:xfrm>
            <a:custGeom>
              <a:avLst/>
              <a:gdLst/>
              <a:ahLst/>
              <a:cxnLst/>
              <a:rect l="l" t="t" r="r" b="b"/>
              <a:pathLst>
                <a:path w="9050020" h="6350">
                  <a:moveTo>
                    <a:pt x="0" y="0"/>
                  </a:moveTo>
                  <a:lnTo>
                    <a:pt x="0" y="6095"/>
                  </a:lnTo>
                  <a:lnTo>
                    <a:pt x="9049512" y="6095"/>
                  </a:lnTo>
                  <a:lnTo>
                    <a:pt x="90495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835151" y="1499616"/>
              <a:ext cx="9050020" cy="9525"/>
            </a:xfrm>
            <a:custGeom>
              <a:avLst/>
              <a:gdLst/>
              <a:ahLst/>
              <a:cxnLst/>
              <a:rect l="l" t="t" r="r" b="b"/>
              <a:pathLst>
                <a:path w="9050020" h="9525">
                  <a:moveTo>
                    <a:pt x="0" y="0"/>
                  </a:moveTo>
                  <a:lnTo>
                    <a:pt x="0" y="9143"/>
                  </a:lnTo>
                  <a:lnTo>
                    <a:pt x="9049512" y="9143"/>
                  </a:lnTo>
                  <a:lnTo>
                    <a:pt x="90495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9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835151" y="1508760"/>
              <a:ext cx="9050020" cy="26034"/>
            </a:xfrm>
            <a:custGeom>
              <a:avLst/>
              <a:gdLst/>
              <a:ahLst/>
              <a:cxnLst/>
              <a:rect l="l" t="t" r="r" b="b"/>
              <a:pathLst>
                <a:path w="9050020" h="26034">
                  <a:moveTo>
                    <a:pt x="0" y="0"/>
                  </a:moveTo>
                  <a:lnTo>
                    <a:pt x="0" y="25908"/>
                  </a:lnTo>
                  <a:lnTo>
                    <a:pt x="9049512" y="25908"/>
                  </a:lnTo>
                  <a:lnTo>
                    <a:pt x="90495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9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835151" y="1534668"/>
              <a:ext cx="9050020" cy="24765"/>
            </a:xfrm>
            <a:custGeom>
              <a:avLst/>
              <a:gdLst/>
              <a:ahLst/>
              <a:cxnLst/>
              <a:rect l="l" t="t" r="r" b="b"/>
              <a:pathLst>
                <a:path w="9050020" h="24765">
                  <a:moveTo>
                    <a:pt x="0" y="0"/>
                  </a:moveTo>
                  <a:lnTo>
                    <a:pt x="0" y="24383"/>
                  </a:lnTo>
                  <a:lnTo>
                    <a:pt x="9049512" y="24383"/>
                  </a:lnTo>
                  <a:lnTo>
                    <a:pt x="90495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9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835151" y="1559052"/>
              <a:ext cx="9050020" cy="9525"/>
            </a:xfrm>
            <a:custGeom>
              <a:avLst/>
              <a:gdLst/>
              <a:ahLst/>
              <a:cxnLst/>
              <a:rect l="l" t="t" r="r" b="b"/>
              <a:pathLst>
                <a:path w="9050020" h="9525">
                  <a:moveTo>
                    <a:pt x="0" y="0"/>
                  </a:moveTo>
                  <a:lnTo>
                    <a:pt x="0" y="9144"/>
                  </a:lnTo>
                  <a:lnTo>
                    <a:pt x="9049512" y="9144"/>
                  </a:lnTo>
                  <a:lnTo>
                    <a:pt x="90495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9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835151" y="1568196"/>
              <a:ext cx="9050020" cy="7620"/>
            </a:xfrm>
            <a:custGeom>
              <a:avLst/>
              <a:gdLst/>
              <a:ahLst/>
              <a:cxnLst/>
              <a:rect l="l" t="t" r="r" b="b"/>
              <a:pathLst>
                <a:path w="9050020" h="7619">
                  <a:moveTo>
                    <a:pt x="0" y="0"/>
                  </a:moveTo>
                  <a:lnTo>
                    <a:pt x="0" y="7620"/>
                  </a:lnTo>
                  <a:lnTo>
                    <a:pt x="9049512" y="7620"/>
                  </a:lnTo>
                  <a:lnTo>
                    <a:pt x="90495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835151" y="1575816"/>
              <a:ext cx="9050020" cy="15240"/>
            </a:xfrm>
            <a:custGeom>
              <a:avLst/>
              <a:gdLst/>
              <a:ahLst/>
              <a:cxnLst/>
              <a:rect l="l" t="t" r="r" b="b"/>
              <a:pathLst>
                <a:path w="9050020" h="15240">
                  <a:moveTo>
                    <a:pt x="0" y="0"/>
                  </a:moveTo>
                  <a:lnTo>
                    <a:pt x="0" y="15239"/>
                  </a:lnTo>
                  <a:lnTo>
                    <a:pt x="9049512" y="15239"/>
                  </a:lnTo>
                  <a:lnTo>
                    <a:pt x="90495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835151" y="1591056"/>
              <a:ext cx="9050020" cy="9525"/>
            </a:xfrm>
            <a:custGeom>
              <a:avLst/>
              <a:gdLst/>
              <a:ahLst/>
              <a:cxnLst/>
              <a:rect l="l" t="t" r="r" b="b"/>
              <a:pathLst>
                <a:path w="9050020" h="9525">
                  <a:moveTo>
                    <a:pt x="0" y="0"/>
                  </a:moveTo>
                  <a:lnTo>
                    <a:pt x="0" y="9144"/>
                  </a:lnTo>
                  <a:lnTo>
                    <a:pt x="9049512" y="9144"/>
                  </a:lnTo>
                  <a:lnTo>
                    <a:pt x="90495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8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835151" y="1600200"/>
              <a:ext cx="9050020" cy="9525"/>
            </a:xfrm>
            <a:custGeom>
              <a:avLst/>
              <a:gdLst/>
              <a:ahLst/>
              <a:cxnLst/>
              <a:rect l="l" t="t" r="r" b="b"/>
              <a:pathLst>
                <a:path w="9050020" h="9525">
                  <a:moveTo>
                    <a:pt x="0" y="9143"/>
                  </a:moveTo>
                  <a:lnTo>
                    <a:pt x="9049512" y="9143"/>
                  </a:lnTo>
                  <a:lnTo>
                    <a:pt x="9049512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FFD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835151" y="1609344"/>
              <a:ext cx="9050020" cy="13970"/>
            </a:xfrm>
            <a:custGeom>
              <a:avLst/>
              <a:gdLst/>
              <a:ahLst/>
              <a:cxnLst/>
              <a:rect l="l" t="t" r="r" b="b"/>
              <a:pathLst>
                <a:path w="9050020" h="13969">
                  <a:moveTo>
                    <a:pt x="0" y="0"/>
                  </a:moveTo>
                  <a:lnTo>
                    <a:pt x="0" y="13715"/>
                  </a:lnTo>
                  <a:lnTo>
                    <a:pt x="9049512" y="13715"/>
                  </a:lnTo>
                  <a:lnTo>
                    <a:pt x="90495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7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835151" y="1623060"/>
              <a:ext cx="9050020" cy="9525"/>
            </a:xfrm>
            <a:custGeom>
              <a:avLst/>
              <a:gdLst/>
              <a:ahLst/>
              <a:cxnLst/>
              <a:rect l="l" t="t" r="r" b="b"/>
              <a:pathLst>
                <a:path w="9050020" h="9525">
                  <a:moveTo>
                    <a:pt x="0" y="0"/>
                  </a:moveTo>
                  <a:lnTo>
                    <a:pt x="0" y="9144"/>
                  </a:lnTo>
                  <a:lnTo>
                    <a:pt x="9049512" y="9144"/>
                  </a:lnTo>
                  <a:lnTo>
                    <a:pt x="90495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7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835151" y="1632204"/>
              <a:ext cx="9050020" cy="12700"/>
            </a:xfrm>
            <a:custGeom>
              <a:avLst/>
              <a:gdLst/>
              <a:ahLst/>
              <a:cxnLst/>
              <a:rect l="l" t="t" r="r" b="b"/>
              <a:pathLst>
                <a:path w="9050020" h="12700">
                  <a:moveTo>
                    <a:pt x="0" y="0"/>
                  </a:moveTo>
                  <a:lnTo>
                    <a:pt x="0" y="12191"/>
                  </a:lnTo>
                  <a:lnTo>
                    <a:pt x="9049512" y="12191"/>
                  </a:lnTo>
                  <a:lnTo>
                    <a:pt x="90495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7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835151" y="1644396"/>
              <a:ext cx="9050020" cy="15240"/>
            </a:xfrm>
            <a:custGeom>
              <a:avLst/>
              <a:gdLst/>
              <a:ahLst/>
              <a:cxnLst/>
              <a:rect l="l" t="t" r="r" b="b"/>
              <a:pathLst>
                <a:path w="9050020" h="15239">
                  <a:moveTo>
                    <a:pt x="0" y="15239"/>
                  </a:moveTo>
                  <a:lnTo>
                    <a:pt x="9049512" y="15239"/>
                  </a:lnTo>
                  <a:lnTo>
                    <a:pt x="9049512" y="0"/>
                  </a:lnTo>
                  <a:lnTo>
                    <a:pt x="0" y="0"/>
                  </a:lnTo>
                  <a:lnTo>
                    <a:pt x="0" y="15239"/>
                  </a:lnTo>
                  <a:close/>
                </a:path>
              </a:pathLst>
            </a:custGeom>
            <a:solidFill>
              <a:srgbClr val="FFD7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835151" y="1659636"/>
              <a:ext cx="9050020" cy="9525"/>
            </a:xfrm>
            <a:custGeom>
              <a:avLst/>
              <a:gdLst/>
              <a:ahLst/>
              <a:cxnLst/>
              <a:rect l="l" t="t" r="r" b="b"/>
              <a:pathLst>
                <a:path w="9050020" h="9525">
                  <a:moveTo>
                    <a:pt x="0" y="0"/>
                  </a:moveTo>
                  <a:lnTo>
                    <a:pt x="0" y="9143"/>
                  </a:lnTo>
                  <a:lnTo>
                    <a:pt x="9049512" y="9143"/>
                  </a:lnTo>
                  <a:lnTo>
                    <a:pt x="90495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7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835151" y="1668780"/>
              <a:ext cx="9050020" cy="7620"/>
            </a:xfrm>
            <a:custGeom>
              <a:avLst/>
              <a:gdLst/>
              <a:ahLst/>
              <a:cxnLst/>
              <a:rect l="l" t="t" r="r" b="b"/>
              <a:pathLst>
                <a:path w="9050020" h="7619">
                  <a:moveTo>
                    <a:pt x="0" y="0"/>
                  </a:moveTo>
                  <a:lnTo>
                    <a:pt x="0" y="7620"/>
                  </a:lnTo>
                  <a:lnTo>
                    <a:pt x="9049512" y="7620"/>
                  </a:lnTo>
                  <a:lnTo>
                    <a:pt x="90495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835151" y="1676400"/>
              <a:ext cx="9050020" cy="12700"/>
            </a:xfrm>
            <a:custGeom>
              <a:avLst/>
              <a:gdLst/>
              <a:ahLst/>
              <a:cxnLst/>
              <a:rect l="l" t="t" r="r" b="b"/>
              <a:pathLst>
                <a:path w="9050020" h="12700">
                  <a:moveTo>
                    <a:pt x="0" y="0"/>
                  </a:moveTo>
                  <a:lnTo>
                    <a:pt x="0" y="12191"/>
                  </a:lnTo>
                  <a:lnTo>
                    <a:pt x="9049512" y="12191"/>
                  </a:lnTo>
                  <a:lnTo>
                    <a:pt x="90495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835151" y="1688592"/>
              <a:ext cx="9050020" cy="12700"/>
            </a:xfrm>
            <a:custGeom>
              <a:avLst/>
              <a:gdLst/>
              <a:ahLst/>
              <a:cxnLst/>
              <a:rect l="l" t="t" r="r" b="b"/>
              <a:pathLst>
                <a:path w="9050020" h="12700">
                  <a:moveTo>
                    <a:pt x="0" y="0"/>
                  </a:moveTo>
                  <a:lnTo>
                    <a:pt x="0" y="12191"/>
                  </a:lnTo>
                  <a:lnTo>
                    <a:pt x="9049512" y="12191"/>
                  </a:lnTo>
                  <a:lnTo>
                    <a:pt x="90495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835151" y="1700784"/>
              <a:ext cx="9050020" cy="12700"/>
            </a:xfrm>
            <a:custGeom>
              <a:avLst/>
              <a:gdLst/>
              <a:ahLst/>
              <a:cxnLst/>
              <a:rect l="l" t="t" r="r" b="b"/>
              <a:pathLst>
                <a:path w="9050020" h="12700">
                  <a:moveTo>
                    <a:pt x="0" y="0"/>
                  </a:moveTo>
                  <a:lnTo>
                    <a:pt x="0" y="12191"/>
                  </a:lnTo>
                  <a:lnTo>
                    <a:pt x="9049512" y="12191"/>
                  </a:lnTo>
                  <a:lnTo>
                    <a:pt x="90495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835151" y="1712976"/>
              <a:ext cx="9050020" cy="15240"/>
            </a:xfrm>
            <a:custGeom>
              <a:avLst/>
              <a:gdLst/>
              <a:ahLst/>
              <a:cxnLst/>
              <a:rect l="l" t="t" r="r" b="b"/>
              <a:pathLst>
                <a:path w="9050020" h="15239">
                  <a:moveTo>
                    <a:pt x="0" y="0"/>
                  </a:moveTo>
                  <a:lnTo>
                    <a:pt x="0" y="15240"/>
                  </a:lnTo>
                  <a:lnTo>
                    <a:pt x="9049512" y="15240"/>
                  </a:lnTo>
                  <a:lnTo>
                    <a:pt x="90495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835151" y="1728216"/>
              <a:ext cx="9050020" cy="13970"/>
            </a:xfrm>
            <a:custGeom>
              <a:avLst/>
              <a:gdLst/>
              <a:ahLst/>
              <a:cxnLst/>
              <a:rect l="l" t="t" r="r" b="b"/>
              <a:pathLst>
                <a:path w="9050020" h="13969">
                  <a:moveTo>
                    <a:pt x="0" y="13715"/>
                  </a:moveTo>
                  <a:lnTo>
                    <a:pt x="9049512" y="13715"/>
                  </a:lnTo>
                  <a:lnTo>
                    <a:pt x="9049512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FFD6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835151" y="1741932"/>
              <a:ext cx="9050020" cy="15240"/>
            </a:xfrm>
            <a:custGeom>
              <a:avLst/>
              <a:gdLst/>
              <a:ahLst/>
              <a:cxnLst/>
              <a:rect l="l" t="t" r="r" b="b"/>
              <a:pathLst>
                <a:path w="9050020" h="15239">
                  <a:moveTo>
                    <a:pt x="0" y="0"/>
                  </a:moveTo>
                  <a:lnTo>
                    <a:pt x="0" y="15239"/>
                  </a:lnTo>
                  <a:lnTo>
                    <a:pt x="9049512" y="15239"/>
                  </a:lnTo>
                  <a:lnTo>
                    <a:pt x="90495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835151" y="1757172"/>
              <a:ext cx="9050020" cy="12700"/>
            </a:xfrm>
            <a:custGeom>
              <a:avLst/>
              <a:gdLst/>
              <a:ahLst/>
              <a:cxnLst/>
              <a:rect l="l" t="t" r="r" b="b"/>
              <a:pathLst>
                <a:path w="9050020" h="12700">
                  <a:moveTo>
                    <a:pt x="0" y="0"/>
                  </a:moveTo>
                  <a:lnTo>
                    <a:pt x="0" y="12191"/>
                  </a:lnTo>
                  <a:lnTo>
                    <a:pt x="9049512" y="12191"/>
                  </a:lnTo>
                  <a:lnTo>
                    <a:pt x="90495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835151" y="1769364"/>
              <a:ext cx="9050020" cy="9525"/>
            </a:xfrm>
            <a:custGeom>
              <a:avLst/>
              <a:gdLst/>
              <a:ahLst/>
              <a:cxnLst/>
              <a:rect l="l" t="t" r="r" b="b"/>
              <a:pathLst>
                <a:path w="9050020" h="9525">
                  <a:moveTo>
                    <a:pt x="0" y="0"/>
                  </a:moveTo>
                  <a:lnTo>
                    <a:pt x="0" y="9144"/>
                  </a:lnTo>
                  <a:lnTo>
                    <a:pt x="9049512" y="9144"/>
                  </a:lnTo>
                  <a:lnTo>
                    <a:pt x="90495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835151" y="1778508"/>
              <a:ext cx="9050020" cy="10795"/>
            </a:xfrm>
            <a:custGeom>
              <a:avLst/>
              <a:gdLst/>
              <a:ahLst/>
              <a:cxnLst/>
              <a:rect l="l" t="t" r="r" b="b"/>
              <a:pathLst>
                <a:path w="9050020" h="10794">
                  <a:moveTo>
                    <a:pt x="0" y="0"/>
                  </a:moveTo>
                  <a:lnTo>
                    <a:pt x="0" y="10667"/>
                  </a:lnTo>
                  <a:lnTo>
                    <a:pt x="9049512" y="10667"/>
                  </a:lnTo>
                  <a:lnTo>
                    <a:pt x="90495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835151" y="1789176"/>
              <a:ext cx="9050020" cy="12700"/>
            </a:xfrm>
            <a:custGeom>
              <a:avLst/>
              <a:gdLst/>
              <a:ahLst/>
              <a:cxnLst/>
              <a:rect l="l" t="t" r="r" b="b"/>
              <a:pathLst>
                <a:path w="9050020" h="12700">
                  <a:moveTo>
                    <a:pt x="0" y="0"/>
                  </a:moveTo>
                  <a:lnTo>
                    <a:pt x="0" y="12191"/>
                  </a:lnTo>
                  <a:lnTo>
                    <a:pt x="9049512" y="12191"/>
                  </a:lnTo>
                  <a:lnTo>
                    <a:pt x="90495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835151" y="1801368"/>
              <a:ext cx="9050020" cy="12700"/>
            </a:xfrm>
            <a:custGeom>
              <a:avLst/>
              <a:gdLst/>
              <a:ahLst/>
              <a:cxnLst/>
              <a:rect l="l" t="t" r="r" b="b"/>
              <a:pathLst>
                <a:path w="9050020" h="12700">
                  <a:moveTo>
                    <a:pt x="0" y="0"/>
                  </a:moveTo>
                  <a:lnTo>
                    <a:pt x="0" y="12191"/>
                  </a:lnTo>
                  <a:lnTo>
                    <a:pt x="9049512" y="12191"/>
                  </a:lnTo>
                  <a:lnTo>
                    <a:pt x="90495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835151" y="1813560"/>
              <a:ext cx="9050020" cy="12700"/>
            </a:xfrm>
            <a:custGeom>
              <a:avLst/>
              <a:gdLst/>
              <a:ahLst/>
              <a:cxnLst/>
              <a:rect l="l" t="t" r="r" b="b"/>
              <a:pathLst>
                <a:path w="9050020" h="12700">
                  <a:moveTo>
                    <a:pt x="0" y="0"/>
                  </a:moveTo>
                  <a:lnTo>
                    <a:pt x="0" y="12191"/>
                  </a:lnTo>
                  <a:lnTo>
                    <a:pt x="9049512" y="12191"/>
                  </a:lnTo>
                  <a:lnTo>
                    <a:pt x="90495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835151" y="1825752"/>
              <a:ext cx="9050020" cy="9525"/>
            </a:xfrm>
            <a:custGeom>
              <a:avLst/>
              <a:gdLst/>
              <a:ahLst/>
              <a:cxnLst/>
              <a:rect l="l" t="t" r="r" b="b"/>
              <a:pathLst>
                <a:path w="9050020" h="9525">
                  <a:moveTo>
                    <a:pt x="0" y="0"/>
                  </a:moveTo>
                  <a:lnTo>
                    <a:pt x="0" y="9144"/>
                  </a:lnTo>
                  <a:lnTo>
                    <a:pt x="9049512" y="9144"/>
                  </a:lnTo>
                  <a:lnTo>
                    <a:pt x="90495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835151" y="1834896"/>
              <a:ext cx="9050020" cy="7620"/>
            </a:xfrm>
            <a:custGeom>
              <a:avLst/>
              <a:gdLst/>
              <a:ahLst/>
              <a:cxnLst/>
              <a:rect l="l" t="t" r="r" b="b"/>
              <a:pathLst>
                <a:path w="9050020" h="7619">
                  <a:moveTo>
                    <a:pt x="0" y="0"/>
                  </a:moveTo>
                  <a:lnTo>
                    <a:pt x="0" y="7620"/>
                  </a:lnTo>
                  <a:lnTo>
                    <a:pt x="9049512" y="7620"/>
                  </a:lnTo>
                  <a:lnTo>
                    <a:pt x="90495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835151" y="1842516"/>
              <a:ext cx="9050020" cy="15240"/>
            </a:xfrm>
            <a:custGeom>
              <a:avLst/>
              <a:gdLst/>
              <a:ahLst/>
              <a:cxnLst/>
              <a:rect l="l" t="t" r="r" b="b"/>
              <a:pathLst>
                <a:path w="9050020" h="15239">
                  <a:moveTo>
                    <a:pt x="0" y="0"/>
                  </a:moveTo>
                  <a:lnTo>
                    <a:pt x="0" y="15239"/>
                  </a:lnTo>
                  <a:lnTo>
                    <a:pt x="9049512" y="15239"/>
                  </a:lnTo>
                  <a:lnTo>
                    <a:pt x="90495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835151" y="1857756"/>
              <a:ext cx="9050020" cy="9525"/>
            </a:xfrm>
            <a:custGeom>
              <a:avLst/>
              <a:gdLst/>
              <a:ahLst/>
              <a:cxnLst/>
              <a:rect l="l" t="t" r="r" b="b"/>
              <a:pathLst>
                <a:path w="9050020" h="9525">
                  <a:moveTo>
                    <a:pt x="0" y="0"/>
                  </a:moveTo>
                  <a:lnTo>
                    <a:pt x="0" y="9144"/>
                  </a:lnTo>
                  <a:lnTo>
                    <a:pt x="9049512" y="9144"/>
                  </a:lnTo>
                  <a:lnTo>
                    <a:pt x="90495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835151" y="1866900"/>
              <a:ext cx="9050020" cy="12700"/>
            </a:xfrm>
            <a:custGeom>
              <a:avLst/>
              <a:gdLst/>
              <a:ahLst/>
              <a:cxnLst/>
              <a:rect l="l" t="t" r="r" b="b"/>
              <a:pathLst>
                <a:path w="9050020" h="12700">
                  <a:moveTo>
                    <a:pt x="0" y="0"/>
                  </a:moveTo>
                  <a:lnTo>
                    <a:pt x="0" y="12191"/>
                  </a:lnTo>
                  <a:lnTo>
                    <a:pt x="9049512" y="12191"/>
                  </a:lnTo>
                  <a:lnTo>
                    <a:pt x="90495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835151" y="1879092"/>
              <a:ext cx="9050020" cy="3175"/>
            </a:xfrm>
            <a:custGeom>
              <a:avLst/>
              <a:gdLst/>
              <a:ahLst/>
              <a:cxnLst/>
              <a:rect l="l" t="t" r="r" b="b"/>
              <a:pathLst>
                <a:path w="9050020" h="3175">
                  <a:moveTo>
                    <a:pt x="0" y="3047"/>
                  </a:moveTo>
                  <a:lnTo>
                    <a:pt x="9049512" y="3047"/>
                  </a:lnTo>
                  <a:lnTo>
                    <a:pt x="9049512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FFD4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836675" y="1348740"/>
              <a:ext cx="9048115" cy="533400"/>
            </a:xfrm>
            <a:custGeom>
              <a:avLst/>
              <a:gdLst/>
              <a:ahLst/>
              <a:cxnLst/>
              <a:rect l="l" t="t" r="r" b="b"/>
              <a:pathLst>
                <a:path w="9048115" h="533400">
                  <a:moveTo>
                    <a:pt x="0" y="0"/>
                  </a:moveTo>
                  <a:lnTo>
                    <a:pt x="9047988" y="0"/>
                  </a:lnTo>
                  <a:lnTo>
                    <a:pt x="9047988" y="533400"/>
                  </a:lnTo>
                  <a:lnTo>
                    <a:pt x="0" y="533400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1" name="object 111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922019" y="1446276"/>
              <a:ext cx="1330452" cy="281939"/>
            </a:xfrm>
            <a:prstGeom prst="rect">
              <a:avLst/>
            </a:prstGeom>
          </p:spPr>
        </p:pic>
      </p:grpSp>
      <p:sp>
        <p:nvSpPr>
          <p:cNvPr id="112" name="Slide Number Placeholder 111">
            <a:extLst>
              <a:ext uri="{FF2B5EF4-FFF2-40B4-BE49-F238E27FC236}">
                <a16:creationId xmlns:a16="http://schemas.microsoft.com/office/drawing/2014/main" id="{F4814020-0A41-C2EB-781C-98C4E0442E3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100</a:t>
            </a:fld>
            <a:endParaRPr lang="en-US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91255" y="1997709"/>
            <a:ext cx="44907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90" dirty="0">
                <a:latin typeface="Tahoma"/>
                <a:cs typeface="Tahoma"/>
              </a:rPr>
              <a:t>Flow</a:t>
            </a:r>
            <a:r>
              <a:rPr sz="3600" spc="75" dirty="0">
                <a:latin typeface="Tahoma"/>
                <a:cs typeface="Tahoma"/>
              </a:rPr>
              <a:t> </a:t>
            </a:r>
            <a:r>
              <a:rPr sz="3600" spc="50" dirty="0">
                <a:latin typeface="Tahoma"/>
                <a:cs typeface="Tahoma"/>
              </a:rPr>
              <a:t>Through</a:t>
            </a:r>
            <a:r>
              <a:rPr sz="3600" spc="70" dirty="0">
                <a:latin typeface="Tahoma"/>
                <a:cs typeface="Tahoma"/>
              </a:rPr>
              <a:t> </a:t>
            </a:r>
            <a:r>
              <a:rPr sz="3600" spc="125" dirty="0">
                <a:latin typeface="Tahoma"/>
                <a:cs typeface="Tahoma"/>
              </a:rPr>
              <a:t>Orifice</a:t>
            </a:r>
            <a:endParaRPr sz="36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50207" y="3131820"/>
            <a:ext cx="25412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90" dirty="0">
                <a:latin typeface="Tahoma"/>
                <a:cs typeface="Tahoma"/>
              </a:rPr>
              <a:t>Week</a:t>
            </a:r>
            <a:r>
              <a:rPr sz="3600" spc="100" dirty="0">
                <a:latin typeface="Tahoma"/>
                <a:cs typeface="Tahoma"/>
              </a:rPr>
              <a:t> </a:t>
            </a:r>
            <a:r>
              <a:rPr sz="3600" spc="-75" dirty="0">
                <a:latin typeface="Tahoma"/>
                <a:cs typeface="Tahoma"/>
              </a:rPr>
              <a:t>12-</a:t>
            </a:r>
            <a:r>
              <a:rPr sz="3600" spc="165" dirty="0">
                <a:latin typeface="Tahoma"/>
                <a:cs typeface="Tahoma"/>
              </a:rPr>
              <a:t>13</a:t>
            </a:r>
            <a:endParaRPr sz="3600">
              <a:latin typeface="Tahoma"/>
              <a:cs typeface="Tahom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39DDB6-C7A7-0D10-E7A1-9C7EFA86E4B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101</a:t>
            </a:fld>
            <a:endParaRPr lang="en-US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495" y="1208532"/>
            <a:ext cx="9616440" cy="6350"/>
          </a:xfrm>
          <a:custGeom>
            <a:avLst/>
            <a:gdLst/>
            <a:ahLst/>
            <a:cxnLst/>
            <a:rect l="l" t="t" r="r" b="b"/>
            <a:pathLst>
              <a:path w="9616440" h="6350">
                <a:moveTo>
                  <a:pt x="0" y="6095"/>
                </a:moveTo>
                <a:lnTo>
                  <a:pt x="9616440" y="6095"/>
                </a:lnTo>
                <a:lnTo>
                  <a:pt x="9616440" y="0"/>
                </a:lnTo>
                <a:lnTo>
                  <a:pt x="0" y="0"/>
                </a:lnTo>
                <a:lnTo>
                  <a:pt x="0" y="6095"/>
                </a:lnTo>
                <a:close/>
              </a:path>
            </a:pathLst>
          </a:custGeom>
          <a:solidFill>
            <a:srgbClr val="A8B7D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39494" y="1211580"/>
            <a:ext cx="11042905" cy="708660"/>
            <a:chOff x="539495" y="1211580"/>
            <a:chExt cx="9616440" cy="708660"/>
          </a:xfrm>
        </p:grpSpPr>
        <p:sp>
          <p:nvSpPr>
            <p:cNvPr id="4" name="object 4"/>
            <p:cNvSpPr/>
            <p:nvPr/>
          </p:nvSpPr>
          <p:spPr>
            <a:xfrm>
              <a:off x="539495" y="1914144"/>
              <a:ext cx="9616440" cy="6350"/>
            </a:xfrm>
            <a:custGeom>
              <a:avLst/>
              <a:gdLst/>
              <a:ahLst/>
              <a:cxnLst/>
              <a:rect l="l" t="t" r="r" b="b"/>
              <a:pathLst>
                <a:path w="9616440" h="6350">
                  <a:moveTo>
                    <a:pt x="0" y="6096"/>
                  </a:moveTo>
                  <a:lnTo>
                    <a:pt x="9616440" y="6096"/>
                  </a:lnTo>
                  <a:lnTo>
                    <a:pt x="9616440" y="0"/>
                  </a:lnTo>
                  <a:lnTo>
                    <a:pt x="0" y="0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879E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45591" y="1214627"/>
              <a:ext cx="9606280" cy="699770"/>
            </a:xfrm>
            <a:custGeom>
              <a:avLst/>
              <a:gdLst/>
              <a:ahLst/>
              <a:cxnLst/>
              <a:rect l="l" t="t" r="r" b="b"/>
              <a:pathLst>
                <a:path w="9606280" h="699769">
                  <a:moveTo>
                    <a:pt x="9605772" y="0"/>
                  </a:moveTo>
                  <a:lnTo>
                    <a:pt x="0" y="0"/>
                  </a:lnTo>
                  <a:lnTo>
                    <a:pt x="0" y="699516"/>
                  </a:lnTo>
                  <a:lnTo>
                    <a:pt x="9605772" y="699516"/>
                  </a:lnTo>
                  <a:lnTo>
                    <a:pt x="96057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45591" y="1214628"/>
              <a:ext cx="9606280" cy="12700"/>
            </a:xfrm>
            <a:custGeom>
              <a:avLst/>
              <a:gdLst/>
              <a:ahLst/>
              <a:cxnLst/>
              <a:rect l="l" t="t" r="r" b="b"/>
              <a:pathLst>
                <a:path w="9606280" h="12700">
                  <a:moveTo>
                    <a:pt x="0" y="12192"/>
                  </a:moveTo>
                  <a:lnTo>
                    <a:pt x="9605772" y="12192"/>
                  </a:lnTo>
                  <a:lnTo>
                    <a:pt x="960577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A8B7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45591" y="1226820"/>
              <a:ext cx="9606280" cy="12700"/>
            </a:xfrm>
            <a:custGeom>
              <a:avLst/>
              <a:gdLst/>
              <a:ahLst/>
              <a:cxnLst/>
              <a:rect l="l" t="t" r="r" b="b"/>
              <a:pathLst>
                <a:path w="9606280" h="12700">
                  <a:moveTo>
                    <a:pt x="0" y="0"/>
                  </a:moveTo>
                  <a:lnTo>
                    <a:pt x="0" y="12191"/>
                  </a:lnTo>
                  <a:lnTo>
                    <a:pt x="9605772" y="12191"/>
                  </a:lnTo>
                  <a:lnTo>
                    <a:pt x="96057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B7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45591" y="1239012"/>
              <a:ext cx="9606280" cy="12700"/>
            </a:xfrm>
            <a:custGeom>
              <a:avLst/>
              <a:gdLst/>
              <a:ahLst/>
              <a:cxnLst/>
              <a:rect l="l" t="t" r="r" b="b"/>
              <a:pathLst>
                <a:path w="9606280" h="12700">
                  <a:moveTo>
                    <a:pt x="0" y="0"/>
                  </a:moveTo>
                  <a:lnTo>
                    <a:pt x="0" y="12191"/>
                  </a:lnTo>
                  <a:lnTo>
                    <a:pt x="9605772" y="12191"/>
                  </a:lnTo>
                  <a:lnTo>
                    <a:pt x="96057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B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5591" y="1251204"/>
              <a:ext cx="9606280" cy="20320"/>
            </a:xfrm>
            <a:custGeom>
              <a:avLst/>
              <a:gdLst/>
              <a:ahLst/>
              <a:cxnLst/>
              <a:rect l="l" t="t" r="r" b="b"/>
              <a:pathLst>
                <a:path w="9606280" h="20319">
                  <a:moveTo>
                    <a:pt x="0" y="0"/>
                  </a:moveTo>
                  <a:lnTo>
                    <a:pt x="0" y="19812"/>
                  </a:lnTo>
                  <a:lnTo>
                    <a:pt x="9605772" y="19812"/>
                  </a:lnTo>
                  <a:lnTo>
                    <a:pt x="96057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B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45591" y="1271016"/>
              <a:ext cx="9606280" cy="12700"/>
            </a:xfrm>
            <a:custGeom>
              <a:avLst/>
              <a:gdLst/>
              <a:ahLst/>
              <a:cxnLst/>
              <a:rect l="l" t="t" r="r" b="b"/>
              <a:pathLst>
                <a:path w="9606280" h="12700">
                  <a:moveTo>
                    <a:pt x="0" y="0"/>
                  </a:moveTo>
                  <a:lnTo>
                    <a:pt x="0" y="12191"/>
                  </a:lnTo>
                  <a:lnTo>
                    <a:pt x="9605772" y="12191"/>
                  </a:lnTo>
                  <a:lnTo>
                    <a:pt x="96057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B5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45591" y="1283208"/>
              <a:ext cx="9606280" cy="9525"/>
            </a:xfrm>
            <a:custGeom>
              <a:avLst/>
              <a:gdLst/>
              <a:ahLst/>
              <a:cxnLst/>
              <a:rect l="l" t="t" r="r" b="b"/>
              <a:pathLst>
                <a:path w="9606280" h="9525">
                  <a:moveTo>
                    <a:pt x="0" y="0"/>
                  </a:moveTo>
                  <a:lnTo>
                    <a:pt x="0" y="9143"/>
                  </a:lnTo>
                  <a:lnTo>
                    <a:pt x="9605772" y="9143"/>
                  </a:lnTo>
                  <a:lnTo>
                    <a:pt x="96057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B5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45591" y="1292352"/>
              <a:ext cx="9606280" cy="22860"/>
            </a:xfrm>
            <a:custGeom>
              <a:avLst/>
              <a:gdLst/>
              <a:ahLst/>
              <a:cxnLst/>
              <a:rect l="l" t="t" r="r" b="b"/>
              <a:pathLst>
                <a:path w="9606280" h="22859">
                  <a:moveTo>
                    <a:pt x="0" y="0"/>
                  </a:moveTo>
                  <a:lnTo>
                    <a:pt x="0" y="22860"/>
                  </a:lnTo>
                  <a:lnTo>
                    <a:pt x="9605772" y="22860"/>
                  </a:lnTo>
                  <a:lnTo>
                    <a:pt x="96057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B4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45591" y="1315212"/>
              <a:ext cx="9606280" cy="9525"/>
            </a:xfrm>
            <a:custGeom>
              <a:avLst/>
              <a:gdLst/>
              <a:ahLst/>
              <a:cxnLst/>
              <a:rect l="l" t="t" r="r" b="b"/>
              <a:pathLst>
                <a:path w="9606280" h="9525">
                  <a:moveTo>
                    <a:pt x="0" y="0"/>
                  </a:moveTo>
                  <a:lnTo>
                    <a:pt x="0" y="9143"/>
                  </a:lnTo>
                  <a:lnTo>
                    <a:pt x="9605772" y="9143"/>
                  </a:lnTo>
                  <a:lnTo>
                    <a:pt x="96057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B4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45591" y="1324356"/>
              <a:ext cx="9606280" cy="12700"/>
            </a:xfrm>
            <a:custGeom>
              <a:avLst/>
              <a:gdLst/>
              <a:ahLst/>
              <a:cxnLst/>
              <a:rect l="l" t="t" r="r" b="b"/>
              <a:pathLst>
                <a:path w="9606280" h="12700">
                  <a:moveTo>
                    <a:pt x="0" y="12192"/>
                  </a:moveTo>
                  <a:lnTo>
                    <a:pt x="9605772" y="12192"/>
                  </a:lnTo>
                  <a:lnTo>
                    <a:pt x="960577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A4B3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45591" y="1336548"/>
              <a:ext cx="9606280" cy="20320"/>
            </a:xfrm>
            <a:custGeom>
              <a:avLst/>
              <a:gdLst/>
              <a:ahLst/>
              <a:cxnLst/>
              <a:rect l="l" t="t" r="r" b="b"/>
              <a:pathLst>
                <a:path w="9606280" h="20319">
                  <a:moveTo>
                    <a:pt x="0" y="0"/>
                  </a:moveTo>
                  <a:lnTo>
                    <a:pt x="0" y="19811"/>
                  </a:lnTo>
                  <a:lnTo>
                    <a:pt x="9605772" y="19811"/>
                  </a:lnTo>
                  <a:lnTo>
                    <a:pt x="96057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B3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45591" y="1356360"/>
              <a:ext cx="9606280" cy="12700"/>
            </a:xfrm>
            <a:custGeom>
              <a:avLst/>
              <a:gdLst/>
              <a:ahLst/>
              <a:cxnLst/>
              <a:rect l="l" t="t" r="r" b="b"/>
              <a:pathLst>
                <a:path w="9606280" h="12700">
                  <a:moveTo>
                    <a:pt x="0" y="0"/>
                  </a:moveTo>
                  <a:lnTo>
                    <a:pt x="0" y="12191"/>
                  </a:lnTo>
                  <a:lnTo>
                    <a:pt x="9605772" y="12191"/>
                  </a:lnTo>
                  <a:lnTo>
                    <a:pt x="96057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B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45591" y="1368552"/>
              <a:ext cx="9606280" cy="12700"/>
            </a:xfrm>
            <a:custGeom>
              <a:avLst/>
              <a:gdLst/>
              <a:ahLst/>
              <a:cxnLst/>
              <a:rect l="l" t="t" r="r" b="b"/>
              <a:pathLst>
                <a:path w="9606280" h="12700">
                  <a:moveTo>
                    <a:pt x="0" y="12192"/>
                  </a:moveTo>
                  <a:lnTo>
                    <a:pt x="9605772" y="12192"/>
                  </a:lnTo>
                  <a:lnTo>
                    <a:pt x="960577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A2B2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45591" y="1380744"/>
              <a:ext cx="9606280" cy="21590"/>
            </a:xfrm>
            <a:custGeom>
              <a:avLst/>
              <a:gdLst/>
              <a:ahLst/>
              <a:cxnLst/>
              <a:rect l="l" t="t" r="r" b="b"/>
              <a:pathLst>
                <a:path w="9606280" h="21590">
                  <a:moveTo>
                    <a:pt x="0" y="0"/>
                  </a:moveTo>
                  <a:lnTo>
                    <a:pt x="0" y="21335"/>
                  </a:lnTo>
                  <a:lnTo>
                    <a:pt x="9605771" y="21335"/>
                  </a:lnTo>
                  <a:lnTo>
                    <a:pt x="96057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B1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45591" y="1402080"/>
              <a:ext cx="9606280" cy="10795"/>
            </a:xfrm>
            <a:custGeom>
              <a:avLst/>
              <a:gdLst/>
              <a:ahLst/>
              <a:cxnLst/>
              <a:rect l="l" t="t" r="r" b="b"/>
              <a:pathLst>
                <a:path w="9606280" h="10794">
                  <a:moveTo>
                    <a:pt x="0" y="10667"/>
                  </a:moveTo>
                  <a:lnTo>
                    <a:pt x="9605772" y="10667"/>
                  </a:lnTo>
                  <a:lnTo>
                    <a:pt x="9605772" y="0"/>
                  </a:lnTo>
                  <a:lnTo>
                    <a:pt x="0" y="0"/>
                  </a:lnTo>
                  <a:lnTo>
                    <a:pt x="0" y="10667"/>
                  </a:lnTo>
                  <a:close/>
                </a:path>
              </a:pathLst>
            </a:custGeom>
            <a:solidFill>
              <a:srgbClr val="A0B1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45591" y="1412748"/>
              <a:ext cx="9606280" cy="9525"/>
            </a:xfrm>
            <a:custGeom>
              <a:avLst/>
              <a:gdLst/>
              <a:ahLst/>
              <a:cxnLst/>
              <a:rect l="l" t="t" r="r" b="b"/>
              <a:pathLst>
                <a:path w="9606280" h="9525">
                  <a:moveTo>
                    <a:pt x="0" y="0"/>
                  </a:moveTo>
                  <a:lnTo>
                    <a:pt x="0" y="9143"/>
                  </a:lnTo>
                  <a:lnTo>
                    <a:pt x="9605772" y="9143"/>
                  </a:lnTo>
                  <a:lnTo>
                    <a:pt x="96057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0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45591" y="1421892"/>
              <a:ext cx="9606280" cy="24765"/>
            </a:xfrm>
            <a:custGeom>
              <a:avLst/>
              <a:gdLst/>
              <a:ahLst/>
              <a:cxnLst/>
              <a:rect l="l" t="t" r="r" b="b"/>
              <a:pathLst>
                <a:path w="9606280" h="24765">
                  <a:moveTo>
                    <a:pt x="0" y="0"/>
                  </a:moveTo>
                  <a:lnTo>
                    <a:pt x="0" y="24383"/>
                  </a:lnTo>
                  <a:lnTo>
                    <a:pt x="9605771" y="24383"/>
                  </a:lnTo>
                  <a:lnTo>
                    <a:pt x="96057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B0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45591" y="1446276"/>
              <a:ext cx="9606280" cy="9525"/>
            </a:xfrm>
            <a:custGeom>
              <a:avLst/>
              <a:gdLst/>
              <a:ahLst/>
              <a:cxnLst/>
              <a:rect l="l" t="t" r="r" b="b"/>
              <a:pathLst>
                <a:path w="9606280" h="9525">
                  <a:moveTo>
                    <a:pt x="0" y="0"/>
                  </a:moveTo>
                  <a:lnTo>
                    <a:pt x="0" y="9144"/>
                  </a:lnTo>
                  <a:lnTo>
                    <a:pt x="9605772" y="9144"/>
                  </a:lnTo>
                  <a:lnTo>
                    <a:pt x="96057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AF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45591" y="1455420"/>
              <a:ext cx="9606280" cy="10795"/>
            </a:xfrm>
            <a:custGeom>
              <a:avLst/>
              <a:gdLst/>
              <a:ahLst/>
              <a:cxnLst/>
              <a:rect l="l" t="t" r="r" b="b"/>
              <a:pathLst>
                <a:path w="9606280" h="10794">
                  <a:moveTo>
                    <a:pt x="0" y="0"/>
                  </a:moveTo>
                  <a:lnTo>
                    <a:pt x="0" y="10667"/>
                  </a:lnTo>
                  <a:lnTo>
                    <a:pt x="9605771" y="10667"/>
                  </a:lnTo>
                  <a:lnTo>
                    <a:pt x="96057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AF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45591" y="1466088"/>
              <a:ext cx="9606280" cy="21590"/>
            </a:xfrm>
            <a:custGeom>
              <a:avLst/>
              <a:gdLst/>
              <a:ahLst/>
              <a:cxnLst/>
              <a:rect l="l" t="t" r="r" b="b"/>
              <a:pathLst>
                <a:path w="9606280" h="21590">
                  <a:moveTo>
                    <a:pt x="0" y="0"/>
                  </a:moveTo>
                  <a:lnTo>
                    <a:pt x="0" y="21336"/>
                  </a:lnTo>
                  <a:lnTo>
                    <a:pt x="9605771" y="21336"/>
                  </a:lnTo>
                  <a:lnTo>
                    <a:pt x="96057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AE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45591" y="1487424"/>
              <a:ext cx="9606280" cy="12700"/>
            </a:xfrm>
            <a:custGeom>
              <a:avLst/>
              <a:gdLst/>
              <a:ahLst/>
              <a:cxnLst/>
              <a:rect l="l" t="t" r="r" b="b"/>
              <a:pathLst>
                <a:path w="9606280" h="12700">
                  <a:moveTo>
                    <a:pt x="0" y="0"/>
                  </a:moveTo>
                  <a:lnTo>
                    <a:pt x="0" y="12191"/>
                  </a:lnTo>
                  <a:lnTo>
                    <a:pt x="9605772" y="12191"/>
                  </a:lnTo>
                  <a:lnTo>
                    <a:pt x="96057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DAE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45591" y="1499616"/>
              <a:ext cx="9606280" cy="12700"/>
            </a:xfrm>
            <a:custGeom>
              <a:avLst/>
              <a:gdLst/>
              <a:ahLst/>
              <a:cxnLst/>
              <a:rect l="l" t="t" r="r" b="b"/>
              <a:pathLst>
                <a:path w="9606280" h="12700">
                  <a:moveTo>
                    <a:pt x="0" y="0"/>
                  </a:moveTo>
                  <a:lnTo>
                    <a:pt x="0" y="12191"/>
                  </a:lnTo>
                  <a:lnTo>
                    <a:pt x="9605772" y="12191"/>
                  </a:lnTo>
                  <a:lnTo>
                    <a:pt x="96057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DAD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45591" y="1511808"/>
              <a:ext cx="9606280" cy="20320"/>
            </a:xfrm>
            <a:custGeom>
              <a:avLst/>
              <a:gdLst/>
              <a:ahLst/>
              <a:cxnLst/>
              <a:rect l="l" t="t" r="r" b="b"/>
              <a:pathLst>
                <a:path w="9606280" h="20319">
                  <a:moveTo>
                    <a:pt x="0" y="0"/>
                  </a:moveTo>
                  <a:lnTo>
                    <a:pt x="0" y="19812"/>
                  </a:lnTo>
                  <a:lnTo>
                    <a:pt x="9605772" y="19812"/>
                  </a:lnTo>
                  <a:lnTo>
                    <a:pt x="96057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CAD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45591" y="1531620"/>
              <a:ext cx="9606280" cy="12700"/>
            </a:xfrm>
            <a:custGeom>
              <a:avLst/>
              <a:gdLst/>
              <a:ahLst/>
              <a:cxnLst/>
              <a:rect l="l" t="t" r="r" b="b"/>
              <a:pathLst>
                <a:path w="9606280" h="12700">
                  <a:moveTo>
                    <a:pt x="0" y="0"/>
                  </a:moveTo>
                  <a:lnTo>
                    <a:pt x="0" y="12191"/>
                  </a:lnTo>
                  <a:lnTo>
                    <a:pt x="9605772" y="12191"/>
                  </a:lnTo>
                  <a:lnTo>
                    <a:pt x="96057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AC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45591" y="1543812"/>
              <a:ext cx="9606280" cy="12700"/>
            </a:xfrm>
            <a:custGeom>
              <a:avLst/>
              <a:gdLst/>
              <a:ahLst/>
              <a:cxnLst/>
              <a:rect l="l" t="t" r="r" b="b"/>
              <a:pathLst>
                <a:path w="9606280" h="12700">
                  <a:moveTo>
                    <a:pt x="0" y="0"/>
                  </a:moveTo>
                  <a:lnTo>
                    <a:pt x="0" y="12191"/>
                  </a:lnTo>
                  <a:lnTo>
                    <a:pt x="9605772" y="12191"/>
                  </a:lnTo>
                  <a:lnTo>
                    <a:pt x="96057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AC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45591" y="1556004"/>
              <a:ext cx="9606280" cy="20320"/>
            </a:xfrm>
            <a:custGeom>
              <a:avLst/>
              <a:gdLst/>
              <a:ahLst/>
              <a:cxnLst/>
              <a:rect l="l" t="t" r="r" b="b"/>
              <a:pathLst>
                <a:path w="9606280" h="20319">
                  <a:moveTo>
                    <a:pt x="0" y="0"/>
                  </a:moveTo>
                  <a:lnTo>
                    <a:pt x="0" y="19812"/>
                  </a:lnTo>
                  <a:lnTo>
                    <a:pt x="9605772" y="19812"/>
                  </a:lnTo>
                  <a:lnTo>
                    <a:pt x="96057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AB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45591" y="1575816"/>
              <a:ext cx="9606280" cy="21590"/>
            </a:xfrm>
            <a:custGeom>
              <a:avLst/>
              <a:gdLst/>
              <a:ahLst/>
              <a:cxnLst/>
              <a:rect l="l" t="t" r="r" b="b"/>
              <a:pathLst>
                <a:path w="9606280" h="21590">
                  <a:moveTo>
                    <a:pt x="0" y="0"/>
                  </a:moveTo>
                  <a:lnTo>
                    <a:pt x="0" y="21335"/>
                  </a:lnTo>
                  <a:lnTo>
                    <a:pt x="9605772" y="21335"/>
                  </a:lnTo>
                  <a:lnTo>
                    <a:pt x="96057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AA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45591" y="1597152"/>
              <a:ext cx="9606280" cy="18415"/>
            </a:xfrm>
            <a:custGeom>
              <a:avLst/>
              <a:gdLst/>
              <a:ahLst/>
              <a:cxnLst/>
              <a:rect l="l" t="t" r="r" b="b"/>
              <a:pathLst>
                <a:path w="9606280" h="18415">
                  <a:moveTo>
                    <a:pt x="0" y="18288"/>
                  </a:moveTo>
                  <a:lnTo>
                    <a:pt x="9605771" y="18288"/>
                  </a:lnTo>
                  <a:lnTo>
                    <a:pt x="9605772" y="0"/>
                  </a:lnTo>
                  <a:lnTo>
                    <a:pt x="0" y="0"/>
                  </a:lnTo>
                  <a:lnTo>
                    <a:pt x="0" y="18288"/>
                  </a:lnTo>
                  <a:close/>
                </a:path>
              </a:pathLst>
            </a:custGeom>
            <a:solidFill>
              <a:srgbClr val="98A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45591" y="1615440"/>
              <a:ext cx="9606280" cy="13970"/>
            </a:xfrm>
            <a:custGeom>
              <a:avLst/>
              <a:gdLst/>
              <a:ahLst/>
              <a:cxnLst/>
              <a:rect l="l" t="t" r="r" b="b"/>
              <a:pathLst>
                <a:path w="9606280" h="13969">
                  <a:moveTo>
                    <a:pt x="0" y="0"/>
                  </a:moveTo>
                  <a:lnTo>
                    <a:pt x="0" y="13715"/>
                  </a:lnTo>
                  <a:lnTo>
                    <a:pt x="9605771" y="13715"/>
                  </a:lnTo>
                  <a:lnTo>
                    <a:pt x="96057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A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45591" y="1629156"/>
              <a:ext cx="9606280" cy="15240"/>
            </a:xfrm>
            <a:custGeom>
              <a:avLst/>
              <a:gdLst/>
              <a:ahLst/>
              <a:cxnLst/>
              <a:rect l="l" t="t" r="r" b="b"/>
              <a:pathLst>
                <a:path w="9606280" h="15239">
                  <a:moveTo>
                    <a:pt x="0" y="0"/>
                  </a:moveTo>
                  <a:lnTo>
                    <a:pt x="0" y="15240"/>
                  </a:lnTo>
                  <a:lnTo>
                    <a:pt x="9605772" y="15240"/>
                  </a:lnTo>
                  <a:lnTo>
                    <a:pt x="96057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A8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45591" y="1644396"/>
              <a:ext cx="9606280" cy="18415"/>
            </a:xfrm>
            <a:custGeom>
              <a:avLst/>
              <a:gdLst/>
              <a:ahLst/>
              <a:cxnLst/>
              <a:rect l="l" t="t" r="r" b="b"/>
              <a:pathLst>
                <a:path w="9606280" h="18414">
                  <a:moveTo>
                    <a:pt x="0" y="0"/>
                  </a:moveTo>
                  <a:lnTo>
                    <a:pt x="0" y="18287"/>
                  </a:lnTo>
                  <a:lnTo>
                    <a:pt x="9605772" y="18287"/>
                  </a:lnTo>
                  <a:lnTo>
                    <a:pt x="96057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A8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45591" y="1662684"/>
              <a:ext cx="9606280" cy="12700"/>
            </a:xfrm>
            <a:custGeom>
              <a:avLst/>
              <a:gdLst/>
              <a:ahLst/>
              <a:cxnLst/>
              <a:rect l="l" t="t" r="r" b="b"/>
              <a:pathLst>
                <a:path w="9606280" h="12700">
                  <a:moveTo>
                    <a:pt x="0" y="0"/>
                  </a:moveTo>
                  <a:lnTo>
                    <a:pt x="0" y="12191"/>
                  </a:lnTo>
                  <a:lnTo>
                    <a:pt x="9605772" y="12191"/>
                  </a:lnTo>
                  <a:lnTo>
                    <a:pt x="96057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A7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45591" y="1674876"/>
              <a:ext cx="9606280" cy="10795"/>
            </a:xfrm>
            <a:custGeom>
              <a:avLst/>
              <a:gdLst/>
              <a:ahLst/>
              <a:cxnLst/>
              <a:rect l="l" t="t" r="r" b="b"/>
              <a:pathLst>
                <a:path w="9606280" h="10794">
                  <a:moveTo>
                    <a:pt x="0" y="10667"/>
                  </a:moveTo>
                  <a:lnTo>
                    <a:pt x="9605772" y="10667"/>
                  </a:lnTo>
                  <a:lnTo>
                    <a:pt x="9605772" y="0"/>
                  </a:lnTo>
                  <a:lnTo>
                    <a:pt x="0" y="0"/>
                  </a:lnTo>
                  <a:lnTo>
                    <a:pt x="0" y="10667"/>
                  </a:lnTo>
                  <a:close/>
                </a:path>
              </a:pathLst>
            </a:custGeom>
            <a:solidFill>
              <a:srgbClr val="94A7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45591" y="1685544"/>
              <a:ext cx="9606280" cy="21590"/>
            </a:xfrm>
            <a:custGeom>
              <a:avLst/>
              <a:gdLst/>
              <a:ahLst/>
              <a:cxnLst/>
              <a:rect l="l" t="t" r="r" b="b"/>
              <a:pathLst>
                <a:path w="9606280" h="21589">
                  <a:moveTo>
                    <a:pt x="0" y="0"/>
                  </a:moveTo>
                  <a:lnTo>
                    <a:pt x="0" y="21335"/>
                  </a:lnTo>
                  <a:lnTo>
                    <a:pt x="9605771" y="21335"/>
                  </a:lnTo>
                  <a:lnTo>
                    <a:pt x="96057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3A6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45591" y="1706880"/>
              <a:ext cx="9606280" cy="12700"/>
            </a:xfrm>
            <a:custGeom>
              <a:avLst/>
              <a:gdLst/>
              <a:ahLst/>
              <a:cxnLst/>
              <a:rect l="l" t="t" r="r" b="b"/>
              <a:pathLst>
                <a:path w="9606280" h="12700">
                  <a:moveTo>
                    <a:pt x="0" y="0"/>
                  </a:moveTo>
                  <a:lnTo>
                    <a:pt x="0" y="12191"/>
                  </a:lnTo>
                  <a:lnTo>
                    <a:pt x="9605772" y="12191"/>
                  </a:lnTo>
                  <a:lnTo>
                    <a:pt x="96057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A6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45591" y="1719072"/>
              <a:ext cx="9606280" cy="9525"/>
            </a:xfrm>
            <a:custGeom>
              <a:avLst/>
              <a:gdLst/>
              <a:ahLst/>
              <a:cxnLst/>
              <a:rect l="l" t="t" r="r" b="b"/>
              <a:pathLst>
                <a:path w="9606280" h="9525">
                  <a:moveTo>
                    <a:pt x="0" y="0"/>
                  </a:moveTo>
                  <a:lnTo>
                    <a:pt x="0" y="9144"/>
                  </a:lnTo>
                  <a:lnTo>
                    <a:pt x="9605772" y="9144"/>
                  </a:lnTo>
                  <a:lnTo>
                    <a:pt x="96057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A5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45591" y="1728216"/>
              <a:ext cx="9606280" cy="17145"/>
            </a:xfrm>
            <a:custGeom>
              <a:avLst/>
              <a:gdLst/>
              <a:ahLst/>
              <a:cxnLst/>
              <a:rect l="l" t="t" r="r" b="b"/>
              <a:pathLst>
                <a:path w="9606280" h="17144">
                  <a:moveTo>
                    <a:pt x="0" y="0"/>
                  </a:moveTo>
                  <a:lnTo>
                    <a:pt x="0" y="16763"/>
                  </a:lnTo>
                  <a:lnTo>
                    <a:pt x="9605772" y="16763"/>
                  </a:lnTo>
                  <a:lnTo>
                    <a:pt x="96057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A5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45591" y="1744980"/>
              <a:ext cx="9606280" cy="6350"/>
            </a:xfrm>
            <a:custGeom>
              <a:avLst/>
              <a:gdLst/>
              <a:ahLst/>
              <a:cxnLst/>
              <a:rect l="l" t="t" r="r" b="b"/>
              <a:pathLst>
                <a:path w="9606280" h="6350">
                  <a:moveTo>
                    <a:pt x="0" y="0"/>
                  </a:moveTo>
                  <a:lnTo>
                    <a:pt x="0" y="6095"/>
                  </a:lnTo>
                  <a:lnTo>
                    <a:pt x="9605772" y="6095"/>
                  </a:lnTo>
                  <a:lnTo>
                    <a:pt x="96057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A5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45591" y="1751076"/>
              <a:ext cx="9606280" cy="9525"/>
            </a:xfrm>
            <a:custGeom>
              <a:avLst/>
              <a:gdLst/>
              <a:ahLst/>
              <a:cxnLst/>
              <a:rect l="l" t="t" r="r" b="b"/>
              <a:pathLst>
                <a:path w="9606280" h="9525">
                  <a:moveTo>
                    <a:pt x="0" y="0"/>
                  </a:moveTo>
                  <a:lnTo>
                    <a:pt x="0" y="9144"/>
                  </a:lnTo>
                  <a:lnTo>
                    <a:pt x="9605772" y="9144"/>
                  </a:lnTo>
                  <a:lnTo>
                    <a:pt x="96057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A4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45591" y="1760220"/>
              <a:ext cx="9606280" cy="12700"/>
            </a:xfrm>
            <a:custGeom>
              <a:avLst/>
              <a:gdLst/>
              <a:ahLst/>
              <a:cxnLst/>
              <a:rect l="l" t="t" r="r" b="b"/>
              <a:pathLst>
                <a:path w="9606280" h="12700">
                  <a:moveTo>
                    <a:pt x="0" y="0"/>
                  </a:moveTo>
                  <a:lnTo>
                    <a:pt x="0" y="12191"/>
                  </a:lnTo>
                  <a:lnTo>
                    <a:pt x="9605772" y="12191"/>
                  </a:lnTo>
                  <a:lnTo>
                    <a:pt x="96057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A4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45591" y="1772412"/>
              <a:ext cx="9606280" cy="3175"/>
            </a:xfrm>
            <a:custGeom>
              <a:avLst/>
              <a:gdLst/>
              <a:ahLst/>
              <a:cxnLst/>
              <a:rect l="l" t="t" r="r" b="b"/>
              <a:pathLst>
                <a:path w="9606280" h="3175">
                  <a:moveTo>
                    <a:pt x="0" y="0"/>
                  </a:moveTo>
                  <a:lnTo>
                    <a:pt x="0" y="3047"/>
                  </a:lnTo>
                  <a:lnTo>
                    <a:pt x="9605771" y="3047"/>
                  </a:lnTo>
                  <a:lnTo>
                    <a:pt x="96057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A3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45591" y="1775460"/>
              <a:ext cx="9606280" cy="17145"/>
            </a:xfrm>
            <a:custGeom>
              <a:avLst/>
              <a:gdLst/>
              <a:ahLst/>
              <a:cxnLst/>
              <a:rect l="l" t="t" r="r" b="b"/>
              <a:pathLst>
                <a:path w="9606280" h="17144">
                  <a:moveTo>
                    <a:pt x="0" y="0"/>
                  </a:moveTo>
                  <a:lnTo>
                    <a:pt x="0" y="16764"/>
                  </a:lnTo>
                  <a:lnTo>
                    <a:pt x="9605772" y="16764"/>
                  </a:lnTo>
                  <a:lnTo>
                    <a:pt x="96057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A3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45591" y="1792224"/>
              <a:ext cx="9606280" cy="24765"/>
            </a:xfrm>
            <a:custGeom>
              <a:avLst/>
              <a:gdLst/>
              <a:ahLst/>
              <a:cxnLst/>
              <a:rect l="l" t="t" r="r" b="b"/>
              <a:pathLst>
                <a:path w="9606280" h="24764">
                  <a:moveTo>
                    <a:pt x="0" y="0"/>
                  </a:moveTo>
                  <a:lnTo>
                    <a:pt x="0" y="24383"/>
                  </a:lnTo>
                  <a:lnTo>
                    <a:pt x="9605771" y="24383"/>
                  </a:lnTo>
                  <a:lnTo>
                    <a:pt x="96057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DA2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45591" y="1816608"/>
              <a:ext cx="9606280" cy="18415"/>
            </a:xfrm>
            <a:custGeom>
              <a:avLst/>
              <a:gdLst/>
              <a:ahLst/>
              <a:cxnLst/>
              <a:rect l="l" t="t" r="r" b="b"/>
              <a:pathLst>
                <a:path w="9606280" h="18414">
                  <a:moveTo>
                    <a:pt x="0" y="0"/>
                  </a:moveTo>
                  <a:lnTo>
                    <a:pt x="0" y="18287"/>
                  </a:lnTo>
                  <a:lnTo>
                    <a:pt x="9605771" y="18287"/>
                  </a:lnTo>
                  <a:lnTo>
                    <a:pt x="96057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A1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45591" y="1834896"/>
              <a:ext cx="9606280" cy="13970"/>
            </a:xfrm>
            <a:custGeom>
              <a:avLst/>
              <a:gdLst/>
              <a:ahLst/>
              <a:cxnLst/>
              <a:rect l="l" t="t" r="r" b="b"/>
              <a:pathLst>
                <a:path w="9606280" h="13969">
                  <a:moveTo>
                    <a:pt x="0" y="0"/>
                  </a:moveTo>
                  <a:lnTo>
                    <a:pt x="0" y="13716"/>
                  </a:lnTo>
                  <a:lnTo>
                    <a:pt x="9605772" y="13716"/>
                  </a:lnTo>
                  <a:lnTo>
                    <a:pt x="96057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BA1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45591" y="1848612"/>
              <a:ext cx="9606280" cy="15240"/>
            </a:xfrm>
            <a:custGeom>
              <a:avLst/>
              <a:gdLst/>
              <a:ahLst/>
              <a:cxnLst/>
              <a:rect l="l" t="t" r="r" b="b"/>
              <a:pathLst>
                <a:path w="9606280" h="15239">
                  <a:moveTo>
                    <a:pt x="0" y="0"/>
                  </a:moveTo>
                  <a:lnTo>
                    <a:pt x="0" y="15239"/>
                  </a:lnTo>
                  <a:lnTo>
                    <a:pt x="9605771" y="15239"/>
                  </a:lnTo>
                  <a:lnTo>
                    <a:pt x="96057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A0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45591" y="1863852"/>
              <a:ext cx="9606280" cy="18415"/>
            </a:xfrm>
            <a:custGeom>
              <a:avLst/>
              <a:gdLst/>
              <a:ahLst/>
              <a:cxnLst/>
              <a:rect l="l" t="t" r="r" b="b"/>
              <a:pathLst>
                <a:path w="9606280" h="18414">
                  <a:moveTo>
                    <a:pt x="0" y="18288"/>
                  </a:moveTo>
                  <a:lnTo>
                    <a:pt x="9605771" y="18288"/>
                  </a:lnTo>
                  <a:lnTo>
                    <a:pt x="9605772" y="0"/>
                  </a:lnTo>
                  <a:lnTo>
                    <a:pt x="0" y="0"/>
                  </a:lnTo>
                  <a:lnTo>
                    <a:pt x="0" y="18288"/>
                  </a:lnTo>
                  <a:close/>
                </a:path>
              </a:pathLst>
            </a:custGeom>
            <a:solidFill>
              <a:srgbClr val="89A0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45591" y="1882140"/>
              <a:ext cx="9606280" cy="20320"/>
            </a:xfrm>
            <a:custGeom>
              <a:avLst/>
              <a:gdLst/>
              <a:ahLst/>
              <a:cxnLst/>
              <a:rect l="l" t="t" r="r" b="b"/>
              <a:pathLst>
                <a:path w="9606280" h="20319">
                  <a:moveTo>
                    <a:pt x="0" y="0"/>
                  </a:moveTo>
                  <a:lnTo>
                    <a:pt x="0" y="19811"/>
                  </a:lnTo>
                  <a:lnTo>
                    <a:pt x="9605772" y="19811"/>
                  </a:lnTo>
                  <a:lnTo>
                    <a:pt x="96057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9F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45591" y="1901952"/>
              <a:ext cx="9606280" cy="13970"/>
            </a:xfrm>
            <a:custGeom>
              <a:avLst/>
              <a:gdLst/>
              <a:ahLst/>
              <a:cxnLst/>
              <a:rect l="l" t="t" r="r" b="b"/>
              <a:pathLst>
                <a:path w="9606280" h="13969">
                  <a:moveTo>
                    <a:pt x="9605772" y="0"/>
                  </a:moveTo>
                  <a:lnTo>
                    <a:pt x="0" y="0"/>
                  </a:lnTo>
                  <a:lnTo>
                    <a:pt x="0" y="13716"/>
                  </a:lnTo>
                  <a:lnTo>
                    <a:pt x="9605772" y="13716"/>
                  </a:lnTo>
                  <a:lnTo>
                    <a:pt x="9605772" y="0"/>
                  </a:lnTo>
                  <a:close/>
                </a:path>
              </a:pathLst>
            </a:custGeom>
            <a:solidFill>
              <a:srgbClr val="879E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545591" y="1214628"/>
              <a:ext cx="9606280" cy="699770"/>
            </a:xfrm>
            <a:custGeom>
              <a:avLst/>
              <a:gdLst/>
              <a:ahLst/>
              <a:cxnLst/>
              <a:rect l="l" t="t" r="r" b="b"/>
              <a:pathLst>
                <a:path w="9606280" h="699769">
                  <a:moveTo>
                    <a:pt x="0" y="0"/>
                  </a:moveTo>
                  <a:lnTo>
                    <a:pt x="9605771" y="0"/>
                  </a:lnTo>
                  <a:lnTo>
                    <a:pt x="9605771" y="699515"/>
                  </a:lnTo>
                  <a:lnTo>
                    <a:pt x="0" y="699515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58368" y="1415795"/>
              <a:ext cx="259079" cy="334010"/>
            </a:xfrm>
            <a:custGeom>
              <a:avLst/>
              <a:gdLst/>
              <a:ahLst/>
              <a:cxnLst/>
              <a:rect l="l" t="t" r="r" b="b"/>
              <a:pathLst>
                <a:path w="259080" h="334010">
                  <a:moveTo>
                    <a:pt x="161544" y="28956"/>
                  </a:moveTo>
                  <a:lnTo>
                    <a:pt x="160020" y="27432"/>
                  </a:lnTo>
                  <a:lnTo>
                    <a:pt x="160020" y="25908"/>
                  </a:lnTo>
                  <a:lnTo>
                    <a:pt x="158483" y="24384"/>
                  </a:lnTo>
                  <a:lnTo>
                    <a:pt x="156972" y="24384"/>
                  </a:lnTo>
                  <a:lnTo>
                    <a:pt x="155448" y="22860"/>
                  </a:lnTo>
                  <a:lnTo>
                    <a:pt x="12192" y="22860"/>
                  </a:lnTo>
                  <a:lnTo>
                    <a:pt x="7620" y="24384"/>
                  </a:lnTo>
                  <a:lnTo>
                    <a:pt x="1524" y="30480"/>
                  </a:lnTo>
                  <a:lnTo>
                    <a:pt x="0" y="33528"/>
                  </a:lnTo>
                  <a:lnTo>
                    <a:pt x="0" y="329184"/>
                  </a:lnTo>
                  <a:lnTo>
                    <a:pt x="1524" y="329184"/>
                  </a:lnTo>
                  <a:lnTo>
                    <a:pt x="1524" y="330708"/>
                  </a:lnTo>
                  <a:lnTo>
                    <a:pt x="3048" y="330708"/>
                  </a:lnTo>
                  <a:lnTo>
                    <a:pt x="4572" y="332232"/>
                  </a:lnTo>
                  <a:lnTo>
                    <a:pt x="7620" y="332232"/>
                  </a:lnTo>
                  <a:lnTo>
                    <a:pt x="10668" y="333756"/>
                  </a:lnTo>
                  <a:lnTo>
                    <a:pt x="30480" y="333756"/>
                  </a:lnTo>
                  <a:lnTo>
                    <a:pt x="33528" y="332232"/>
                  </a:lnTo>
                  <a:lnTo>
                    <a:pt x="36576" y="332232"/>
                  </a:lnTo>
                  <a:lnTo>
                    <a:pt x="38100" y="330708"/>
                  </a:lnTo>
                  <a:lnTo>
                    <a:pt x="39624" y="330708"/>
                  </a:lnTo>
                  <a:lnTo>
                    <a:pt x="39624" y="329184"/>
                  </a:lnTo>
                  <a:lnTo>
                    <a:pt x="41148" y="327660"/>
                  </a:lnTo>
                  <a:lnTo>
                    <a:pt x="41148" y="198120"/>
                  </a:lnTo>
                  <a:lnTo>
                    <a:pt x="149352" y="198120"/>
                  </a:lnTo>
                  <a:lnTo>
                    <a:pt x="152400" y="195072"/>
                  </a:lnTo>
                  <a:lnTo>
                    <a:pt x="153924" y="195072"/>
                  </a:lnTo>
                  <a:lnTo>
                    <a:pt x="153924" y="193548"/>
                  </a:lnTo>
                  <a:lnTo>
                    <a:pt x="155448" y="192024"/>
                  </a:lnTo>
                  <a:lnTo>
                    <a:pt x="155448" y="170688"/>
                  </a:lnTo>
                  <a:lnTo>
                    <a:pt x="153924" y="167640"/>
                  </a:lnTo>
                  <a:lnTo>
                    <a:pt x="152400" y="166116"/>
                  </a:lnTo>
                  <a:lnTo>
                    <a:pt x="152400" y="164592"/>
                  </a:lnTo>
                  <a:lnTo>
                    <a:pt x="150876" y="164592"/>
                  </a:lnTo>
                  <a:lnTo>
                    <a:pt x="149352" y="163068"/>
                  </a:lnTo>
                  <a:lnTo>
                    <a:pt x="41148" y="163068"/>
                  </a:lnTo>
                  <a:lnTo>
                    <a:pt x="41148" y="57912"/>
                  </a:lnTo>
                  <a:lnTo>
                    <a:pt x="156972" y="57912"/>
                  </a:lnTo>
                  <a:lnTo>
                    <a:pt x="158483" y="56388"/>
                  </a:lnTo>
                  <a:lnTo>
                    <a:pt x="160020" y="56388"/>
                  </a:lnTo>
                  <a:lnTo>
                    <a:pt x="160020" y="54864"/>
                  </a:lnTo>
                  <a:lnTo>
                    <a:pt x="161544" y="53340"/>
                  </a:lnTo>
                  <a:lnTo>
                    <a:pt x="161544" y="28956"/>
                  </a:lnTo>
                  <a:close/>
                </a:path>
                <a:path w="259080" h="334010">
                  <a:moveTo>
                    <a:pt x="259080" y="4572"/>
                  </a:moveTo>
                  <a:lnTo>
                    <a:pt x="256032" y="1524"/>
                  </a:lnTo>
                  <a:lnTo>
                    <a:pt x="254508" y="1524"/>
                  </a:lnTo>
                  <a:lnTo>
                    <a:pt x="251460" y="0"/>
                  </a:lnTo>
                  <a:lnTo>
                    <a:pt x="227076" y="0"/>
                  </a:lnTo>
                  <a:lnTo>
                    <a:pt x="225552" y="1524"/>
                  </a:lnTo>
                  <a:lnTo>
                    <a:pt x="224028" y="1524"/>
                  </a:lnTo>
                  <a:lnTo>
                    <a:pt x="222504" y="3048"/>
                  </a:lnTo>
                  <a:lnTo>
                    <a:pt x="220980" y="3048"/>
                  </a:lnTo>
                  <a:lnTo>
                    <a:pt x="220980" y="329184"/>
                  </a:lnTo>
                  <a:lnTo>
                    <a:pt x="224028" y="332232"/>
                  </a:lnTo>
                  <a:lnTo>
                    <a:pt x="225552" y="332232"/>
                  </a:lnTo>
                  <a:lnTo>
                    <a:pt x="228600" y="333756"/>
                  </a:lnTo>
                  <a:lnTo>
                    <a:pt x="252984" y="333756"/>
                  </a:lnTo>
                  <a:lnTo>
                    <a:pt x="254508" y="332232"/>
                  </a:lnTo>
                  <a:lnTo>
                    <a:pt x="256032" y="332232"/>
                  </a:lnTo>
                  <a:lnTo>
                    <a:pt x="259080" y="329184"/>
                  </a:lnTo>
                  <a:lnTo>
                    <a:pt x="25908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5359" y="1516380"/>
              <a:ext cx="214884" cy="236220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1222235" y="1415795"/>
              <a:ext cx="833755" cy="337185"/>
            </a:xfrm>
            <a:custGeom>
              <a:avLst/>
              <a:gdLst/>
              <a:ahLst/>
              <a:cxnLst/>
              <a:rect l="l" t="t" r="r" b="b"/>
              <a:pathLst>
                <a:path w="833755" h="337185">
                  <a:moveTo>
                    <a:pt x="324624" y="108204"/>
                  </a:moveTo>
                  <a:lnTo>
                    <a:pt x="323100" y="108204"/>
                  </a:lnTo>
                  <a:lnTo>
                    <a:pt x="323100" y="106680"/>
                  </a:lnTo>
                  <a:lnTo>
                    <a:pt x="321576" y="106680"/>
                  </a:lnTo>
                  <a:lnTo>
                    <a:pt x="320052" y="105156"/>
                  </a:lnTo>
                  <a:lnTo>
                    <a:pt x="315480" y="105156"/>
                  </a:lnTo>
                  <a:lnTo>
                    <a:pt x="312432" y="103632"/>
                  </a:lnTo>
                  <a:lnTo>
                    <a:pt x="298716" y="103632"/>
                  </a:lnTo>
                  <a:lnTo>
                    <a:pt x="295668" y="105156"/>
                  </a:lnTo>
                  <a:lnTo>
                    <a:pt x="289572" y="105156"/>
                  </a:lnTo>
                  <a:lnTo>
                    <a:pt x="288048" y="106680"/>
                  </a:lnTo>
                  <a:lnTo>
                    <a:pt x="286524" y="106680"/>
                  </a:lnTo>
                  <a:lnTo>
                    <a:pt x="286524" y="108204"/>
                  </a:lnTo>
                  <a:lnTo>
                    <a:pt x="285000" y="109728"/>
                  </a:lnTo>
                  <a:lnTo>
                    <a:pt x="285000" y="111252"/>
                  </a:lnTo>
                  <a:lnTo>
                    <a:pt x="233184" y="289560"/>
                  </a:lnTo>
                  <a:lnTo>
                    <a:pt x="197751" y="167640"/>
                  </a:lnTo>
                  <a:lnTo>
                    <a:pt x="181368" y="111252"/>
                  </a:lnTo>
                  <a:lnTo>
                    <a:pt x="181368" y="109728"/>
                  </a:lnTo>
                  <a:lnTo>
                    <a:pt x="179844" y="108204"/>
                  </a:lnTo>
                  <a:lnTo>
                    <a:pt x="179844" y="106680"/>
                  </a:lnTo>
                  <a:lnTo>
                    <a:pt x="178320" y="106680"/>
                  </a:lnTo>
                  <a:lnTo>
                    <a:pt x="176796" y="105156"/>
                  </a:lnTo>
                  <a:lnTo>
                    <a:pt x="170700" y="105156"/>
                  </a:lnTo>
                  <a:lnTo>
                    <a:pt x="169176" y="103632"/>
                  </a:lnTo>
                  <a:lnTo>
                    <a:pt x="153936" y="103632"/>
                  </a:lnTo>
                  <a:lnTo>
                    <a:pt x="152412" y="105156"/>
                  </a:lnTo>
                  <a:lnTo>
                    <a:pt x="146316" y="105156"/>
                  </a:lnTo>
                  <a:lnTo>
                    <a:pt x="144792" y="106680"/>
                  </a:lnTo>
                  <a:lnTo>
                    <a:pt x="143268" y="106680"/>
                  </a:lnTo>
                  <a:lnTo>
                    <a:pt x="143268" y="108204"/>
                  </a:lnTo>
                  <a:lnTo>
                    <a:pt x="141744" y="109728"/>
                  </a:lnTo>
                  <a:lnTo>
                    <a:pt x="141744" y="111252"/>
                  </a:lnTo>
                  <a:lnTo>
                    <a:pt x="94500" y="289560"/>
                  </a:lnTo>
                  <a:lnTo>
                    <a:pt x="92976" y="291084"/>
                  </a:lnTo>
                  <a:lnTo>
                    <a:pt x="92976" y="289560"/>
                  </a:lnTo>
                  <a:lnTo>
                    <a:pt x="41160" y="111252"/>
                  </a:lnTo>
                  <a:lnTo>
                    <a:pt x="41160" y="109728"/>
                  </a:lnTo>
                  <a:lnTo>
                    <a:pt x="39636" y="109728"/>
                  </a:lnTo>
                  <a:lnTo>
                    <a:pt x="39636" y="108204"/>
                  </a:lnTo>
                  <a:lnTo>
                    <a:pt x="36588" y="105156"/>
                  </a:lnTo>
                  <a:lnTo>
                    <a:pt x="30492" y="105156"/>
                  </a:lnTo>
                  <a:lnTo>
                    <a:pt x="27432" y="103632"/>
                  </a:lnTo>
                  <a:lnTo>
                    <a:pt x="12204" y="103632"/>
                  </a:lnTo>
                  <a:lnTo>
                    <a:pt x="10680" y="105156"/>
                  </a:lnTo>
                  <a:lnTo>
                    <a:pt x="4584" y="105156"/>
                  </a:lnTo>
                  <a:lnTo>
                    <a:pt x="3060" y="106680"/>
                  </a:lnTo>
                  <a:lnTo>
                    <a:pt x="1536" y="106680"/>
                  </a:lnTo>
                  <a:lnTo>
                    <a:pt x="0" y="108204"/>
                  </a:lnTo>
                  <a:lnTo>
                    <a:pt x="0" y="117348"/>
                  </a:lnTo>
                  <a:lnTo>
                    <a:pt x="1536" y="118872"/>
                  </a:lnTo>
                  <a:lnTo>
                    <a:pt x="1536" y="121920"/>
                  </a:lnTo>
                  <a:lnTo>
                    <a:pt x="64020" y="324612"/>
                  </a:lnTo>
                  <a:lnTo>
                    <a:pt x="65544" y="327660"/>
                  </a:lnTo>
                  <a:lnTo>
                    <a:pt x="68592" y="330708"/>
                  </a:lnTo>
                  <a:lnTo>
                    <a:pt x="70116" y="330708"/>
                  </a:lnTo>
                  <a:lnTo>
                    <a:pt x="71640" y="332232"/>
                  </a:lnTo>
                  <a:lnTo>
                    <a:pt x="73164" y="332232"/>
                  </a:lnTo>
                  <a:lnTo>
                    <a:pt x="76212" y="333756"/>
                  </a:lnTo>
                  <a:lnTo>
                    <a:pt x="106692" y="333756"/>
                  </a:lnTo>
                  <a:lnTo>
                    <a:pt x="109740" y="332232"/>
                  </a:lnTo>
                  <a:lnTo>
                    <a:pt x="112788" y="332232"/>
                  </a:lnTo>
                  <a:lnTo>
                    <a:pt x="117360" y="327660"/>
                  </a:lnTo>
                  <a:lnTo>
                    <a:pt x="117360" y="324612"/>
                  </a:lnTo>
                  <a:lnTo>
                    <a:pt x="126555" y="291084"/>
                  </a:lnTo>
                  <a:lnTo>
                    <a:pt x="160032" y="169164"/>
                  </a:lnTo>
                  <a:lnTo>
                    <a:pt x="205752" y="324612"/>
                  </a:lnTo>
                  <a:lnTo>
                    <a:pt x="205752" y="327660"/>
                  </a:lnTo>
                  <a:lnTo>
                    <a:pt x="207276" y="327660"/>
                  </a:lnTo>
                  <a:lnTo>
                    <a:pt x="207276" y="329184"/>
                  </a:lnTo>
                  <a:lnTo>
                    <a:pt x="208800" y="330708"/>
                  </a:lnTo>
                  <a:lnTo>
                    <a:pt x="210324" y="330708"/>
                  </a:lnTo>
                  <a:lnTo>
                    <a:pt x="211848" y="332232"/>
                  </a:lnTo>
                  <a:lnTo>
                    <a:pt x="214896" y="332232"/>
                  </a:lnTo>
                  <a:lnTo>
                    <a:pt x="216420" y="333756"/>
                  </a:lnTo>
                  <a:lnTo>
                    <a:pt x="248424" y="333756"/>
                  </a:lnTo>
                  <a:lnTo>
                    <a:pt x="249948" y="332232"/>
                  </a:lnTo>
                  <a:lnTo>
                    <a:pt x="254520" y="332232"/>
                  </a:lnTo>
                  <a:lnTo>
                    <a:pt x="256044" y="330708"/>
                  </a:lnTo>
                  <a:lnTo>
                    <a:pt x="256044" y="329184"/>
                  </a:lnTo>
                  <a:lnTo>
                    <a:pt x="257568" y="327660"/>
                  </a:lnTo>
                  <a:lnTo>
                    <a:pt x="259092" y="327660"/>
                  </a:lnTo>
                  <a:lnTo>
                    <a:pt x="259092" y="324612"/>
                  </a:lnTo>
                  <a:lnTo>
                    <a:pt x="269417" y="291084"/>
                  </a:lnTo>
                  <a:lnTo>
                    <a:pt x="321576" y="121920"/>
                  </a:lnTo>
                  <a:lnTo>
                    <a:pt x="323100" y="118872"/>
                  </a:lnTo>
                  <a:lnTo>
                    <a:pt x="323100" y="115824"/>
                  </a:lnTo>
                  <a:lnTo>
                    <a:pt x="324624" y="114300"/>
                  </a:lnTo>
                  <a:lnTo>
                    <a:pt x="324624" y="108204"/>
                  </a:lnTo>
                  <a:close/>
                </a:path>
                <a:path w="833755" h="337185">
                  <a:moveTo>
                    <a:pt x="597420" y="115824"/>
                  </a:moveTo>
                  <a:lnTo>
                    <a:pt x="595896" y="114300"/>
                  </a:lnTo>
                  <a:lnTo>
                    <a:pt x="595896" y="109728"/>
                  </a:lnTo>
                  <a:lnTo>
                    <a:pt x="594372" y="109728"/>
                  </a:lnTo>
                  <a:lnTo>
                    <a:pt x="594372" y="108204"/>
                  </a:lnTo>
                  <a:lnTo>
                    <a:pt x="591324" y="105156"/>
                  </a:lnTo>
                  <a:lnTo>
                    <a:pt x="533412" y="105156"/>
                  </a:lnTo>
                  <a:lnTo>
                    <a:pt x="533412" y="51816"/>
                  </a:lnTo>
                  <a:lnTo>
                    <a:pt x="531888" y="50292"/>
                  </a:lnTo>
                  <a:lnTo>
                    <a:pt x="531888" y="48768"/>
                  </a:lnTo>
                  <a:lnTo>
                    <a:pt x="528840" y="48768"/>
                  </a:lnTo>
                  <a:lnTo>
                    <a:pt x="525792" y="47244"/>
                  </a:lnTo>
                  <a:lnTo>
                    <a:pt x="501408" y="47244"/>
                  </a:lnTo>
                  <a:lnTo>
                    <a:pt x="499884" y="48768"/>
                  </a:lnTo>
                  <a:lnTo>
                    <a:pt x="496836" y="48768"/>
                  </a:lnTo>
                  <a:lnTo>
                    <a:pt x="495312" y="50292"/>
                  </a:lnTo>
                  <a:lnTo>
                    <a:pt x="495312" y="105156"/>
                  </a:lnTo>
                  <a:lnTo>
                    <a:pt x="461784" y="105156"/>
                  </a:lnTo>
                  <a:lnTo>
                    <a:pt x="461784" y="106680"/>
                  </a:lnTo>
                  <a:lnTo>
                    <a:pt x="460260" y="106680"/>
                  </a:lnTo>
                  <a:lnTo>
                    <a:pt x="458736" y="108204"/>
                  </a:lnTo>
                  <a:lnTo>
                    <a:pt x="458736" y="111252"/>
                  </a:lnTo>
                  <a:lnTo>
                    <a:pt x="457212" y="112776"/>
                  </a:lnTo>
                  <a:lnTo>
                    <a:pt x="457212" y="131064"/>
                  </a:lnTo>
                  <a:lnTo>
                    <a:pt x="460260" y="137160"/>
                  </a:lnTo>
                  <a:lnTo>
                    <a:pt x="461784" y="138684"/>
                  </a:lnTo>
                  <a:lnTo>
                    <a:pt x="495312" y="138684"/>
                  </a:lnTo>
                  <a:lnTo>
                    <a:pt x="495350" y="272516"/>
                  </a:lnTo>
                  <a:lnTo>
                    <a:pt x="495693" y="280797"/>
                  </a:lnTo>
                  <a:lnTo>
                    <a:pt x="496595" y="288518"/>
                  </a:lnTo>
                  <a:lnTo>
                    <a:pt x="498360" y="295656"/>
                  </a:lnTo>
                  <a:lnTo>
                    <a:pt x="499884" y="304800"/>
                  </a:lnTo>
                  <a:lnTo>
                    <a:pt x="528840" y="332232"/>
                  </a:lnTo>
                  <a:lnTo>
                    <a:pt x="557796" y="336804"/>
                  </a:lnTo>
                  <a:lnTo>
                    <a:pt x="565416" y="336804"/>
                  </a:lnTo>
                  <a:lnTo>
                    <a:pt x="568464" y="335280"/>
                  </a:lnTo>
                  <a:lnTo>
                    <a:pt x="576084" y="335280"/>
                  </a:lnTo>
                  <a:lnTo>
                    <a:pt x="579132" y="333756"/>
                  </a:lnTo>
                  <a:lnTo>
                    <a:pt x="582180" y="333756"/>
                  </a:lnTo>
                  <a:lnTo>
                    <a:pt x="585228" y="332232"/>
                  </a:lnTo>
                  <a:lnTo>
                    <a:pt x="586752" y="330708"/>
                  </a:lnTo>
                  <a:lnTo>
                    <a:pt x="589800" y="330708"/>
                  </a:lnTo>
                  <a:lnTo>
                    <a:pt x="595896" y="324612"/>
                  </a:lnTo>
                  <a:lnTo>
                    <a:pt x="595896" y="321564"/>
                  </a:lnTo>
                  <a:lnTo>
                    <a:pt x="597420" y="318516"/>
                  </a:lnTo>
                  <a:lnTo>
                    <a:pt x="597420" y="304800"/>
                  </a:lnTo>
                  <a:lnTo>
                    <a:pt x="595896" y="303276"/>
                  </a:lnTo>
                  <a:lnTo>
                    <a:pt x="595896" y="298704"/>
                  </a:lnTo>
                  <a:lnTo>
                    <a:pt x="592848" y="295656"/>
                  </a:lnTo>
                  <a:lnTo>
                    <a:pt x="589800" y="295656"/>
                  </a:lnTo>
                  <a:lnTo>
                    <a:pt x="588276" y="297180"/>
                  </a:lnTo>
                  <a:lnTo>
                    <a:pt x="586752" y="297180"/>
                  </a:lnTo>
                  <a:lnTo>
                    <a:pt x="585228" y="298704"/>
                  </a:lnTo>
                  <a:lnTo>
                    <a:pt x="583704" y="298704"/>
                  </a:lnTo>
                  <a:lnTo>
                    <a:pt x="582180" y="300228"/>
                  </a:lnTo>
                  <a:lnTo>
                    <a:pt x="579132" y="300228"/>
                  </a:lnTo>
                  <a:lnTo>
                    <a:pt x="576084" y="301752"/>
                  </a:lnTo>
                  <a:lnTo>
                    <a:pt x="571512" y="301752"/>
                  </a:lnTo>
                  <a:lnTo>
                    <a:pt x="566940" y="303276"/>
                  </a:lnTo>
                  <a:lnTo>
                    <a:pt x="563892" y="303276"/>
                  </a:lnTo>
                  <a:lnTo>
                    <a:pt x="535508" y="277177"/>
                  </a:lnTo>
                  <a:lnTo>
                    <a:pt x="533412" y="257556"/>
                  </a:lnTo>
                  <a:lnTo>
                    <a:pt x="533412" y="138684"/>
                  </a:lnTo>
                  <a:lnTo>
                    <a:pt x="591324" y="138684"/>
                  </a:lnTo>
                  <a:lnTo>
                    <a:pt x="592848" y="137160"/>
                  </a:lnTo>
                  <a:lnTo>
                    <a:pt x="597420" y="128016"/>
                  </a:lnTo>
                  <a:lnTo>
                    <a:pt x="597420" y="115824"/>
                  </a:lnTo>
                  <a:close/>
                </a:path>
                <a:path w="833755" h="337185">
                  <a:moveTo>
                    <a:pt x="833640" y="329184"/>
                  </a:moveTo>
                  <a:lnTo>
                    <a:pt x="833564" y="192341"/>
                  </a:lnTo>
                  <a:lnTo>
                    <a:pt x="826516" y="147739"/>
                  </a:lnTo>
                  <a:lnTo>
                    <a:pt x="799299" y="111950"/>
                  </a:lnTo>
                  <a:lnTo>
                    <a:pt x="755916" y="100584"/>
                  </a:lnTo>
                  <a:lnTo>
                    <a:pt x="747674" y="101155"/>
                  </a:lnTo>
                  <a:lnTo>
                    <a:pt x="704291" y="120967"/>
                  </a:lnTo>
                  <a:lnTo>
                    <a:pt x="687336" y="135636"/>
                  </a:lnTo>
                  <a:lnTo>
                    <a:pt x="687336" y="4572"/>
                  </a:lnTo>
                  <a:lnTo>
                    <a:pt x="685812" y="4572"/>
                  </a:lnTo>
                  <a:lnTo>
                    <a:pt x="685812" y="3048"/>
                  </a:lnTo>
                  <a:lnTo>
                    <a:pt x="684288" y="3048"/>
                  </a:lnTo>
                  <a:lnTo>
                    <a:pt x="682764" y="1524"/>
                  </a:lnTo>
                  <a:lnTo>
                    <a:pt x="681240" y="1524"/>
                  </a:lnTo>
                  <a:lnTo>
                    <a:pt x="679716" y="0"/>
                  </a:lnTo>
                  <a:lnTo>
                    <a:pt x="655332" y="0"/>
                  </a:lnTo>
                  <a:lnTo>
                    <a:pt x="653808" y="1524"/>
                  </a:lnTo>
                  <a:lnTo>
                    <a:pt x="652284" y="1524"/>
                  </a:lnTo>
                  <a:lnTo>
                    <a:pt x="650760" y="3048"/>
                  </a:lnTo>
                  <a:lnTo>
                    <a:pt x="649236" y="3048"/>
                  </a:lnTo>
                  <a:lnTo>
                    <a:pt x="649236" y="4572"/>
                  </a:lnTo>
                  <a:lnTo>
                    <a:pt x="647712" y="4572"/>
                  </a:lnTo>
                  <a:lnTo>
                    <a:pt x="647712" y="329184"/>
                  </a:lnTo>
                  <a:lnTo>
                    <a:pt x="649236" y="329184"/>
                  </a:lnTo>
                  <a:lnTo>
                    <a:pt x="649236" y="330708"/>
                  </a:lnTo>
                  <a:lnTo>
                    <a:pt x="650760" y="330708"/>
                  </a:lnTo>
                  <a:lnTo>
                    <a:pt x="652284" y="332232"/>
                  </a:lnTo>
                  <a:lnTo>
                    <a:pt x="653808" y="332232"/>
                  </a:lnTo>
                  <a:lnTo>
                    <a:pt x="655332" y="333756"/>
                  </a:lnTo>
                  <a:lnTo>
                    <a:pt x="679716" y="333756"/>
                  </a:lnTo>
                  <a:lnTo>
                    <a:pt x="681240" y="332232"/>
                  </a:lnTo>
                  <a:lnTo>
                    <a:pt x="682764" y="332232"/>
                  </a:lnTo>
                  <a:lnTo>
                    <a:pt x="684288" y="330708"/>
                  </a:lnTo>
                  <a:lnTo>
                    <a:pt x="685812" y="330708"/>
                  </a:lnTo>
                  <a:lnTo>
                    <a:pt x="685812" y="329184"/>
                  </a:lnTo>
                  <a:lnTo>
                    <a:pt x="687336" y="329184"/>
                  </a:lnTo>
                  <a:lnTo>
                    <a:pt x="687336" y="176784"/>
                  </a:lnTo>
                  <a:lnTo>
                    <a:pt x="695312" y="167068"/>
                  </a:lnTo>
                  <a:lnTo>
                    <a:pt x="725576" y="140779"/>
                  </a:lnTo>
                  <a:lnTo>
                    <a:pt x="748296" y="135636"/>
                  </a:lnTo>
                  <a:lnTo>
                    <a:pt x="755916" y="135636"/>
                  </a:lnTo>
                  <a:lnTo>
                    <a:pt x="768108" y="138684"/>
                  </a:lnTo>
                  <a:lnTo>
                    <a:pt x="774204" y="141732"/>
                  </a:lnTo>
                  <a:lnTo>
                    <a:pt x="778776" y="146304"/>
                  </a:lnTo>
                  <a:lnTo>
                    <a:pt x="781824" y="152400"/>
                  </a:lnTo>
                  <a:lnTo>
                    <a:pt x="786396" y="156972"/>
                  </a:lnTo>
                  <a:lnTo>
                    <a:pt x="794016" y="201168"/>
                  </a:lnTo>
                  <a:lnTo>
                    <a:pt x="794016" y="329184"/>
                  </a:lnTo>
                  <a:lnTo>
                    <a:pt x="795540" y="330708"/>
                  </a:lnTo>
                  <a:lnTo>
                    <a:pt x="797064" y="330708"/>
                  </a:lnTo>
                  <a:lnTo>
                    <a:pt x="797064" y="332232"/>
                  </a:lnTo>
                  <a:lnTo>
                    <a:pt x="798588" y="332232"/>
                  </a:lnTo>
                  <a:lnTo>
                    <a:pt x="801636" y="333756"/>
                  </a:lnTo>
                  <a:lnTo>
                    <a:pt x="826020" y="333756"/>
                  </a:lnTo>
                  <a:lnTo>
                    <a:pt x="827544" y="332232"/>
                  </a:lnTo>
                  <a:lnTo>
                    <a:pt x="829068" y="332232"/>
                  </a:lnTo>
                  <a:lnTo>
                    <a:pt x="830592" y="330708"/>
                  </a:lnTo>
                  <a:lnTo>
                    <a:pt x="832116" y="330708"/>
                  </a:lnTo>
                  <a:lnTo>
                    <a:pt x="832116" y="329184"/>
                  </a:lnTo>
                  <a:lnTo>
                    <a:pt x="833640" y="3291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27504" y="1516380"/>
              <a:ext cx="124968" cy="233172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46603" y="1519428"/>
              <a:ext cx="185927" cy="233172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75331" y="1516380"/>
              <a:ext cx="214884" cy="236220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2781300" y="1415795"/>
              <a:ext cx="440690" cy="419100"/>
            </a:xfrm>
            <a:custGeom>
              <a:avLst/>
              <a:gdLst/>
              <a:ahLst/>
              <a:cxnLst/>
              <a:rect l="l" t="t" r="r" b="b"/>
              <a:pathLst>
                <a:path w="440689" h="419100">
                  <a:moveTo>
                    <a:pt x="204216" y="115824"/>
                  </a:moveTo>
                  <a:lnTo>
                    <a:pt x="202692" y="111252"/>
                  </a:lnTo>
                  <a:lnTo>
                    <a:pt x="202565" y="109499"/>
                  </a:lnTo>
                  <a:lnTo>
                    <a:pt x="201168" y="106680"/>
                  </a:lnTo>
                  <a:lnTo>
                    <a:pt x="198120" y="105156"/>
                  </a:lnTo>
                  <a:lnTo>
                    <a:pt x="141732" y="105156"/>
                  </a:lnTo>
                  <a:lnTo>
                    <a:pt x="141732" y="178308"/>
                  </a:lnTo>
                  <a:lnTo>
                    <a:pt x="141732" y="190500"/>
                  </a:lnTo>
                  <a:lnTo>
                    <a:pt x="140208" y="196596"/>
                  </a:lnTo>
                  <a:lnTo>
                    <a:pt x="137160" y="201168"/>
                  </a:lnTo>
                  <a:lnTo>
                    <a:pt x="135636" y="207264"/>
                  </a:lnTo>
                  <a:lnTo>
                    <a:pt x="131064" y="210312"/>
                  </a:lnTo>
                  <a:lnTo>
                    <a:pt x="128016" y="214884"/>
                  </a:lnTo>
                  <a:lnTo>
                    <a:pt x="123444" y="219456"/>
                  </a:lnTo>
                  <a:lnTo>
                    <a:pt x="117348" y="220980"/>
                  </a:lnTo>
                  <a:lnTo>
                    <a:pt x="111252" y="224028"/>
                  </a:lnTo>
                  <a:lnTo>
                    <a:pt x="105156" y="225552"/>
                  </a:lnTo>
                  <a:lnTo>
                    <a:pt x="97536" y="225552"/>
                  </a:lnTo>
                  <a:lnTo>
                    <a:pt x="86906" y="224726"/>
                  </a:lnTo>
                  <a:lnTo>
                    <a:pt x="53530" y="198310"/>
                  </a:lnTo>
                  <a:lnTo>
                    <a:pt x="50292" y="179832"/>
                  </a:lnTo>
                  <a:lnTo>
                    <a:pt x="50292" y="173736"/>
                  </a:lnTo>
                  <a:lnTo>
                    <a:pt x="54864" y="155448"/>
                  </a:lnTo>
                  <a:lnTo>
                    <a:pt x="57912" y="150876"/>
                  </a:lnTo>
                  <a:lnTo>
                    <a:pt x="62484" y="146304"/>
                  </a:lnTo>
                  <a:lnTo>
                    <a:pt x="65532" y="141732"/>
                  </a:lnTo>
                  <a:lnTo>
                    <a:pt x="70104" y="137160"/>
                  </a:lnTo>
                  <a:lnTo>
                    <a:pt x="76200" y="135636"/>
                  </a:lnTo>
                  <a:lnTo>
                    <a:pt x="82296" y="132588"/>
                  </a:lnTo>
                  <a:lnTo>
                    <a:pt x="88392" y="131064"/>
                  </a:lnTo>
                  <a:lnTo>
                    <a:pt x="96012" y="131064"/>
                  </a:lnTo>
                  <a:lnTo>
                    <a:pt x="135940" y="150456"/>
                  </a:lnTo>
                  <a:lnTo>
                    <a:pt x="141732" y="178308"/>
                  </a:lnTo>
                  <a:lnTo>
                    <a:pt x="141732" y="105156"/>
                  </a:lnTo>
                  <a:lnTo>
                    <a:pt x="131064" y="105156"/>
                  </a:lnTo>
                  <a:lnTo>
                    <a:pt x="126492" y="103632"/>
                  </a:lnTo>
                  <a:lnTo>
                    <a:pt x="120396" y="103632"/>
                  </a:lnTo>
                  <a:lnTo>
                    <a:pt x="114300" y="102108"/>
                  </a:lnTo>
                  <a:lnTo>
                    <a:pt x="97536" y="102108"/>
                  </a:lnTo>
                  <a:lnTo>
                    <a:pt x="55638" y="109499"/>
                  </a:lnTo>
                  <a:lnTo>
                    <a:pt x="23279" y="139712"/>
                  </a:lnTo>
                  <a:lnTo>
                    <a:pt x="13716" y="179832"/>
                  </a:lnTo>
                  <a:lnTo>
                    <a:pt x="13995" y="187553"/>
                  </a:lnTo>
                  <a:lnTo>
                    <a:pt x="14859" y="194691"/>
                  </a:lnTo>
                  <a:lnTo>
                    <a:pt x="16281" y="201269"/>
                  </a:lnTo>
                  <a:lnTo>
                    <a:pt x="18288" y="207264"/>
                  </a:lnTo>
                  <a:lnTo>
                    <a:pt x="21336" y="213360"/>
                  </a:lnTo>
                  <a:lnTo>
                    <a:pt x="24384" y="220980"/>
                  </a:lnTo>
                  <a:lnTo>
                    <a:pt x="28956" y="227076"/>
                  </a:lnTo>
                  <a:lnTo>
                    <a:pt x="22860" y="233172"/>
                  </a:lnTo>
                  <a:lnTo>
                    <a:pt x="18288" y="239268"/>
                  </a:lnTo>
                  <a:lnTo>
                    <a:pt x="15240" y="246888"/>
                  </a:lnTo>
                  <a:lnTo>
                    <a:pt x="12357" y="252869"/>
                  </a:lnTo>
                  <a:lnTo>
                    <a:pt x="10477" y="259270"/>
                  </a:lnTo>
                  <a:lnTo>
                    <a:pt x="9448" y="265963"/>
                  </a:lnTo>
                  <a:lnTo>
                    <a:pt x="9207" y="271272"/>
                  </a:lnTo>
                  <a:lnTo>
                    <a:pt x="9144" y="280416"/>
                  </a:lnTo>
                  <a:lnTo>
                    <a:pt x="10668" y="286512"/>
                  </a:lnTo>
                  <a:lnTo>
                    <a:pt x="13716" y="292608"/>
                  </a:lnTo>
                  <a:lnTo>
                    <a:pt x="18288" y="298704"/>
                  </a:lnTo>
                  <a:lnTo>
                    <a:pt x="24384" y="303276"/>
                  </a:lnTo>
                  <a:lnTo>
                    <a:pt x="32004" y="307848"/>
                  </a:lnTo>
                  <a:lnTo>
                    <a:pt x="25908" y="312420"/>
                  </a:lnTo>
                  <a:lnTo>
                    <a:pt x="21336" y="315468"/>
                  </a:lnTo>
                  <a:lnTo>
                    <a:pt x="18288" y="320040"/>
                  </a:lnTo>
                  <a:lnTo>
                    <a:pt x="13716" y="323088"/>
                  </a:lnTo>
                  <a:lnTo>
                    <a:pt x="7620" y="332232"/>
                  </a:lnTo>
                  <a:lnTo>
                    <a:pt x="6096" y="336804"/>
                  </a:lnTo>
                  <a:lnTo>
                    <a:pt x="3048" y="341376"/>
                  </a:lnTo>
                  <a:lnTo>
                    <a:pt x="3048" y="345948"/>
                  </a:lnTo>
                  <a:lnTo>
                    <a:pt x="1524" y="352044"/>
                  </a:lnTo>
                  <a:lnTo>
                    <a:pt x="0" y="356616"/>
                  </a:lnTo>
                  <a:lnTo>
                    <a:pt x="0" y="370332"/>
                  </a:lnTo>
                  <a:lnTo>
                    <a:pt x="22860" y="403860"/>
                  </a:lnTo>
                  <a:lnTo>
                    <a:pt x="53340" y="414528"/>
                  </a:lnTo>
                  <a:lnTo>
                    <a:pt x="62814" y="416534"/>
                  </a:lnTo>
                  <a:lnTo>
                    <a:pt x="73152" y="417969"/>
                  </a:lnTo>
                  <a:lnTo>
                    <a:pt x="84620" y="418820"/>
                  </a:lnTo>
                  <a:lnTo>
                    <a:pt x="97536" y="419100"/>
                  </a:lnTo>
                  <a:lnTo>
                    <a:pt x="110032" y="418795"/>
                  </a:lnTo>
                  <a:lnTo>
                    <a:pt x="152984" y="410197"/>
                  </a:lnTo>
                  <a:lnTo>
                    <a:pt x="184721" y="390144"/>
                  </a:lnTo>
                  <a:lnTo>
                    <a:pt x="187642" y="386905"/>
                  </a:lnTo>
                  <a:lnTo>
                    <a:pt x="201091" y="347472"/>
                  </a:lnTo>
                  <a:lnTo>
                    <a:pt x="201168" y="336804"/>
                  </a:lnTo>
                  <a:lnTo>
                    <a:pt x="199644" y="327660"/>
                  </a:lnTo>
                  <a:lnTo>
                    <a:pt x="196596" y="321564"/>
                  </a:lnTo>
                  <a:lnTo>
                    <a:pt x="193852" y="316992"/>
                  </a:lnTo>
                  <a:lnTo>
                    <a:pt x="192024" y="313944"/>
                  </a:lnTo>
                  <a:lnTo>
                    <a:pt x="161544" y="293776"/>
                  </a:lnTo>
                  <a:lnTo>
                    <a:pt x="161544" y="338328"/>
                  </a:lnTo>
                  <a:lnTo>
                    <a:pt x="161544" y="358140"/>
                  </a:lnTo>
                  <a:lnTo>
                    <a:pt x="158496" y="364236"/>
                  </a:lnTo>
                  <a:lnTo>
                    <a:pt x="156972" y="368808"/>
                  </a:lnTo>
                  <a:lnTo>
                    <a:pt x="153924" y="373380"/>
                  </a:lnTo>
                  <a:lnTo>
                    <a:pt x="147828" y="376428"/>
                  </a:lnTo>
                  <a:lnTo>
                    <a:pt x="143256" y="381000"/>
                  </a:lnTo>
                  <a:lnTo>
                    <a:pt x="137160" y="384048"/>
                  </a:lnTo>
                  <a:lnTo>
                    <a:pt x="129540" y="385572"/>
                  </a:lnTo>
                  <a:lnTo>
                    <a:pt x="122631" y="387578"/>
                  </a:lnTo>
                  <a:lnTo>
                    <a:pt x="115430" y="389001"/>
                  </a:lnTo>
                  <a:lnTo>
                    <a:pt x="107670" y="389864"/>
                  </a:lnTo>
                  <a:lnTo>
                    <a:pt x="99060" y="390144"/>
                  </a:lnTo>
                  <a:lnTo>
                    <a:pt x="85928" y="389572"/>
                  </a:lnTo>
                  <a:lnTo>
                    <a:pt x="47980" y="376999"/>
                  </a:lnTo>
                  <a:lnTo>
                    <a:pt x="39624" y="358140"/>
                  </a:lnTo>
                  <a:lnTo>
                    <a:pt x="39624" y="347472"/>
                  </a:lnTo>
                  <a:lnTo>
                    <a:pt x="45720" y="335280"/>
                  </a:lnTo>
                  <a:lnTo>
                    <a:pt x="48768" y="332232"/>
                  </a:lnTo>
                  <a:lnTo>
                    <a:pt x="51816" y="327660"/>
                  </a:lnTo>
                  <a:lnTo>
                    <a:pt x="54864" y="324612"/>
                  </a:lnTo>
                  <a:lnTo>
                    <a:pt x="59436" y="321564"/>
                  </a:lnTo>
                  <a:lnTo>
                    <a:pt x="64008" y="316992"/>
                  </a:lnTo>
                  <a:lnTo>
                    <a:pt x="120396" y="318516"/>
                  </a:lnTo>
                  <a:lnTo>
                    <a:pt x="158496" y="332232"/>
                  </a:lnTo>
                  <a:lnTo>
                    <a:pt x="161544" y="338328"/>
                  </a:lnTo>
                  <a:lnTo>
                    <a:pt x="161544" y="293776"/>
                  </a:lnTo>
                  <a:lnTo>
                    <a:pt x="156972" y="292608"/>
                  </a:lnTo>
                  <a:lnTo>
                    <a:pt x="150723" y="290614"/>
                  </a:lnTo>
                  <a:lnTo>
                    <a:pt x="143637" y="289179"/>
                  </a:lnTo>
                  <a:lnTo>
                    <a:pt x="135966" y="288328"/>
                  </a:lnTo>
                  <a:lnTo>
                    <a:pt x="128016" y="288036"/>
                  </a:lnTo>
                  <a:lnTo>
                    <a:pt x="71628" y="284988"/>
                  </a:lnTo>
                  <a:lnTo>
                    <a:pt x="64008" y="284988"/>
                  </a:lnTo>
                  <a:lnTo>
                    <a:pt x="56388" y="283464"/>
                  </a:lnTo>
                  <a:lnTo>
                    <a:pt x="51816" y="278892"/>
                  </a:lnTo>
                  <a:lnTo>
                    <a:pt x="45720" y="275844"/>
                  </a:lnTo>
                  <a:lnTo>
                    <a:pt x="44196" y="271272"/>
                  </a:lnTo>
                  <a:lnTo>
                    <a:pt x="44196" y="256032"/>
                  </a:lnTo>
                  <a:lnTo>
                    <a:pt x="47244" y="252984"/>
                  </a:lnTo>
                  <a:lnTo>
                    <a:pt x="48768" y="249936"/>
                  </a:lnTo>
                  <a:lnTo>
                    <a:pt x="50292" y="245364"/>
                  </a:lnTo>
                  <a:lnTo>
                    <a:pt x="53340" y="243840"/>
                  </a:lnTo>
                  <a:lnTo>
                    <a:pt x="57912" y="246888"/>
                  </a:lnTo>
                  <a:lnTo>
                    <a:pt x="64008" y="249936"/>
                  </a:lnTo>
                  <a:lnTo>
                    <a:pt x="71628" y="251460"/>
                  </a:lnTo>
                  <a:lnTo>
                    <a:pt x="77597" y="253466"/>
                  </a:lnTo>
                  <a:lnTo>
                    <a:pt x="84010" y="254889"/>
                  </a:lnTo>
                  <a:lnTo>
                    <a:pt x="90690" y="255752"/>
                  </a:lnTo>
                  <a:lnTo>
                    <a:pt x="97536" y="256032"/>
                  </a:lnTo>
                  <a:lnTo>
                    <a:pt x="106413" y="255511"/>
                  </a:lnTo>
                  <a:lnTo>
                    <a:pt x="143891" y="243840"/>
                  </a:lnTo>
                  <a:lnTo>
                    <a:pt x="144589" y="243459"/>
                  </a:lnTo>
                  <a:lnTo>
                    <a:pt x="150990" y="239229"/>
                  </a:lnTo>
                  <a:lnTo>
                    <a:pt x="156972" y="234696"/>
                  </a:lnTo>
                  <a:lnTo>
                    <a:pt x="162369" y="229819"/>
                  </a:lnTo>
                  <a:lnTo>
                    <a:pt x="165938" y="225552"/>
                  </a:lnTo>
                  <a:lnTo>
                    <a:pt x="167068" y="224218"/>
                  </a:lnTo>
                  <a:lnTo>
                    <a:pt x="170891" y="217766"/>
                  </a:lnTo>
                  <a:lnTo>
                    <a:pt x="173736" y="210312"/>
                  </a:lnTo>
                  <a:lnTo>
                    <a:pt x="176606" y="203174"/>
                  </a:lnTo>
                  <a:lnTo>
                    <a:pt x="178498" y="195453"/>
                  </a:lnTo>
                  <a:lnTo>
                    <a:pt x="179514" y="187172"/>
                  </a:lnTo>
                  <a:lnTo>
                    <a:pt x="179768" y="179832"/>
                  </a:lnTo>
                  <a:lnTo>
                    <a:pt x="179832" y="170688"/>
                  </a:lnTo>
                  <a:lnTo>
                    <a:pt x="176784" y="155448"/>
                  </a:lnTo>
                  <a:lnTo>
                    <a:pt x="175260" y="149352"/>
                  </a:lnTo>
                  <a:lnTo>
                    <a:pt x="170688" y="143256"/>
                  </a:lnTo>
                  <a:lnTo>
                    <a:pt x="164592" y="137160"/>
                  </a:lnTo>
                  <a:lnTo>
                    <a:pt x="198120" y="137160"/>
                  </a:lnTo>
                  <a:lnTo>
                    <a:pt x="201168" y="134112"/>
                  </a:lnTo>
                  <a:lnTo>
                    <a:pt x="202692" y="131064"/>
                  </a:lnTo>
                  <a:lnTo>
                    <a:pt x="204216" y="126492"/>
                  </a:lnTo>
                  <a:lnTo>
                    <a:pt x="204216" y="115824"/>
                  </a:lnTo>
                  <a:close/>
                </a:path>
                <a:path w="440689" h="419100">
                  <a:moveTo>
                    <a:pt x="440436" y="329184"/>
                  </a:moveTo>
                  <a:lnTo>
                    <a:pt x="440359" y="192341"/>
                  </a:lnTo>
                  <a:lnTo>
                    <a:pt x="434162" y="147739"/>
                  </a:lnTo>
                  <a:lnTo>
                    <a:pt x="406730" y="111950"/>
                  </a:lnTo>
                  <a:lnTo>
                    <a:pt x="362712" y="100584"/>
                  </a:lnTo>
                  <a:lnTo>
                    <a:pt x="354469" y="101155"/>
                  </a:lnTo>
                  <a:lnTo>
                    <a:pt x="311658" y="120967"/>
                  </a:lnTo>
                  <a:lnTo>
                    <a:pt x="294132" y="135636"/>
                  </a:lnTo>
                  <a:lnTo>
                    <a:pt x="294132" y="4572"/>
                  </a:lnTo>
                  <a:lnTo>
                    <a:pt x="291084" y="1524"/>
                  </a:lnTo>
                  <a:lnTo>
                    <a:pt x="289560" y="1524"/>
                  </a:lnTo>
                  <a:lnTo>
                    <a:pt x="286512" y="0"/>
                  </a:lnTo>
                  <a:lnTo>
                    <a:pt x="262128" y="0"/>
                  </a:lnTo>
                  <a:lnTo>
                    <a:pt x="260604" y="1524"/>
                  </a:lnTo>
                  <a:lnTo>
                    <a:pt x="259080" y="1524"/>
                  </a:lnTo>
                  <a:lnTo>
                    <a:pt x="257556" y="3048"/>
                  </a:lnTo>
                  <a:lnTo>
                    <a:pt x="256032" y="3048"/>
                  </a:lnTo>
                  <a:lnTo>
                    <a:pt x="256032" y="4572"/>
                  </a:lnTo>
                  <a:lnTo>
                    <a:pt x="254508" y="6096"/>
                  </a:lnTo>
                  <a:lnTo>
                    <a:pt x="254508" y="327660"/>
                  </a:lnTo>
                  <a:lnTo>
                    <a:pt x="256032" y="329184"/>
                  </a:lnTo>
                  <a:lnTo>
                    <a:pt x="256032" y="330708"/>
                  </a:lnTo>
                  <a:lnTo>
                    <a:pt x="257556" y="330708"/>
                  </a:lnTo>
                  <a:lnTo>
                    <a:pt x="259080" y="332232"/>
                  </a:lnTo>
                  <a:lnTo>
                    <a:pt x="260604" y="332232"/>
                  </a:lnTo>
                  <a:lnTo>
                    <a:pt x="262128" y="333756"/>
                  </a:lnTo>
                  <a:lnTo>
                    <a:pt x="286512" y="333756"/>
                  </a:lnTo>
                  <a:lnTo>
                    <a:pt x="289560" y="332232"/>
                  </a:lnTo>
                  <a:lnTo>
                    <a:pt x="291084" y="332232"/>
                  </a:lnTo>
                  <a:lnTo>
                    <a:pt x="294132" y="329184"/>
                  </a:lnTo>
                  <a:lnTo>
                    <a:pt x="294132" y="176784"/>
                  </a:lnTo>
                  <a:lnTo>
                    <a:pt x="302133" y="167068"/>
                  </a:lnTo>
                  <a:lnTo>
                    <a:pt x="333222" y="140779"/>
                  </a:lnTo>
                  <a:lnTo>
                    <a:pt x="355092" y="135636"/>
                  </a:lnTo>
                  <a:lnTo>
                    <a:pt x="362712" y="135636"/>
                  </a:lnTo>
                  <a:lnTo>
                    <a:pt x="396240" y="163068"/>
                  </a:lnTo>
                  <a:lnTo>
                    <a:pt x="400812" y="201168"/>
                  </a:lnTo>
                  <a:lnTo>
                    <a:pt x="400812" y="329184"/>
                  </a:lnTo>
                  <a:lnTo>
                    <a:pt x="402336" y="329184"/>
                  </a:lnTo>
                  <a:lnTo>
                    <a:pt x="402336" y="330708"/>
                  </a:lnTo>
                  <a:lnTo>
                    <a:pt x="403860" y="330708"/>
                  </a:lnTo>
                  <a:lnTo>
                    <a:pt x="405384" y="332232"/>
                  </a:lnTo>
                  <a:lnTo>
                    <a:pt x="406908" y="332232"/>
                  </a:lnTo>
                  <a:lnTo>
                    <a:pt x="408432" y="333756"/>
                  </a:lnTo>
                  <a:lnTo>
                    <a:pt x="432816" y="333756"/>
                  </a:lnTo>
                  <a:lnTo>
                    <a:pt x="434340" y="332232"/>
                  </a:lnTo>
                  <a:lnTo>
                    <a:pt x="435864" y="332232"/>
                  </a:lnTo>
                  <a:lnTo>
                    <a:pt x="437388" y="330708"/>
                  </a:lnTo>
                  <a:lnTo>
                    <a:pt x="438912" y="330708"/>
                  </a:lnTo>
                  <a:lnTo>
                    <a:pt x="438912" y="329184"/>
                  </a:lnTo>
                  <a:lnTo>
                    <a:pt x="440436" y="3291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95472" y="1414272"/>
              <a:ext cx="1272539" cy="338327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22030" y="1516380"/>
              <a:ext cx="176689" cy="236220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71872" y="1516380"/>
              <a:ext cx="184403" cy="233172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5314302" y="1417319"/>
              <a:ext cx="723900" cy="335280"/>
            </a:xfrm>
            <a:custGeom>
              <a:avLst/>
              <a:gdLst/>
              <a:ahLst/>
              <a:cxnLst/>
              <a:rect l="l" t="t" r="r" b="b"/>
              <a:pathLst>
                <a:path w="723900" h="335280">
                  <a:moveTo>
                    <a:pt x="198005" y="4572"/>
                  </a:moveTo>
                  <a:lnTo>
                    <a:pt x="194957" y="1524"/>
                  </a:lnTo>
                  <a:lnTo>
                    <a:pt x="191909" y="1524"/>
                  </a:lnTo>
                  <a:lnTo>
                    <a:pt x="190385" y="0"/>
                  </a:lnTo>
                  <a:lnTo>
                    <a:pt x="166001" y="0"/>
                  </a:lnTo>
                  <a:lnTo>
                    <a:pt x="164477" y="1524"/>
                  </a:lnTo>
                  <a:lnTo>
                    <a:pt x="161429" y="1524"/>
                  </a:lnTo>
                  <a:lnTo>
                    <a:pt x="158381" y="4572"/>
                  </a:lnTo>
                  <a:lnTo>
                    <a:pt x="158381" y="132588"/>
                  </a:lnTo>
                  <a:lnTo>
                    <a:pt x="158381" y="173736"/>
                  </a:lnTo>
                  <a:lnTo>
                    <a:pt x="158381" y="259080"/>
                  </a:lnTo>
                  <a:lnTo>
                    <a:pt x="153809" y="265391"/>
                  </a:lnTo>
                  <a:lnTo>
                    <a:pt x="149237" y="270700"/>
                  </a:lnTo>
                  <a:lnTo>
                    <a:pt x="144627" y="275183"/>
                  </a:lnTo>
                  <a:lnTo>
                    <a:pt x="140093" y="278892"/>
                  </a:lnTo>
                  <a:lnTo>
                    <a:pt x="135521" y="284988"/>
                  </a:lnTo>
                  <a:lnTo>
                    <a:pt x="129425" y="289560"/>
                  </a:lnTo>
                  <a:lnTo>
                    <a:pt x="120281" y="295656"/>
                  </a:lnTo>
                  <a:lnTo>
                    <a:pt x="114185" y="298704"/>
                  </a:lnTo>
                  <a:lnTo>
                    <a:pt x="105041" y="301752"/>
                  </a:lnTo>
                  <a:lnTo>
                    <a:pt x="94373" y="301752"/>
                  </a:lnTo>
                  <a:lnTo>
                    <a:pt x="56273" y="283464"/>
                  </a:lnTo>
                  <a:lnTo>
                    <a:pt x="53225" y="275844"/>
                  </a:lnTo>
                  <a:lnTo>
                    <a:pt x="50076" y="268973"/>
                  </a:lnTo>
                  <a:lnTo>
                    <a:pt x="41287" y="224396"/>
                  </a:lnTo>
                  <a:lnTo>
                    <a:pt x="41033" y="216408"/>
                  </a:lnTo>
                  <a:lnTo>
                    <a:pt x="41287" y="208432"/>
                  </a:lnTo>
                  <a:lnTo>
                    <a:pt x="53225" y="160020"/>
                  </a:lnTo>
                  <a:lnTo>
                    <a:pt x="82562" y="134683"/>
                  </a:lnTo>
                  <a:lnTo>
                    <a:pt x="95897" y="132588"/>
                  </a:lnTo>
                  <a:lnTo>
                    <a:pt x="103898" y="133400"/>
                  </a:lnTo>
                  <a:lnTo>
                    <a:pt x="142570" y="156222"/>
                  </a:lnTo>
                  <a:lnTo>
                    <a:pt x="158381" y="173736"/>
                  </a:lnTo>
                  <a:lnTo>
                    <a:pt x="158381" y="132588"/>
                  </a:lnTo>
                  <a:lnTo>
                    <a:pt x="127901" y="108204"/>
                  </a:lnTo>
                  <a:lnTo>
                    <a:pt x="92849" y="99060"/>
                  </a:lnTo>
                  <a:lnTo>
                    <a:pt x="81724" y="99631"/>
                  </a:lnTo>
                  <a:lnTo>
                    <a:pt x="44627" y="113093"/>
                  </a:lnTo>
                  <a:lnTo>
                    <a:pt x="13970" y="149936"/>
                  </a:lnTo>
                  <a:lnTo>
                    <a:pt x="1790" y="193357"/>
                  </a:lnTo>
                  <a:lnTo>
                    <a:pt x="0" y="216408"/>
                  </a:lnTo>
                  <a:lnTo>
                    <a:pt x="0" y="224396"/>
                  </a:lnTo>
                  <a:lnTo>
                    <a:pt x="8547" y="275183"/>
                  </a:lnTo>
                  <a:lnTo>
                    <a:pt x="32270" y="315658"/>
                  </a:lnTo>
                  <a:lnTo>
                    <a:pt x="76479" y="334708"/>
                  </a:lnTo>
                  <a:lnTo>
                    <a:pt x="88277" y="335280"/>
                  </a:lnTo>
                  <a:lnTo>
                    <a:pt x="98539" y="334695"/>
                  </a:lnTo>
                  <a:lnTo>
                    <a:pt x="137020" y="319468"/>
                  </a:lnTo>
                  <a:lnTo>
                    <a:pt x="162953" y="297180"/>
                  </a:lnTo>
                  <a:lnTo>
                    <a:pt x="162953" y="327660"/>
                  </a:lnTo>
                  <a:lnTo>
                    <a:pt x="164477" y="327660"/>
                  </a:lnTo>
                  <a:lnTo>
                    <a:pt x="164477" y="329184"/>
                  </a:lnTo>
                  <a:lnTo>
                    <a:pt x="166001" y="330708"/>
                  </a:lnTo>
                  <a:lnTo>
                    <a:pt x="169049" y="330708"/>
                  </a:lnTo>
                  <a:lnTo>
                    <a:pt x="170573" y="332232"/>
                  </a:lnTo>
                  <a:lnTo>
                    <a:pt x="191909" y="332232"/>
                  </a:lnTo>
                  <a:lnTo>
                    <a:pt x="193433" y="330708"/>
                  </a:lnTo>
                  <a:lnTo>
                    <a:pt x="196481" y="330708"/>
                  </a:lnTo>
                  <a:lnTo>
                    <a:pt x="196481" y="329184"/>
                  </a:lnTo>
                  <a:lnTo>
                    <a:pt x="198005" y="327660"/>
                  </a:lnTo>
                  <a:lnTo>
                    <a:pt x="198005" y="297180"/>
                  </a:lnTo>
                  <a:lnTo>
                    <a:pt x="198005" y="4572"/>
                  </a:lnTo>
                  <a:close/>
                </a:path>
                <a:path w="723900" h="335280">
                  <a:moveTo>
                    <a:pt x="723785" y="35052"/>
                  </a:moveTo>
                  <a:lnTo>
                    <a:pt x="722261" y="32004"/>
                  </a:lnTo>
                  <a:lnTo>
                    <a:pt x="720737" y="30480"/>
                  </a:lnTo>
                  <a:lnTo>
                    <a:pt x="720737" y="27432"/>
                  </a:lnTo>
                  <a:lnTo>
                    <a:pt x="717689" y="24384"/>
                  </a:lnTo>
                  <a:lnTo>
                    <a:pt x="714641" y="24384"/>
                  </a:lnTo>
                  <a:lnTo>
                    <a:pt x="713117" y="22860"/>
                  </a:lnTo>
                  <a:lnTo>
                    <a:pt x="711593" y="22860"/>
                  </a:lnTo>
                  <a:lnTo>
                    <a:pt x="708545" y="21336"/>
                  </a:lnTo>
                  <a:lnTo>
                    <a:pt x="676541" y="21336"/>
                  </a:lnTo>
                  <a:lnTo>
                    <a:pt x="671969" y="22860"/>
                  </a:lnTo>
                  <a:lnTo>
                    <a:pt x="670445" y="22860"/>
                  </a:lnTo>
                  <a:lnTo>
                    <a:pt x="658253" y="28956"/>
                  </a:lnTo>
                  <a:lnTo>
                    <a:pt x="655205" y="35052"/>
                  </a:lnTo>
                  <a:lnTo>
                    <a:pt x="652157" y="39624"/>
                  </a:lnTo>
                  <a:lnTo>
                    <a:pt x="650633" y="42672"/>
                  </a:lnTo>
                  <a:lnTo>
                    <a:pt x="649109" y="47244"/>
                  </a:lnTo>
                  <a:lnTo>
                    <a:pt x="556145" y="271272"/>
                  </a:lnTo>
                  <a:lnTo>
                    <a:pt x="554621" y="271272"/>
                  </a:lnTo>
                  <a:lnTo>
                    <a:pt x="468363" y="56388"/>
                  </a:lnTo>
                  <a:lnTo>
                    <a:pt x="464705" y="47244"/>
                  </a:lnTo>
                  <a:lnTo>
                    <a:pt x="463181" y="42672"/>
                  </a:lnTo>
                  <a:lnTo>
                    <a:pt x="460133" y="36576"/>
                  </a:lnTo>
                  <a:lnTo>
                    <a:pt x="458609" y="32004"/>
                  </a:lnTo>
                  <a:lnTo>
                    <a:pt x="455561" y="30480"/>
                  </a:lnTo>
                  <a:lnTo>
                    <a:pt x="452513" y="27432"/>
                  </a:lnTo>
                  <a:lnTo>
                    <a:pt x="443369" y="22860"/>
                  </a:lnTo>
                  <a:lnTo>
                    <a:pt x="438797" y="22860"/>
                  </a:lnTo>
                  <a:lnTo>
                    <a:pt x="434225" y="21336"/>
                  </a:lnTo>
                  <a:lnTo>
                    <a:pt x="400697" y="21336"/>
                  </a:lnTo>
                  <a:lnTo>
                    <a:pt x="396125" y="22860"/>
                  </a:lnTo>
                  <a:lnTo>
                    <a:pt x="390029" y="28956"/>
                  </a:lnTo>
                  <a:lnTo>
                    <a:pt x="388505" y="33528"/>
                  </a:lnTo>
                  <a:lnTo>
                    <a:pt x="388505" y="329184"/>
                  </a:lnTo>
                  <a:lnTo>
                    <a:pt x="390029" y="329184"/>
                  </a:lnTo>
                  <a:lnTo>
                    <a:pt x="391553" y="330708"/>
                  </a:lnTo>
                  <a:lnTo>
                    <a:pt x="394601" y="330708"/>
                  </a:lnTo>
                  <a:lnTo>
                    <a:pt x="397649" y="332232"/>
                  </a:lnTo>
                  <a:lnTo>
                    <a:pt x="417461" y="332232"/>
                  </a:lnTo>
                  <a:lnTo>
                    <a:pt x="420509" y="330708"/>
                  </a:lnTo>
                  <a:lnTo>
                    <a:pt x="423557" y="330708"/>
                  </a:lnTo>
                  <a:lnTo>
                    <a:pt x="425081" y="329184"/>
                  </a:lnTo>
                  <a:lnTo>
                    <a:pt x="426605" y="329184"/>
                  </a:lnTo>
                  <a:lnTo>
                    <a:pt x="426605" y="327660"/>
                  </a:lnTo>
                  <a:lnTo>
                    <a:pt x="428129" y="327660"/>
                  </a:lnTo>
                  <a:lnTo>
                    <a:pt x="428129" y="56388"/>
                  </a:lnTo>
                  <a:lnTo>
                    <a:pt x="533285" y="326136"/>
                  </a:lnTo>
                  <a:lnTo>
                    <a:pt x="534809" y="327660"/>
                  </a:lnTo>
                  <a:lnTo>
                    <a:pt x="534809" y="329184"/>
                  </a:lnTo>
                  <a:lnTo>
                    <a:pt x="536333" y="329184"/>
                  </a:lnTo>
                  <a:lnTo>
                    <a:pt x="537857" y="330708"/>
                  </a:lnTo>
                  <a:lnTo>
                    <a:pt x="540905" y="330708"/>
                  </a:lnTo>
                  <a:lnTo>
                    <a:pt x="542429" y="332232"/>
                  </a:lnTo>
                  <a:lnTo>
                    <a:pt x="563765" y="332232"/>
                  </a:lnTo>
                  <a:lnTo>
                    <a:pt x="565289" y="330708"/>
                  </a:lnTo>
                  <a:lnTo>
                    <a:pt x="569861" y="330708"/>
                  </a:lnTo>
                  <a:lnTo>
                    <a:pt x="569861" y="329184"/>
                  </a:lnTo>
                  <a:lnTo>
                    <a:pt x="571385" y="329184"/>
                  </a:lnTo>
                  <a:lnTo>
                    <a:pt x="572909" y="327660"/>
                  </a:lnTo>
                  <a:lnTo>
                    <a:pt x="572909" y="326136"/>
                  </a:lnTo>
                  <a:lnTo>
                    <a:pt x="595223" y="271272"/>
                  </a:lnTo>
                  <a:lnTo>
                    <a:pt x="682637" y="56388"/>
                  </a:lnTo>
                  <a:lnTo>
                    <a:pt x="684161" y="56388"/>
                  </a:lnTo>
                  <a:lnTo>
                    <a:pt x="684161" y="327660"/>
                  </a:lnTo>
                  <a:lnTo>
                    <a:pt x="685685" y="329184"/>
                  </a:lnTo>
                  <a:lnTo>
                    <a:pt x="687209" y="329184"/>
                  </a:lnTo>
                  <a:lnTo>
                    <a:pt x="688733" y="330708"/>
                  </a:lnTo>
                  <a:lnTo>
                    <a:pt x="691781" y="330708"/>
                  </a:lnTo>
                  <a:lnTo>
                    <a:pt x="694829" y="332232"/>
                  </a:lnTo>
                  <a:lnTo>
                    <a:pt x="713117" y="332232"/>
                  </a:lnTo>
                  <a:lnTo>
                    <a:pt x="716165" y="330708"/>
                  </a:lnTo>
                  <a:lnTo>
                    <a:pt x="719213" y="330708"/>
                  </a:lnTo>
                  <a:lnTo>
                    <a:pt x="720737" y="329184"/>
                  </a:lnTo>
                  <a:lnTo>
                    <a:pt x="722261" y="329184"/>
                  </a:lnTo>
                  <a:lnTo>
                    <a:pt x="722261" y="327660"/>
                  </a:lnTo>
                  <a:lnTo>
                    <a:pt x="723785" y="327660"/>
                  </a:lnTo>
                  <a:lnTo>
                    <a:pt x="723785" y="56388"/>
                  </a:lnTo>
                  <a:lnTo>
                    <a:pt x="723785" y="350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00572" y="1516380"/>
              <a:ext cx="214883" cy="23622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71843" y="1519428"/>
              <a:ext cx="184403" cy="233172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6601968" y="1415795"/>
              <a:ext cx="376555" cy="337185"/>
            </a:xfrm>
            <a:custGeom>
              <a:avLst/>
              <a:gdLst/>
              <a:ahLst/>
              <a:cxnLst/>
              <a:rect l="l" t="t" r="r" b="b"/>
              <a:pathLst>
                <a:path w="376554" h="337185">
                  <a:moveTo>
                    <a:pt x="140208" y="115824"/>
                  </a:moveTo>
                  <a:lnTo>
                    <a:pt x="138684" y="114300"/>
                  </a:lnTo>
                  <a:lnTo>
                    <a:pt x="138684" y="109728"/>
                  </a:lnTo>
                  <a:lnTo>
                    <a:pt x="137160" y="109728"/>
                  </a:lnTo>
                  <a:lnTo>
                    <a:pt x="137160" y="108204"/>
                  </a:lnTo>
                  <a:lnTo>
                    <a:pt x="134112" y="105156"/>
                  </a:lnTo>
                  <a:lnTo>
                    <a:pt x="76200" y="105156"/>
                  </a:lnTo>
                  <a:lnTo>
                    <a:pt x="76200" y="51816"/>
                  </a:lnTo>
                  <a:lnTo>
                    <a:pt x="74676" y="50292"/>
                  </a:lnTo>
                  <a:lnTo>
                    <a:pt x="74676" y="48768"/>
                  </a:lnTo>
                  <a:lnTo>
                    <a:pt x="71628" y="48768"/>
                  </a:lnTo>
                  <a:lnTo>
                    <a:pt x="68580" y="47244"/>
                  </a:lnTo>
                  <a:lnTo>
                    <a:pt x="44196" y="47244"/>
                  </a:lnTo>
                  <a:lnTo>
                    <a:pt x="42672" y="48768"/>
                  </a:lnTo>
                  <a:lnTo>
                    <a:pt x="39624" y="48768"/>
                  </a:lnTo>
                  <a:lnTo>
                    <a:pt x="38100" y="50292"/>
                  </a:lnTo>
                  <a:lnTo>
                    <a:pt x="38100" y="105156"/>
                  </a:lnTo>
                  <a:lnTo>
                    <a:pt x="4572" y="105156"/>
                  </a:lnTo>
                  <a:lnTo>
                    <a:pt x="4572" y="106680"/>
                  </a:lnTo>
                  <a:lnTo>
                    <a:pt x="3048" y="106680"/>
                  </a:lnTo>
                  <a:lnTo>
                    <a:pt x="1524" y="108204"/>
                  </a:lnTo>
                  <a:lnTo>
                    <a:pt x="1524" y="111252"/>
                  </a:lnTo>
                  <a:lnTo>
                    <a:pt x="0" y="112776"/>
                  </a:lnTo>
                  <a:lnTo>
                    <a:pt x="0" y="131064"/>
                  </a:lnTo>
                  <a:lnTo>
                    <a:pt x="3048" y="137160"/>
                  </a:lnTo>
                  <a:lnTo>
                    <a:pt x="4572" y="138684"/>
                  </a:lnTo>
                  <a:lnTo>
                    <a:pt x="38100" y="138684"/>
                  </a:lnTo>
                  <a:lnTo>
                    <a:pt x="38138" y="272516"/>
                  </a:lnTo>
                  <a:lnTo>
                    <a:pt x="38481" y="280797"/>
                  </a:lnTo>
                  <a:lnTo>
                    <a:pt x="39382" y="288518"/>
                  </a:lnTo>
                  <a:lnTo>
                    <a:pt x="41148" y="295656"/>
                  </a:lnTo>
                  <a:lnTo>
                    <a:pt x="42672" y="304800"/>
                  </a:lnTo>
                  <a:lnTo>
                    <a:pt x="71628" y="332232"/>
                  </a:lnTo>
                  <a:lnTo>
                    <a:pt x="100584" y="336804"/>
                  </a:lnTo>
                  <a:lnTo>
                    <a:pt x="108204" y="336804"/>
                  </a:lnTo>
                  <a:lnTo>
                    <a:pt x="111252" y="335280"/>
                  </a:lnTo>
                  <a:lnTo>
                    <a:pt x="118872" y="335280"/>
                  </a:lnTo>
                  <a:lnTo>
                    <a:pt x="121920" y="333756"/>
                  </a:lnTo>
                  <a:lnTo>
                    <a:pt x="124968" y="333756"/>
                  </a:lnTo>
                  <a:lnTo>
                    <a:pt x="128016" y="332232"/>
                  </a:lnTo>
                  <a:lnTo>
                    <a:pt x="129540" y="330708"/>
                  </a:lnTo>
                  <a:lnTo>
                    <a:pt x="132588" y="330708"/>
                  </a:lnTo>
                  <a:lnTo>
                    <a:pt x="138684" y="324612"/>
                  </a:lnTo>
                  <a:lnTo>
                    <a:pt x="138684" y="321564"/>
                  </a:lnTo>
                  <a:lnTo>
                    <a:pt x="140208" y="318516"/>
                  </a:lnTo>
                  <a:lnTo>
                    <a:pt x="140208" y="304800"/>
                  </a:lnTo>
                  <a:lnTo>
                    <a:pt x="138684" y="303276"/>
                  </a:lnTo>
                  <a:lnTo>
                    <a:pt x="138684" y="298704"/>
                  </a:lnTo>
                  <a:lnTo>
                    <a:pt x="135636" y="295656"/>
                  </a:lnTo>
                  <a:lnTo>
                    <a:pt x="132588" y="295656"/>
                  </a:lnTo>
                  <a:lnTo>
                    <a:pt x="131064" y="297180"/>
                  </a:lnTo>
                  <a:lnTo>
                    <a:pt x="129540" y="297180"/>
                  </a:lnTo>
                  <a:lnTo>
                    <a:pt x="128016" y="298704"/>
                  </a:lnTo>
                  <a:lnTo>
                    <a:pt x="126492" y="298704"/>
                  </a:lnTo>
                  <a:lnTo>
                    <a:pt x="124968" y="300228"/>
                  </a:lnTo>
                  <a:lnTo>
                    <a:pt x="121920" y="300228"/>
                  </a:lnTo>
                  <a:lnTo>
                    <a:pt x="118872" y="301752"/>
                  </a:lnTo>
                  <a:lnTo>
                    <a:pt x="114300" y="301752"/>
                  </a:lnTo>
                  <a:lnTo>
                    <a:pt x="109728" y="303276"/>
                  </a:lnTo>
                  <a:lnTo>
                    <a:pt x="106680" y="303276"/>
                  </a:lnTo>
                  <a:lnTo>
                    <a:pt x="78295" y="277177"/>
                  </a:lnTo>
                  <a:lnTo>
                    <a:pt x="76200" y="257556"/>
                  </a:lnTo>
                  <a:lnTo>
                    <a:pt x="76200" y="138684"/>
                  </a:lnTo>
                  <a:lnTo>
                    <a:pt x="134112" y="138684"/>
                  </a:lnTo>
                  <a:lnTo>
                    <a:pt x="135636" y="137160"/>
                  </a:lnTo>
                  <a:lnTo>
                    <a:pt x="140208" y="128016"/>
                  </a:lnTo>
                  <a:lnTo>
                    <a:pt x="140208" y="115824"/>
                  </a:lnTo>
                  <a:close/>
                </a:path>
                <a:path w="376554" h="337185">
                  <a:moveTo>
                    <a:pt x="376428" y="329184"/>
                  </a:moveTo>
                  <a:lnTo>
                    <a:pt x="376351" y="192341"/>
                  </a:lnTo>
                  <a:lnTo>
                    <a:pt x="369303" y="147739"/>
                  </a:lnTo>
                  <a:lnTo>
                    <a:pt x="342087" y="111950"/>
                  </a:lnTo>
                  <a:lnTo>
                    <a:pt x="298704" y="100584"/>
                  </a:lnTo>
                  <a:lnTo>
                    <a:pt x="290436" y="101155"/>
                  </a:lnTo>
                  <a:lnTo>
                    <a:pt x="246888" y="120967"/>
                  </a:lnTo>
                  <a:lnTo>
                    <a:pt x="230124" y="135636"/>
                  </a:lnTo>
                  <a:lnTo>
                    <a:pt x="230124" y="4572"/>
                  </a:lnTo>
                  <a:lnTo>
                    <a:pt x="228600" y="4572"/>
                  </a:lnTo>
                  <a:lnTo>
                    <a:pt x="228600" y="3048"/>
                  </a:lnTo>
                  <a:lnTo>
                    <a:pt x="227076" y="3048"/>
                  </a:lnTo>
                  <a:lnTo>
                    <a:pt x="225552" y="1524"/>
                  </a:lnTo>
                  <a:lnTo>
                    <a:pt x="224028" y="1524"/>
                  </a:lnTo>
                  <a:lnTo>
                    <a:pt x="222504" y="0"/>
                  </a:lnTo>
                  <a:lnTo>
                    <a:pt x="198120" y="0"/>
                  </a:lnTo>
                  <a:lnTo>
                    <a:pt x="196596" y="1524"/>
                  </a:lnTo>
                  <a:lnTo>
                    <a:pt x="195072" y="1524"/>
                  </a:lnTo>
                  <a:lnTo>
                    <a:pt x="193548" y="3048"/>
                  </a:lnTo>
                  <a:lnTo>
                    <a:pt x="192024" y="3048"/>
                  </a:lnTo>
                  <a:lnTo>
                    <a:pt x="192024" y="4572"/>
                  </a:lnTo>
                  <a:lnTo>
                    <a:pt x="190500" y="4572"/>
                  </a:lnTo>
                  <a:lnTo>
                    <a:pt x="190500" y="329184"/>
                  </a:lnTo>
                  <a:lnTo>
                    <a:pt x="192024" y="329184"/>
                  </a:lnTo>
                  <a:lnTo>
                    <a:pt x="192024" y="330708"/>
                  </a:lnTo>
                  <a:lnTo>
                    <a:pt x="193548" y="330708"/>
                  </a:lnTo>
                  <a:lnTo>
                    <a:pt x="195072" y="332232"/>
                  </a:lnTo>
                  <a:lnTo>
                    <a:pt x="196596" y="332232"/>
                  </a:lnTo>
                  <a:lnTo>
                    <a:pt x="198120" y="333756"/>
                  </a:lnTo>
                  <a:lnTo>
                    <a:pt x="222504" y="333756"/>
                  </a:lnTo>
                  <a:lnTo>
                    <a:pt x="224028" y="332232"/>
                  </a:lnTo>
                  <a:lnTo>
                    <a:pt x="225552" y="332232"/>
                  </a:lnTo>
                  <a:lnTo>
                    <a:pt x="227076" y="330708"/>
                  </a:lnTo>
                  <a:lnTo>
                    <a:pt x="228600" y="330708"/>
                  </a:lnTo>
                  <a:lnTo>
                    <a:pt x="228600" y="329184"/>
                  </a:lnTo>
                  <a:lnTo>
                    <a:pt x="230124" y="329184"/>
                  </a:lnTo>
                  <a:lnTo>
                    <a:pt x="230124" y="176784"/>
                  </a:lnTo>
                  <a:lnTo>
                    <a:pt x="238099" y="167068"/>
                  </a:lnTo>
                  <a:lnTo>
                    <a:pt x="268363" y="140779"/>
                  </a:lnTo>
                  <a:lnTo>
                    <a:pt x="291084" y="135636"/>
                  </a:lnTo>
                  <a:lnTo>
                    <a:pt x="298704" y="135636"/>
                  </a:lnTo>
                  <a:lnTo>
                    <a:pt x="310896" y="138684"/>
                  </a:lnTo>
                  <a:lnTo>
                    <a:pt x="316992" y="141732"/>
                  </a:lnTo>
                  <a:lnTo>
                    <a:pt x="321564" y="146304"/>
                  </a:lnTo>
                  <a:lnTo>
                    <a:pt x="324612" y="152400"/>
                  </a:lnTo>
                  <a:lnTo>
                    <a:pt x="329184" y="156972"/>
                  </a:lnTo>
                  <a:lnTo>
                    <a:pt x="336804" y="201168"/>
                  </a:lnTo>
                  <a:lnTo>
                    <a:pt x="336804" y="329184"/>
                  </a:lnTo>
                  <a:lnTo>
                    <a:pt x="338328" y="330708"/>
                  </a:lnTo>
                  <a:lnTo>
                    <a:pt x="339852" y="330708"/>
                  </a:lnTo>
                  <a:lnTo>
                    <a:pt x="339852" y="332232"/>
                  </a:lnTo>
                  <a:lnTo>
                    <a:pt x="341376" y="332232"/>
                  </a:lnTo>
                  <a:lnTo>
                    <a:pt x="344424" y="333756"/>
                  </a:lnTo>
                  <a:lnTo>
                    <a:pt x="368808" y="333756"/>
                  </a:lnTo>
                  <a:lnTo>
                    <a:pt x="370332" y="332232"/>
                  </a:lnTo>
                  <a:lnTo>
                    <a:pt x="371856" y="332232"/>
                  </a:lnTo>
                  <a:lnTo>
                    <a:pt x="373380" y="330708"/>
                  </a:lnTo>
                  <a:lnTo>
                    <a:pt x="374904" y="330708"/>
                  </a:lnTo>
                  <a:lnTo>
                    <a:pt x="374904" y="329184"/>
                  </a:lnTo>
                  <a:lnTo>
                    <a:pt x="376428" y="3291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50024" y="1431036"/>
              <a:ext cx="1197864" cy="403860"/>
            </a:xfrm>
            <a:prstGeom prst="rect">
              <a:avLst/>
            </a:prstGeom>
          </p:spPr>
        </p:pic>
      </p:grpSp>
      <p:grpSp>
        <p:nvGrpSpPr>
          <p:cNvPr id="70" name="object 70"/>
          <p:cNvGrpSpPr/>
          <p:nvPr/>
        </p:nvGrpSpPr>
        <p:grpSpPr>
          <a:xfrm>
            <a:off x="541018" y="2022347"/>
            <a:ext cx="11041381" cy="8115425"/>
            <a:chOff x="541019" y="2022348"/>
            <a:chExt cx="9615170" cy="4403090"/>
          </a:xfrm>
        </p:grpSpPr>
        <p:sp>
          <p:nvSpPr>
            <p:cNvPr id="71" name="object 71"/>
            <p:cNvSpPr/>
            <p:nvPr/>
          </p:nvSpPr>
          <p:spPr>
            <a:xfrm>
              <a:off x="545591" y="2026920"/>
              <a:ext cx="9606280" cy="4394200"/>
            </a:xfrm>
            <a:custGeom>
              <a:avLst/>
              <a:gdLst/>
              <a:ahLst/>
              <a:cxnLst/>
              <a:rect l="l" t="t" r="r" b="b"/>
              <a:pathLst>
                <a:path w="9606280" h="4394200">
                  <a:moveTo>
                    <a:pt x="0" y="0"/>
                  </a:moveTo>
                  <a:lnTo>
                    <a:pt x="9605771" y="0"/>
                  </a:lnTo>
                  <a:lnTo>
                    <a:pt x="9605771" y="4393691"/>
                  </a:lnTo>
                  <a:lnTo>
                    <a:pt x="0" y="4393691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5B9B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43127" y="2231136"/>
              <a:ext cx="121920" cy="120395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15923" y="2127504"/>
              <a:ext cx="2528316" cy="339851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616452" y="2231136"/>
              <a:ext cx="214884" cy="236219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3861816" y="2127504"/>
              <a:ext cx="146685" cy="337185"/>
            </a:xfrm>
            <a:custGeom>
              <a:avLst/>
              <a:gdLst/>
              <a:ahLst/>
              <a:cxnLst/>
              <a:rect l="l" t="t" r="r" b="b"/>
              <a:pathLst>
                <a:path w="146685" h="337185">
                  <a:moveTo>
                    <a:pt x="67056" y="335280"/>
                  </a:moveTo>
                  <a:lnTo>
                    <a:pt x="48768" y="335280"/>
                  </a:lnTo>
                  <a:lnTo>
                    <a:pt x="51816" y="336804"/>
                  </a:lnTo>
                  <a:lnTo>
                    <a:pt x="65532" y="336804"/>
                  </a:lnTo>
                  <a:lnTo>
                    <a:pt x="67056" y="335280"/>
                  </a:lnTo>
                  <a:close/>
                </a:path>
                <a:path w="146685" h="337185">
                  <a:moveTo>
                    <a:pt x="73151" y="333756"/>
                  </a:moveTo>
                  <a:lnTo>
                    <a:pt x="42672" y="333756"/>
                  </a:lnTo>
                  <a:lnTo>
                    <a:pt x="44196" y="335280"/>
                  </a:lnTo>
                  <a:lnTo>
                    <a:pt x="71628" y="335280"/>
                  </a:lnTo>
                  <a:lnTo>
                    <a:pt x="73151" y="333756"/>
                  </a:lnTo>
                  <a:close/>
                </a:path>
                <a:path w="146685" h="337185">
                  <a:moveTo>
                    <a:pt x="77724" y="140208"/>
                  </a:moveTo>
                  <a:lnTo>
                    <a:pt x="38100" y="140208"/>
                  </a:lnTo>
                  <a:lnTo>
                    <a:pt x="38100" y="330708"/>
                  </a:lnTo>
                  <a:lnTo>
                    <a:pt x="39624" y="332232"/>
                  </a:lnTo>
                  <a:lnTo>
                    <a:pt x="39624" y="333756"/>
                  </a:lnTo>
                  <a:lnTo>
                    <a:pt x="74675" y="333756"/>
                  </a:lnTo>
                  <a:lnTo>
                    <a:pt x="77724" y="330708"/>
                  </a:lnTo>
                  <a:lnTo>
                    <a:pt x="77724" y="140208"/>
                  </a:lnTo>
                  <a:close/>
                </a:path>
                <a:path w="146685" h="337185">
                  <a:moveTo>
                    <a:pt x="129539" y="108204"/>
                  </a:moveTo>
                  <a:lnTo>
                    <a:pt x="4572" y="108204"/>
                  </a:lnTo>
                  <a:lnTo>
                    <a:pt x="1524" y="111251"/>
                  </a:lnTo>
                  <a:lnTo>
                    <a:pt x="1524" y="114300"/>
                  </a:lnTo>
                  <a:lnTo>
                    <a:pt x="0" y="117348"/>
                  </a:lnTo>
                  <a:lnTo>
                    <a:pt x="0" y="129539"/>
                  </a:lnTo>
                  <a:lnTo>
                    <a:pt x="1524" y="134112"/>
                  </a:lnTo>
                  <a:lnTo>
                    <a:pt x="1524" y="137160"/>
                  </a:lnTo>
                  <a:lnTo>
                    <a:pt x="3048" y="138684"/>
                  </a:lnTo>
                  <a:lnTo>
                    <a:pt x="6096" y="140208"/>
                  </a:lnTo>
                  <a:lnTo>
                    <a:pt x="128016" y="140208"/>
                  </a:lnTo>
                  <a:lnTo>
                    <a:pt x="131063" y="137160"/>
                  </a:lnTo>
                  <a:lnTo>
                    <a:pt x="132587" y="134112"/>
                  </a:lnTo>
                  <a:lnTo>
                    <a:pt x="134112" y="129539"/>
                  </a:lnTo>
                  <a:lnTo>
                    <a:pt x="134112" y="118872"/>
                  </a:lnTo>
                  <a:lnTo>
                    <a:pt x="132587" y="117348"/>
                  </a:lnTo>
                  <a:lnTo>
                    <a:pt x="132587" y="112775"/>
                  </a:lnTo>
                  <a:lnTo>
                    <a:pt x="131063" y="111251"/>
                  </a:lnTo>
                  <a:lnTo>
                    <a:pt x="131063" y="109727"/>
                  </a:lnTo>
                  <a:lnTo>
                    <a:pt x="129539" y="109727"/>
                  </a:lnTo>
                  <a:lnTo>
                    <a:pt x="129539" y="108204"/>
                  </a:lnTo>
                  <a:close/>
                </a:path>
                <a:path w="146685" h="337185">
                  <a:moveTo>
                    <a:pt x="112775" y="0"/>
                  </a:moveTo>
                  <a:lnTo>
                    <a:pt x="108204" y="0"/>
                  </a:lnTo>
                  <a:lnTo>
                    <a:pt x="99345" y="523"/>
                  </a:lnTo>
                  <a:lnTo>
                    <a:pt x="59697" y="16168"/>
                  </a:lnTo>
                  <a:lnTo>
                    <a:pt x="40671" y="55554"/>
                  </a:lnTo>
                  <a:lnTo>
                    <a:pt x="38100" y="85344"/>
                  </a:lnTo>
                  <a:lnTo>
                    <a:pt x="38100" y="108204"/>
                  </a:lnTo>
                  <a:lnTo>
                    <a:pt x="77724" y="108204"/>
                  </a:lnTo>
                  <a:lnTo>
                    <a:pt x="77724" y="67056"/>
                  </a:lnTo>
                  <a:lnTo>
                    <a:pt x="82296" y="48768"/>
                  </a:lnTo>
                  <a:lnTo>
                    <a:pt x="85344" y="45720"/>
                  </a:lnTo>
                  <a:lnTo>
                    <a:pt x="86868" y="41148"/>
                  </a:lnTo>
                  <a:lnTo>
                    <a:pt x="91439" y="38100"/>
                  </a:lnTo>
                  <a:lnTo>
                    <a:pt x="94487" y="36575"/>
                  </a:lnTo>
                  <a:lnTo>
                    <a:pt x="103632" y="33527"/>
                  </a:lnTo>
                  <a:lnTo>
                    <a:pt x="144780" y="33527"/>
                  </a:lnTo>
                  <a:lnTo>
                    <a:pt x="144780" y="30480"/>
                  </a:lnTo>
                  <a:lnTo>
                    <a:pt x="146304" y="28956"/>
                  </a:lnTo>
                  <a:lnTo>
                    <a:pt x="146304" y="22860"/>
                  </a:lnTo>
                  <a:lnTo>
                    <a:pt x="144780" y="19812"/>
                  </a:lnTo>
                  <a:lnTo>
                    <a:pt x="144780" y="13715"/>
                  </a:lnTo>
                  <a:lnTo>
                    <a:pt x="143256" y="12192"/>
                  </a:lnTo>
                  <a:lnTo>
                    <a:pt x="143256" y="9144"/>
                  </a:lnTo>
                  <a:lnTo>
                    <a:pt x="141732" y="9144"/>
                  </a:lnTo>
                  <a:lnTo>
                    <a:pt x="138684" y="6096"/>
                  </a:lnTo>
                  <a:lnTo>
                    <a:pt x="135636" y="6096"/>
                  </a:lnTo>
                  <a:lnTo>
                    <a:pt x="129539" y="3048"/>
                  </a:lnTo>
                  <a:lnTo>
                    <a:pt x="123444" y="1524"/>
                  </a:lnTo>
                  <a:lnTo>
                    <a:pt x="118872" y="1524"/>
                  </a:lnTo>
                  <a:lnTo>
                    <a:pt x="112775" y="0"/>
                  </a:lnTo>
                  <a:close/>
                </a:path>
                <a:path w="146685" h="337185">
                  <a:moveTo>
                    <a:pt x="143256" y="38100"/>
                  </a:moveTo>
                  <a:lnTo>
                    <a:pt x="134112" y="38100"/>
                  </a:lnTo>
                  <a:lnTo>
                    <a:pt x="135636" y="39624"/>
                  </a:lnTo>
                  <a:lnTo>
                    <a:pt x="143256" y="39624"/>
                  </a:lnTo>
                  <a:lnTo>
                    <a:pt x="143256" y="38100"/>
                  </a:lnTo>
                  <a:close/>
                </a:path>
                <a:path w="146685" h="337185">
                  <a:moveTo>
                    <a:pt x="144780" y="33527"/>
                  </a:moveTo>
                  <a:lnTo>
                    <a:pt x="118872" y="33527"/>
                  </a:lnTo>
                  <a:lnTo>
                    <a:pt x="121920" y="35051"/>
                  </a:lnTo>
                  <a:lnTo>
                    <a:pt x="124968" y="35051"/>
                  </a:lnTo>
                  <a:lnTo>
                    <a:pt x="128016" y="36575"/>
                  </a:lnTo>
                  <a:lnTo>
                    <a:pt x="129539" y="36575"/>
                  </a:lnTo>
                  <a:lnTo>
                    <a:pt x="132587" y="38100"/>
                  </a:lnTo>
                  <a:lnTo>
                    <a:pt x="144780" y="38100"/>
                  </a:lnTo>
                  <a:lnTo>
                    <a:pt x="144780" y="3352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137660" y="2127504"/>
              <a:ext cx="1271015" cy="339851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43127" y="2862072"/>
              <a:ext cx="121920" cy="120395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934212" y="2761487"/>
              <a:ext cx="259079" cy="334010"/>
            </a:xfrm>
            <a:custGeom>
              <a:avLst/>
              <a:gdLst/>
              <a:ahLst/>
              <a:cxnLst/>
              <a:rect l="l" t="t" r="r" b="b"/>
              <a:pathLst>
                <a:path w="259080" h="334010">
                  <a:moveTo>
                    <a:pt x="161544" y="30480"/>
                  </a:moveTo>
                  <a:lnTo>
                    <a:pt x="160020" y="28956"/>
                  </a:lnTo>
                  <a:lnTo>
                    <a:pt x="160020" y="27432"/>
                  </a:lnTo>
                  <a:lnTo>
                    <a:pt x="158496" y="25908"/>
                  </a:lnTo>
                  <a:lnTo>
                    <a:pt x="158496" y="24384"/>
                  </a:lnTo>
                  <a:lnTo>
                    <a:pt x="156972" y="24384"/>
                  </a:lnTo>
                  <a:lnTo>
                    <a:pt x="155448" y="22860"/>
                  </a:lnTo>
                  <a:lnTo>
                    <a:pt x="10668" y="22860"/>
                  </a:lnTo>
                  <a:lnTo>
                    <a:pt x="7620" y="24384"/>
                  </a:lnTo>
                  <a:lnTo>
                    <a:pt x="4572" y="27432"/>
                  </a:lnTo>
                  <a:lnTo>
                    <a:pt x="1524" y="28956"/>
                  </a:lnTo>
                  <a:lnTo>
                    <a:pt x="0" y="33528"/>
                  </a:lnTo>
                  <a:lnTo>
                    <a:pt x="0" y="329184"/>
                  </a:lnTo>
                  <a:lnTo>
                    <a:pt x="1524" y="330708"/>
                  </a:lnTo>
                  <a:lnTo>
                    <a:pt x="4572" y="330708"/>
                  </a:lnTo>
                  <a:lnTo>
                    <a:pt x="6096" y="332232"/>
                  </a:lnTo>
                  <a:lnTo>
                    <a:pt x="10668" y="332232"/>
                  </a:lnTo>
                  <a:lnTo>
                    <a:pt x="13716" y="333756"/>
                  </a:lnTo>
                  <a:lnTo>
                    <a:pt x="27432" y="333756"/>
                  </a:lnTo>
                  <a:lnTo>
                    <a:pt x="30480" y="332232"/>
                  </a:lnTo>
                  <a:lnTo>
                    <a:pt x="35052" y="332232"/>
                  </a:lnTo>
                  <a:lnTo>
                    <a:pt x="36576" y="330708"/>
                  </a:lnTo>
                  <a:lnTo>
                    <a:pt x="39624" y="330708"/>
                  </a:lnTo>
                  <a:lnTo>
                    <a:pt x="39624" y="329184"/>
                  </a:lnTo>
                  <a:lnTo>
                    <a:pt x="41148" y="327660"/>
                  </a:lnTo>
                  <a:lnTo>
                    <a:pt x="41148" y="196596"/>
                  </a:lnTo>
                  <a:lnTo>
                    <a:pt x="150876" y="196596"/>
                  </a:lnTo>
                  <a:lnTo>
                    <a:pt x="152400" y="195072"/>
                  </a:lnTo>
                  <a:lnTo>
                    <a:pt x="152400" y="193548"/>
                  </a:lnTo>
                  <a:lnTo>
                    <a:pt x="153924" y="193548"/>
                  </a:lnTo>
                  <a:lnTo>
                    <a:pt x="153924" y="192024"/>
                  </a:lnTo>
                  <a:lnTo>
                    <a:pt x="155448" y="190500"/>
                  </a:lnTo>
                  <a:lnTo>
                    <a:pt x="155448" y="169164"/>
                  </a:lnTo>
                  <a:lnTo>
                    <a:pt x="153924" y="167640"/>
                  </a:lnTo>
                  <a:lnTo>
                    <a:pt x="153924" y="166116"/>
                  </a:lnTo>
                  <a:lnTo>
                    <a:pt x="152400" y="164592"/>
                  </a:lnTo>
                  <a:lnTo>
                    <a:pt x="150876" y="164592"/>
                  </a:lnTo>
                  <a:lnTo>
                    <a:pt x="149352" y="163068"/>
                  </a:lnTo>
                  <a:lnTo>
                    <a:pt x="41148" y="163068"/>
                  </a:lnTo>
                  <a:lnTo>
                    <a:pt x="41148" y="57912"/>
                  </a:lnTo>
                  <a:lnTo>
                    <a:pt x="155448" y="57912"/>
                  </a:lnTo>
                  <a:lnTo>
                    <a:pt x="156972" y="56388"/>
                  </a:lnTo>
                  <a:lnTo>
                    <a:pt x="158496" y="56388"/>
                  </a:lnTo>
                  <a:lnTo>
                    <a:pt x="158496" y="54864"/>
                  </a:lnTo>
                  <a:lnTo>
                    <a:pt x="160020" y="53340"/>
                  </a:lnTo>
                  <a:lnTo>
                    <a:pt x="161544" y="50292"/>
                  </a:lnTo>
                  <a:lnTo>
                    <a:pt x="161544" y="30480"/>
                  </a:lnTo>
                  <a:close/>
                </a:path>
                <a:path w="259080" h="334010">
                  <a:moveTo>
                    <a:pt x="259080" y="4572"/>
                  </a:moveTo>
                  <a:lnTo>
                    <a:pt x="256032" y="1524"/>
                  </a:lnTo>
                  <a:lnTo>
                    <a:pt x="254508" y="1524"/>
                  </a:lnTo>
                  <a:lnTo>
                    <a:pt x="252984" y="0"/>
                  </a:lnTo>
                  <a:lnTo>
                    <a:pt x="227076" y="0"/>
                  </a:lnTo>
                  <a:lnTo>
                    <a:pt x="225552" y="1524"/>
                  </a:lnTo>
                  <a:lnTo>
                    <a:pt x="222504" y="1524"/>
                  </a:lnTo>
                  <a:lnTo>
                    <a:pt x="219456" y="4572"/>
                  </a:lnTo>
                  <a:lnTo>
                    <a:pt x="219456" y="329184"/>
                  </a:lnTo>
                  <a:lnTo>
                    <a:pt x="220980" y="329184"/>
                  </a:lnTo>
                  <a:lnTo>
                    <a:pt x="220980" y="330708"/>
                  </a:lnTo>
                  <a:lnTo>
                    <a:pt x="222504" y="330708"/>
                  </a:lnTo>
                  <a:lnTo>
                    <a:pt x="224028" y="332232"/>
                  </a:lnTo>
                  <a:lnTo>
                    <a:pt x="230124" y="332232"/>
                  </a:lnTo>
                  <a:lnTo>
                    <a:pt x="231648" y="333756"/>
                  </a:lnTo>
                  <a:lnTo>
                    <a:pt x="246888" y="333756"/>
                  </a:lnTo>
                  <a:lnTo>
                    <a:pt x="248412" y="332232"/>
                  </a:lnTo>
                  <a:lnTo>
                    <a:pt x="254508" y="332232"/>
                  </a:lnTo>
                  <a:lnTo>
                    <a:pt x="256032" y="330708"/>
                  </a:lnTo>
                  <a:lnTo>
                    <a:pt x="257556" y="330708"/>
                  </a:lnTo>
                  <a:lnTo>
                    <a:pt x="257556" y="329184"/>
                  </a:lnTo>
                  <a:lnTo>
                    <a:pt x="259080" y="327660"/>
                  </a:lnTo>
                  <a:lnTo>
                    <a:pt x="259080" y="4572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51203" y="2862072"/>
              <a:ext cx="214884" cy="236219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1498092" y="2761487"/>
              <a:ext cx="833755" cy="337185"/>
            </a:xfrm>
            <a:custGeom>
              <a:avLst/>
              <a:gdLst/>
              <a:ahLst/>
              <a:cxnLst/>
              <a:rect l="l" t="t" r="r" b="b"/>
              <a:pathLst>
                <a:path w="833755" h="337185">
                  <a:moveTo>
                    <a:pt x="324612" y="109728"/>
                  </a:moveTo>
                  <a:lnTo>
                    <a:pt x="323088" y="108204"/>
                  </a:lnTo>
                  <a:lnTo>
                    <a:pt x="323088" y="106680"/>
                  </a:lnTo>
                  <a:lnTo>
                    <a:pt x="321564" y="105156"/>
                  </a:lnTo>
                  <a:lnTo>
                    <a:pt x="318516" y="105156"/>
                  </a:lnTo>
                  <a:lnTo>
                    <a:pt x="316992" y="103632"/>
                  </a:lnTo>
                  <a:lnTo>
                    <a:pt x="295656" y="103632"/>
                  </a:lnTo>
                  <a:lnTo>
                    <a:pt x="292608" y="105156"/>
                  </a:lnTo>
                  <a:lnTo>
                    <a:pt x="289560" y="105156"/>
                  </a:lnTo>
                  <a:lnTo>
                    <a:pt x="288036" y="106680"/>
                  </a:lnTo>
                  <a:lnTo>
                    <a:pt x="286512" y="106680"/>
                  </a:lnTo>
                  <a:lnTo>
                    <a:pt x="286512" y="108204"/>
                  </a:lnTo>
                  <a:lnTo>
                    <a:pt x="284988" y="108204"/>
                  </a:lnTo>
                  <a:lnTo>
                    <a:pt x="284988" y="111252"/>
                  </a:lnTo>
                  <a:lnTo>
                    <a:pt x="233172" y="288036"/>
                  </a:lnTo>
                  <a:lnTo>
                    <a:pt x="197434" y="166116"/>
                  </a:lnTo>
                  <a:lnTo>
                    <a:pt x="181356" y="111252"/>
                  </a:lnTo>
                  <a:lnTo>
                    <a:pt x="181356" y="109728"/>
                  </a:lnTo>
                  <a:lnTo>
                    <a:pt x="179832" y="108204"/>
                  </a:lnTo>
                  <a:lnTo>
                    <a:pt x="179832" y="106680"/>
                  </a:lnTo>
                  <a:lnTo>
                    <a:pt x="178308" y="105156"/>
                  </a:lnTo>
                  <a:lnTo>
                    <a:pt x="173736" y="105156"/>
                  </a:lnTo>
                  <a:lnTo>
                    <a:pt x="170688" y="103632"/>
                  </a:lnTo>
                  <a:lnTo>
                    <a:pt x="152400" y="103632"/>
                  </a:lnTo>
                  <a:lnTo>
                    <a:pt x="149352" y="105156"/>
                  </a:lnTo>
                  <a:lnTo>
                    <a:pt x="146291" y="105156"/>
                  </a:lnTo>
                  <a:lnTo>
                    <a:pt x="144780" y="106680"/>
                  </a:lnTo>
                  <a:lnTo>
                    <a:pt x="143256" y="106680"/>
                  </a:lnTo>
                  <a:lnTo>
                    <a:pt x="143256" y="108204"/>
                  </a:lnTo>
                  <a:lnTo>
                    <a:pt x="141732" y="108204"/>
                  </a:lnTo>
                  <a:lnTo>
                    <a:pt x="141732" y="111252"/>
                  </a:lnTo>
                  <a:lnTo>
                    <a:pt x="92964" y="288036"/>
                  </a:lnTo>
                  <a:lnTo>
                    <a:pt x="41148" y="111252"/>
                  </a:lnTo>
                  <a:lnTo>
                    <a:pt x="39624" y="109728"/>
                  </a:lnTo>
                  <a:lnTo>
                    <a:pt x="39624" y="108204"/>
                  </a:lnTo>
                  <a:lnTo>
                    <a:pt x="38100" y="106680"/>
                  </a:lnTo>
                  <a:lnTo>
                    <a:pt x="38100" y="105156"/>
                  </a:lnTo>
                  <a:lnTo>
                    <a:pt x="32004" y="105156"/>
                  </a:lnTo>
                  <a:lnTo>
                    <a:pt x="30480" y="103632"/>
                  </a:lnTo>
                  <a:lnTo>
                    <a:pt x="7620" y="103632"/>
                  </a:lnTo>
                  <a:lnTo>
                    <a:pt x="4572" y="105156"/>
                  </a:lnTo>
                  <a:lnTo>
                    <a:pt x="1524" y="105156"/>
                  </a:lnTo>
                  <a:lnTo>
                    <a:pt x="1524" y="106680"/>
                  </a:lnTo>
                  <a:lnTo>
                    <a:pt x="0" y="106680"/>
                  </a:lnTo>
                  <a:lnTo>
                    <a:pt x="0" y="115824"/>
                  </a:lnTo>
                  <a:lnTo>
                    <a:pt x="1524" y="118872"/>
                  </a:lnTo>
                  <a:lnTo>
                    <a:pt x="1524" y="120396"/>
                  </a:lnTo>
                  <a:lnTo>
                    <a:pt x="64008" y="324612"/>
                  </a:lnTo>
                  <a:lnTo>
                    <a:pt x="65532" y="326136"/>
                  </a:lnTo>
                  <a:lnTo>
                    <a:pt x="65532" y="327660"/>
                  </a:lnTo>
                  <a:lnTo>
                    <a:pt x="67056" y="329184"/>
                  </a:lnTo>
                  <a:lnTo>
                    <a:pt x="67056" y="330708"/>
                  </a:lnTo>
                  <a:lnTo>
                    <a:pt x="68580" y="330708"/>
                  </a:lnTo>
                  <a:lnTo>
                    <a:pt x="71628" y="332232"/>
                  </a:lnTo>
                  <a:lnTo>
                    <a:pt x="79248" y="332232"/>
                  </a:lnTo>
                  <a:lnTo>
                    <a:pt x="82296" y="333756"/>
                  </a:lnTo>
                  <a:lnTo>
                    <a:pt x="102108" y="333756"/>
                  </a:lnTo>
                  <a:lnTo>
                    <a:pt x="106680" y="332232"/>
                  </a:lnTo>
                  <a:lnTo>
                    <a:pt x="111252" y="332232"/>
                  </a:lnTo>
                  <a:lnTo>
                    <a:pt x="112776" y="330708"/>
                  </a:lnTo>
                  <a:lnTo>
                    <a:pt x="114300" y="330708"/>
                  </a:lnTo>
                  <a:lnTo>
                    <a:pt x="115824" y="329184"/>
                  </a:lnTo>
                  <a:lnTo>
                    <a:pt x="115824" y="327660"/>
                  </a:lnTo>
                  <a:lnTo>
                    <a:pt x="117348" y="326136"/>
                  </a:lnTo>
                  <a:lnTo>
                    <a:pt x="117348" y="324612"/>
                  </a:lnTo>
                  <a:lnTo>
                    <a:pt x="126542" y="291084"/>
                  </a:lnTo>
                  <a:lnTo>
                    <a:pt x="160020" y="169164"/>
                  </a:lnTo>
                  <a:lnTo>
                    <a:pt x="205740" y="324612"/>
                  </a:lnTo>
                  <a:lnTo>
                    <a:pt x="205740" y="326136"/>
                  </a:lnTo>
                  <a:lnTo>
                    <a:pt x="207264" y="327660"/>
                  </a:lnTo>
                  <a:lnTo>
                    <a:pt x="207264" y="329184"/>
                  </a:lnTo>
                  <a:lnTo>
                    <a:pt x="208788" y="330708"/>
                  </a:lnTo>
                  <a:lnTo>
                    <a:pt x="210312" y="330708"/>
                  </a:lnTo>
                  <a:lnTo>
                    <a:pt x="211836" y="332232"/>
                  </a:lnTo>
                  <a:lnTo>
                    <a:pt x="219456" y="332232"/>
                  </a:lnTo>
                  <a:lnTo>
                    <a:pt x="224028" y="333756"/>
                  </a:lnTo>
                  <a:lnTo>
                    <a:pt x="243840" y="333756"/>
                  </a:lnTo>
                  <a:lnTo>
                    <a:pt x="248412" y="332232"/>
                  </a:lnTo>
                  <a:lnTo>
                    <a:pt x="251460" y="332232"/>
                  </a:lnTo>
                  <a:lnTo>
                    <a:pt x="254508" y="330708"/>
                  </a:lnTo>
                  <a:lnTo>
                    <a:pt x="256032" y="330708"/>
                  </a:lnTo>
                  <a:lnTo>
                    <a:pt x="256032" y="329184"/>
                  </a:lnTo>
                  <a:lnTo>
                    <a:pt x="257556" y="327660"/>
                  </a:lnTo>
                  <a:lnTo>
                    <a:pt x="257556" y="326136"/>
                  </a:lnTo>
                  <a:lnTo>
                    <a:pt x="259080" y="324612"/>
                  </a:lnTo>
                  <a:lnTo>
                    <a:pt x="269328" y="291084"/>
                  </a:lnTo>
                  <a:lnTo>
                    <a:pt x="321564" y="120396"/>
                  </a:lnTo>
                  <a:lnTo>
                    <a:pt x="323088" y="118872"/>
                  </a:lnTo>
                  <a:lnTo>
                    <a:pt x="323088" y="114300"/>
                  </a:lnTo>
                  <a:lnTo>
                    <a:pt x="324612" y="112776"/>
                  </a:lnTo>
                  <a:lnTo>
                    <a:pt x="324612" y="109728"/>
                  </a:lnTo>
                  <a:close/>
                </a:path>
                <a:path w="833755" h="337185">
                  <a:moveTo>
                    <a:pt x="597408" y="109728"/>
                  </a:moveTo>
                  <a:lnTo>
                    <a:pt x="595884" y="108204"/>
                  </a:lnTo>
                  <a:lnTo>
                    <a:pt x="595884" y="106680"/>
                  </a:lnTo>
                  <a:lnTo>
                    <a:pt x="594360" y="106680"/>
                  </a:lnTo>
                  <a:lnTo>
                    <a:pt x="592836" y="105156"/>
                  </a:lnTo>
                  <a:lnTo>
                    <a:pt x="534924" y="105156"/>
                  </a:lnTo>
                  <a:lnTo>
                    <a:pt x="534924" y="51816"/>
                  </a:lnTo>
                  <a:lnTo>
                    <a:pt x="531876" y="48768"/>
                  </a:lnTo>
                  <a:lnTo>
                    <a:pt x="530352" y="48768"/>
                  </a:lnTo>
                  <a:lnTo>
                    <a:pt x="528828" y="47244"/>
                  </a:lnTo>
                  <a:lnTo>
                    <a:pt x="524256" y="47244"/>
                  </a:lnTo>
                  <a:lnTo>
                    <a:pt x="522732" y="45720"/>
                  </a:lnTo>
                  <a:lnTo>
                    <a:pt x="512064" y="45720"/>
                  </a:lnTo>
                  <a:lnTo>
                    <a:pt x="507492" y="47244"/>
                  </a:lnTo>
                  <a:lnTo>
                    <a:pt x="501396" y="47244"/>
                  </a:lnTo>
                  <a:lnTo>
                    <a:pt x="499872" y="48768"/>
                  </a:lnTo>
                  <a:lnTo>
                    <a:pt x="498348" y="48768"/>
                  </a:lnTo>
                  <a:lnTo>
                    <a:pt x="495300" y="51816"/>
                  </a:lnTo>
                  <a:lnTo>
                    <a:pt x="495300" y="105156"/>
                  </a:lnTo>
                  <a:lnTo>
                    <a:pt x="461772" y="105156"/>
                  </a:lnTo>
                  <a:lnTo>
                    <a:pt x="461772" y="106680"/>
                  </a:lnTo>
                  <a:lnTo>
                    <a:pt x="460248" y="106680"/>
                  </a:lnTo>
                  <a:lnTo>
                    <a:pt x="460248" y="108204"/>
                  </a:lnTo>
                  <a:lnTo>
                    <a:pt x="458724" y="109728"/>
                  </a:lnTo>
                  <a:lnTo>
                    <a:pt x="458724" y="114300"/>
                  </a:lnTo>
                  <a:lnTo>
                    <a:pt x="457200" y="115824"/>
                  </a:lnTo>
                  <a:lnTo>
                    <a:pt x="457200" y="126492"/>
                  </a:lnTo>
                  <a:lnTo>
                    <a:pt x="458724" y="131064"/>
                  </a:lnTo>
                  <a:lnTo>
                    <a:pt x="461772" y="137160"/>
                  </a:lnTo>
                  <a:lnTo>
                    <a:pt x="495300" y="137160"/>
                  </a:lnTo>
                  <a:lnTo>
                    <a:pt x="495300" y="263652"/>
                  </a:lnTo>
                  <a:lnTo>
                    <a:pt x="500672" y="302234"/>
                  </a:lnTo>
                  <a:lnTo>
                    <a:pt x="510540" y="318516"/>
                  </a:lnTo>
                  <a:lnTo>
                    <a:pt x="515112" y="324612"/>
                  </a:lnTo>
                  <a:lnTo>
                    <a:pt x="557784" y="336804"/>
                  </a:lnTo>
                  <a:lnTo>
                    <a:pt x="562356" y="336804"/>
                  </a:lnTo>
                  <a:lnTo>
                    <a:pt x="565404" y="335280"/>
                  </a:lnTo>
                  <a:lnTo>
                    <a:pt x="573024" y="335280"/>
                  </a:lnTo>
                  <a:lnTo>
                    <a:pt x="576072" y="333756"/>
                  </a:lnTo>
                  <a:lnTo>
                    <a:pt x="579120" y="333756"/>
                  </a:lnTo>
                  <a:lnTo>
                    <a:pt x="583692" y="332232"/>
                  </a:lnTo>
                  <a:lnTo>
                    <a:pt x="585216" y="332232"/>
                  </a:lnTo>
                  <a:lnTo>
                    <a:pt x="591312" y="329184"/>
                  </a:lnTo>
                  <a:lnTo>
                    <a:pt x="592836" y="329184"/>
                  </a:lnTo>
                  <a:lnTo>
                    <a:pt x="595884" y="326136"/>
                  </a:lnTo>
                  <a:lnTo>
                    <a:pt x="595884" y="324612"/>
                  </a:lnTo>
                  <a:lnTo>
                    <a:pt x="597408" y="321564"/>
                  </a:lnTo>
                  <a:lnTo>
                    <a:pt x="597408" y="301752"/>
                  </a:lnTo>
                  <a:lnTo>
                    <a:pt x="597408" y="300228"/>
                  </a:lnTo>
                  <a:lnTo>
                    <a:pt x="595884" y="298704"/>
                  </a:lnTo>
                  <a:lnTo>
                    <a:pt x="595884" y="297180"/>
                  </a:lnTo>
                  <a:lnTo>
                    <a:pt x="594360" y="295656"/>
                  </a:lnTo>
                  <a:lnTo>
                    <a:pt x="589788" y="295656"/>
                  </a:lnTo>
                  <a:lnTo>
                    <a:pt x="588264" y="297180"/>
                  </a:lnTo>
                  <a:lnTo>
                    <a:pt x="586740" y="297180"/>
                  </a:lnTo>
                  <a:lnTo>
                    <a:pt x="585216" y="298704"/>
                  </a:lnTo>
                  <a:lnTo>
                    <a:pt x="582168" y="298704"/>
                  </a:lnTo>
                  <a:lnTo>
                    <a:pt x="580644" y="300228"/>
                  </a:lnTo>
                  <a:lnTo>
                    <a:pt x="577596" y="300228"/>
                  </a:lnTo>
                  <a:lnTo>
                    <a:pt x="574548" y="301752"/>
                  </a:lnTo>
                  <a:lnTo>
                    <a:pt x="565404" y="301752"/>
                  </a:lnTo>
                  <a:lnTo>
                    <a:pt x="536257" y="277177"/>
                  </a:lnTo>
                  <a:lnTo>
                    <a:pt x="534924" y="257556"/>
                  </a:lnTo>
                  <a:lnTo>
                    <a:pt x="534924" y="137160"/>
                  </a:lnTo>
                  <a:lnTo>
                    <a:pt x="592836" y="137160"/>
                  </a:lnTo>
                  <a:lnTo>
                    <a:pt x="595884" y="134112"/>
                  </a:lnTo>
                  <a:lnTo>
                    <a:pt x="597408" y="131064"/>
                  </a:lnTo>
                  <a:lnTo>
                    <a:pt x="597408" y="109728"/>
                  </a:lnTo>
                  <a:close/>
                </a:path>
                <a:path w="833755" h="337185">
                  <a:moveTo>
                    <a:pt x="833628" y="329184"/>
                  </a:moveTo>
                  <a:lnTo>
                    <a:pt x="833526" y="191058"/>
                  </a:lnTo>
                  <a:lnTo>
                    <a:pt x="828001" y="147713"/>
                  </a:lnTo>
                  <a:lnTo>
                    <a:pt x="800569" y="111925"/>
                  </a:lnTo>
                  <a:lnTo>
                    <a:pt x="757428" y="100584"/>
                  </a:lnTo>
                  <a:lnTo>
                    <a:pt x="748512" y="101168"/>
                  </a:lnTo>
                  <a:lnTo>
                    <a:pt x="705612" y="119824"/>
                  </a:lnTo>
                  <a:lnTo>
                    <a:pt x="688848" y="135636"/>
                  </a:lnTo>
                  <a:lnTo>
                    <a:pt x="688848" y="4572"/>
                  </a:lnTo>
                  <a:lnTo>
                    <a:pt x="685800" y="1524"/>
                  </a:lnTo>
                  <a:lnTo>
                    <a:pt x="684276" y="1524"/>
                  </a:lnTo>
                  <a:lnTo>
                    <a:pt x="682752" y="0"/>
                  </a:lnTo>
                  <a:lnTo>
                    <a:pt x="656844" y="0"/>
                  </a:lnTo>
                  <a:lnTo>
                    <a:pt x="653796" y="1524"/>
                  </a:lnTo>
                  <a:lnTo>
                    <a:pt x="650748" y="1524"/>
                  </a:lnTo>
                  <a:lnTo>
                    <a:pt x="650748" y="3048"/>
                  </a:lnTo>
                  <a:lnTo>
                    <a:pt x="649224" y="3048"/>
                  </a:lnTo>
                  <a:lnTo>
                    <a:pt x="649224" y="329184"/>
                  </a:lnTo>
                  <a:lnTo>
                    <a:pt x="650748" y="330708"/>
                  </a:lnTo>
                  <a:lnTo>
                    <a:pt x="652272" y="330708"/>
                  </a:lnTo>
                  <a:lnTo>
                    <a:pt x="653796" y="332232"/>
                  </a:lnTo>
                  <a:lnTo>
                    <a:pt x="658368" y="332232"/>
                  </a:lnTo>
                  <a:lnTo>
                    <a:pt x="661416" y="333756"/>
                  </a:lnTo>
                  <a:lnTo>
                    <a:pt x="676656" y="333756"/>
                  </a:lnTo>
                  <a:lnTo>
                    <a:pt x="678180" y="332232"/>
                  </a:lnTo>
                  <a:lnTo>
                    <a:pt x="684276" y="332232"/>
                  </a:lnTo>
                  <a:lnTo>
                    <a:pt x="685800" y="330708"/>
                  </a:lnTo>
                  <a:lnTo>
                    <a:pt x="687324" y="330708"/>
                  </a:lnTo>
                  <a:lnTo>
                    <a:pt x="687324" y="329184"/>
                  </a:lnTo>
                  <a:lnTo>
                    <a:pt x="688848" y="327660"/>
                  </a:lnTo>
                  <a:lnTo>
                    <a:pt x="688848" y="175260"/>
                  </a:lnTo>
                  <a:lnTo>
                    <a:pt x="696823" y="165785"/>
                  </a:lnTo>
                  <a:lnTo>
                    <a:pt x="727087" y="140550"/>
                  </a:lnTo>
                  <a:lnTo>
                    <a:pt x="749808" y="134112"/>
                  </a:lnTo>
                  <a:lnTo>
                    <a:pt x="757428" y="134112"/>
                  </a:lnTo>
                  <a:lnTo>
                    <a:pt x="763524" y="135636"/>
                  </a:lnTo>
                  <a:lnTo>
                    <a:pt x="775716" y="141732"/>
                  </a:lnTo>
                  <a:lnTo>
                    <a:pt x="780288" y="146304"/>
                  </a:lnTo>
                  <a:lnTo>
                    <a:pt x="783336" y="150876"/>
                  </a:lnTo>
                  <a:lnTo>
                    <a:pt x="787908" y="156972"/>
                  </a:lnTo>
                  <a:lnTo>
                    <a:pt x="789432" y="163068"/>
                  </a:lnTo>
                  <a:lnTo>
                    <a:pt x="792480" y="170688"/>
                  </a:lnTo>
                  <a:lnTo>
                    <a:pt x="793356" y="176720"/>
                  </a:lnTo>
                  <a:lnTo>
                    <a:pt x="793800" y="183451"/>
                  </a:lnTo>
                  <a:lnTo>
                    <a:pt x="793978" y="191058"/>
                  </a:lnTo>
                  <a:lnTo>
                    <a:pt x="794004" y="327660"/>
                  </a:lnTo>
                  <a:lnTo>
                    <a:pt x="798576" y="332232"/>
                  </a:lnTo>
                  <a:lnTo>
                    <a:pt x="804672" y="332232"/>
                  </a:lnTo>
                  <a:lnTo>
                    <a:pt x="807720" y="333756"/>
                  </a:lnTo>
                  <a:lnTo>
                    <a:pt x="821436" y="333756"/>
                  </a:lnTo>
                  <a:lnTo>
                    <a:pt x="824484" y="332232"/>
                  </a:lnTo>
                  <a:lnTo>
                    <a:pt x="830580" y="332232"/>
                  </a:lnTo>
                  <a:lnTo>
                    <a:pt x="833628" y="329184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04871" y="2862072"/>
              <a:ext cx="124967" cy="233171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552699" y="2862072"/>
              <a:ext cx="214883" cy="236219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823971" y="2865120"/>
              <a:ext cx="184403" cy="233172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3058668" y="2761487"/>
              <a:ext cx="440690" cy="419100"/>
            </a:xfrm>
            <a:custGeom>
              <a:avLst/>
              <a:gdLst/>
              <a:ahLst/>
              <a:cxnLst/>
              <a:rect l="l" t="t" r="r" b="b"/>
              <a:pathLst>
                <a:path w="440689" h="419100">
                  <a:moveTo>
                    <a:pt x="204216" y="115824"/>
                  </a:moveTo>
                  <a:lnTo>
                    <a:pt x="202692" y="111252"/>
                  </a:lnTo>
                  <a:lnTo>
                    <a:pt x="201168" y="108204"/>
                  </a:lnTo>
                  <a:lnTo>
                    <a:pt x="198120" y="105156"/>
                  </a:lnTo>
                  <a:lnTo>
                    <a:pt x="141732" y="105156"/>
                  </a:lnTo>
                  <a:lnTo>
                    <a:pt x="141732" y="184404"/>
                  </a:lnTo>
                  <a:lnTo>
                    <a:pt x="140208" y="190500"/>
                  </a:lnTo>
                  <a:lnTo>
                    <a:pt x="138684" y="195072"/>
                  </a:lnTo>
                  <a:lnTo>
                    <a:pt x="137160" y="201168"/>
                  </a:lnTo>
                  <a:lnTo>
                    <a:pt x="131064" y="210312"/>
                  </a:lnTo>
                  <a:lnTo>
                    <a:pt x="126492" y="214884"/>
                  </a:lnTo>
                  <a:lnTo>
                    <a:pt x="121920" y="217932"/>
                  </a:lnTo>
                  <a:lnTo>
                    <a:pt x="115824" y="220980"/>
                  </a:lnTo>
                  <a:lnTo>
                    <a:pt x="111252" y="224028"/>
                  </a:lnTo>
                  <a:lnTo>
                    <a:pt x="96012" y="224028"/>
                  </a:lnTo>
                  <a:lnTo>
                    <a:pt x="86055" y="223418"/>
                  </a:lnTo>
                  <a:lnTo>
                    <a:pt x="53530" y="197929"/>
                  </a:lnTo>
                  <a:lnTo>
                    <a:pt x="50292" y="172212"/>
                  </a:lnTo>
                  <a:lnTo>
                    <a:pt x="53340" y="160020"/>
                  </a:lnTo>
                  <a:lnTo>
                    <a:pt x="80772" y="132588"/>
                  </a:lnTo>
                  <a:lnTo>
                    <a:pt x="88392" y="131064"/>
                  </a:lnTo>
                  <a:lnTo>
                    <a:pt x="96012" y="131064"/>
                  </a:lnTo>
                  <a:lnTo>
                    <a:pt x="135293" y="149809"/>
                  </a:lnTo>
                  <a:lnTo>
                    <a:pt x="141732" y="184404"/>
                  </a:lnTo>
                  <a:lnTo>
                    <a:pt x="141732" y="105156"/>
                  </a:lnTo>
                  <a:lnTo>
                    <a:pt x="131064" y="105156"/>
                  </a:lnTo>
                  <a:lnTo>
                    <a:pt x="124968" y="103632"/>
                  </a:lnTo>
                  <a:lnTo>
                    <a:pt x="120396" y="102108"/>
                  </a:lnTo>
                  <a:lnTo>
                    <a:pt x="114300" y="102108"/>
                  </a:lnTo>
                  <a:lnTo>
                    <a:pt x="108204" y="100584"/>
                  </a:lnTo>
                  <a:lnTo>
                    <a:pt x="96012" y="100584"/>
                  </a:lnTo>
                  <a:lnTo>
                    <a:pt x="87122" y="100901"/>
                  </a:lnTo>
                  <a:lnTo>
                    <a:pt x="78676" y="101930"/>
                  </a:lnTo>
                  <a:lnTo>
                    <a:pt x="70497" y="103809"/>
                  </a:lnTo>
                  <a:lnTo>
                    <a:pt x="62484" y="106680"/>
                  </a:lnTo>
                  <a:lnTo>
                    <a:pt x="55003" y="109283"/>
                  </a:lnTo>
                  <a:lnTo>
                    <a:pt x="22644" y="139496"/>
                  </a:lnTo>
                  <a:lnTo>
                    <a:pt x="19812" y="146304"/>
                  </a:lnTo>
                  <a:lnTo>
                    <a:pt x="16687" y="153695"/>
                  </a:lnTo>
                  <a:lnTo>
                    <a:pt x="14287" y="161925"/>
                  </a:lnTo>
                  <a:lnTo>
                    <a:pt x="12738" y="170738"/>
                  </a:lnTo>
                  <a:lnTo>
                    <a:pt x="12192" y="179832"/>
                  </a:lnTo>
                  <a:lnTo>
                    <a:pt x="12471" y="187312"/>
                  </a:lnTo>
                  <a:lnTo>
                    <a:pt x="28956" y="225552"/>
                  </a:lnTo>
                  <a:lnTo>
                    <a:pt x="24638" y="230390"/>
                  </a:lnTo>
                  <a:lnTo>
                    <a:pt x="8140" y="265963"/>
                  </a:lnTo>
                  <a:lnTo>
                    <a:pt x="7620" y="278892"/>
                  </a:lnTo>
                  <a:lnTo>
                    <a:pt x="10668" y="286512"/>
                  </a:lnTo>
                  <a:lnTo>
                    <a:pt x="13716" y="292608"/>
                  </a:lnTo>
                  <a:lnTo>
                    <a:pt x="18288" y="298704"/>
                  </a:lnTo>
                  <a:lnTo>
                    <a:pt x="22860" y="303276"/>
                  </a:lnTo>
                  <a:lnTo>
                    <a:pt x="30480" y="307848"/>
                  </a:lnTo>
                  <a:lnTo>
                    <a:pt x="25908" y="310896"/>
                  </a:lnTo>
                  <a:lnTo>
                    <a:pt x="13716" y="323088"/>
                  </a:lnTo>
                  <a:lnTo>
                    <a:pt x="4572" y="336804"/>
                  </a:lnTo>
                  <a:lnTo>
                    <a:pt x="0" y="350520"/>
                  </a:lnTo>
                  <a:lnTo>
                    <a:pt x="0" y="370332"/>
                  </a:lnTo>
                  <a:lnTo>
                    <a:pt x="22860" y="402336"/>
                  </a:lnTo>
                  <a:lnTo>
                    <a:pt x="61506" y="416534"/>
                  </a:lnTo>
                  <a:lnTo>
                    <a:pt x="96012" y="419100"/>
                  </a:lnTo>
                  <a:lnTo>
                    <a:pt x="109169" y="418795"/>
                  </a:lnTo>
                  <a:lnTo>
                    <a:pt x="152971" y="410197"/>
                  </a:lnTo>
                  <a:lnTo>
                    <a:pt x="184632" y="388620"/>
                  </a:lnTo>
                  <a:lnTo>
                    <a:pt x="186867" y="386143"/>
                  </a:lnTo>
                  <a:lnTo>
                    <a:pt x="201091" y="347472"/>
                  </a:lnTo>
                  <a:lnTo>
                    <a:pt x="201168" y="336804"/>
                  </a:lnTo>
                  <a:lnTo>
                    <a:pt x="199644" y="327660"/>
                  </a:lnTo>
                  <a:lnTo>
                    <a:pt x="195072" y="321564"/>
                  </a:lnTo>
                  <a:lnTo>
                    <a:pt x="193230" y="316992"/>
                  </a:lnTo>
                  <a:lnTo>
                    <a:pt x="192024" y="313944"/>
                  </a:lnTo>
                  <a:lnTo>
                    <a:pt x="187452" y="307848"/>
                  </a:lnTo>
                  <a:lnTo>
                    <a:pt x="179832" y="303276"/>
                  </a:lnTo>
                  <a:lnTo>
                    <a:pt x="174967" y="299872"/>
                  </a:lnTo>
                  <a:lnTo>
                    <a:pt x="169545" y="296608"/>
                  </a:lnTo>
                  <a:lnTo>
                    <a:pt x="163537" y="293636"/>
                  </a:lnTo>
                  <a:lnTo>
                    <a:pt x="161544" y="292862"/>
                  </a:lnTo>
                  <a:lnTo>
                    <a:pt x="161544" y="338328"/>
                  </a:lnTo>
                  <a:lnTo>
                    <a:pt x="161544" y="353568"/>
                  </a:lnTo>
                  <a:lnTo>
                    <a:pt x="158496" y="362712"/>
                  </a:lnTo>
                  <a:lnTo>
                    <a:pt x="156972" y="368808"/>
                  </a:lnTo>
                  <a:lnTo>
                    <a:pt x="152400" y="371856"/>
                  </a:lnTo>
                  <a:lnTo>
                    <a:pt x="143256" y="381000"/>
                  </a:lnTo>
                  <a:lnTo>
                    <a:pt x="135636" y="384048"/>
                  </a:lnTo>
                  <a:lnTo>
                    <a:pt x="128016" y="385572"/>
                  </a:lnTo>
                  <a:lnTo>
                    <a:pt x="121767" y="387337"/>
                  </a:lnTo>
                  <a:lnTo>
                    <a:pt x="114668" y="388239"/>
                  </a:lnTo>
                  <a:lnTo>
                    <a:pt x="107010" y="388581"/>
                  </a:lnTo>
                  <a:lnTo>
                    <a:pt x="99060" y="388620"/>
                  </a:lnTo>
                  <a:lnTo>
                    <a:pt x="85293" y="388289"/>
                  </a:lnTo>
                  <a:lnTo>
                    <a:pt x="47739" y="376796"/>
                  </a:lnTo>
                  <a:lnTo>
                    <a:pt x="38100" y="358140"/>
                  </a:lnTo>
                  <a:lnTo>
                    <a:pt x="38100" y="353568"/>
                  </a:lnTo>
                  <a:lnTo>
                    <a:pt x="39624" y="350520"/>
                  </a:lnTo>
                  <a:lnTo>
                    <a:pt x="39624" y="347472"/>
                  </a:lnTo>
                  <a:lnTo>
                    <a:pt x="41148" y="344424"/>
                  </a:lnTo>
                  <a:lnTo>
                    <a:pt x="41148" y="341376"/>
                  </a:lnTo>
                  <a:lnTo>
                    <a:pt x="44196" y="338328"/>
                  </a:lnTo>
                  <a:lnTo>
                    <a:pt x="45720" y="335280"/>
                  </a:lnTo>
                  <a:lnTo>
                    <a:pt x="48768" y="330708"/>
                  </a:lnTo>
                  <a:lnTo>
                    <a:pt x="59436" y="320040"/>
                  </a:lnTo>
                  <a:lnTo>
                    <a:pt x="64008" y="316992"/>
                  </a:lnTo>
                  <a:lnTo>
                    <a:pt x="120396" y="318516"/>
                  </a:lnTo>
                  <a:lnTo>
                    <a:pt x="158496" y="330708"/>
                  </a:lnTo>
                  <a:lnTo>
                    <a:pt x="161544" y="338328"/>
                  </a:lnTo>
                  <a:lnTo>
                    <a:pt x="161544" y="292862"/>
                  </a:lnTo>
                  <a:lnTo>
                    <a:pt x="128016" y="288036"/>
                  </a:lnTo>
                  <a:lnTo>
                    <a:pt x="71628" y="284988"/>
                  </a:lnTo>
                  <a:lnTo>
                    <a:pt x="62484" y="284988"/>
                  </a:lnTo>
                  <a:lnTo>
                    <a:pt x="50292" y="278892"/>
                  </a:lnTo>
                  <a:lnTo>
                    <a:pt x="45720" y="275844"/>
                  </a:lnTo>
                  <a:lnTo>
                    <a:pt x="42672" y="271272"/>
                  </a:lnTo>
                  <a:lnTo>
                    <a:pt x="42672" y="260604"/>
                  </a:lnTo>
                  <a:lnTo>
                    <a:pt x="44196" y="256032"/>
                  </a:lnTo>
                  <a:lnTo>
                    <a:pt x="45720" y="252984"/>
                  </a:lnTo>
                  <a:lnTo>
                    <a:pt x="47244" y="248412"/>
                  </a:lnTo>
                  <a:lnTo>
                    <a:pt x="53340" y="242316"/>
                  </a:lnTo>
                  <a:lnTo>
                    <a:pt x="57912" y="246888"/>
                  </a:lnTo>
                  <a:lnTo>
                    <a:pt x="64008" y="249936"/>
                  </a:lnTo>
                  <a:lnTo>
                    <a:pt x="71628" y="251460"/>
                  </a:lnTo>
                  <a:lnTo>
                    <a:pt x="79248" y="254508"/>
                  </a:lnTo>
                  <a:lnTo>
                    <a:pt x="96012" y="254508"/>
                  </a:lnTo>
                  <a:lnTo>
                    <a:pt x="137248" y="246494"/>
                  </a:lnTo>
                  <a:lnTo>
                    <a:pt x="165785" y="224028"/>
                  </a:lnTo>
                  <a:lnTo>
                    <a:pt x="166497" y="223075"/>
                  </a:lnTo>
                  <a:lnTo>
                    <a:pt x="179514" y="186524"/>
                  </a:lnTo>
                  <a:lnTo>
                    <a:pt x="179832" y="169164"/>
                  </a:lnTo>
                  <a:lnTo>
                    <a:pt x="178308" y="163068"/>
                  </a:lnTo>
                  <a:lnTo>
                    <a:pt x="176784" y="155448"/>
                  </a:lnTo>
                  <a:lnTo>
                    <a:pt x="173736" y="149352"/>
                  </a:lnTo>
                  <a:lnTo>
                    <a:pt x="170688" y="141732"/>
                  </a:lnTo>
                  <a:lnTo>
                    <a:pt x="164592" y="137160"/>
                  </a:lnTo>
                  <a:lnTo>
                    <a:pt x="198120" y="137160"/>
                  </a:lnTo>
                  <a:lnTo>
                    <a:pt x="199644" y="135636"/>
                  </a:lnTo>
                  <a:lnTo>
                    <a:pt x="201168" y="132588"/>
                  </a:lnTo>
                  <a:lnTo>
                    <a:pt x="202692" y="131064"/>
                  </a:lnTo>
                  <a:lnTo>
                    <a:pt x="204216" y="126492"/>
                  </a:lnTo>
                  <a:lnTo>
                    <a:pt x="204216" y="115824"/>
                  </a:lnTo>
                  <a:close/>
                </a:path>
                <a:path w="440689" h="419100">
                  <a:moveTo>
                    <a:pt x="440436" y="327660"/>
                  </a:moveTo>
                  <a:lnTo>
                    <a:pt x="440321" y="191058"/>
                  </a:lnTo>
                  <a:lnTo>
                    <a:pt x="433285" y="147713"/>
                  </a:lnTo>
                  <a:lnTo>
                    <a:pt x="405853" y="111925"/>
                  </a:lnTo>
                  <a:lnTo>
                    <a:pt x="362712" y="100584"/>
                  </a:lnTo>
                  <a:lnTo>
                    <a:pt x="353796" y="101168"/>
                  </a:lnTo>
                  <a:lnTo>
                    <a:pt x="310896" y="119824"/>
                  </a:lnTo>
                  <a:lnTo>
                    <a:pt x="294132" y="135636"/>
                  </a:lnTo>
                  <a:lnTo>
                    <a:pt x="294132" y="4572"/>
                  </a:lnTo>
                  <a:lnTo>
                    <a:pt x="291084" y="1524"/>
                  </a:lnTo>
                  <a:lnTo>
                    <a:pt x="289560" y="1524"/>
                  </a:lnTo>
                  <a:lnTo>
                    <a:pt x="288036" y="0"/>
                  </a:lnTo>
                  <a:lnTo>
                    <a:pt x="262128" y="0"/>
                  </a:lnTo>
                  <a:lnTo>
                    <a:pt x="260604" y="1524"/>
                  </a:lnTo>
                  <a:lnTo>
                    <a:pt x="257556" y="1524"/>
                  </a:lnTo>
                  <a:lnTo>
                    <a:pt x="254508" y="4572"/>
                  </a:lnTo>
                  <a:lnTo>
                    <a:pt x="254508" y="329184"/>
                  </a:lnTo>
                  <a:lnTo>
                    <a:pt x="256032" y="329184"/>
                  </a:lnTo>
                  <a:lnTo>
                    <a:pt x="256032" y="330708"/>
                  </a:lnTo>
                  <a:lnTo>
                    <a:pt x="257556" y="330708"/>
                  </a:lnTo>
                  <a:lnTo>
                    <a:pt x="259080" y="332232"/>
                  </a:lnTo>
                  <a:lnTo>
                    <a:pt x="265176" y="332232"/>
                  </a:lnTo>
                  <a:lnTo>
                    <a:pt x="266687" y="333756"/>
                  </a:lnTo>
                  <a:lnTo>
                    <a:pt x="281940" y="333756"/>
                  </a:lnTo>
                  <a:lnTo>
                    <a:pt x="283464" y="332232"/>
                  </a:lnTo>
                  <a:lnTo>
                    <a:pt x="289560" y="332232"/>
                  </a:lnTo>
                  <a:lnTo>
                    <a:pt x="291084" y="330708"/>
                  </a:lnTo>
                  <a:lnTo>
                    <a:pt x="292608" y="330708"/>
                  </a:lnTo>
                  <a:lnTo>
                    <a:pt x="292608" y="329184"/>
                  </a:lnTo>
                  <a:lnTo>
                    <a:pt x="294132" y="327660"/>
                  </a:lnTo>
                  <a:lnTo>
                    <a:pt x="294132" y="175260"/>
                  </a:lnTo>
                  <a:lnTo>
                    <a:pt x="302107" y="165785"/>
                  </a:lnTo>
                  <a:lnTo>
                    <a:pt x="332371" y="140550"/>
                  </a:lnTo>
                  <a:lnTo>
                    <a:pt x="355092" y="134112"/>
                  </a:lnTo>
                  <a:lnTo>
                    <a:pt x="362712" y="134112"/>
                  </a:lnTo>
                  <a:lnTo>
                    <a:pt x="368808" y="135636"/>
                  </a:lnTo>
                  <a:lnTo>
                    <a:pt x="381000" y="141732"/>
                  </a:lnTo>
                  <a:lnTo>
                    <a:pt x="385572" y="146304"/>
                  </a:lnTo>
                  <a:lnTo>
                    <a:pt x="388620" y="150876"/>
                  </a:lnTo>
                  <a:lnTo>
                    <a:pt x="393192" y="156972"/>
                  </a:lnTo>
                  <a:lnTo>
                    <a:pt x="400812" y="199644"/>
                  </a:lnTo>
                  <a:lnTo>
                    <a:pt x="400812" y="329184"/>
                  </a:lnTo>
                  <a:lnTo>
                    <a:pt x="403860" y="332232"/>
                  </a:lnTo>
                  <a:lnTo>
                    <a:pt x="409956" y="332232"/>
                  </a:lnTo>
                  <a:lnTo>
                    <a:pt x="413004" y="333756"/>
                  </a:lnTo>
                  <a:lnTo>
                    <a:pt x="426720" y="333756"/>
                  </a:lnTo>
                  <a:lnTo>
                    <a:pt x="429768" y="332232"/>
                  </a:lnTo>
                  <a:lnTo>
                    <a:pt x="435864" y="332232"/>
                  </a:lnTo>
                  <a:lnTo>
                    <a:pt x="437388" y="330708"/>
                  </a:lnTo>
                  <a:lnTo>
                    <a:pt x="438912" y="330708"/>
                  </a:lnTo>
                  <a:lnTo>
                    <a:pt x="438912" y="327660"/>
                  </a:lnTo>
                  <a:lnTo>
                    <a:pt x="440436" y="32766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674417" y="2862072"/>
              <a:ext cx="175206" cy="236219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922775" y="2862072"/>
              <a:ext cx="184403" cy="233171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274819" y="2759964"/>
              <a:ext cx="1207007" cy="338327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43127" y="3493008"/>
              <a:ext cx="121920" cy="120395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934212" y="3392423"/>
              <a:ext cx="701040" cy="419100"/>
            </a:xfrm>
            <a:custGeom>
              <a:avLst/>
              <a:gdLst/>
              <a:ahLst/>
              <a:cxnLst/>
              <a:rect l="l" t="t" r="r" b="b"/>
              <a:pathLst>
                <a:path w="701039" h="419100">
                  <a:moveTo>
                    <a:pt x="222504" y="27432"/>
                  </a:moveTo>
                  <a:lnTo>
                    <a:pt x="219456" y="24384"/>
                  </a:lnTo>
                  <a:lnTo>
                    <a:pt x="217932" y="24384"/>
                  </a:lnTo>
                  <a:lnTo>
                    <a:pt x="216408" y="22860"/>
                  </a:lnTo>
                  <a:lnTo>
                    <a:pt x="211836" y="22860"/>
                  </a:lnTo>
                  <a:lnTo>
                    <a:pt x="208788" y="21336"/>
                  </a:lnTo>
                  <a:lnTo>
                    <a:pt x="198120" y="21336"/>
                  </a:lnTo>
                  <a:lnTo>
                    <a:pt x="195072" y="22860"/>
                  </a:lnTo>
                  <a:lnTo>
                    <a:pt x="187452" y="22860"/>
                  </a:lnTo>
                  <a:lnTo>
                    <a:pt x="185928" y="24384"/>
                  </a:lnTo>
                  <a:lnTo>
                    <a:pt x="184404" y="24384"/>
                  </a:lnTo>
                  <a:lnTo>
                    <a:pt x="181356" y="27432"/>
                  </a:lnTo>
                  <a:lnTo>
                    <a:pt x="181356" y="153924"/>
                  </a:lnTo>
                  <a:lnTo>
                    <a:pt x="41148" y="153924"/>
                  </a:lnTo>
                  <a:lnTo>
                    <a:pt x="41148" y="27432"/>
                  </a:lnTo>
                  <a:lnTo>
                    <a:pt x="38100" y="24384"/>
                  </a:lnTo>
                  <a:lnTo>
                    <a:pt x="36576" y="24384"/>
                  </a:lnTo>
                  <a:lnTo>
                    <a:pt x="35052" y="22860"/>
                  </a:lnTo>
                  <a:lnTo>
                    <a:pt x="30480" y="22860"/>
                  </a:lnTo>
                  <a:lnTo>
                    <a:pt x="27432" y="21336"/>
                  </a:lnTo>
                  <a:lnTo>
                    <a:pt x="16764" y="21336"/>
                  </a:lnTo>
                  <a:lnTo>
                    <a:pt x="13716" y="22860"/>
                  </a:lnTo>
                  <a:lnTo>
                    <a:pt x="6096" y="22860"/>
                  </a:lnTo>
                  <a:lnTo>
                    <a:pt x="4572" y="24384"/>
                  </a:lnTo>
                  <a:lnTo>
                    <a:pt x="3048" y="24384"/>
                  </a:lnTo>
                  <a:lnTo>
                    <a:pt x="1524" y="25908"/>
                  </a:lnTo>
                  <a:lnTo>
                    <a:pt x="0" y="25908"/>
                  </a:lnTo>
                  <a:lnTo>
                    <a:pt x="0" y="329184"/>
                  </a:lnTo>
                  <a:lnTo>
                    <a:pt x="1524" y="330708"/>
                  </a:lnTo>
                  <a:lnTo>
                    <a:pt x="3048" y="330708"/>
                  </a:lnTo>
                  <a:lnTo>
                    <a:pt x="4572" y="332232"/>
                  </a:lnTo>
                  <a:lnTo>
                    <a:pt x="7620" y="332232"/>
                  </a:lnTo>
                  <a:lnTo>
                    <a:pt x="10668" y="333756"/>
                  </a:lnTo>
                  <a:lnTo>
                    <a:pt x="30480" y="333756"/>
                  </a:lnTo>
                  <a:lnTo>
                    <a:pt x="32004" y="332232"/>
                  </a:lnTo>
                  <a:lnTo>
                    <a:pt x="36576" y="332232"/>
                  </a:lnTo>
                  <a:lnTo>
                    <a:pt x="38100" y="330708"/>
                  </a:lnTo>
                  <a:lnTo>
                    <a:pt x="39624" y="330708"/>
                  </a:lnTo>
                  <a:lnTo>
                    <a:pt x="39624" y="329184"/>
                  </a:lnTo>
                  <a:lnTo>
                    <a:pt x="41148" y="327660"/>
                  </a:lnTo>
                  <a:lnTo>
                    <a:pt x="41148" y="188976"/>
                  </a:lnTo>
                  <a:lnTo>
                    <a:pt x="181356" y="188976"/>
                  </a:lnTo>
                  <a:lnTo>
                    <a:pt x="181356" y="327660"/>
                  </a:lnTo>
                  <a:lnTo>
                    <a:pt x="182880" y="329184"/>
                  </a:lnTo>
                  <a:lnTo>
                    <a:pt x="182880" y="330708"/>
                  </a:lnTo>
                  <a:lnTo>
                    <a:pt x="184404" y="330708"/>
                  </a:lnTo>
                  <a:lnTo>
                    <a:pt x="185928" y="332232"/>
                  </a:lnTo>
                  <a:lnTo>
                    <a:pt x="188976" y="332232"/>
                  </a:lnTo>
                  <a:lnTo>
                    <a:pt x="192024" y="333756"/>
                  </a:lnTo>
                  <a:lnTo>
                    <a:pt x="211836" y="333756"/>
                  </a:lnTo>
                  <a:lnTo>
                    <a:pt x="214884" y="332232"/>
                  </a:lnTo>
                  <a:lnTo>
                    <a:pt x="217932" y="332232"/>
                  </a:lnTo>
                  <a:lnTo>
                    <a:pt x="219456" y="330708"/>
                  </a:lnTo>
                  <a:lnTo>
                    <a:pt x="220980" y="330708"/>
                  </a:lnTo>
                  <a:lnTo>
                    <a:pt x="220980" y="329184"/>
                  </a:lnTo>
                  <a:lnTo>
                    <a:pt x="222504" y="327660"/>
                  </a:lnTo>
                  <a:lnTo>
                    <a:pt x="222504" y="188976"/>
                  </a:lnTo>
                  <a:lnTo>
                    <a:pt x="222504" y="153924"/>
                  </a:lnTo>
                  <a:lnTo>
                    <a:pt x="222504" y="27432"/>
                  </a:lnTo>
                  <a:close/>
                </a:path>
                <a:path w="701039" h="419100">
                  <a:moveTo>
                    <a:pt x="475488" y="108204"/>
                  </a:moveTo>
                  <a:lnTo>
                    <a:pt x="472440" y="105156"/>
                  </a:lnTo>
                  <a:lnTo>
                    <a:pt x="467868" y="105156"/>
                  </a:lnTo>
                  <a:lnTo>
                    <a:pt x="464820" y="103632"/>
                  </a:lnTo>
                  <a:lnTo>
                    <a:pt x="448056" y="103632"/>
                  </a:lnTo>
                  <a:lnTo>
                    <a:pt x="445008" y="105156"/>
                  </a:lnTo>
                  <a:lnTo>
                    <a:pt x="440436" y="105156"/>
                  </a:lnTo>
                  <a:lnTo>
                    <a:pt x="435864" y="109728"/>
                  </a:lnTo>
                  <a:lnTo>
                    <a:pt x="435864" y="112776"/>
                  </a:lnTo>
                  <a:lnTo>
                    <a:pt x="376428" y="284988"/>
                  </a:lnTo>
                  <a:lnTo>
                    <a:pt x="313944" y="112776"/>
                  </a:lnTo>
                  <a:lnTo>
                    <a:pt x="313944" y="111252"/>
                  </a:lnTo>
                  <a:lnTo>
                    <a:pt x="312420" y="109728"/>
                  </a:lnTo>
                  <a:lnTo>
                    <a:pt x="312420" y="108204"/>
                  </a:lnTo>
                  <a:lnTo>
                    <a:pt x="309372" y="105156"/>
                  </a:lnTo>
                  <a:lnTo>
                    <a:pt x="304800" y="105156"/>
                  </a:lnTo>
                  <a:lnTo>
                    <a:pt x="301752" y="103632"/>
                  </a:lnTo>
                  <a:lnTo>
                    <a:pt x="281940" y="103632"/>
                  </a:lnTo>
                  <a:lnTo>
                    <a:pt x="278892" y="105156"/>
                  </a:lnTo>
                  <a:lnTo>
                    <a:pt x="274320" y="105156"/>
                  </a:lnTo>
                  <a:lnTo>
                    <a:pt x="271272" y="108204"/>
                  </a:lnTo>
                  <a:lnTo>
                    <a:pt x="271272" y="112776"/>
                  </a:lnTo>
                  <a:lnTo>
                    <a:pt x="272796" y="115824"/>
                  </a:lnTo>
                  <a:lnTo>
                    <a:pt x="272796" y="118872"/>
                  </a:lnTo>
                  <a:lnTo>
                    <a:pt x="350520" y="324612"/>
                  </a:lnTo>
                  <a:lnTo>
                    <a:pt x="350520" y="326136"/>
                  </a:lnTo>
                  <a:lnTo>
                    <a:pt x="352044" y="327660"/>
                  </a:lnTo>
                  <a:lnTo>
                    <a:pt x="352044" y="329184"/>
                  </a:lnTo>
                  <a:lnTo>
                    <a:pt x="355092" y="332232"/>
                  </a:lnTo>
                  <a:lnTo>
                    <a:pt x="356616" y="332232"/>
                  </a:lnTo>
                  <a:lnTo>
                    <a:pt x="327660" y="406908"/>
                  </a:lnTo>
                  <a:lnTo>
                    <a:pt x="326136" y="409956"/>
                  </a:lnTo>
                  <a:lnTo>
                    <a:pt x="326136" y="416052"/>
                  </a:lnTo>
                  <a:lnTo>
                    <a:pt x="327660" y="416052"/>
                  </a:lnTo>
                  <a:lnTo>
                    <a:pt x="329184" y="417576"/>
                  </a:lnTo>
                  <a:lnTo>
                    <a:pt x="330708" y="417576"/>
                  </a:lnTo>
                  <a:lnTo>
                    <a:pt x="333756" y="419100"/>
                  </a:lnTo>
                  <a:lnTo>
                    <a:pt x="358140" y="419100"/>
                  </a:lnTo>
                  <a:lnTo>
                    <a:pt x="361188" y="417576"/>
                  </a:lnTo>
                  <a:lnTo>
                    <a:pt x="365760" y="416052"/>
                  </a:lnTo>
                  <a:lnTo>
                    <a:pt x="368808" y="413004"/>
                  </a:lnTo>
                  <a:lnTo>
                    <a:pt x="368808" y="411480"/>
                  </a:lnTo>
                  <a:lnTo>
                    <a:pt x="414972" y="284988"/>
                  </a:lnTo>
                  <a:lnTo>
                    <a:pt x="475488" y="118872"/>
                  </a:lnTo>
                  <a:lnTo>
                    <a:pt x="475488" y="108204"/>
                  </a:lnTo>
                  <a:close/>
                </a:path>
                <a:path w="701039" h="419100">
                  <a:moveTo>
                    <a:pt x="701027" y="7620"/>
                  </a:moveTo>
                  <a:lnTo>
                    <a:pt x="699503" y="6096"/>
                  </a:lnTo>
                  <a:lnTo>
                    <a:pt x="699503" y="4572"/>
                  </a:lnTo>
                  <a:lnTo>
                    <a:pt x="697992" y="4572"/>
                  </a:lnTo>
                  <a:lnTo>
                    <a:pt x="697992" y="3048"/>
                  </a:lnTo>
                  <a:lnTo>
                    <a:pt x="696468" y="3048"/>
                  </a:lnTo>
                  <a:lnTo>
                    <a:pt x="694944" y="1524"/>
                  </a:lnTo>
                  <a:lnTo>
                    <a:pt x="690372" y="1524"/>
                  </a:lnTo>
                  <a:lnTo>
                    <a:pt x="687324" y="0"/>
                  </a:lnTo>
                  <a:lnTo>
                    <a:pt x="676656" y="0"/>
                  </a:lnTo>
                  <a:lnTo>
                    <a:pt x="673608" y="1524"/>
                  </a:lnTo>
                  <a:lnTo>
                    <a:pt x="665988" y="1524"/>
                  </a:lnTo>
                  <a:lnTo>
                    <a:pt x="664464" y="3048"/>
                  </a:lnTo>
                  <a:lnTo>
                    <a:pt x="662940" y="3048"/>
                  </a:lnTo>
                  <a:lnTo>
                    <a:pt x="661416" y="4572"/>
                  </a:lnTo>
                  <a:lnTo>
                    <a:pt x="661416" y="132588"/>
                  </a:lnTo>
                  <a:lnTo>
                    <a:pt x="661416" y="175260"/>
                  </a:lnTo>
                  <a:lnTo>
                    <a:pt x="661416" y="260604"/>
                  </a:lnTo>
                  <a:lnTo>
                    <a:pt x="656844" y="266280"/>
                  </a:lnTo>
                  <a:lnTo>
                    <a:pt x="652272" y="271653"/>
                  </a:lnTo>
                  <a:lnTo>
                    <a:pt x="647700" y="276466"/>
                  </a:lnTo>
                  <a:lnTo>
                    <a:pt x="643128" y="280416"/>
                  </a:lnTo>
                  <a:lnTo>
                    <a:pt x="632460" y="291084"/>
                  </a:lnTo>
                  <a:lnTo>
                    <a:pt x="627888" y="294132"/>
                  </a:lnTo>
                  <a:lnTo>
                    <a:pt x="621792" y="297180"/>
                  </a:lnTo>
                  <a:lnTo>
                    <a:pt x="617220" y="300228"/>
                  </a:lnTo>
                  <a:lnTo>
                    <a:pt x="612648" y="300228"/>
                  </a:lnTo>
                  <a:lnTo>
                    <a:pt x="608076" y="301752"/>
                  </a:lnTo>
                  <a:lnTo>
                    <a:pt x="601980" y="303276"/>
                  </a:lnTo>
                  <a:lnTo>
                    <a:pt x="597408" y="303276"/>
                  </a:lnTo>
                  <a:lnTo>
                    <a:pt x="589711" y="302729"/>
                  </a:lnTo>
                  <a:lnTo>
                    <a:pt x="554736" y="275844"/>
                  </a:lnTo>
                  <a:lnTo>
                    <a:pt x="544258" y="233553"/>
                  </a:lnTo>
                  <a:lnTo>
                    <a:pt x="544080" y="225272"/>
                  </a:lnTo>
                  <a:lnTo>
                    <a:pt x="544182" y="207581"/>
                  </a:lnTo>
                  <a:lnTo>
                    <a:pt x="544449" y="201930"/>
                  </a:lnTo>
                  <a:lnTo>
                    <a:pt x="545350" y="194551"/>
                  </a:lnTo>
                  <a:lnTo>
                    <a:pt x="547116" y="187452"/>
                  </a:lnTo>
                  <a:lnTo>
                    <a:pt x="548538" y="179743"/>
                  </a:lnTo>
                  <a:lnTo>
                    <a:pt x="566928" y="146304"/>
                  </a:lnTo>
                  <a:lnTo>
                    <a:pt x="598932" y="134112"/>
                  </a:lnTo>
                  <a:lnTo>
                    <a:pt x="606907" y="134924"/>
                  </a:lnTo>
                  <a:lnTo>
                    <a:pt x="645414" y="157734"/>
                  </a:lnTo>
                  <a:lnTo>
                    <a:pt x="661416" y="175260"/>
                  </a:lnTo>
                  <a:lnTo>
                    <a:pt x="661416" y="132588"/>
                  </a:lnTo>
                  <a:lnTo>
                    <a:pt x="629412" y="108204"/>
                  </a:lnTo>
                  <a:lnTo>
                    <a:pt x="595884" y="100584"/>
                  </a:lnTo>
                  <a:lnTo>
                    <a:pt x="584733" y="101168"/>
                  </a:lnTo>
                  <a:lnTo>
                    <a:pt x="546989" y="113969"/>
                  </a:lnTo>
                  <a:lnTo>
                    <a:pt x="520369" y="141782"/>
                  </a:lnTo>
                  <a:lnTo>
                    <a:pt x="508914" y="172605"/>
                  </a:lnTo>
                  <a:lnTo>
                    <a:pt x="506133" y="183057"/>
                  </a:lnTo>
                  <a:lnTo>
                    <a:pt x="504253" y="194881"/>
                  </a:lnTo>
                  <a:lnTo>
                    <a:pt x="503224" y="207581"/>
                  </a:lnTo>
                  <a:lnTo>
                    <a:pt x="503021" y="216408"/>
                  </a:lnTo>
                  <a:lnTo>
                    <a:pt x="503008" y="225272"/>
                  </a:lnTo>
                  <a:lnTo>
                    <a:pt x="503199" y="233057"/>
                  </a:lnTo>
                  <a:lnTo>
                    <a:pt x="510082" y="276707"/>
                  </a:lnTo>
                  <a:lnTo>
                    <a:pt x="528510" y="310730"/>
                  </a:lnTo>
                  <a:lnTo>
                    <a:pt x="568261" y="334518"/>
                  </a:lnTo>
                  <a:lnTo>
                    <a:pt x="589788" y="336804"/>
                  </a:lnTo>
                  <a:lnTo>
                    <a:pt x="600900" y="336219"/>
                  </a:lnTo>
                  <a:lnTo>
                    <a:pt x="638556" y="320763"/>
                  </a:lnTo>
                  <a:lnTo>
                    <a:pt x="659650" y="303276"/>
                  </a:lnTo>
                  <a:lnTo>
                    <a:pt x="665988" y="297180"/>
                  </a:lnTo>
                  <a:lnTo>
                    <a:pt x="665988" y="329184"/>
                  </a:lnTo>
                  <a:lnTo>
                    <a:pt x="669036" y="332232"/>
                  </a:lnTo>
                  <a:lnTo>
                    <a:pt x="672084" y="332232"/>
                  </a:lnTo>
                  <a:lnTo>
                    <a:pt x="675132" y="333756"/>
                  </a:lnTo>
                  <a:lnTo>
                    <a:pt x="691883" y="333756"/>
                  </a:lnTo>
                  <a:lnTo>
                    <a:pt x="693420" y="332232"/>
                  </a:lnTo>
                  <a:lnTo>
                    <a:pt x="696468" y="332232"/>
                  </a:lnTo>
                  <a:lnTo>
                    <a:pt x="697992" y="330708"/>
                  </a:lnTo>
                  <a:lnTo>
                    <a:pt x="699503" y="330708"/>
                  </a:lnTo>
                  <a:lnTo>
                    <a:pt x="699503" y="329184"/>
                  </a:lnTo>
                  <a:lnTo>
                    <a:pt x="701027" y="327660"/>
                  </a:lnTo>
                  <a:lnTo>
                    <a:pt x="701027" y="297180"/>
                  </a:lnTo>
                  <a:lnTo>
                    <a:pt x="701027" y="134112"/>
                  </a:lnTo>
                  <a:lnTo>
                    <a:pt x="701027" y="132588"/>
                  </a:lnTo>
                  <a:lnTo>
                    <a:pt x="701027" y="762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708403" y="3493008"/>
              <a:ext cx="124968" cy="233171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856289" y="3493008"/>
              <a:ext cx="176726" cy="236219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103119" y="3496056"/>
              <a:ext cx="185928" cy="233172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2362200" y="3392423"/>
              <a:ext cx="155575" cy="334010"/>
            </a:xfrm>
            <a:custGeom>
              <a:avLst/>
              <a:gdLst/>
              <a:ahLst/>
              <a:cxnLst/>
              <a:rect l="l" t="t" r="r" b="b"/>
              <a:pathLst>
                <a:path w="155575" h="334010">
                  <a:moveTo>
                    <a:pt x="39624" y="4572"/>
                  </a:moveTo>
                  <a:lnTo>
                    <a:pt x="38100" y="4572"/>
                  </a:lnTo>
                  <a:lnTo>
                    <a:pt x="38100" y="3048"/>
                  </a:lnTo>
                  <a:lnTo>
                    <a:pt x="36576" y="1524"/>
                  </a:lnTo>
                  <a:lnTo>
                    <a:pt x="33528" y="1524"/>
                  </a:lnTo>
                  <a:lnTo>
                    <a:pt x="32004" y="0"/>
                  </a:lnTo>
                  <a:lnTo>
                    <a:pt x="7620" y="0"/>
                  </a:lnTo>
                  <a:lnTo>
                    <a:pt x="4572" y="1524"/>
                  </a:lnTo>
                  <a:lnTo>
                    <a:pt x="3048" y="1524"/>
                  </a:lnTo>
                  <a:lnTo>
                    <a:pt x="0" y="4572"/>
                  </a:lnTo>
                  <a:lnTo>
                    <a:pt x="0" y="329184"/>
                  </a:lnTo>
                  <a:lnTo>
                    <a:pt x="1524" y="330708"/>
                  </a:lnTo>
                  <a:lnTo>
                    <a:pt x="3048" y="330708"/>
                  </a:lnTo>
                  <a:lnTo>
                    <a:pt x="3048" y="332232"/>
                  </a:lnTo>
                  <a:lnTo>
                    <a:pt x="7620" y="332232"/>
                  </a:lnTo>
                  <a:lnTo>
                    <a:pt x="9144" y="333756"/>
                  </a:lnTo>
                  <a:lnTo>
                    <a:pt x="28956" y="333756"/>
                  </a:lnTo>
                  <a:lnTo>
                    <a:pt x="32004" y="332232"/>
                  </a:lnTo>
                  <a:lnTo>
                    <a:pt x="35052" y="332232"/>
                  </a:lnTo>
                  <a:lnTo>
                    <a:pt x="36576" y="330708"/>
                  </a:lnTo>
                  <a:lnTo>
                    <a:pt x="38100" y="330708"/>
                  </a:lnTo>
                  <a:lnTo>
                    <a:pt x="38100" y="329184"/>
                  </a:lnTo>
                  <a:lnTo>
                    <a:pt x="39624" y="329184"/>
                  </a:lnTo>
                  <a:lnTo>
                    <a:pt x="39624" y="4572"/>
                  </a:lnTo>
                  <a:close/>
                </a:path>
                <a:path w="155575" h="334010">
                  <a:moveTo>
                    <a:pt x="150876" y="108204"/>
                  </a:moveTo>
                  <a:lnTo>
                    <a:pt x="149352" y="106680"/>
                  </a:lnTo>
                  <a:lnTo>
                    <a:pt x="147828" y="106680"/>
                  </a:lnTo>
                  <a:lnTo>
                    <a:pt x="146304" y="105156"/>
                  </a:lnTo>
                  <a:lnTo>
                    <a:pt x="141732" y="105156"/>
                  </a:lnTo>
                  <a:lnTo>
                    <a:pt x="138684" y="103632"/>
                  </a:lnTo>
                  <a:lnTo>
                    <a:pt x="124968" y="103632"/>
                  </a:lnTo>
                  <a:lnTo>
                    <a:pt x="121920" y="105156"/>
                  </a:lnTo>
                  <a:lnTo>
                    <a:pt x="117348" y="105156"/>
                  </a:lnTo>
                  <a:lnTo>
                    <a:pt x="115824" y="106680"/>
                  </a:lnTo>
                  <a:lnTo>
                    <a:pt x="112776" y="106680"/>
                  </a:lnTo>
                  <a:lnTo>
                    <a:pt x="112776" y="109728"/>
                  </a:lnTo>
                  <a:lnTo>
                    <a:pt x="111252" y="109728"/>
                  </a:lnTo>
                  <a:lnTo>
                    <a:pt x="111252" y="327660"/>
                  </a:lnTo>
                  <a:lnTo>
                    <a:pt x="112776" y="329184"/>
                  </a:lnTo>
                  <a:lnTo>
                    <a:pt x="112776" y="330708"/>
                  </a:lnTo>
                  <a:lnTo>
                    <a:pt x="114300" y="330708"/>
                  </a:lnTo>
                  <a:lnTo>
                    <a:pt x="115824" y="332232"/>
                  </a:lnTo>
                  <a:lnTo>
                    <a:pt x="118872" y="332232"/>
                  </a:lnTo>
                  <a:lnTo>
                    <a:pt x="121920" y="333756"/>
                  </a:lnTo>
                  <a:lnTo>
                    <a:pt x="141732" y="333756"/>
                  </a:lnTo>
                  <a:lnTo>
                    <a:pt x="143256" y="332232"/>
                  </a:lnTo>
                  <a:lnTo>
                    <a:pt x="147828" y="332232"/>
                  </a:lnTo>
                  <a:lnTo>
                    <a:pt x="150876" y="329184"/>
                  </a:lnTo>
                  <a:lnTo>
                    <a:pt x="150876" y="108204"/>
                  </a:lnTo>
                  <a:close/>
                </a:path>
                <a:path w="155575" h="334010">
                  <a:moveTo>
                    <a:pt x="155448" y="30480"/>
                  </a:moveTo>
                  <a:lnTo>
                    <a:pt x="153924" y="22860"/>
                  </a:lnTo>
                  <a:lnTo>
                    <a:pt x="147828" y="16764"/>
                  </a:lnTo>
                  <a:lnTo>
                    <a:pt x="140208" y="15240"/>
                  </a:lnTo>
                  <a:lnTo>
                    <a:pt x="121920" y="15240"/>
                  </a:lnTo>
                  <a:lnTo>
                    <a:pt x="115824" y="16764"/>
                  </a:lnTo>
                  <a:lnTo>
                    <a:pt x="108204" y="24384"/>
                  </a:lnTo>
                  <a:lnTo>
                    <a:pt x="106680" y="30480"/>
                  </a:lnTo>
                  <a:lnTo>
                    <a:pt x="106680" y="48768"/>
                  </a:lnTo>
                  <a:lnTo>
                    <a:pt x="108204" y="54864"/>
                  </a:lnTo>
                  <a:lnTo>
                    <a:pt x="112776" y="57912"/>
                  </a:lnTo>
                  <a:lnTo>
                    <a:pt x="115824" y="60960"/>
                  </a:lnTo>
                  <a:lnTo>
                    <a:pt x="121920" y="62484"/>
                  </a:lnTo>
                  <a:lnTo>
                    <a:pt x="140208" y="62484"/>
                  </a:lnTo>
                  <a:lnTo>
                    <a:pt x="146304" y="60960"/>
                  </a:lnTo>
                  <a:lnTo>
                    <a:pt x="150876" y="57912"/>
                  </a:lnTo>
                  <a:lnTo>
                    <a:pt x="153924" y="54864"/>
                  </a:lnTo>
                  <a:lnTo>
                    <a:pt x="155448" y="48768"/>
                  </a:lnTo>
                  <a:lnTo>
                    <a:pt x="155448" y="3048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570987" y="3493008"/>
              <a:ext cx="170687" cy="236219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889503" y="3390900"/>
              <a:ext cx="2287523" cy="338327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5349240" y="3386327"/>
              <a:ext cx="510540" cy="421005"/>
            </a:xfrm>
            <a:custGeom>
              <a:avLst/>
              <a:gdLst/>
              <a:ahLst/>
              <a:cxnLst/>
              <a:rect l="l" t="t" r="r" b="b"/>
              <a:pathLst>
                <a:path w="510539" h="421004">
                  <a:moveTo>
                    <a:pt x="86868" y="4572"/>
                  </a:moveTo>
                  <a:lnTo>
                    <a:pt x="85344" y="3048"/>
                  </a:lnTo>
                  <a:lnTo>
                    <a:pt x="85344" y="1524"/>
                  </a:lnTo>
                  <a:lnTo>
                    <a:pt x="82296" y="1524"/>
                  </a:lnTo>
                  <a:lnTo>
                    <a:pt x="79248" y="0"/>
                  </a:lnTo>
                  <a:lnTo>
                    <a:pt x="57912" y="0"/>
                  </a:lnTo>
                  <a:lnTo>
                    <a:pt x="56388" y="1524"/>
                  </a:lnTo>
                  <a:lnTo>
                    <a:pt x="54864" y="1524"/>
                  </a:lnTo>
                  <a:lnTo>
                    <a:pt x="53340" y="3048"/>
                  </a:lnTo>
                  <a:lnTo>
                    <a:pt x="53340" y="4572"/>
                  </a:lnTo>
                  <a:lnTo>
                    <a:pt x="46761" y="16916"/>
                  </a:lnTo>
                  <a:lnTo>
                    <a:pt x="30480" y="53340"/>
                  </a:lnTo>
                  <a:lnTo>
                    <a:pt x="17399" y="91706"/>
                  </a:lnTo>
                  <a:lnTo>
                    <a:pt x="7810" y="131064"/>
                  </a:lnTo>
                  <a:lnTo>
                    <a:pt x="1917" y="169811"/>
                  </a:lnTo>
                  <a:lnTo>
                    <a:pt x="0" y="210312"/>
                  </a:lnTo>
                  <a:lnTo>
                    <a:pt x="254" y="223799"/>
                  </a:lnTo>
                  <a:lnTo>
                    <a:pt x="3048" y="263652"/>
                  </a:lnTo>
                  <a:lnTo>
                    <a:pt x="10541" y="302666"/>
                  </a:lnTo>
                  <a:lnTo>
                    <a:pt x="20764" y="341185"/>
                  </a:lnTo>
                  <a:lnTo>
                    <a:pt x="51816" y="416052"/>
                  </a:lnTo>
                  <a:lnTo>
                    <a:pt x="53340" y="416052"/>
                  </a:lnTo>
                  <a:lnTo>
                    <a:pt x="53340" y="417576"/>
                  </a:lnTo>
                  <a:lnTo>
                    <a:pt x="54864" y="417576"/>
                  </a:lnTo>
                  <a:lnTo>
                    <a:pt x="54864" y="419100"/>
                  </a:lnTo>
                  <a:lnTo>
                    <a:pt x="57912" y="419100"/>
                  </a:lnTo>
                  <a:lnTo>
                    <a:pt x="59436" y="420624"/>
                  </a:lnTo>
                  <a:lnTo>
                    <a:pt x="80772" y="420624"/>
                  </a:lnTo>
                  <a:lnTo>
                    <a:pt x="82296" y="419100"/>
                  </a:lnTo>
                  <a:lnTo>
                    <a:pt x="83820" y="419100"/>
                  </a:lnTo>
                  <a:lnTo>
                    <a:pt x="85344" y="417576"/>
                  </a:lnTo>
                  <a:lnTo>
                    <a:pt x="86868" y="417576"/>
                  </a:lnTo>
                  <a:lnTo>
                    <a:pt x="86868" y="411480"/>
                  </a:lnTo>
                  <a:lnTo>
                    <a:pt x="67043" y="360997"/>
                  </a:lnTo>
                  <a:lnTo>
                    <a:pt x="53340" y="310896"/>
                  </a:lnTo>
                  <a:lnTo>
                    <a:pt x="44386" y="260413"/>
                  </a:lnTo>
                  <a:lnTo>
                    <a:pt x="41148" y="208788"/>
                  </a:lnTo>
                  <a:lnTo>
                    <a:pt x="41948" y="183654"/>
                  </a:lnTo>
                  <a:lnTo>
                    <a:pt x="47574" y="133350"/>
                  </a:lnTo>
                  <a:lnTo>
                    <a:pt x="58356" y="83083"/>
                  </a:lnTo>
                  <a:lnTo>
                    <a:pt x="76022" y="33413"/>
                  </a:lnTo>
                  <a:lnTo>
                    <a:pt x="86868" y="9144"/>
                  </a:lnTo>
                  <a:lnTo>
                    <a:pt x="86868" y="4572"/>
                  </a:lnTo>
                  <a:close/>
                </a:path>
                <a:path w="510539" h="421004">
                  <a:moveTo>
                    <a:pt x="510540" y="21336"/>
                  </a:moveTo>
                  <a:lnTo>
                    <a:pt x="469392" y="10668"/>
                  </a:lnTo>
                  <a:lnTo>
                    <a:pt x="429768" y="9144"/>
                  </a:lnTo>
                  <a:lnTo>
                    <a:pt x="410883" y="10299"/>
                  </a:lnTo>
                  <a:lnTo>
                    <a:pt x="359664" y="27432"/>
                  </a:lnTo>
                  <a:lnTo>
                    <a:pt x="318300" y="63233"/>
                  </a:lnTo>
                  <a:lnTo>
                    <a:pt x="295478" y="97231"/>
                  </a:lnTo>
                  <a:lnTo>
                    <a:pt x="277812" y="137756"/>
                  </a:lnTo>
                  <a:lnTo>
                    <a:pt x="265264" y="182295"/>
                  </a:lnTo>
                  <a:lnTo>
                    <a:pt x="258406" y="222821"/>
                  </a:lnTo>
                  <a:lnTo>
                    <a:pt x="257556" y="240792"/>
                  </a:lnTo>
                  <a:lnTo>
                    <a:pt x="259219" y="264274"/>
                  </a:lnTo>
                  <a:lnTo>
                    <a:pt x="271691" y="302094"/>
                  </a:lnTo>
                  <a:lnTo>
                    <a:pt x="310515" y="336232"/>
                  </a:lnTo>
                  <a:lnTo>
                    <a:pt x="350520" y="342900"/>
                  </a:lnTo>
                  <a:lnTo>
                    <a:pt x="374256" y="342049"/>
                  </a:lnTo>
                  <a:lnTo>
                    <a:pt x="420598" y="335191"/>
                  </a:lnTo>
                  <a:lnTo>
                    <a:pt x="458724" y="262128"/>
                  </a:lnTo>
                  <a:lnTo>
                    <a:pt x="428625" y="272973"/>
                  </a:lnTo>
                  <a:lnTo>
                    <a:pt x="422910" y="282511"/>
                  </a:lnTo>
                  <a:lnTo>
                    <a:pt x="393687" y="312610"/>
                  </a:lnTo>
                  <a:lnTo>
                    <a:pt x="355092" y="321564"/>
                  </a:lnTo>
                  <a:lnTo>
                    <a:pt x="343103" y="320421"/>
                  </a:lnTo>
                  <a:lnTo>
                    <a:pt x="310337" y="293878"/>
                  </a:lnTo>
                  <a:lnTo>
                    <a:pt x="303276" y="249936"/>
                  </a:lnTo>
                  <a:lnTo>
                    <a:pt x="304177" y="226517"/>
                  </a:lnTo>
                  <a:lnTo>
                    <a:pt x="312267" y="176212"/>
                  </a:lnTo>
                  <a:lnTo>
                    <a:pt x="328866" y="124206"/>
                  </a:lnTo>
                  <a:lnTo>
                    <a:pt x="351104" y="80772"/>
                  </a:lnTo>
                  <a:lnTo>
                    <a:pt x="378472" y="48488"/>
                  </a:lnTo>
                  <a:lnTo>
                    <a:pt x="425196" y="30480"/>
                  </a:lnTo>
                  <a:lnTo>
                    <a:pt x="436664" y="31318"/>
                  </a:lnTo>
                  <a:lnTo>
                    <a:pt x="469392" y="60007"/>
                  </a:lnTo>
                  <a:lnTo>
                    <a:pt x="473964" y="85344"/>
                  </a:lnTo>
                  <a:lnTo>
                    <a:pt x="496824" y="85344"/>
                  </a:lnTo>
                  <a:lnTo>
                    <a:pt x="510540" y="21336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164579" y="3669792"/>
              <a:ext cx="71628" cy="120396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858255" y="3648455"/>
              <a:ext cx="152400" cy="179832"/>
            </a:xfrm>
            <a:prstGeom prst="rect">
              <a:avLst/>
            </a:prstGeom>
          </p:spPr>
        </p:pic>
        <p:sp>
          <p:nvSpPr>
            <p:cNvPr id="99" name="object 99"/>
            <p:cNvSpPr/>
            <p:nvPr/>
          </p:nvSpPr>
          <p:spPr>
            <a:xfrm>
              <a:off x="6374891" y="3395472"/>
              <a:ext cx="253365" cy="334010"/>
            </a:xfrm>
            <a:custGeom>
              <a:avLst/>
              <a:gdLst/>
              <a:ahLst/>
              <a:cxnLst/>
              <a:rect l="l" t="t" r="r" b="b"/>
              <a:pathLst>
                <a:path w="253365" h="334010">
                  <a:moveTo>
                    <a:pt x="170687" y="0"/>
                  </a:moveTo>
                  <a:lnTo>
                    <a:pt x="118395" y="10287"/>
                  </a:lnTo>
                  <a:lnTo>
                    <a:pt x="73151" y="40195"/>
                  </a:lnTo>
                  <a:lnTo>
                    <a:pt x="48768" y="70103"/>
                  </a:lnTo>
                  <a:lnTo>
                    <a:pt x="27622" y="107632"/>
                  </a:lnTo>
                  <a:lnTo>
                    <a:pt x="12192" y="150875"/>
                  </a:lnTo>
                  <a:lnTo>
                    <a:pt x="3238" y="194119"/>
                  </a:lnTo>
                  <a:lnTo>
                    <a:pt x="0" y="231647"/>
                  </a:lnTo>
                  <a:lnTo>
                    <a:pt x="1428" y="255127"/>
                  </a:lnTo>
                  <a:lnTo>
                    <a:pt x="12858" y="292941"/>
                  </a:lnTo>
                  <a:lnTo>
                    <a:pt x="52578" y="327088"/>
                  </a:lnTo>
                  <a:lnTo>
                    <a:pt x="91440" y="333755"/>
                  </a:lnTo>
                  <a:lnTo>
                    <a:pt x="116062" y="332898"/>
                  </a:lnTo>
                  <a:lnTo>
                    <a:pt x="139827" y="330326"/>
                  </a:lnTo>
                  <a:lnTo>
                    <a:pt x="163020" y="326040"/>
                  </a:lnTo>
                  <a:lnTo>
                    <a:pt x="185928" y="320039"/>
                  </a:lnTo>
                  <a:lnTo>
                    <a:pt x="199643" y="252983"/>
                  </a:lnTo>
                  <a:lnTo>
                    <a:pt x="176784" y="252983"/>
                  </a:lnTo>
                  <a:lnTo>
                    <a:pt x="171068" y="263818"/>
                  </a:lnTo>
                  <a:lnTo>
                    <a:pt x="165353" y="273367"/>
                  </a:lnTo>
                  <a:lnTo>
                    <a:pt x="134850" y="303466"/>
                  </a:lnTo>
                  <a:lnTo>
                    <a:pt x="97536" y="312419"/>
                  </a:lnTo>
                  <a:lnTo>
                    <a:pt x="84915" y="311276"/>
                  </a:lnTo>
                  <a:lnTo>
                    <a:pt x="51911" y="284726"/>
                  </a:lnTo>
                  <a:lnTo>
                    <a:pt x="44196" y="240791"/>
                  </a:lnTo>
                  <a:lnTo>
                    <a:pt x="45315" y="217360"/>
                  </a:lnTo>
                  <a:lnTo>
                    <a:pt x="53840" y="167068"/>
                  </a:lnTo>
                  <a:lnTo>
                    <a:pt x="69818" y="115062"/>
                  </a:lnTo>
                  <a:lnTo>
                    <a:pt x="92678" y="71627"/>
                  </a:lnTo>
                  <a:lnTo>
                    <a:pt x="120705" y="39338"/>
                  </a:lnTo>
                  <a:lnTo>
                    <a:pt x="167639" y="21336"/>
                  </a:lnTo>
                  <a:lnTo>
                    <a:pt x="178474" y="22169"/>
                  </a:lnTo>
                  <a:lnTo>
                    <a:pt x="211073" y="50863"/>
                  </a:lnTo>
                  <a:lnTo>
                    <a:pt x="214884" y="76200"/>
                  </a:lnTo>
                  <a:lnTo>
                    <a:pt x="237743" y="76200"/>
                  </a:lnTo>
                  <a:lnTo>
                    <a:pt x="252984" y="12191"/>
                  </a:lnTo>
                  <a:lnTo>
                    <a:pt x="211836" y="1524"/>
                  </a:lnTo>
                  <a:lnTo>
                    <a:pt x="191833" y="190"/>
                  </a:lnTo>
                  <a:lnTo>
                    <a:pt x="170687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612635" y="3648455"/>
              <a:ext cx="182880" cy="179832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952487" y="3669792"/>
              <a:ext cx="71627" cy="120396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7159751" y="3395472"/>
              <a:ext cx="253365" cy="334010"/>
            </a:xfrm>
            <a:custGeom>
              <a:avLst/>
              <a:gdLst/>
              <a:ahLst/>
              <a:cxnLst/>
              <a:rect l="l" t="t" r="r" b="b"/>
              <a:pathLst>
                <a:path w="253365" h="334010">
                  <a:moveTo>
                    <a:pt x="170688" y="0"/>
                  </a:moveTo>
                  <a:lnTo>
                    <a:pt x="118395" y="10287"/>
                  </a:lnTo>
                  <a:lnTo>
                    <a:pt x="73723" y="40195"/>
                  </a:lnTo>
                  <a:lnTo>
                    <a:pt x="48768" y="70103"/>
                  </a:lnTo>
                  <a:lnTo>
                    <a:pt x="28384" y="107632"/>
                  </a:lnTo>
                  <a:lnTo>
                    <a:pt x="13716" y="150875"/>
                  </a:lnTo>
                  <a:lnTo>
                    <a:pt x="3428" y="194119"/>
                  </a:lnTo>
                  <a:lnTo>
                    <a:pt x="0" y="231647"/>
                  </a:lnTo>
                  <a:lnTo>
                    <a:pt x="1452" y="255127"/>
                  </a:lnTo>
                  <a:lnTo>
                    <a:pt x="13501" y="292941"/>
                  </a:lnTo>
                  <a:lnTo>
                    <a:pt x="52768" y="327088"/>
                  </a:lnTo>
                  <a:lnTo>
                    <a:pt x="91440" y="333755"/>
                  </a:lnTo>
                  <a:lnTo>
                    <a:pt x="116062" y="332898"/>
                  </a:lnTo>
                  <a:lnTo>
                    <a:pt x="139826" y="330326"/>
                  </a:lnTo>
                  <a:lnTo>
                    <a:pt x="163020" y="326040"/>
                  </a:lnTo>
                  <a:lnTo>
                    <a:pt x="185927" y="320039"/>
                  </a:lnTo>
                  <a:lnTo>
                    <a:pt x="199644" y="252983"/>
                  </a:lnTo>
                  <a:lnTo>
                    <a:pt x="176783" y="252983"/>
                  </a:lnTo>
                  <a:lnTo>
                    <a:pt x="171069" y="263818"/>
                  </a:lnTo>
                  <a:lnTo>
                    <a:pt x="165354" y="273367"/>
                  </a:lnTo>
                  <a:lnTo>
                    <a:pt x="136136" y="303466"/>
                  </a:lnTo>
                  <a:lnTo>
                    <a:pt x="97536" y="312419"/>
                  </a:lnTo>
                  <a:lnTo>
                    <a:pt x="84915" y="311276"/>
                  </a:lnTo>
                  <a:lnTo>
                    <a:pt x="52792" y="284726"/>
                  </a:lnTo>
                  <a:lnTo>
                    <a:pt x="45720" y="240791"/>
                  </a:lnTo>
                  <a:lnTo>
                    <a:pt x="46624" y="217360"/>
                  </a:lnTo>
                  <a:lnTo>
                    <a:pt x="54721" y="167068"/>
                  </a:lnTo>
                  <a:lnTo>
                    <a:pt x="71318" y="115062"/>
                  </a:lnTo>
                  <a:lnTo>
                    <a:pt x="93559" y="71627"/>
                  </a:lnTo>
                  <a:lnTo>
                    <a:pt x="120919" y="39338"/>
                  </a:lnTo>
                  <a:lnTo>
                    <a:pt x="167640" y="21336"/>
                  </a:lnTo>
                  <a:lnTo>
                    <a:pt x="179117" y="22169"/>
                  </a:lnTo>
                  <a:lnTo>
                    <a:pt x="211645" y="50863"/>
                  </a:lnTo>
                  <a:lnTo>
                    <a:pt x="214883" y="76200"/>
                  </a:lnTo>
                  <a:lnTo>
                    <a:pt x="239268" y="76200"/>
                  </a:lnTo>
                  <a:lnTo>
                    <a:pt x="252983" y="12191"/>
                  </a:lnTo>
                  <a:lnTo>
                    <a:pt x="211836" y="1524"/>
                  </a:lnTo>
                  <a:lnTo>
                    <a:pt x="192404" y="190"/>
                  </a:lnTo>
                  <a:lnTo>
                    <a:pt x="170688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411212" y="3589020"/>
              <a:ext cx="193548" cy="239268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767827" y="3669792"/>
              <a:ext cx="71627" cy="120396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7975091" y="3395472"/>
              <a:ext cx="253365" cy="334010"/>
            </a:xfrm>
            <a:custGeom>
              <a:avLst/>
              <a:gdLst/>
              <a:ahLst/>
              <a:cxnLst/>
              <a:rect l="l" t="t" r="r" b="b"/>
              <a:pathLst>
                <a:path w="253365" h="334010">
                  <a:moveTo>
                    <a:pt x="170687" y="0"/>
                  </a:moveTo>
                  <a:lnTo>
                    <a:pt x="118395" y="10287"/>
                  </a:lnTo>
                  <a:lnTo>
                    <a:pt x="73151" y="40195"/>
                  </a:lnTo>
                  <a:lnTo>
                    <a:pt x="48767" y="70103"/>
                  </a:lnTo>
                  <a:lnTo>
                    <a:pt x="28194" y="107632"/>
                  </a:lnTo>
                  <a:lnTo>
                    <a:pt x="12191" y="150875"/>
                  </a:lnTo>
                  <a:lnTo>
                    <a:pt x="3238" y="194119"/>
                  </a:lnTo>
                  <a:lnTo>
                    <a:pt x="0" y="231647"/>
                  </a:lnTo>
                  <a:lnTo>
                    <a:pt x="1428" y="255127"/>
                  </a:lnTo>
                  <a:lnTo>
                    <a:pt x="12858" y="292941"/>
                  </a:lnTo>
                  <a:lnTo>
                    <a:pt x="52577" y="327088"/>
                  </a:lnTo>
                  <a:lnTo>
                    <a:pt x="91439" y="333755"/>
                  </a:lnTo>
                  <a:lnTo>
                    <a:pt x="116062" y="332898"/>
                  </a:lnTo>
                  <a:lnTo>
                    <a:pt x="139826" y="330326"/>
                  </a:lnTo>
                  <a:lnTo>
                    <a:pt x="163020" y="326040"/>
                  </a:lnTo>
                  <a:lnTo>
                    <a:pt x="185927" y="320039"/>
                  </a:lnTo>
                  <a:lnTo>
                    <a:pt x="199643" y="252983"/>
                  </a:lnTo>
                  <a:lnTo>
                    <a:pt x="176783" y="252983"/>
                  </a:lnTo>
                  <a:lnTo>
                    <a:pt x="171068" y="263818"/>
                  </a:lnTo>
                  <a:lnTo>
                    <a:pt x="165353" y="273367"/>
                  </a:lnTo>
                  <a:lnTo>
                    <a:pt x="135493" y="303466"/>
                  </a:lnTo>
                  <a:lnTo>
                    <a:pt x="97535" y="312419"/>
                  </a:lnTo>
                  <a:lnTo>
                    <a:pt x="84915" y="311276"/>
                  </a:lnTo>
                  <a:lnTo>
                    <a:pt x="52149" y="284726"/>
                  </a:lnTo>
                  <a:lnTo>
                    <a:pt x="45719" y="240791"/>
                  </a:lnTo>
                  <a:lnTo>
                    <a:pt x="46601" y="217360"/>
                  </a:lnTo>
                  <a:lnTo>
                    <a:pt x="54078" y="167068"/>
                  </a:lnTo>
                  <a:lnTo>
                    <a:pt x="70461" y="115062"/>
                  </a:lnTo>
                  <a:lnTo>
                    <a:pt x="92892" y="71627"/>
                  </a:lnTo>
                  <a:lnTo>
                    <a:pt x="120705" y="39338"/>
                  </a:lnTo>
                  <a:lnTo>
                    <a:pt x="167639" y="21336"/>
                  </a:lnTo>
                  <a:lnTo>
                    <a:pt x="178474" y="22169"/>
                  </a:lnTo>
                  <a:lnTo>
                    <a:pt x="211073" y="50863"/>
                  </a:lnTo>
                  <a:lnTo>
                    <a:pt x="214883" y="76200"/>
                  </a:lnTo>
                  <a:lnTo>
                    <a:pt x="237743" y="76200"/>
                  </a:lnTo>
                  <a:lnTo>
                    <a:pt x="252983" y="12191"/>
                  </a:lnTo>
                  <a:lnTo>
                    <a:pt x="211835" y="1524"/>
                  </a:lnTo>
                  <a:lnTo>
                    <a:pt x="191833" y="190"/>
                  </a:lnTo>
                  <a:lnTo>
                    <a:pt x="170687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10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211312" y="3648455"/>
              <a:ext cx="173736" cy="176784"/>
            </a:xfrm>
            <a:prstGeom prst="rect">
              <a:avLst/>
            </a:prstGeom>
          </p:spPr>
        </p:pic>
        <p:sp>
          <p:nvSpPr>
            <p:cNvPr id="107" name="object 107"/>
            <p:cNvSpPr/>
            <p:nvPr/>
          </p:nvSpPr>
          <p:spPr>
            <a:xfrm>
              <a:off x="8570976" y="3386328"/>
              <a:ext cx="86995" cy="421005"/>
            </a:xfrm>
            <a:custGeom>
              <a:avLst/>
              <a:gdLst/>
              <a:ahLst/>
              <a:cxnLst/>
              <a:rect l="l" t="t" r="r" b="b"/>
              <a:pathLst>
                <a:path w="86995" h="421004">
                  <a:moveTo>
                    <a:pt x="28955" y="419100"/>
                  </a:moveTo>
                  <a:lnTo>
                    <a:pt x="4572" y="419100"/>
                  </a:lnTo>
                  <a:lnTo>
                    <a:pt x="6096" y="420624"/>
                  </a:lnTo>
                  <a:lnTo>
                    <a:pt x="27431" y="420624"/>
                  </a:lnTo>
                  <a:lnTo>
                    <a:pt x="28955" y="419100"/>
                  </a:lnTo>
                  <a:close/>
                </a:path>
                <a:path w="86995" h="421004">
                  <a:moveTo>
                    <a:pt x="32003" y="417575"/>
                  </a:moveTo>
                  <a:lnTo>
                    <a:pt x="1524" y="417575"/>
                  </a:lnTo>
                  <a:lnTo>
                    <a:pt x="3048" y="419100"/>
                  </a:lnTo>
                  <a:lnTo>
                    <a:pt x="32003" y="419100"/>
                  </a:lnTo>
                  <a:lnTo>
                    <a:pt x="32003" y="417575"/>
                  </a:lnTo>
                  <a:close/>
                </a:path>
                <a:path w="86995" h="421004">
                  <a:moveTo>
                    <a:pt x="32003" y="1524"/>
                  </a:moveTo>
                  <a:lnTo>
                    <a:pt x="1524" y="1524"/>
                  </a:lnTo>
                  <a:lnTo>
                    <a:pt x="1524" y="3048"/>
                  </a:lnTo>
                  <a:lnTo>
                    <a:pt x="0" y="4572"/>
                  </a:lnTo>
                  <a:lnTo>
                    <a:pt x="0" y="9144"/>
                  </a:lnTo>
                  <a:lnTo>
                    <a:pt x="10834" y="33408"/>
                  </a:lnTo>
                  <a:lnTo>
                    <a:pt x="20383" y="58102"/>
                  </a:lnTo>
                  <a:lnTo>
                    <a:pt x="35051" y="108203"/>
                  </a:lnTo>
                  <a:lnTo>
                    <a:pt x="42672" y="158495"/>
                  </a:lnTo>
                  <a:lnTo>
                    <a:pt x="45720" y="208787"/>
                  </a:lnTo>
                  <a:lnTo>
                    <a:pt x="44910" y="234815"/>
                  </a:lnTo>
                  <a:lnTo>
                    <a:pt x="39290" y="285726"/>
                  </a:lnTo>
                  <a:lnTo>
                    <a:pt x="28527" y="336018"/>
                  </a:lnTo>
                  <a:lnTo>
                    <a:pt x="11477" y="385691"/>
                  </a:lnTo>
                  <a:lnTo>
                    <a:pt x="0" y="411480"/>
                  </a:lnTo>
                  <a:lnTo>
                    <a:pt x="0" y="417575"/>
                  </a:lnTo>
                  <a:lnTo>
                    <a:pt x="33527" y="417575"/>
                  </a:lnTo>
                  <a:lnTo>
                    <a:pt x="33527" y="416051"/>
                  </a:lnTo>
                  <a:lnTo>
                    <a:pt x="35051" y="416051"/>
                  </a:lnTo>
                  <a:lnTo>
                    <a:pt x="57912" y="365760"/>
                  </a:lnTo>
                  <a:lnTo>
                    <a:pt x="69699" y="328041"/>
                  </a:lnTo>
                  <a:lnTo>
                    <a:pt x="79057" y="289560"/>
                  </a:lnTo>
                  <a:lnTo>
                    <a:pt x="84939" y="250174"/>
                  </a:lnTo>
                  <a:lnTo>
                    <a:pt x="86868" y="210312"/>
                  </a:lnTo>
                  <a:lnTo>
                    <a:pt x="86010" y="183165"/>
                  </a:lnTo>
                  <a:lnTo>
                    <a:pt x="79152" y="130587"/>
                  </a:lnTo>
                  <a:lnTo>
                    <a:pt x="65484" y="79152"/>
                  </a:lnTo>
                  <a:lnTo>
                    <a:pt x="46148" y="28860"/>
                  </a:lnTo>
                  <a:lnTo>
                    <a:pt x="35051" y="4572"/>
                  </a:lnTo>
                  <a:lnTo>
                    <a:pt x="32003" y="1524"/>
                  </a:lnTo>
                  <a:close/>
                </a:path>
                <a:path w="86995" h="421004">
                  <a:moveTo>
                    <a:pt x="28955" y="0"/>
                  </a:moveTo>
                  <a:lnTo>
                    <a:pt x="7620" y="0"/>
                  </a:lnTo>
                  <a:lnTo>
                    <a:pt x="4572" y="1524"/>
                  </a:lnTo>
                  <a:lnTo>
                    <a:pt x="30479" y="1524"/>
                  </a:lnTo>
                  <a:lnTo>
                    <a:pt x="28955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" name="object 10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43127" y="4123944"/>
              <a:ext cx="121920" cy="120396"/>
            </a:xfrm>
            <a:prstGeom prst="rect">
              <a:avLst/>
            </a:prstGeom>
          </p:spPr>
        </p:pic>
        <p:sp>
          <p:nvSpPr>
            <p:cNvPr id="109" name="object 109"/>
            <p:cNvSpPr/>
            <p:nvPr/>
          </p:nvSpPr>
          <p:spPr>
            <a:xfrm>
              <a:off x="934211" y="4046220"/>
              <a:ext cx="172720" cy="309880"/>
            </a:xfrm>
            <a:custGeom>
              <a:avLst/>
              <a:gdLst/>
              <a:ahLst/>
              <a:cxnLst/>
              <a:rect l="l" t="t" r="r" b="b"/>
              <a:pathLst>
                <a:path w="172719" h="309879">
                  <a:moveTo>
                    <a:pt x="163068" y="0"/>
                  </a:moveTo>
                  <a:lnTo>
                    <a:pt x="10668" y="0"/>
                  </a:lnTo>
                  <a:lnTo>
                    <a:pt x="7619" y="1524"/>
                  </a:lnTo>
                  <a:lnTo>
                    <a:pt x="1524" y="7620"/>
                  </a:lnTo>
                  <a:lnTo>
                    <a:pt x="0" y="10668"/>
                  </a:lnTo>
                  <a:lnTo>
                    <a:pt x="0" y="298704"/>
                  </a:lnTo>
                  <a:lnTo>
                    <a:pt x="1524" y="303276"/>
                  </a:lnTo>
                  <a:lnTo>
                    <a:pt x="4571" y="306324"/>
                  </a:lnTo>
                  <a:lnTo>
                    <a:pt x="10668" y="309372"/>
                  </a:lnTo>
                  <a:lnTo>
                    <a:pt x="166115" y="309372"/>
                  </a:lnTo>
                  <a:lnTo>
                    <a:pt x="169163" y="306324"/>
                  </a:lnTo>
                  <a:lnTo>
                    <a:pt x="169163" y="304800"/>
                  </a:lnTo>
                  <a:lnTo>
                    <a:pt x="170687" y="304800"/>
                  </a:lnTo>
                  <a:lnTo>
                    <a:pt x="170687" y="300228"/>
                  </a:lnTo>
                  <a:lnTo>
                    <a:pt x="172212" y="298704"/>
                  </a:lnTo>
                  <a:lnTo>
                    <a:pt x="172212" y="289560"/>
                  </a:lnTo>
                  <a:lnTo>
                    <a:pt x="170687" y="286512"/>
                  </a:lnTo>
                  <a:lnTo>
                    <a:pt x="170687" y="280416"/>
                  </a:lnTo>
                  <a:lnTo>
                    <a:pt x="169163" y="278892"/>
                  </a:lnTo>
                  <a:lnTo>
                    <a:pt x="169163" y="277368"/>
                  </a:lnTo>
                  <a:lnTo>
                    <a:pt x="167640" y="277368"/>
                  </a:lnTo>
                  <a:lnTo>
                    <a:pt x="166115" y="275844"/>
                  </a:lnTo>
                  <a:lnTo>
                    <a:pt x="41147" y="275844"/>
                  </a:lnTo>
                  <a:lnTo>
                    <a:pt x="41147" y="164592"/>
                  </a:lnTo>
                  <a:lnTo>
                    <a:pt x="147828" y="164592"/>
                  </a:lnTo>
                  <a:lnTo>
                    <a:pt x="150875" y="161544"/>
                  </a:lnTo>
                  <a:lnTo>
                    <a:pt x="150875" y="160020"/>
                  </a:lnTo>
                  <a:lnTo>
                    <a:pt x="152400" y="158496"/>
                  </a:lnTo>
                  <a:lnTo>
                    <a:pt x="152400" y="138684"/>
                  </a:lnTo>
                  <a:lnTo>
                    <a:pt x="150875" y="137160"/>
                  </a:lnTo>
                  <a:lnTo>
                    <a:pt x="150875" y="135636"/>
                  </a:lnTo>
                  <a:lnTo>
                    <a:pt x="147828" y="132588"/>
                  </a:lnTo>
                  <a:lnTo>
                    <a:pt x="146303" y="132588"/>
                  </a:lnTo>
                  <a:lnTo>
                    <a:pt x="146303" y="131064"/>
                  </a:lnTo>
                  <a:lnTo>
                    <a:pt x="41147" y="131064"/>
                  </a:lnTo>
                  <a:lnTo>
                    <a:pt x="41147" y="35052"/>
                  </a:lnTo>
                  <a:lnTo>
                    <a:pt x="164591" y="35052"/>
                  </a:lnTo>
                  <a:lnTo>
                    <a:pt x="164591" y="33528"/>
                  </a:lnTo>
                  <a:lnTo>
                    <a:pt x="166115" y="33528"/>
                  </a:lnTo>
                  <a:lnTo>
                    <a:pt x="167640" y="32004"/>
                  </a:lnTo>
                  <a:lnTo>
                    <a:pt x="167640" y="28956"/>
                  </a:lnTo>
                  <a:lnTo>
                    <a:pt x="169163" y="27432"/>
                  </a:lnTo>
                  <a:lnTo>
                    <a:pt x="169163" y="7620"/>
                  </a:lnTo>
                  <a:lnTo>
                    <a:pt x="167640" y="6096"/>
                  </a:lnTo>
                  <a:lnTo>
                    <a:pt x="167640" y="4572"/>
                  </a:lnTo>
                  <a:lnTo>
                    <a:pt x="166115" y="3048"/>
                  </a:lnTo>
                  <a:lnTo>
                    <a:pt x="166115" y="1524"/>
                  </a:lnTo>
                  <a:lnTo>
                    <a:pt x="164591" y="1524"/>
                  </a:lnTo>
                  <a:lnTo>
                    <a:pt x="163068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141475" y="4126992"/>
              <a:ext cx="192024" cy="230124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1379219" y="4123944"/>
              <a:ext cx="198120" cy="318770"/>
            </a:xfrm>
            <a:custGeom>
              <a:avLst/>
              <a:gdLst/>
              <a:ahLst/>
              <a:cxnLst/>
              <a:rect l="l" t="t" r="r" b="b"/>
              <a:pathLst>
                <a:path w="198119" h="318770">
                  <a:moveTo>
                    <a:pt x="33528" y="316992"/>
                  </a:moveTo>
                  <a:lnTo>
                    <a:pt x="6096" y="316992"/>
                  </a:lnTo>
                  <a:lnTo>
                    <a:pt x="7620" y="318516"/>
                  </a:lnTo>
                  <a:lnTo>
                    <a:pt x="32004" y="318516"/>
                  </a:lnTo>
                  <a:lnTo>
                    <a:pt x="33528" y="316992"/>
                  </a:lnTo>
                  <a:close/>
                </a:path>
                <a:path w="198119" h="318770">
                  <a:moveTo>
                    <a:pt x="38100" y="313944"/>
                  </a:moveTo>
                  <a:lnTo>
                    <a:pt x="1524" y="313944"/>
                  </a:lnTo>
                  <a:lnTo>
                    <a:pt x="1524" y="315468"/>
                  </a:lnTo>
                  <a:lnTo>
                    <a:pt x="3048" y="316992"/>
                  </a:lnTo>
                  <a:lnTo>
                    <a:pt x="35052" y="316992"/>
                  </a:lnTo>
                  <a:lnTo>
                    <a:pt x="36576" y="315468"/>
                  </a:lnTo>
                  <a:lnTo>
                    <a:pt x="38100" y="315468"/>
                  </a:lnTo>
                  <a:lnTo>
                    <a:pt x="38100" y="313944"/>
                  </a:lnTo>
                  <a:close/>
                </a:path>
                <a:path w="198119" h="318770">
                  <a:moveTo>
                    <a:pt x="30480" y="4572"/>
                  </a:moveTo>
                  <a:lnTo>
                    <a:pt x="3048" y="4572"/>
                  </a:lnTo>
                  <a:lnTo>
                    <a:pt x="0" y="7620"/>
                  </a:lnTo>
                  <a:lnTo>
                    <a:pt x="0" y="313944"/>
                  </a:lnTo>
                  <a:lnTo>
                    <a:pt x="39624" y="313944"/>
                  </a:lnTo>
                  <a:lnTo>
                    <a:pt x="39624" y="204216"/>
                  </a:lnTo>
                  <a:lnTo>
                    <a:pt x="173736" y="204216"/>
                  </a:lnTo>
                  <a:lnTo>
                    <a:pt x="174731" y="202692"/>
                  </a:lnTo>
                  <a:lnTo>
                    <a:pt x="100584" y="202692"/>
                  </a:lnTo>
                  <a:lnTo>
                    <a:pt x="92606" y="202096"/>
                  </a:lnTo>
                  <a:lnTo>
                    <a:pt x="55435" y="179070"/>
                  </a:lnTo>
                  <a:lnTo>
                    <a:pt x="39624" y="161544"/>
                  </a:lnTo>
                  <a:lnTo>
                    <a:pt x="39624" y="76200"/>
                  </a:lnTo>
                  <a:lnTo>
                    <a:pt x="44172" y="70746"/>
                  </a:lnTo>
                  <a:lnTo>
                    <a:pt x="52716" y="60960"/>
                  </a:lnTo>
                  <a:lnTo>
                    <a:pt x="56388" y="56387"/>
                  </a:lnTo>
                  <a:lnTo>
                    <a:pt x="68580" y="47244"/>
                  </a:lnTo>
                  <a:lnTo>
                    <a:pt x="73152" y="44196"/>
                  </a:lnTo>
                  <a:lnTo>
                    <a:pt x="77724" y="39624"/>
                  </a:lnTo>
                  <a:lnTo>
                    <a:pt x="35052" y="39624"/>
                  </a:lnTo>
                  <a:lnTo>
                    <a:pt x="35052" y="9144"/>
                  </a:lnTo>
                  <a:lnTo>
                    <a:pt x="33528" y="9144"/>
                  </a:lnTo>
                  <a:lnTo>
                    <a:pt x="33528" y="6096"/>
                  </a:lnTo>
                  <a:lnTo>
                    <a:pt x="32004" y="6096"/>
                  </a:lnTo>
                  <a:lnTo>
                    <a:pt x="30480" y="4572"/>
                  </a:lnTo>
                  <a:close/>
                </a:path>
                <a:path w="198119" h="318770">
                  <a:moveTo>
                    <a:pt x="173736" y="204216"/>
                  </a:moveTo>
                  <a:lnTo>
                    <a:pt x="39624" y="204216"/>
                  </a:lnTo>
                  <a:lnTo>
                    <a:pt x="45720" y="208788"/>
                  </a:lnTo>
                  <a:lnTo>
                    <a:pt x="50292" y="214884"/>
                  </a:lnTo>
                  <a:lnTo>
                    <a:pt x="56388" y="217932"/>
                  </a:lnTo>
                  <a:lnTo>
                    <a:pt x="60960" y="222504"/>
                  </a:lnTo>
                  <a:lnTo>
                    <a:pt x="65532" y="225552"/>
                  </a:lnTo>
                  <a:lnTo>
                    <a:pt x="71628" y="228600"/>
                  </a:lnTo>
                  <a:lnTo>
                    <a:pt x="76200" y="231648"/>
                  </a:lnTo>
                  <a:lnTo>
                    <a:pt x="82296" y="233172"/>
                  </a:lnTo>
                  <a:lnTo>
                    <a:pt x="86868" y="234696"/>
                  </a:lnTo>
                  <a:lnTo>
                    <a:pt x="92964" y="236220"/>
                  </a:lnTo>
                  <a:lnTo>
                    <a:pt x="105156" y="236220"/>
                  </a:lnTo>
                  <a:lnTo>
                    <a:pt x="144780" y="228600"/>
                  </a:lnTo>
                  <a:lnTo>
                    <a:pt x="167497" y="211669"/>
                  </a:lnTo>
                  <a:lnTo>
                    <a:pt x="173736" y="204216"/>
                  </a:lnTo>
                  <a:close/>
                </a:path>
                <a:path w="198119" h="318770">
                  <a:moveTo>
                    <a:pt x="178308" y="33528"/>
                  </a:moveTo>
                  <a:lnTo>
                    <a:pt x="103632" y="33528"/>
                  </a:lnTo>
                  <a:lnTo>
                    <a:pt x="110442" y="34075"/>
                  </a:lnTo>
                  <a:lnTo>
                    <a:pt x="116967" y="35623"/>
                  </a:lnTo>
                  <a:lnTo>
                    <a:pt x="144792" y="60983"/>
                  </a:lnTo>
                  <a:lnTo>
                    <a:pt x="147923" y="66960"/>
                  </a:lnTo>
                  <a:lnTo>
                    <a:pt x="155424" y="111537"/>
                  </a:lnTo>
                  <a:lnTo>
                    <a:pt x="155400" y="127492"/>
                  </a:lnTo>
                  <a:lnTo>
                    <a:pt x="155067" y="134874"/>
                  </a:lnTo>
                  <a:lnTo>
                    <a:pt x="154162" y="142255"/>
                  </a:lnTo>
                  <a:lnTo>
                    <a:pt x="152400" y="149352"/>
                  </a:lnTo>
                  <a:lnTo>
                    <a:pt x="150971" y="156852"/>
                  </a:lnTo>
                  <a:lnTo>
                    <a:pt x="132588" y="190500"/>
                  </a:lnTo>
                  <a:lnTo>
                    <a:pt x="100584" y="202692"/>
                  </a:lnTo>
                  <a:lnTo>
                    <a:pt x="174731" y="202692"/>
                  </a:lnTo>
                  <a:lnTo>
                    <a:pt x="192024" y="166116"/>
                  </a:lnTo>
                  <a:lnTo>
                    <a:pt x="198120" y="115824"/>
                  </a:lnTo>
                  <a:lnTo>
                    <a:pt x="197834" y="103751"/>
                  </a:lnTo>
                  <a:lnTo>
                    <a:pt x="190095" y="60102"/>
                  </a:lnTo>
                  <a:lnTo>
                    <a:pt x="182618" y="41814"/>
                  </a:lnTo>
                  <a:lnTo>
                    <a:pt x="178308" y="33528"/>
                  </a:lnTo>
                  <a:close/>
                </a:path>
                <a:path w="198119" h="318770">
                  <a:moveTo>
                    <a:pt x="111252" y="0"/>
                  </a:moveTo>
                  <a:lnTo>
                    <a:pt x="103632" y="0"/>
                  </a:lnTo>
                  <a:lnTo>
                    <a:pt x="97536" y="1524"/>
                  </a:lnTo>
                  <a:lnTo>
                    <a:pt x="89916" y="3048"/>
                  </a:lnTo>
                  <a:lnTo>
                    <a:pt x="83820" y="4572"/>
                  </a:lnTo>
                  <a:lnTo>
                    <a:pt x="65532" y="13716"/>
                  </a:lnTo>
                  <a:lnTo>
                    <a:pt x="47243" y="27432"/>
                  </a:lnTo>
                  <a:lnTo>
                    <a:pt x="35052" y="39624"/>
                  </a:lnTo>
                  <a:lnTo>
                    <a:pt x="77724" y="39624"/>
                  </a:lnTo>
                  <a:lnTo>
                    <a:pt x="83820" y="38100"/>
                  </a:lnTo>
                  <a:lnTo>
                    <a:pt x="97536" y="33528"/>
                  </a:lnTo>
                  <a:lnTo>
                    <a:pt x="178308" y="33528"/>
                  </a:lnTo>
                  <a:lnTo>
                    <a:pt x="142327" y="5143"/>
                  </a:lnTo>
                  <a:lnTo>
                    <a:pt x="122372" y="571"/>
                  </a:lnTo>
                  <a:lnTo>
                    <a:pt x="111252" y="0"/>
                  </a:lnTo>
                  <a:close/>
                </a:path>
                <a:path w="198119" h="318770">
                  <a:moveTo>
                    <a:pt x="22860" y="3048"/>
                  </a:moveTo>
                  <a:lnTo>
                    <a:pt x="10668" y="3048"/>
                  </a:lnTo>
                  <a:lnTo>
                    <a:pt x="9143" y="4572"/>
                  </a:lnTo>
                  <a:lnTo>
                    <a:pt x="25908" y="4572"/>
                  </a:lnTo>
                  <a:lnTo>
                    <a:pt x="22860" y="3048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621652" y="4123944"/>
              <a:ext cx="198003" cy="236220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879091" y="4123944"/>
              <a:ext cx="126491" cy="233172"/>
            </a:xfrm>
            <a:prstGeom prst="rect">
              <a:avLst/>
            </a:prstGeom>
          </p:spPr>
        </p:pic>
        <p:sp>
          <p:nvSpPr>
            <p:cNvPr id="114" name="object 114"/>
            <p:cNvSpPr/>
            <p:nvPr/>
          </p:nvSpPr>
          <p:spPr>
            <a:xfrm>
              <a:off x="2046731" y="4038600"/>
              <a:ext cx="48895" cy="318770"/>
            </a:xfrm>
            <a:custGeom>
              <a:avLst/>
              <a:gdLst/>
              <a:ahLst/>
              <a:cxnLst/>
              <a:rect l="l" t="t" r="r" b="b"/>
              <a:pathLst>
                <a:path w="48894" h="318770">
                  <a:moveTo>
                    <a:pt x="38100" y="316991"/>
                  </a:moveTo>
                  <a:lnTo>
                    <a:pt x="9143" y="316991"/>
                  </a:lnTo>
                  <a:lnTo>
                    <a:pt x="12192" y="318515"/>
                  </a:lnTo>
                  <a:lnTo>
                    <a:pt x="36575" y="318515"/>
                  </a:lnTo>
                  <a:lnTo>
                    <a:pt x="38100" y="316991"/>
                  </a:lnTo>
                  <a:close/>
                </a:path>
                <a:path w="48894" h="318770">
                  <a:moveTo>
                    <a:pt x="41148" y="91439"/>
                  </a:moveTo>
                  <a:lnTo>
                    <a:pt x="6095" y="91439"/>
                  </a:lnTo>
                  <a:lnTo>
                    <a:pt x="6095" y="92963"/>
                  </a:lnTo>
                  <a:lnTo>
                    <a:pt x="4572" y="92963"/>
                  </a:lnTo>
                  <a:lnTo>
                    <a:pt x="4572" y="313944"/>
                  </a:lnTo>
                  <a:lnTo>
                    <a:pt x="7619" y="316991"/>
                  </a:lnTo>
                  <a:lnTo>
                    <a:pt x="39624" y="316991"/>
                  </a:lnTo>
                  <a:lnTo>
                    <a:pt x="41148" y="315468"/>
                  </a:lnTo>
                  <a:lnTo>
                    <a:pt x="42672" y="315468"/>
                  </a:lnTo>
                  <a:lnTo>
                    <a:pt x="42672" y="313944"/>
                  </a:lnTo>
                  <a:lnTo>
                    <a:pt x="44195" y="313944"/>
                  </a:lnTo>
                  <a:lnTo>
                    <a:pt x="44195" y="94487"/>
                  </a:lnTo>
                  <a:lnTo>
                    <a:pt x="42672" y="94487"/>
                  </a:lnTo>
                  <a:lnTo>
                    <a:pt x="42672" y="92963"/>
                  </a:lnTo>
                  <a:lnTo>
                    <a:pt x="41148" y="91439"/>
                  </a:lnTo>
                  <a:close/>
                </a:path>
                <a:path w="48894" h="318770">
                  <a:moveTo>
                    <a:pt x="38100" y="89915"/>
                  </a:moveTo>
                  <a:lnTo>
                    <a:pt x="9143" y="89915"/>
                  </a:lnTo>
                  <a:lnTo>
                    <a:pt x="7619" y="91439"/>
                  </a:lnTo>
                  <a:lnTo>
                    <a:pt x="39624" y="91439"/>
                  </a:lnTo>
                  <a:lnTo>
                    <a:pt x="38100" y="89915"/>
                  </a:lnTo>
                  <a:close/>
                </a:path>
                <a:path w="48894" h="318770">
                  <a:moveTo>
                    <a:pt x="30480" y="88391"/>
                  </a:moveTo>
                  <a:lnTo>
                    <a:pt x="19812" y="88391"/>
                  </a:lnTo>
                  <a:lnTo>
                    <a:pt x="16763" y="89915"/>
                  </a:lnTo>
                  <a:lnTo>
                    <a:pt x="33528" y="89915"/>
                  </a:lnTo>
                  <a:lnTo>
                    <a:pt x="30480" y="88391"/>
                  </a:lnTo>
                  <a:close/>
                </a:path>
                <a:path w="48894" h="318770">
                  <a:moveTo>
                    <a:pt x="33528" y="0"/>
                  </a:moveTo>
                  <a:lnTo>
                    <a:pt x="15240" y="0"/>
                  </a:lnTo>
                  <a:lnTo>
                    <a:pt x="7619" y="1524"/>
                  </a:lnTo>
                  <a:lnTo>
                    <a:pt x="4572" y="6096"/>
                  </a:lnTo>
                  <a:lnTo>
                    <a:pt x="1524" y="9143"/>
                  </a:lnTo>
                  <a:lnTo>
                    <a:pt x="0" y="15239"/>
                  </a:lnTo>
                  <a:lnTo>
                    <a:pt x="0" y="33527"/>
                  </a:lnTo>
                  <a:lnTo>
                    <a:pt x="1524" y="39624"/>
                  </a:lnTo>
                  <a:lnTo>
                    <a:pt x="7619" y="45719"/>
                  </a:lnTo>
                  <a:lnTo>
                    <a:pt x="15240" y="47243"/>
                  </a:lnTo>
                  <a:lnTo>
                    <a:pt x="33528" y="47243"/>
                  </a:lnTo>
                  <a:lnTo>
                    <a:pt x="39624" y="45719"/>
                  </a:lnTo>
                  <a:lnTo>
                    <a:pt x="42672" y="42672"/>
                  </a:lnTo>
                  <a:lnTo>
                    <a:pt x="47243" y="39624"/>
                  </a:lnTo>
                  <a:lnTo>
                    <a:pt x="48768" y="33527"/>
                  </a:lnTo>
                  <a:lnTo>
                    <a:pt x="48768" y="15239"/>
                  </a:lnTo>
                  <a:lnTo>
                    <a:pt x="45719" y="9143"/>
                  </a:lnTo>
                  <a:lnTo>
                    <a:pt x="42672" y="4572"/>
                  </a:lnTo>
                  <a:lnTo>
                    <a:pt x="39624" y="1524"/>
                  </a:lnTo>
                  <a:lnTo>
                    <a:pt x="33528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5" name="object 11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162555" y="4070604"/>
              <a:ext cx="1205483" cy="289560"/>
            </a:xfrm>
            <a:prstGeom prst="rect">
              <a:avLst/>
            </a:prstGeom>
          </p:spPr>
        </p:pic>
        <p:sp>
          <p:nvSpPr>
            <p:cNvPr id="116" name="object 116"/>
            <p:cNvSpPr/>
            <p:nvPr/>
          </p:nvSpPr>
          <p:spPr>
            <a:xfrm>
              <a:off x="3439668" y="4023359"/>
              <a:ext cx="472440" cy="334010"/>
            </a:xfrm>
            <a:custGeom>
              <a:avLst/>
              <a:gdLst/>
              <a:ahLst/>
              <a:cxnLst/>
              <a:rect l="l" t="t" r="r" b="b"/>
              <a:pathLst>
                <a:path w="472439" h="334010">
                  <a:moveTo>
                    <a:pt x="39624" y="4572"/>
                  </a:moveTo>
                  <a:lnTo>
                    <a:pt x="36576" y="1524"/>
                  </a:lnTo>
                  <a:lnTo>
                    <a:pt x="35052" y="1524"/>
                  </a:lnTo>
                  <a:lnTo>
                    <a:pt x="32004" y="0"/>
                  </a:lnTo>
                  <a:lnTo>
                    <a:pt x="7620" y="0"/>
                  </a:lnTo>
                  <a:lnTo>
                    <a:pt x="6096" y="1524"/>
                  </a:lnTo>
                  <a:lnTo>
                    <a:pt x="4572" y="1524"/>
                  </a:lnTo>
                  <a:lnTo>
                    <a:pt x="3048" y="3048"/>
                  </a:lnTo>
                  <a:lnTo>
                    <a:pt x="1524" y="3048"/>
                  </a:lnTo>
                  <a:lnTo>
                    <a:pt x="1524" y="4572"/>
                  </a:lnTo>
                  <a:lnTo>
                    <a:pt x="0" y="6096"/>
                  </a:lnTo>
                  <a:lnTo>
                    <a:pt x="0" y="327660"/>
                  </a:lnTo>
                  <a:lnTo>
                    <a:pt x="1524" y="329184"/>
                  </a:lnTo>
                  <a:lnTo>
                    <a:pt x="1524" y="330708"/>
                  </a:lnTo>
                  <a:lnTo>
                    <a:pt x="3048" y="330708"/>
                  </a:lnTo>
                  <a:lnTo>
                    <a:pt x="4572" y="332232"/>
                  </a:lnTo>
                  <a:lnTo>
                    <a:pt x="6096" y="332232"/>
                  </a:lnTo>
                  <a:lnTo>
                    <a:pt x="7620" y="333756"/>
                  </a:lnTo>
                  <a:lnTo>
                    <a:pt x="32004" y="333756"/>
                  </a:lnTo>
                  <a:lnTo>
                    <a:pt x="35052" y="332232"/>
                  </a:lnTo>
                  <a:lnTo>
                    <a:pt x="36576" y="332232"/>
                  </a:lnTo>
                  <a:lnTo>
                    <a:pt x="39624" y="329184"/>
                  </a:lnTo>
                  <a:lnTo>
                    <a:pt x="39624" y="4572"/>
                  </a:lnTo>
                  <a:close/>
                </a:path>
                <a:path w="472439" h="334010">
                  <a:moveTo>
                    <a:pt x="472440" y="173736"/>
                  </a:moveTo>
                  <a:lnTo>
                    <a:pt x="467296" y="125526"/>
                  </a:lnTo>
                  <a:lnTo>
                    <a:pt x="451675" y="85344"/>
                  </a:lnTo>
                  <a:lnTo>
                    <a:pt x="429768" y="59563"/>
                  </a:lnTo>
                  <a:lnTo>
                    <a:pt x="429768" y="175260"/>
                  </a:lnTo>
                  <a:lnTo>
                    <a:pt x="429450" y="190690"/>
                  </a:lnTo>
                  <a:lnTo>
                    <a:pt x="423672" y="230136"/>
                  </a:lnTo>
                  <a:lnTo>
                    <a:pt x="402336" y="268236"/>
                  </a:lnTo>
                  <a:lnTo>
                    <a:pt x="368808" y="291084"/>
                  </a:lnTo>
                  <a:lnTo>
                    <a:pt x="318516" y="298704"/>
                  </a:lnTo>
                  <a:lnTo>
                    <a:pt x="275844" y="298704"/>
                  </a:lnTo>
                  <a:lnTo>
                    <a:pt x="275844" y="57912"/>
                  </a:lnTo>
                  <a:lnTo>
                    <a:pt x="318516" y="57912"/>
                  </a:lnTo>
                  <a:lnTo>
                    <a:pt x="359448" y="63055"/>
                  </a:lnTo>
                  <a:lnTo>
                    <a:pt x="396684" y="83997"/>
                  </a:lnTo>
                  <a:lnTo>
                    <a:pt x="419925" y="118021"/>
                  </a:lnTo>
                  <a:lnTo>
                    <a:pt x="429450" y="162953"/>
                  </a:lnTo>
                  <a:lnTo>
                    <a:pt x="429768" y="175260"/>
                  </a:lnTo>
                  <a:lnTo>
                    <a:pt x="429768" y="59563"/>
                  </a:lnTo>
                  <a:lnTo>
                    <a:pt x="428078" y="57912"/>
                  </a:lnTo>
                  <a:lnTo>
                    <a:pt x="424624" y="54533"/>
                  </a:lnTo>
                  <a:lnTo>
                    <a:pt x="413766" y="46482"/>
                  </a:lnTo>
                  <a:lnTo>
                    <a:pt x="374040" y="29298"/>
                  </a:lnTo>
                  <a:lnTo>
                    <a:pt x="320040" y="22860"/>
                  </a:lnTo>
                  <a:lnTo>
                    <a:pt x="246888" y="22860"/>
                  </a:lnTo>
                  <a:lnTo>
                    <a:pt x="243840" y="24384"/>
                  </a:lnTo>
                  <a:lnTo>
                    <a:pt x="234696" y="33528"/>
                  </a:lnTo>
                  <a:lnTo>
                    <a:pt x="234696" y="321564"/>
                  </a:lnTo>
                  <a:lnTo>
                    <a:pt x="237744" y="326136"/>
                  </a:lnTo>
                  <a:lnTo>
                    <a:pt x="240792" y="329184"/>
                  </a:lnTo>
                  <a:lnTo>
                    <a:pt x="246888" y="332232"/>
                  </a:lnTo>
                  <a:lnTo>
                    <a:pt x="315468" y="332232"/>
                  </a:lnTo>
                  <a:lnTo>
                    <a:pt x="369468" y="327088"/>
                  </a:lnTo>
                  <a:lnTo>
                    <a:pt x="410718" y="310134"/>
                  </a:lnTo>
                  <a:lnTo>
                    <a:pt x="425983" y="298704"/>
                  </a:lnTo>
                  <a:lnTo>
                    <a:pt x="432816" y="292608"/>
                  </a:lnTo>
                  <a:lnTo>
                    <a:pt x="457238" y="258114"/>
                  </a:lnTo>
                  <a:lnTo>
                    <a:pt x="470154" y="211074"/>
                  </a:lnTo>
                  <a:lnTo>
                    <a:pt x="471868" y="192836"/>
                  </a:lnTo>
                  <a:lnTo>
                    <a:pt x="472440" y="173736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957944" y="4123944"/>
              <a:ext cx="198003" cy="236220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4183379" y="4070604"/>
              <a:ext cx="140335" cy="289560"/>
            </a:xfrm>
            <a:custGeom>
              <a:avLst/>
              <a:gdLst/>
              <a:ahLst/>
              <a:cxnLst/>
              <a:rect l="l" t="t" r="r" b="b"/>
              <a:pathLst>
                <a:path w="140335" h="289560">
                  <a:moveTo>
                    <a:pt x="77724" y="91439"/>
                  </a:moveTo>
                  <a:lnTo>
                    <a:pt x="38100" y="91439"/>
                  </a:lnTo>
                  <a:lnTo>
                    <a:pt x="38100" y="216408"/>
                  </a:lnTo>
                  <a:lnTo>
                    <a:pt x="43481" y="254984"/>
                  </a:lnTo>
                  <a:lnTo>
                    <a:pt x="53340" y="271272"/>
                  </a:lnTo>
                  <a:lnTo>
                    <a:pt x="57912" y="277368"/>
                  </a:lnTo>
                  <a:lnTo>
                    <a:pt x="100584" y="289560"/>
                  </a:lnTo>
                  <a:lnTo>
                    <a:pt x="108204" y="289560"/>
                  </a:lnTo>
                  <a:lnTo>
                    <a:pt x="112775" y="288036"/>
                  </a:lnTo>
                  <a:lnTo>
                    <a:pt x="118872" y="288036"/>
                  </a:lnTo>
                  <a:lnTo>
                    <a:pt x="121920" y="286512"/>
                  </a:lnTo>
                  <a:lnTo>
                    <a:pt x="126492" y="286512"/>
                  </a:lnTo>
                  <a:lnTo>
                    <a:pt x="128016" y="284988"/>
                  </a:lnTo>
                  <a:lnTo>
                    <a:pt x="131064" y="283464"/>
                  </a:lnTo>
                  <a:lnTo>
                    <a:pt x="134112" y="283464"/>
                  </a:lnTo>
                  <a:lnTo>
                    <a:pt x="138684" y="278892"/>
                  </a:lnTo>
                  <a:lnTo>
                    <a:pt x="138684" y="277368"/>
                  </a:lnTo>
                  <a:lnTo>
                    <a:pt x="140208" y="274320"/>
                  </a:lnTo>
                  <a:lnTo>
                    <a:pt x="140208" y="256032"/>
                  </a:lnTo>
                  <a:lnTo>
                    <a:pt x="108204" y="256032"/>
                  </a:lnTo>
                  <a:lnTo>
                    <a:pt x="99893" y="255198"/>
                  </a:lnTo>
                  <a:lnTo>
                    <a:pt x="78033" y="220908"/>
                  </a:lnTo>
                  <a:lnTo>
                    <a:pt x="77724" y="210312"/>
                  </a:lnTo>
                  <a:lnTo>
                    <a:pt x="77724" y="91439"/>
                  </a:lnTo>
                  <a:close/>
                </a:path>
                <a:path w="140335" h="289560">
                  <a:moveTo>
                    <a:pt x="138684" y="249936"/>
                  </a:moveTo>
                  <a:lnTo>
                    <a:pt x="131064" y="249936"/>
                  </a:lnTo>
                  <a:lnTo>
                    <a:pt x="129540" y="251460"/>
                  </a:lnTo>
                  <a:lnTo>
                    <a:pt x="128016" y="251460"/>
                  </a:lnTo>
                  <a:lnTo>
                    <a:pt x="124968" y="252984"/>
                  </a:lnTo>
                  <a:lnTo>
                    <a:pt x="123444" y="252984"/>
                  </a:lnTo>
                  <a:lnTo>
                    <a:pt x="120396" y="254508"/>
                  </a:lnTo>
                  <a:lnTo>
                    <a:pt x="114300" y="254508"/>
                  </a:lnTo>
                  <a:lnTo>
                    <a:pt x="111252" y="256032"/>
                  </a:lnTo>
                  <a:lnTo>
                    <a:pt x="140208" y="256032"/>
                  </a:lnTo>
                  <a:lnTo>
                    <a:pt x="140208" y="252984"/>
                  </a:lnTo>
                  <a:lnTo>
                    <a:pt x="138684" y="251460"/>
                  </a:lnTo>
                  <a:lnTo>
                    <a:pt x="138684" y="249936"/>
                  </a:lnTo>
                  <a:close/>
                </a:path>
                <a:path w="140335" h="289560">
                  <a:moveTo>
                    <a:pt x="137160" y="248412"/>
                  </a:moveTo>
                  <a:lnTo>
                    <a:pt x="134112" y="248412"/>
                  </a:lnTo>
                  <a:lnTo>
                    <a:pt x="132587" y="249936"/>
                  </a:lnTo>
                  <a:lnTo>
                    <a:pt x="137160" y="249936"/>
                  </a:lnTo>
                  <a:lnTo>
                    <a:pt x="137160" y="248412"/>
                  </a:lnTo>
                  <a:close/>
                </a:path>
                <a:path w="140335" h="289560">
                  <a:moveTo>
                    <a:pt x="135636" y="57912"/>
                  </a:moveTo>
                  <a:lnTo>
                    <a:pt x="6096" y="57912"/>
                  </a:lnTo>
                  <a:lnTo>
                    <a:pt x="3048" y="60960"/>
                  </a:lnTo>
                  <a:lnTo>
                    <a:pt x="3048" y="62484"/>
                  </a:lnTo>
                  <a:lnTo>
                    <a:pt x="1524" y="64008"/>
                  </a:lnTo>
                  <a:lnTo>
                    <a:pt x="1524" y="67056"/>
                  </a:lnTo>
                  <a:lnTo>
                    <a:pt x="0" y="68580"/>
                  </a:lnTo>
                  <a:lnTo>
                    <a:pt x="0" y="80772"/>
                  </a:lnTo>
                  <a:lnTo>
                    <a:pt x="4572" y="89915"/>
                  </a:lnTo>
                  <a:lnTo>
                    <a:pt x="6096" y="91439"/>
                  </a:lnTo>
                  <a:lnTo>
                    <a:pt x="135636" y="91439"/>
                  </a:lnTo>
                  <a:lnTo>
                    <a:pt x="137160" y="89915"/>
                  </a:lnTo>
                  <a:lnTo>
                    <a:pt x="140208" y="83820"/>
                  </a:lnTo>
                  <a:lnTo>
                    <a:pt x="140208" y="65532"/>
                  </a:lnTo>
                  <a:lnTo>
                    <a:pt x="138684" y="62484"/>
                  </a:lnTo>
                  <a:lnTo>
                    <a:pt x="138684" y="60960"/>
                  </a:lnTo>
                  <a:lnTo>
                    <a:pt x="137160" y="59436"/>
                  </a:lnTo>
                  <a:lnTo>
                    <a:pt x="135636" y="59436"/>
                  </a:lnTo>
                  <a:lnTo>
                    <a:pt x="135636" y="57912"/>
                  </a:lnTo>
                  <a:close/>
                </a:path>
                <a:path w="140335" h="289560">
                  <a:moveTo>
                    <a:pt x="77724" y="4572"/>
                  </a:moveTo>
                  <a:lnTo>
                    <a:pt x="38100" y="4572"/>
                  </a:lnTo>
                  <a:lnTo>
                    <a:pt x="38100" y="57912"/>
                  </a:lnTo>
                  <a:lnTo>
                    <a:pt x="77724" y="57912"/>
                  </a:lnTo>
                  <a:lnTo>
                    <a:pt x="77724" y="4572"/>
                  </a:lnTo>
                  <a:close/>
                </a:path>
                <a:path w="140335" h="289560">
                  <a:moveTo>
                    <a:pt x="74675" y="1524"/>
                  </a:moveTo>
                  <a:lnTo>
                    <a:pt x="41148" y="1524"/>
                  </a:lnTo>
                  <a:lnTo>
                    <a:pt x="39624" y="3048"/>
                  </a:lnTo>
                  <a:lnTo>
                    <a:pt x="39624" y="4572"/>
                  </a:lnTo>
                  <a:lnTo>
                    <a:pt x="76200" y="4572"/>
                  </a:lnTo>
                  <a:lnTo>
                    <a:pt x="76200" y="3048"/>
                  </a:lnTo>
                  <a:lnTo>
                    <a:pt x="74675" y="1524"/>
                  </a:lnTo>
                  <a:close/>
                </a:path>
                <a:path w="140335" h="289560">
                  <a:moveTo>
                    <a:pt x="71628" y="0"/>
                  </a:moveTo>
                  <a:lnTo>
                    <a:pt x="44196" y="0"/>
                  </a:lnTo>
                  <a:lnTo>
                    <a:pt x="42672" y="1524"/>
                  </a:lnTo>
                  <a:lnTo>
                    <a:pt x="73152" y="1524"/>
                  </a:lnTo>
                  <a:lnTo>
                    <a:pt x="71628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355658" y="4123944"/>
              <a:ext cx="196530" cy="236220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611623" y="4123944"/>
              <a:ext cx="126491" cy="233172"/>
            </a:xfrm>
            <a:prstGeom prst="rect">
              <a:avLst/>
            </a:prstGeom>
          </p:spPr>
        </p:pic>
        <p:sp>
          <p:nvSpPr>
            <p:cNvPr id="121" name="object 121"/>
            <p:cNvSpPr/>
            <p:nvPr/>
          </p:nvSpPr>
          <p:spPr>
            <a:xfrm>
              <a:off x="4783836" y="4038599"/>
              <a:ext cx="434340" cy="318770"/>
            </a:xfrm>
            <a:custGeom>
              <a:avLst/>
              <a:gdLst/>
              <a:ahLst/>
              <a:cxnLst/>
              <a:rect l="l" t="t" r="r" b="b"/>
              <a:pathLst>
                <a:path w="434339" h="318770">
                  <a:moveTo>
                    <a:pt x="318516" y="313944"/>
                  </a:moveTo>
                  <a:lnTo>
                    <a:pt x="318490" y="174523"/>
                  </a:lnTo>
                  <a:lnTo>
                    <a:pt x="312915" y="132499"/>
                  </a:lnTo>
                  <a:lnTo>
                    <a:pt x="307479" y="120396"/>
                  </a:lnTo>
                  <a:lnTo>
                    <a:pt x="306679" y="118783"/>
                  </a:lnTo>
                  <a:lnTo>
                    <a:pt x="272999" y="89852"/>
                  </a:lnTo>
                  <a:lnTo>
                    <a:pt x="245364" y="85344"/>
                  </a:lnTo>
                  <a:lnTo>
                    <a:pt x="239268" y="85344"/>
                  </a:lnTo>
                  <a:lnTo>
                    <a:pt x="233172" y="86868"/>
                  </a:lnTo>
                  <a:lnTo>
                    <a:pt x="228600" y="88392"/>
                  </a:lnTo>
                  <a:lnTo>
                    <a:pt x="216408" y="91440"/>
                  </a:lnTo>
                  <a:lnTo>
                    <a:pt x="210312" y="94488"/>
                  </a:lnTo>
                  <a:lnTo>
                    <a:pt x="192024" y="108204"/>
                  </a:lnTo>
                  <a:lnTo>
                    <a:pt x="187210" y="112801"/>
                  </a:lnTo>
                  <a:lnTo>
                    <a:pt x="182118" y="117538"/>
                  </a:lnTo>
                  <a:lnTo>
                    <a:pt x="176911" y="122694"/>
                  </a:lnTo>
                  <a:lnTo>
                    <a:pt x="172212" y="128016"/>
                  </a:lnTo>
                  <a:lnTo>
                    <a:pt x="168402" y="120396"/>
                  </a:lnTo>
                  <a:lnTo>
                    <a:pt x="166116" y="115824"/>
                  </a:lnTo>
                  <a:lnTo>
                    <a:pt x="161544" y="111252"/>
                  </a:lnTo>
                  <a:lnTo>
                    <a:pt x="158496" y="105156"/>
                  </a:lnTo>
                  <a:lnTo>
                    <a:pt x="153924" y="100584"/>
                  </a:lnTo>
                  <a:lnTo>
                    <a:pt x="147828" y="97536"/>
                  </a:lnTo>
                  <a:lnTo>
                    <a:pt x="143256" y="92964"/>
                  </a:lnTo>
                  <a:lnTo>
                    <a:pt x="137160" y="91440"/>
                  </a:lnTo>
                  <a:lnTo>
                    <a:pt x="129540" y="88392"/>
                  </a:lnTo>
                  <a:lnTo>
                    <a:pt x="114300" y="85344"/>
                  </a:lnTo>
                  <a:lnTo>
                    <a:pt x="105156" y="85344"/>
                  </a:lnTo>
                  <a:lnTo>
                    <a:pt x="96913" y="85915"/>
                  </a:lnTo>
                  <a:lnTo>
                    <a:pt x="53340" y="107454"/>
                  </a:lnTo>
                  <a:lnTo>
                    <a:pt x="35052" y="124968"/>
                  </a:lnTo>
                  <a:lnTo>
                    <a:pt x="35052" y="92964"/>
                  </a:lnTo>
                  <a:lnTo>
                    <a:pt x="33528" y="91440"/>
                  </a:lnTo>
                  <a:lnTo>
                    <a:pt x="32004" y="91440"/>
                  </a:lnTo>
                  <a:lnTo>
                    <a:pt x="30480" y="89916"/>
                  </a:lnTo>
                  <a:lnTo>
                    <a:pt x="27432" y="89916"/>
                  </a:lnTo>
                  <a:lnTo>
                    <a:pt x="24384" y="88392"/>
                  </a:lnTo>
                  <a:lnTo>
                    <a:pt x="10668" y="88392"/>
                  </a:lnTo>
                  <a:lnTo>
                    <a:pt x="9144" y="89916"/>
                  </a:lnTo>
                  <a:lnTo>
                    <a:pt x="4572" y="89916"/>
                  </a:lnTo>
                  <a:lnTo>
                    <a:pt x="0" y="94488"/>
                  </a:lnTo>
                  <a:lnTo>
                    <a:pt x="0" y="313944"/>
                  </a:lnTo>
                  <a:lnTo>
                    <a:pt x="1524" y="313944"/>
                  </a:lnTo>
                  <a:lnTo>
                    <a:pt x="1524" y="315468"/>
                  </a:lnTo>
                  <a:lnTo>
                    <a:pt x="3048" y="315468"/>
                  </a:lnTo>
                  <a:lnTo>
                    <a:pt x="4572" y="316992"/>
                  </a:lnTo>
                  <a:lnTo>
                    <a:pt x="6096" y="316992"/>
                  </a:lnTo>
                  <a:lnTo>
                    <a:pt x="7620" y="318516"/>
                  </a:lnTo>
                  <a:lnTo>
                    <a:pt x="32004" y="318516"/>
                  </a:lnTo>
                  <a:lnTo>
                    <a:pt x="33528" y="316992"/>
                  </a:lnTo>
                  <a:lnTo>
                    <a:pt x="35052" y="316992"/>
                  </a:lnTo>
                  <a:lnTo>
                    <a:pt x="36576" y="315468"/>
                  </a:lnTo>
                  <a:lnTo>
                    <a:pt x="38100" y="315468"/>
                  </a:lnTo>
                  <a:lnTo>
                    <a:pt x="38100" y="313944"/>
                  </a:lnTo>
                  <a:lnTo>
                    <a:pt x="39624" y="313944"/>
                  </a:lnTo>
                  <a:lnTo>
                    <a:pt x="39712" y="161429"/>
                  </a:lnTo>
                  <a:lnTo>
                    <a:pt x="47599" y="151828"/>
                  </a:lnTo>
                  <a:lnTo>
                    <a:pt x="76949" y="125539"/>
                  </a:lnTo>
                  <a:lnTo>
                    <a:pt x="78333" y="124968"/>
                  </a:lnTo>
                  <a:lnTo>
                    <a:pt x="83820" y="122694"/>
                  </a:lnTo>
                  <a:lnTo>
                    <a:pt x="90678" y="120980"/>
                  </a:lnTo>
                  <a:lnTo>
                    <a:pt x="97536" y="120396"/>
                  </a:lnTo>
                  <a:lnTo>
                    <a:pt x="105156" y="120396"/>
                  </a:lnTo>
                  <a:lnTo>
                    <a:pt x="129540" y="137160"/>
                  </a:lnTo>
                  <a:lnTo>
                    <a:pt x="132588" y="141732"/>
                  </a:lnTo>
                  <a:lnTo>
                    <a:pt x="140208" y="181356"/>
                  </a:lnTo>
                  <a:lnTo>
                    <a:pt x="140208" y="313944"/>
                  </a:lnTo>
                  <a:lnTo>
                    <a:pt x="143256" y="316992"/>
                  </a:lnTo>
                  <a:lnTo>
                    <a:pt x="144780" y="316992"/>
                  </a:lnTo>
                  <a:lnTo>
                    <a:pt x="147828" y="318516"/>
                  </a:lnTo>
                  <a:lnTo>
                    <a:pt x="172212" y="318516"/>
                  </a:lnTo>
                  <a:lnTo>
                    <a:pt x="173736" y="316992"/>
                  </a:lnTo>
                  <a:lnTo>
                    <a:pt x="175260" y="316992"/>
                  </a:lnTo>
                  <a:lnTo>
                    <a:pt x="176784" y="315468"/>
                  </a:lnTo>
                  <a:lnTo>
                    <a:pt x="178308" y="315468"/>
                  </a:lnTo>
                  <a:lnTo>
                    <a:pt x="178308" y="313944"/>
                  </a:lnTo>
                  <a:lnTo>
                    <a:pt x="179832" y="312420"/>
                  </a:lnTo>
                  <a:lnTo>
                    <a:pt x="179920" y="161429"/>
                  </a:lnTo>
                  <a:lnTo>
                    <a:pt x="208788" y="129540"/>
                  </a:lnTo>
                  <a:lnTo>
                    <a:pt x="236220" y="120396"/>
                  </a:lnTo>
                  <a:lnTo>
                    <a:pt x="243840" y="120396"/>
                  </a:lnTo>
                  <a:lnTo>
                    <a:pt x="275844" y="147828"/>
                  </a:lnTo>
                  <a:lnTo>
                    <a:pt x="278892" y="313944"/>
                  </a:lnTo>
                  <a:lnTo>
                    <a:pt x="280416" y="313944"/>
                  </a:lnTo>
                  <a:lnTo>
                    <a:pt x="280416" y="315468"/>
                  </a:lnTo>
                  <a:lnTo>
                    <a:pt x="281940" y="315468"/>
                  </a:lnTo>
                  <a:lnTo>
                    <a:pt x="283464" y="316992"/>
                  </a:lnTo>
                  <a:lnTo>
                    <a:pt x="284988" y="316992"/>
                  </a:lnTo>
                  <a:lnTo>
                    <a:pt x="286512" y="318516"/>
                  </a:lnTo>
                  <a:lnTo>
                    <a:pt x="310896" y="318516"/>
                  </a:lnTo>
                  <a:lnTo>
                    <a:pt x="313944" y="316992"/>
                  </a:lnTo>
                  <a:lnTo>
                    <a:pt x="315468" y="316992"/>
                  </a:lnTo>
                  <a:lnTo>
                    <a:pt x="318516" y="313944"/>
                  </a:lnTo>
                  <a:close/>
                </a:path>
                <a:path w="434339" h="318770">
                  <a:moveTo>
                    <a:pt x="429768" y="92964"/>
                  </a:moveTo>
                  <a:lnTo>
                    <a:pt x="428244" y="92964"/>
                  </a:lnTo>
                  <a:lnTo>
                    <a:pt x="428244" y="91440"/>
                  </a:lnTo>
                  <a:lnTo>
                    <a:pt x="426720" y="91440"/>
                  </a:lnTo>
                  <a:lnTo>
                    <a:pt x="425196" y="89916"/>
                  </a:lnTo>
                  <a:lnTo>
                    <a:pt x="420624" y="89916"/>
                  </a:lnTo>
                  <a:lnTo>
                    <a:pt x="417576" y="88392"/>
                  </a:lnTo>
                  <a:lnTo>
                    <a:pt x="406908" y="88392"/>
                  </a:lnTo>
                  <a:lnTo>
                    <a:pt x="403860" y="89916"/>
                  </a:lnTo>
                  <a:lnTo>
                    <a:pt x="396240" y="89916"/>
                  </a:lnTo>
                  <a:lnTo>
                    <a:pt x="394716" y="91440"/>
                  </a:lnTo>
                  <a:lnTo>
                    <a:pt x="393192" y="91440"/>
                  </a:lnTo>
                  <a:lnTo>
                    <a:pt x="391668" y="92964"/>
                  </a:lnTo>
                  <a:lnTo>
                    <a:pt x="391668" y="94488"/>
                  </a:lnTo>
                  <a:lnTo>
                    <a:pt x="390144" y="96012"/>
                  </a:lnTo>
                  <a:lnTo>
                    <a:pt x="390144" y="312420"/>
                  </a:lnTo>
                  <a:lnTo>
                    <a:pt x="391668" y="313944"/>
                  </a:lnTo>
                  <a:lnTo>
                    <a:pt x="391668" y="315468"/>
                  </a:lnTo>
                  <a:lnTo>
                    <a:pt x="393192" y="315468"/>
                  </a:lnTo>
                  <a:lnTo>
                    <a:pt x="394716" y="316992"/>
                  </a:lnTo>
                  <a:lnTo>
                    <a:pt x="396240" y="316992"/>
                  </a:lnTo>
                  <a:lnTo>
                    <a:pt x="397764" y="318516"/>
                  </a:lnTo>
                  <a:lnTo>
                    <a:pt x="422148" y="318516"/>
                  </a:lnTo>
                  <a:lnTo>
                    <a:pt x="425196" y="316992"/>
                  </a:lnTo>
                  <a:lnTo>
                    <a:pt x="426720" y="316992"/>
                  </a:lnTo>
                  <a:lnTo>
                    <a:pt x="429768" y="313944"/>
                  </a:lnTo>
                  <a:lnTo>
                    <a:pt x="429768" y="92964"/>
                  </a:lnTo>
                  <a:close/>
                </a:path>
                <a:path w="434339" h="318770">
                  <a:moveTo>
                    <a:pt x="434340" y="15240"/>
                  </a:moveTo>
                  <a:lnTo>
                    <a:pt x="432816" y="9144"/>
                  </a:lnTo>
                  <a:lnTo>
                    <a:pt x="429768" y="4572"/>
                  </a:lnTo>
                  <a:lnTo>
                    <a:pt x="426720" y="1524"/>
                  </a:lnTo>
                  <a:lnTo>
                    <a:pt x="419100" y="0"/>
                  </a:lnTo>
                  <a:lnTo>
                    <a:pt x="400812" y="0"/>
                  </a:lnTo>
                  <a:lnTo>
                    <a:pt x="394716" y="1524"/>
                  </a:lnTo>
                  <a:lnTo>
                    <a:pt x="391668" y="6096"/>
                  </a:lnTo>
                  <a:lnTo>
                    <a:pt x="387096" y="9144"/>
                  </a:lnTo>
                  <a:lnTo>
                    <a:pt x="385572" y="15240"/>
                  </a:lnTo>
                  <a:lnTo>
                    <a:pt x="385572" y="33528"/>
                  </a:lnTo>
                  <a:lnTo>
                    <a:pt x="387096" y="39624"/>
                  </a:lnTo>
                  <a:lnTo>
                    <a:pt x="391668" y="42672"/>
                  </a:lnTo>
                  <a:lnTo>
                    <a:pt x="394716" y="45720"/>
                  </a:lnTo>
                  <a:lnTo>
                    <a:pt x="400812" y="47244"/>
                  </a:lnTo>
                  <a:lnTo>
                    <a:pt x="419100" y="47244"/>
                  </a:lnTo>
                  <a:lnTo>
                    <a:pt x="426720" y="45720"/>
                  </a:lnTo>
                  <a:lnTo>
                    <a:pt x="432816" y="39624"/>
                  </a:lnTo>
                  <a:lnTo>
                    <a:pt x="434340" y="33528"/>
                  </a:lnTo>
                  <a:lnTo>
                    <a:pt x="434340" y="1524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2" name="object 122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286755" y="4038600"/>
              <a:ext cx="1203960" cy="321563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669023" y="4123944"/>
              <a:ext cx="214883" cy="236220"/>
            </a:xfrm>
            <a:prstGeom prst="rect">
              <a:avLst/>
            </a:prstGeom>
          </p:spPr>
        </p:pic>
        <p:sp>
          <p:nvSpPr>
            <p:cNvPr id="124" name="object 124"/>
            <p:cNvSpPr/>
            <p:nvPr/>
          </p:nvSpPr>
          <p:spPr>
            <a:xfrm>
              <a:off x="6914387" y="4021836"/>
              <a:ext cx="144780" cy="335280"/>
            </a:xfrm>
            <a:custGeom>
              <a:avLst/>
              <a:gdLst/>
              <a:ahLst/>
              <a:cxnLst/>
              <a:rect l="l" t="t" r="r" b="b"/>
              <a:pathLst>
                <a:path w="144779" h="335279">
                  <a:moveTo>
                    <a:pt x="71627" y="333755"/>
                  </a:moveTo>
                  <a:lnTo>
                    <a:pt x="44195" y="333755"/>
                  </a:lnTo>
                  <a:lnTo>
                    <a:pt x="45719" y="335279"/>
                  </a:lnTo>
                  <a:lnTo>
                    <a:pt x="70103" y="335279"/>
                  </a:lnTo>
                  <a:lnTo>
                    <a:pt x="71627" y="333755"/>
                  </a:lnTo>
                  <a:close/>
                </a:path>
                <a:path w="144779" h="335279">
                  <a:moveTo>
                    <a:pt x="74675" y="332231"/>
                  </a:moveTo>
                  <a:lnTo>
                    <a:pt x="41147" y="332231"/>
                  </a:lnTo>
                  <a:lnTo>
                    <a:pt x="42671" y="333755"/>
                  </a:lnTo>
                  <a:lnTo>
                    <a:pt x="73151" y="333755"/>
                  </a:lnTo>
                  <a:lnTo>
                    <a:pt x="74675" y="332231"/>
                  </a:lnTo>
                  <a:close/>
                </a:path>
                <a:path w="144779" h="335279">
                  <a:moveTo>
                    <a:pt x="76200" y="330707"/>
                  </a:moveTo>
                  <a:lnTo>
                    <a:pt x="39623" y="330707"/>
                  </a:lnTo>
                  <a:lnTo>
                    <a:pt x="39623" y="332231"/>
                  </a:lnTo>
                  <a:lnTo>
                    <a:pt x="76200" y="332231"/>
                  </a:lnTo>
                  <a:lnTo>
                    <a:pt x="76200" y="330707"/>
                  </a:lnTo>
                  <a:close/>
                </a:path>
                <a:path w="144779" h="335279">
                  <a:moveTo>
                    <a:pt x="77723" y="140207"/>
                  </a:moveTo>
                  <a:lnTo>
                    <a:pt x="38100" y="140207"/>
                  </a:lnTo>
                  <a:lnTo>
                    <a:pt x="38100" y="330707"/>
                  </a:lnTo>
                  <a:lnTo>
                    <a:pt x="77723" y="330707"/>
                  </a:lnTo>
                  <a:lnTo>
                    <a:pt x="77723" y="140207"/>
                  </a:lnTo>
                  <a:close/>
                </a:path>
                <a:path w="144779" h="335279">
                  <a:moveTo>
                    <a:pt x="128015" y="106679"/>
                  </a:moveTo>
                  <a:lnTo>
                    <a:pt x="4571" y="106679"/>
                  </a:lnTo>
                  <a:lnTo>
                    <a:pt x="4571" y="108203"/>
                  </a:lnTo>
                  <a:lnTo>
                    <a:pt x="3047" y="108203"/>
                  </a:lnTo>
                  <a:lnTo>
                    <a:pt x="3047" y="109727"/>
                  </a:lnTo>
                  <a:lnTo>
                    <a:pt x="1523" y="111251"/>
                  </a:lnTo>
                  <a:lnTo>
                    <a:pt x="1523" y="114300"/>
                  </a:lnTo>
                  <a:lnTo>
                    <a:pt x="0" y="115824"/>
                  </a:lnTo>
                  <a:lnTo>
                    <a:pt x="0" y="129539"/>
                  </a:lnTo>
                  <a:lnTo>
                    <a:pt x="1523" y="132587"/>
                  </a:lnTo>
                  <a:lnTo>
                    <a:pt x="1523" y="135636"/>
                  </a:lnTo>
                  <a:lnTo>
                    <a:pt x="3047" y="138683"/>
                  </a:lnTo>
                  <a:lnTo>
                    <a:pt x="4571" y="140207"/>
                  </a:lnTo>
                  <a:lnTo>
                    <a:pt x="128015" y="140207"/>
                  </a:lnTo>
                  <a:lnTo>
                    <a:pt x="129539" y="138683"/>
                  </a:lnTo>
                  <a:lnTo>
                    <a:pt x="134111" y="129539"/>
                  </a:lnTo>
                  <a:lnTo>
                    <a:pt x="134111" y="120395"/>
                  </a:lnTo>
                  <a:lnTo>
                    <a:pt x="132587" y="117348"/>
                  </a:lnTo>
                  <a:lnTo>
                    <a:pt x="132587" y="111251"/>
                  </a:lnTo>
                  <a:lnTo>
                    <a:pt x="131063" y="111251"/>
                  </a:lnTo>
                  <a:lnTo>
                    <a:pt x="131063" y="109727"/>
                  </a:lnTo>
                  <a:lnTo>
                    <a:pt x="128015" y="106679"/>
                  </a:lnTo>
                  <a:close/>
                </a:path>
                <a:path w="144779" h="335279">
                  <a:moveTo>
                    <a:pt x="118871" y="0"/>
                  </a:moveTo>
                  <a:lnTo>
                    <a:pt x="106679" y="0"/>
                  </a:lnTo>
                  <a:lnTo>
                    <a:pt x="98702" y="285"/>
                  </a:lnTo>
                  <a:lnTo>
                    <a:pt x="59697" y="15287"/>
                  </a:lnTo>
                  <a:lnTo>
                    <a:pt x="42671" y="45719"/>
                  </a:lnTo>
                  <a:lnTo>
                    <a:pt x="40671" y="54268"/>
                  </a:lnTo>
                  <a:lnTo>
                    <a:pt x="39243" y="63817"/>
                  </a:lnTo>
                  <a:lnTo>
                    <a:pt x="38385" y="74223"/>
                  </a:lnTo>
                  <a:lnTo>
                    <a:pt x="38100" y="85343"/>
                  </a:lnTo>
                  <a:lnTo>
                    <a:pt x="38100" y="106679"/>
                  </a:lnTo>
                  <a:lnTo>
                    <a:pt x="77723" y="106679"/>
                  </a:lnTo>
                  <a:lnTo>
                    <a:pt x="77723" y="67055"/>
                  </a:lnTo>
                  <a:lnTo>
                    <a:pt x="79247" y="59436"/>
                  </a:lnTo>
                  <a:lnTo>
                    <a:pt x="80771" y="53339"/>
                  </a:lnTo>
                  <a:lnTo>
                    <a:pt x="82295" y="48767"/>
                  </a:lnTo>
                  <a:lnTo>
                    <a:pt x="85343" y="44195"/>
                  </a:lnTo>
                  <a:lnTo>
                    <a:pt x="86867" y="39624"/>
                  </a:lnTo>
                  <a:lnTo>
                    <a:pt x="91439" y="36575"/>
                  </a:lnTo>
                  <a:lnTo>
                    <a:pt x="94487" y="35051"/>
                  </a:lnTo>
                  <a:lnTo>
                    <a:pt x="103631" y="32003"/>
                  </a:lnTo>
                  <a:lnTo>
                    <a:pt x="144779" y="32003"/>
                  </a:lnTo>
                  <a:lnTo>
                    <a:pt x="144779" y="13715"/>
                  </a:lnTo>
                  <a:lnTo>
                    <a:pt x="143255" y="12191"/>
                  </a:lnTo>
                  <a:lnTo>
                    <a:pt x="143255" y="10667"/>
                  </a:lnTo>
                  <a:lnTo>
                    <a:pt x="141731" y="9143"/>
                  </a:lnTo>
                  <a:lnTo>
                    <a:pt x="141731" y="7619"/>
                  </a:lnTo>
                  <a:lnTo>
                    <a:pt x="140207" y="7619"/>
                  </a:lnTo>
                  <a:lnTo>
                    <a:pt x="138683" y="6095"/>
                  </a:lnTo>
                  <a:lnTo>
                    <a:pt x="132587" y="3048"/>
                  </a:lnTo>
                  <a:lnTo>
                    <a:pt x="128015" y="1524"/>
                  </a:lnTo>
                  <a:lnTo>
                    <a:pt x="123443" y="1524"/>
                  </a:lnTo>
                  <a:lnTo>
                    <a:pt x="118871" y="0"/>
                  </a:lnTo>
                  <a:close/>
                </a:path>
                <a:path w="144779" h="335279">
                  <a:moveTo>
                    <a:pt x="141731" y="38100"/>
                  </a:moveTo>
                  <a:lnTo>
                    <a:pt x="135635" y="38100"/>
                  </a:lnTo>
                  <a:lnTo>
                    <a:pt x="137159" y="39624"/>
                  </a:lnTo>
                  <a:lnTo>
                    <a:pt x="141731" y="39624"/>
                  </a:lnTo>
                  <a:lnTo>
                    <a:pt x="141731" y="38100"/>
                  </a:lnTo>
                  <a:close/>
                </a:path>
                <a:path w="144779" h="335279">
                  <a:moveTo>
                    <a:pt x="144779" y="32003"/>
                  </a:moveTo>
                  <a:lnTo>
                    <a:pt x="114300" y="32003"/>
                  </a:lnTo>
                  <a:lnTo>
                    <a:pt x="117347" y="33527"/>
                  </a:lnTo>
                  <a:lnTo>
                    <a:pt x="124967" y="33527"/>
                  </a:lnTo>
                  <a:lnTo>
                    <a:pt x="128015" y="35051"/>
                  </a:lnTo>
                  <a:lnTo>
                    <a:pt x="129539" y="36575"/>
                  </a:lnTo>
                  <a:lnTo>
                    <a:pt x="132587" y="36575"/>
                  </a:lnTo>
                  <a:lnTo>
                    <a:pt x="134111" y="38100"/>
                  </a:lnTo>
                  <a:lnTo>
                    <a:pt x="143255" y="38100"/>
                  </a:lnTo>
                  <a:lnTo>
                    <a:pt x="143255" y="36575"/>
                  </a:lnTo>
                  <a:lnTo>
                    <a:pt x="144779" y="35051"/>
                  </a:lnTo>
                  <a:lnTo>
                    <a:pt x="144779" y="32003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5" name="object 125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7190231" y="4021836"/>
              <a:ext cx="2287524" cy="338327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43127" y="4754880"/>
              <a:ext cx="121920" cy="121919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934211" y="4654296"/>
              <a:ext cx="1228344" cy="336804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234184" y="4754880"/>
              <a:ext cx="126492" cy="233171"/>
            </a:xfrm>
            <a:prstGeom prst="rect">
              <a:avLst/>
            </a:prstGeom>
          </p:spPr>
        </p:pic>
        <p:sp>
          <p:nvSpPr>
            <p:cNvPr id="129" name="object 129"/>
            <p:cNvSpPr/>
            <p:nvPr/>
          </p:nvSpPr>
          <p:spPr>
            <a:xfrm>
              <a:off x="2377440" y="4756404"/>
              <a:ext cx="203200" cy="317500"/>
            </a:xfrm>
            <a:custGeom>
              <a:avLst/>
              <a:gdLst/>
              <a:ahLst/>
              <a:cxnLst/>
              <a:rect l="l" t="t" r="r" b="b"/>
              <a:pathLst>
                <a:path w="203200" h="317500">
                  <a:moveTo>
                    <a:pt x="114300" y="0"/>
                  </a:moveTo>
                  <a:lnTo>
                    <a:pt x="96012" y="0"/>
                  </a:lnTo>
                  <a:lnTo>
                    <a:pt x="86915" y="285"/>
                  </a:lnTo>
                  <a:lnTo>
                    <a:pt x="47625" y="11620"/>
                  </a:lnTo>
                  <a:lnTo>
                    <a:pt x="18287" y="44196"/>
                  </a:lnTo>
                  <a:lnTo>
                    <a:pt x="12192" y="77724"/>
                  </a:lnTo>
                  <a:lnTo>
                    <a:pt x="12477" y="85439"/>
                  </a:lnTo>
                  <a:lnTo>
                    <a:pt x="28956" y="124968"/>
                  </a:lnTo>
                  <a:lnTo>
                    <a:pt x="16764" y="137160"/>
                  </a:lnTo>
                  <a:lnTo>
                    <a:pt x="13716" y="144780"/>
                  </a:lnTo>
                  <a:lnTo>
                    <a:pt x="10834" y="150756"/>
                  </a:lnTo>
                  <a:lnTo>
                    <a:pt x="8953" y="157162"/>
                  </a:lnTo>
                  <a:lnTo>
                    <a:pt x="7929" y="163853"/>
                  </a:lnTo>
                  <a:lnTo>
                    <a:pt x="7689" y="169164"/>
                  </a:lnTo>
                  <a:lnTo>
                    <a:pt x="7620" y="178308"/>
                  </a:lnTo>
                  <a:lnTo>
                    <a:pt x="9143" y="184404"/>
                  </a:lnTo>
                  <a:lnTo>
                    <a:pt x="13716" y="190500"/>
                  </a:lnTo>
                  <a:lnTo>
                    <a:pt x="16764" y="196596"/>
                  </a:lnTo>
                  <a:lnTo>
                    <a:pt x="22860" y="201168"/>
                  </a:lnTo>
                  <a:lnTo>
                    <a:pt x="30480" y="205740"/>
                  </a:lnTo>
                  <a:lnTo>
                    <a:pt x="25908" y="210312"/>
                  </a:lnTo>
                  <a:lnTo>
                    <a:pt x="21336" y="213360"/>
                  </a:lnTo>
                  <a:lnTo>
                    <a:pt x="16764" y="217932"/>
                  </a:lnTo>
                  <a:lnTo>
                    <a:pt x="13716" y="222504"/>
                  </a:lnTo>
                  <a:lnTo>
                    <a:pt x="9143" y="225552"/>
                  </a:lnTo>
                  <a:lnTo>
                    <a:pt x="7620" y="230124"/>
                  </a:lnTo>
                  <a:lnTo>
                    <a:pt x="4572" y="234696"/>
                  </a:lnTo>
                  <a:lnTo>
                    <a:pt x="3048" y="239268"/>
                  </a:lnTo>
                  <a:lnTo>
                    <a:pt x="1524" y="245364"/>
                  </a:lnTo>
                  <a:lnTo>
                    <a:pt x="0" y="249936"/>
                  </a:lnTo>
                  <a:lnTo>
                    <a:pt x="0" y="268224"/>
                  </a:lnTo>
                  <a:lnTo>
                    <a:pt x="21336" y="301752"/>
                  </a:lnTo>
                  <a:lnTo>
                    <a:pt x="61507" y="315706"/>
                  </a:lnTo>
                  <a:lnTo>
                    <a:pt x="96012" y="316992"/>
                  </a:lnTo>
                  <a:lnTo>
                    <a:pt x="109180" y="316706"/>
                  </a:lnTo>
                  <a:lnTo>
                    <a:pt x="152114" y="308943"/>
                  </a:lnTo>
                  <a:lnTo>
                    <a:pt x="183811" y="288036"/>
                  </a:lnTo>
                  <a:lnTo>
                    <a:pt x="97536" y="288036"/>
                  </a:lnTo>
                  <a:lnTo>
                    <a:pt x="84415" y="287464"/>
                  </a:lnTo>
                  <a:lnTo>
                    <a:pt x="46458" y="274891"/>
                  </a:lnTo>
                  <a:lnTo>
                    <a:pt x="38100" y="256032"/>
                  </a:lnTo>
                  <a:lnTo>
                    <a:pt x="38100" y="249936"/>
                  </a:lnTo>
                  <a:lnTo>
                    <a:pt x="39624" y="246887"/>
                  </a:lnTo>
                  <a:lnTo>
                    <a:pt x="39624" y="243840"/>
                  </a:lnTo>
                  <a:lnTo>
                    <a:pt x="41148" y="239268"/>
                  </a:lnTo>
                  <a:lnTo>
                    <a:pt x="42672" y="236220"/>
                  </a:lnTo>
                  <a:lnTo>
                    <a:pt x="45720" y="233172"/>
                  </a:lnTo>
                  <a:lnTo>
                    <a:pt x="47243" y="230124"/>
                  </a:lnTo>
                  <a:lnTo>
                    <a:pt x="57912" y="219456"/>
                  </a:lnTo>
                  <a:lnTo>
                    <a:pt x="64008" y="214884"/>
                  </a:lnTo>
                  <a:lnTo>
                    <a:pt x="192328" y="214884"/>
                  </a:lnTo>
                  <a:lnTo>
                    <a:pt x="190500" y="211836"/>
                  </a:lnTo>
                  <a:lnTo>
                    <a:pt x="185928" y="205740"/>
                  </a:lnTo>
                  <a:lnTo>
                    <a:pt x="173736" y="196596"/>
                  </a:lnTo>
                  <a:lnTo>
                    <a:pt x="164592" y="193548"/>
                  </a:lnTo>
                  <a:lnTo>
                    <a:pt x="156972" y="190500"/>
                  </a:lnTo>
                  <a:lnTo>
                    <a:pt x="149852" y="188499"/>
                  </a:lnTo>
                  <a:lnTo>
                    <a:pt x="142303" y="187071"/>
                  </a:lnTo>
                  <a:lnTo>
                    <a:pt x="134469" y="186213"/>
                  </a:lnTo>
                  <a:lnTo>
                    <a:pt x="126492" y="185928"/>
                  </a:lnTo>
                  <a:lnTo>
                    <a:pt x="71628" y="182880"/>
                  </a:lnTo>
                  <a:lnTo>
                    <a:pt x="62484" y="182880"/>
                  </a:lnTo>
                  <a:lnTo>
                    <a:pt x="54864" y="181356"/>
                  </a:lnTo>
                  <a:lnTo>
                    <a:pt x="50292" y="178308"/>
                  </a:lnTo>
                  <a:lnTo>
                    <a:pt x="45720" y="173736"/>
                  </a:lnTo>
                  <a:lnTo>
                    <a:pt x="42672" y="169164"/>
                  </a:lnTo>
                  <a:lnTo>
                    <a:pt x="42672" y="158496"/>
                  </a:lnTo>
                  <a:lnTo>
                    <a:pt x="44196" y="153924"/>
                  </a:lnTo>
                  <a:lnTo>
                    <a:pt x="48768" y="144780"/>
                  </a:lnTo>
                  <a:lnTo>
                    <a:pt x="51816" y="141732"/>
                  </a:lnTo>
                  <a:lnTo>
                    <a:pt x="143913" y="141732"/>
                  </a:lnTo>
                  <a:lnTo>
                    <a:pt x="149685" y="137755"/>
                  </a:lnTo>
                  <a:lnTo>
                    <a:pt x="160853" y="127706"/>
                  </a:lnTo>
                  <a:lnTo>
                    <a:pt x="164426" y="123443"/>
                  </a:lnTo>
                  <a:lnTo>
                    <a:pt x="96012" y="123443"/>
                  </a:lnTo>
                  <a:lnTo>
                    <a:pt x="85415" y="122610"/>
                  </a:lnTo>
                  <a:lnTo>
                    <a:pt x="52959" y="96202"/>
                  </a:lnTo>
                  <a:lnTo>
                    <a:pt x="50292" y="77724"/>
                  </a:lnTo>
                  <a:lnTo>
                    <a:pt x="50292" y="65532"/>
                  </a:lnTo>
                  <a:lnTo>
                    <a:pt x="80772" y="30480"/>
                  </a:lnTo>
                  <a:lnTo>
                    <a:pt x="86868" y="28956"/>
                  </a:lnTo>
                  <a:lnTo>
                    <a:pt x="202692" y="28956"/>
                  </a:lnTo>
                  <a:lnTo>
                    <a:pt x="202692" y="10668"/>
                  </a:lnTo>
                  <a:lnTo>
                    <a:pt x="199644" y="4572"/>
                  </a:lnTo>
                  <a:lnTo>
                    <a:pt x="196596" y="3048"/>
                  </a:lnTo>
                  <a:lnTo>
                    <a:pt x="129540" y="3048"/>
                  </a:lnTo>
                  <a:lnTo>
                    <a:pt x="124968" y="1524"/>
                  </a:lnTo>
                  <a:lnTo>
                    <a:pt x="118872" y="1524"/>
                  </a:lnTo>
                  <a:lnTo>
                    <a:pt x="114300" y="0"/>
                  </a:lnTo>
                  <a:close/>
                </a:path>
                <a:path w="203200" h="317500">
                  <a:moveTo>
                    <a:pt x="192328" y="214884"/>
                  </a:moveTo>
                  <a:lnTo>
                    <a:pt x="64008" y="214884"/>
                  </a:lnTo>
                  <a:lnTo>
                    <a:pt x="118872" y="216408"/>
                  </a:lnTo>
                  <a:lnTo>
                    <a:pt x="128349" y="217622"/>
                  </a:lnTo>
                  <a:lnTo>
                    <a:pt x="136398" y="219265"/>
                  </a:lnTo>
                  <a:lnTo>
                    <a:pt x="143303" y="221765"/>
                  </a:lnTo>
                  <a:lnTo>
                    <a:pt x="149352" y="225552"/>
                  </a:lnTo>
                  <a:lnTo>
                    <a:pt x="156972" y="230124"/>
                  </a:lnTo>
                  <a:lnTo>
                    <a:pt x="161544" y="237744"/>
                  </a:lnTo>
                  <a:lnTo>
                    <a:pt x="161514" y="251579"/>
                  </a:lnTo>
                  <a:lnTo>
                    <a:pt x="160020" y="257556"/>
                  </a:lnTo>
                  <a:lnTo>
                    <a:pt x="158496" y="262128"/>
                  </a:lnTo>
                  <a:lnTo>
                    <a:pt x="152400" y="271272"/>
                  </a:lnTo>
                  <a:lnTo>
                    <a:pt x="147828" y="274320"/>
                  </a:lnTo>
                  <a:lnTo>
                    <a:pt x="141732" y="278892"/>
                  </a:lnTo>
                  <a:lnTo>
                    <a:pt x="135636" y="281940"/>
                  </a:lnTo>
                  <a:lnTo>
                    <a:pt x="128016" y="283464"/>
                  </a:lnTo>
                  <a:lnTo>
                    <a:pt x="121110" y="285464"/>
                  </a:lnTo>
                  <a:lnTo>
                    <a:pt x="113919" y="286893"/>
                  </a:lnTo>
                  <a:lnTo>
                    <a:pt x="106156" y="287750"/>
                  </a:lnTo>
                  <a:lnTo>
                    <a:pt x="97536" y="288036"/>
                  </a:lnTo>
                  <a:lnTo>
                    <a:pt x="183811" y="288036"/>
                  </a:lnTo>
                  <a:lnTo>
                    <a:pt x="200620" y="251579"/>
                  </a:lnTo>
                  <a:lnTo>
                    <a:pt x="201168" y="234696"/>
                  </a:lnTo>
                  <a:lnTo>
                    <a:pt x="195072" y="219456"/>
                  </a:lnTo>
                  <a:lnTo>
                    <a:pt x="192328" y="214884"/>
                  </a:lnTo>
                  <a:close/>
                </a:path>
                <a:path w="203200" h="317500">
                  <a:moveTo>
                    <a:pt x="143913" y="141732"/>
                  </a:moveTo>
                  <a:lnTo>
                    <a:pt x="51816" y="141732"/>
                  </a:lnTo>
                  <a:lnTo>
                    <a:pt x="56387" y="144780"/>
                  </a:lnTo>
                  <a:lnTo>
                    <a:pt x="62484" y="147828"/>
                  </a:lnTo>
                  <a:lnTo>
                    <a:pt x="70104" y="149352"/>
                  </a:lnTo>
                  <a:lnTo>
                    <a:pt x="76723" y="151352"/>
                  </a:lnTo>
                  <a:lnTo>
                    <a:pt x="83057" y="152781"/>
                  </a:lnTo>
                  <a:lnTo>
                    <a:pt x="89392" y="153638"/>
                  </a:lnTo>
                  <a:lnTo>
                    <a:pt x="96012" y="153924"/>
                  </a:lnTo>
                  <a:lnTo>
                    <a:pt x="104894" y="153614"/>
                  </a:lnTo>
                  <a:lnTo>
                    <a:pt x="113347" y="152590"/>
                  </a:lnTo>
                  <a:lnTo>
                    <a:pt x="121515" y="150709"/>
                  </a:lnTo>
                  <a:lnTo>
                    <a:pt x="129540" y="147828"/>
                  </a:lnTo>
                  <a:lnTo>
                    <a:pt x="137017" y="145232"/>
                  </a:lnTo>
                  <a:lnTo>
                    <a:pt x="143637" y="141922"/>
                  </a:lnTo>
                  <a:lnTo>
                    <a:pt x="143913" y="141732"/>
                  </a:lnTo>
                  <a:close/>
                </a:path>
                <a:path w="203200" h="317500">
                  <a:moveTo>
                    <a:pt x="202692" y="28956"/>
                  </a:moveTo>
                  <a:lnTo>
                    <a:pt x="94487" y="28956"/>
                  </a:lnTo>
                  <a:lnTo>
                    <a:pt x="105108" y="29789"/>
                  </a:lnTo>
                  <a:lnTo>
                    <a:pt x="114300" y="32194"/>
                  </a:lnTo>
                  <a:lnTo>
                    <a:pt x="140898" y="65579"/>
                  </a:lnTo>
                  <a:lnTo>
                    <a:pt x="141732" y="76200"/>
                  </a:lnTo>
                  <a:lnTo>
                    <a:pt x="141732" y="82296"/>
                  </a:lnTo>
                  <a:lnTo>
                    <a:pt x="138684" y="94487"/>
                  </a:lnTo>
                  <a:lnTo>
                    <a:pt x="137160" y="99060"/>
                  </a:lnTo>
                  <a:lnTo>
                    <a:pt x="134112" y="105156"/>
                  </a:lnTo>
                  <a:lnTo>
                    <a:pt x="129540" y="109728"/>
                  </a:lnTo>
                  <a:lnTo>
                    <a:pt x="126492" y="114300"/>
                  </a:lnTo>
                  <a:lnTo>
                    <a:pt x="121920" y="117348"/>
                  </a:lnTo>
                  <a:lnTo>
                    <a:pt x="115824" y="118872"/>
                  </a:lnTo>
                  <a:lnTo>
                    <a:pt x="109728" y="121920"/>
                  </a:lnTo>
                  <a:lnTo>
                    <a:pt x="103632" y="123443"/>
                  </a:lnTo>
                  <a:lnTo>
                    <a:pt x="164426" y="123443"/>
                  </a:lnTo>
                  <a:lnTo>
                    <a:pt x="165544" y="122110"/>
                  </a:lnTo>
                  <a:lnTo>
                    <a:pt x="169378" y="115657"/>
                  </a:lnTo>
                  <a:lnTo>
                    <a:pt x="172212" y="108204"/>
                  </a:lnTo>
                  <a:lnTo>
                    <a:pt x="175093" y="101060"/>
                  </a:lnTo>
                  <a:lnTo>
                    <a:pt x="176974" y="93344"/>
                  </a:lnTo>
                  <a:lnTo>
                    <a:pt x="177998" y="85058"/>
                  </a:lnTo>
                  <a:lnTo>
                    <a:pt x="178254" y="77724"/>
                  </a:lnTo>
                  <a:lnTo>
                    <a:pt x="178308" y="60960"/>
                  </a:lnTo>
                  <a:lnTo>
                    <a:pt x="175260" y="54864"/>
                  </a:lnTo>
                  <a:lnTo>
                    <a:pt x="173736" y="47243"/>
                  </a:lnTo>
                  <a:lnTo>
                    <a:pt x="164592" y="35052"/>
                  </a:lnTo>
                  <a:lnTo>
                    <a:pt x="196596" y="35052"/>
                  </a:lnTo>
                  <a:lnTo>
                    <a:pt x="199644" y="33528"/>
                  </a:lnTo>
                  <a:lnTo>
                    <a:pt x="201168" y="32004"/>
                  </a:lnTo>
                  <a:lnTo>
                    <a:pt x="202692" y="28956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" name="object 130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615249" y="4754880"/>
              <a:ext cx="196530" cy="236219"/>
            </a:xfrm>
            <a:prstGeom prst="rect">
              <a:avLst/>
            </a:prstGeom>
          </p:spPr>
        </p:pic>
        <p:sp>
          <p:nvSpPr>
            <p:cNvPr id="131" name="object 131"/>
            <p:cNvSpPr/>
            <p:nvPr/>
          </p:nvSpPr>
          <p:spPr>
            <a:xfrm>
              <a:off x="2951988" y="4654295"/>
              <a:ext cx="376555" cy="337185"/>
            </a:xfrm>
            <a:custGeom>
              <a:avLst/>
              <a:gdLst/>
              <a:ahLst/>
              <a:cxnLst/>
              <a:rect l="l" t="t" r="r" b="b"/>
              <a:pathLst>
                <a:path w="376554" h="337185">
                  <a:moveTo>
                    <a:pt x="140208" y="115824"/>
                  </a:moveTo>
                  <a:lnTo>
                    <a:pt x="138684" y="114300"/>
                  </a:lnTo>
                  <a:lnTo>
                    <a:pt x="138684" y="111252"/>
                  </a:lnTo>
                  <a:lnTo>
                    <a:pt x="137160" y="109728"/>
                  </a:lnTo>
                  <a:lnTo>
                    <a:pt x="137160" y="108204"/>
                  </a:lnTo>
                  <a:lnTo>
                    <a:pt x="134112" y="105156"/>
                  </a:lnTo>
                  <a:lnTo>
                    <a:pt x="76200" y="105156"/>
                  </a:lnTo>
                  <a:lnTo>
                    <a:pt x="76200" y="51816"/>
                  </a:lnTo>
                  <a:lnTo>
                    <a:pt x="73152" y="48768"/>
                  </a:lnTo>
                  <a:lnTo>
                    <a:pt x="71628" y="48768"/>
                  </a:lnTo>
                  <a:lnTo>
                    <a:pt x="68580" y="47244"/>
                  </a:lnTo>
                  <a:lnTo>
                    <a:pt x="44196" y="47244"/>
                  </a:lnTo>
                  <a:lnTo>
                    <a:pt x="42672" y="48768"/>
                  </a:lnTo>
                  <a:lnTo>
                    <a:pt x="41148" y="48768"/>
                  </a:lnTo>
                  <a:lnTo>
                    <a:pt x="39624" y="50292"/>
                  </a:lnTo>
                  <a:lnTo>
                    <a:pt x="38100" y="50292"/>
                  </a:lnTo>
                  <a:lnTo>
                    <a:pt x="38100" y="105156"/>
                  </a:lnTo>
                  <a:lnTo>
                    <a:pt x="6096" y="105156"/>
                  </a:lnTo>
                  <a:lnTo>
                    <a:pt x="4572" y="106680"/>
                  </a:lnTo>
                  <a:lnTo>
                    <a:pt x="3048" y="106680"/>
                  </a:lnTo>
                  <a:lnTo>
                    <a:pt x="1524" y="108204"/>
                  </a:lnTo>
                  <a:lnTo>
                    <a:pt x="1524" y="111252"/>
                  </a:lnTo>
                  <a:lnTo>
                    <a:pt x="0" y="112776"/>
                  </a:lnTo>
                  <a:lnTo>
                    <a:pt x="0" y="132588"/>
                  </a:lnTo>
                  <a:lnTo>
                    <a:pt x="1524" y="134112"/>
                  </a:lnTo>
                  <a:lnTo>
                    <a:pt x="3048" y="137160"/>
                  </a:lnTo>
                  <a:lnTo>
                    <a:pt x="4572" y="138684"/>
                  </a:lnTo>
                  <a:lnTo>
                    <a:pt x="38100" y="138684"/>
                  </a:lnTo>
                  <a:lnTo>
                    <a:pt x="38138" y="272516"/>
                  </a:lnTo>
                  <a:lnTo>
                    <a:pt x="38481" y="280797"/>
                  </a:lnTo>
                  <a:lnTo>
                    <a:pt x="39382" y="288518"/>
                  </a:lnTo>
                  <a:lnTo>
                    <a:pt x="41148" y="295656"/>
                  </a:lnTo>
                  <a:lnTo>
                    <a:pt x="42672" y="304800"/>
                  </a:lnTo>
                  <a:lnTo>
                    <a:pt x="71628" y="332232"/>
                  </a:lnTo>
                  <a:lnTo>
                    <a:pt x="100584" y="336804"/>
                  </a:lnTo>
                  <a:lnTo>
                    <a:pt x="108204" y="336804"/>
                  </a:lnTo>
                  <a:lnTo>
                    <a:pt x="111252" y="335280"/>
                  </a:lnTo>
                  <a:lnTo>
                    <a:pt x="118872" y="335280"/>
                  </a:lnTo>
                  <a:lnTo>
                    <a:pt x="121920" y="333756"/>
                  </a:lnTo>
                  <a:lnTo>
                    <a:pt x="124968" y="333756"/>
                  </a:lnTo>
                  <a:lnTo>
                    <a:pt x="128016" y="332232"/>
                  </a:lnTo>
                  <a:lnTo>
                    <a:pt x="129540" y="330708"/>
                  </a:lnTo>
                  <a:lnTo>
                    <a:pt x="132588" y="330708"/>
                  </a:lnTo>
                  <a:lnTo>
                    <a:pt x="138684" y="324612"/>
                  </a:lnTo>
                  <a:lnTo>
                    <a:pt x="138684" y="321564"/>
                  </a:lnTo>
                  <a:lnTo>
                    <a:pt x="140208" y="318516"/>
                  </a:lnTo>
                  <a:lnTo>
                    <a:pt x="140208" y="306324"/>
                  </a:lnTo>
                  <a:lnTo>
                    <a:pt x="138684" y="303276"/>
                  </a:lnTo>
                  <a:lnTo>
                    <a:pt x="138684" y="298704"/>
                  </a:lnTo>
                  <a:lnTo>
                    <a:pt x="137160" y="298704"/>
                  </a:lnTo>
                  <a:lnTo>
                    <a:pt x="137160" y="297180"/>
                  </a:lnTo>
                  <a:lnTo>
                    <a:pt x="135636" y="297180"/>
                  </a:lnTo>
                  <a:lnTo>
                    <a:pt x="135636" y="295656"/>
                  </a:lnTo>
                  <a:lnTo>
                    <a:pt x="132588" y="295656"/>
                  </a:lnTo>
                  <a:lnTo>
                    <a:pt x="131064" y="297180"/>
                  </a:lnTo>
                  <a:lnTo>
                    <a:pt x="129540" y="297180"/>
                  </a:lnTo>
                  <a:lnTo>
                    <a:pt x="128016" y="298704"/>
                  </a:lnTo>
                  <a:lnTo>
                    <a:pt x="126492" y="298704"/>
                  </a:lnTo>
                  <a:lnTo>
                    <a:pt x="124968" y="300228"/>
                  </a:lnTo>
                  <a:lnTo>
                    <a:pt x="121920" y="300228"/>
                  </a:lnTo>
                  <a:lnTo>
                    <a:pt x="118872" y="301752"/>
                  </a:lnTo>
                  <a:lnTo>
                    <a:pt x="117348" y="301752"/>
                  </a:lnTo>
                  <a:lnTo>
                    <a:pt x="114300" y="303276"/>
                  </a:lnTo>
                  <a:lnTo>
                    <a:pt x="106680" y="303276"/>
                  </a:lnTo>
                  <a:lnTo>
                    <a:pt x="78295" y="277177"/>
                  </a:lnTo>
                  <a:lnTo>
                    <a:pt x="76200" y="257556"/>
                  </a:lnTo>
                  <a:lnTo>
                    <a:pt x="76200" y="138684"/>
                  </a:lnTo>
                  <a:lnTo>
                    <a:pt x="134112" y="138684"/>
                  </a:lnTo>
                  <a:lnTo>
                    <a:pt x="135636" y="137160"/>
                  </a:lnTo>
                  <a:lnTo>
                    <a:pt x="137160" y="134112"/>
                  </a:lnTo>
                  <a:lnTo>
                    <a:pt x="138684" y="132588"/>
                  </a:lnTo>
                  <a:lnTo>
                    <a:pt x="140208" y="128016"/>
                  </a:lnTo>
                  <a:lnTo>
                    <a:pt x="140208" y="115824"/>
                  </a:lnTo>
                  <a:close/>
                </a:path>
                <a:path w="376554" h="337185">
                  <a:moveTo>
                    <a:pt x="376415" y="329184"/>
                  </a:moveTo>
                  <a:lnTo>
                    <a:pt x="376313" y="192341"/>
                  </a:lnTo>
                  <a:lnTo>
                    <a:pt x="369303" y="148386"/>
                  </a:lnTo>
                  <a:lnTo>
                    <a:pt x="363829" y="135636"/>
                  </a:lnTo>
                  <a:lnTo>
                    <a:pt x="363067" y="134048"/>
                  </a:lnTo>
                  <a:lnTo>
                    <a:pt x="327850" y="105092"/>
                  </a:lnTo>
                  <a:lnTo>
                    <a:pt x="298704" y="100584"/>
                  </a:lnTo>
                  <a:lnTo>
                    <a:pt x="290461" y="101168"/>
                  </a:lnTo>
                  <a:lnTo>
                    <a:pt x="247065" y="121158"/>
                  </a:lnTo>
                  <a:lnTo>
                    <a:pt x="230124" y="137160"/>
                  </a:lnTo>
                  <a:lnTo>
                    <a:pt x="230124" y="4572"/>
                  </a:lnTo>
                  <a:lnTo>
                    <a:pt x="228600" y="3048"/>
                  </a:lnTo>
                  <a:lnTo>
                    <a:pt x="227076" y="3048"/>
                  </a:lnTo>
                  <a:lnTo>
                    <a:pt x="225552" y="1524"/>
                  </a:lnTo>
                  <a:lnTo>
                    <a:pt x="222504" y="1524"/>
                  </a:lnTo>
                  <a:lnTo>
                    <a:pt x="220980" y="0"/>
                  </a:lnTo>
                  <a:lnTo>
                    <a:pt x="201168" y="0"/>
                  </a:lnTo>
                  <a:lnTo>
                    <a:pt x="198120" y="1524"/>
                  </a:lnTo>
                  <a:lnTo>
                    <a:pt x="195072" y="1524"/>
                  </a:lnTo>
                  <a:lnTo>
                    <a:pt x="193548" y="3048"/>
                  </a:lnTo>
                  <a:lnTo>
                    <a:pt x="192024" y="3048"/>
                  </a:lnTo>
                  <a:lnTo>
                    <a:pt x="192024" y="4572"/>
                  </a:lnTo>
                  <a:lnTo>
                    <a:pt x="190500" y="6096"/>
                  </a:lnTo>
                  <a:lnTo>
                    <a:pt x="190500" y="327660"/>
                  </a:lnTo>
                  <a:lnTo>
                    <a:pt x="192024" y="329184"/>
                  </a:lnTo>
                  <a:lnTo>
                    <a:pt x="192024" y="330708"/>
                  </a:lnTo>
                  <a:lnTo>
                    <a:pt x="193548" y="332232"/>
                  </a:lnTo>
                  <a:lnTo>
                    <a:pt x="196596" y="332232"/>
                  </a:lnTo>
                  <a:lnTo>
                    <a:pt x="198120" y="333756"/>
                  </a:lnTo>
                  <a:lnTo>
                    <a:pt x="222504" y="333756"/>
                  </a:lnTo>
                  <a:lnTo>
                    <a:pt x="225552" y="332232"/>
                  </a:lnTo>
                  <a:lnTo>
                    <a:pt x="227076" y="330708"/>
                  </a:lnTo>
                  <a:lnTo>
                    <a:pt x="228600" y="330708"/>
                  </a:lnTo>
                  <a:lnTo>
                    <a:pt x="230124" y="329184"/>
                  </a:lnTo>
                  <a:lnTo>
                    <a:pt x="230124" y="176784"/>
                  </a:lnTo>
                  <a:lnTo>
                    <a:pt x="238125" y="167093"/>
                  </a:lnTo>
                  <a:lnTo>
                    <a:pt x="246126" y="158686"/>
                  </a:lnTo>
                  <a:lnTo>
                    <a:pt x="254127" y="151714"/>
                  </a:lnTo>
                  <a:lnTo>
                    <a:pt x="262128" y="146304"/>
                  </a:lnTo>
                  <a:lnTo>
                    <a:pt x="269214" y="141427"/>
                  </a:lnTo>
                  <a:lnTo>
                    <a:pt x="276606" y="138112"/>
                  </a:lnTo>
                  <a:lnTo>
                    <a:pt x="280339" y="137160"/>
                  </a:lnTo>
                  <a:lnTo>
                    <a:pt x="283984" y="136232"/>
                  </a:lnTo>
                  <a:lnTo>
                    <a:pt x="291084" y="135636"/>
                  </a:lnTo>
                  <a:lnTo>
                    <a:pt x="298704" y="135636"/>
                  </a:lnTo>
                  <a:lnTo>
                    <a:pt x="304800" y="137160"/>
                  </a:lnTo>
                  <a:lnTo>
                    <a:pt x="310896" y="140208"/>
                  </a:lnTo>
                  <a:lnTo>
                    <a:pt x="316979" y="141732"/>
                  </a:lnTo>
                  <a:lnTo>
                    <a:pt x="321564" y="146304"/>
                  </a:lnTo>
                  <a:lnTo>
                    <a:pt x="324612" y="152400"/>
                  </a:lnTo>
                  <a:lnTo>
                    <a:pt x="329184" y="156972"/>
                  </a:lnTo>
                  <a:lnTo>
                    <a:pt x="336791" y="201168"/>
                  </a:lnTo>
                  <a:lnTo>
                    <a:pt x="336791" y="329184"/>
                  </a:lnTo>
                  <a:lnTo>
                    <a:pt x="339852" y="332232"/>
                  </a:lnTo>
                  <a:lnTo>
                    <a:pt x="341376" y="332232"/>
                  </a:lnTo>
                  <a:lnTo>
                    <a:pt x="344424" y="333756"/>
                  </a:lnTo>
                  <a:lnTo>
                    <a:pt x="368808" y="333756"/>
                  </a:lnTo>
                  <a:lnTo>
                    <a:pt x="370332" y="332232"/>
                  </a:lnTo>
                  <a:lnTo>
                    <a:pt x="371856" y="332232"/>
                  </a:lnTo>
                  <a:lnTo>
                    <a:pt x="373367" y="330708"/>
                  </a:lnTo>
                  <a:lnTo>
                    <a:pt x="374891" y="330708"/>
                  </a:lnTo>
                  <a:lnTo>
                    <a:pt x="374891" y="329184"/>
                  </a:lnTo>
                  <a:lnTo>
                    <a:pt x="376415" y="329184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2" name="object 132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400043" y="4754880"/>
              <a:ext cx="124967" cy="233171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547871" y="4754880"/>
              <a:ext cx="214883" cy="236219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3819143" y="4759452"/>
              <a:ext cx="185927" cy="231648"/>
            </a:xfrm>
            <a:prstGeom prst="rect">
              <a:avLst/>
            </a:prstGeom>
          </p:spPr>
        </p:pic>
        <p:sp>
          <p:nvSpPr>
            <p:cNvPr id="135" name="object 135"/>
            <p:cNvSpPr/>
            <p:nvPr/>
          </p:nvSpPr>
          <p:spPr>
            <a:xfrm>
              <a:off x="4053840" y="4654295"/>
              <a:ext cx="440690" cy="419100"/>
            </a:xfrm>
            <a:custGeom>
              <a:avLst/>
              <a:gdLst/>
              <a:ahLst/>
              <a:cxnLst/>
              <a:rect l="l" t="t" r="r" b="b"/>
              <a:pathLst>
                <a:path w="440689" h="419100">
                  <a:moveTo>
                    <a:pt x="204216" y="115824"/>
                  </a:moveTo>
                  <a:lnTo>
                    <a:pt x="202692" y="112776"/>
                  </a:lnTo>
                  <a:lnTo>
                    <a:pt x="202692" y="109728"/>
                  </a:lnTo>
                  <a:lnTo>
                    <a:pt x="201168" y="106680"/>
                  </a:lnTo>
                  <a:lnTo>
                    <a:pt x="198120" y="105156"/>
                  </a:lnTo>
                  <a:lnTo>
                    <a:pt x="141732" y="105156"/>
                  </a:lnTo>
                  <a:lnTo>
                    <a:pt x="141732" y="178308"/>
                  </a:lnTo>
                  <a:lnTo>
                    <a:pt x="141732" y="190500"/>
                  </a:lnTo>
                  <a:lnTo>
                    <a:pt x="140208" y="196596"/>
                  </a:lnTo>
                  <a:lnTo>
                    <a:pt x="137160" y="201168"/>
                  </a:lnTo>
                  <a:lnTo>
                    <a:pt x="135636" y="207264"/>
                  </a:lnTo>
                  <a:lnTo>
                    <a:pt x="131064" y="211836"/>
                  </a:lnTo>
                  <a:lnTo>
                    <a:pt x="128016" y="216408"/>
                  </a:lnTo>
                  <a:lnTo>
                    <a:pt x="123444" y="219456"/>
                  </a:lnTo>
                  <a:lnTo>
                    <a:pt x="117348" y="220980"/>
                  </a:lnTo>
                  <a:lnTo>
                    <a:pt x="111252" y="224028"/>
                  </a:lnTo>
                  <a:lnTo>
                    <a:pt x="105156" y="225552"/>
                  </a:lnTo>
                  <a:lnTo>
                    <a:pt x="97536" y="225552"/>
                  </a:lnTo>
                  <a:lnTo>
                    <a:pt x="86906" y="224726"/>
                  </a:lnTo>
                  <a:lnTo>
                    <a:pt x="53530" y="198310"/>
                  </a:lnTo>
                  <a:lnTo>
                    <a:pt x="50292" y="179832"/>
                  </a:lnTo>
                  <a:lnTo>
                    <a:pt x="50292" y="173736"/>
                  </a:lnTo>
                  <a:lnTo>
                    <a:pt x="53340" y="161544"/>
                  </a:lnTo>
                  <a:lnTo>
                    <a:pt x="56388" y="155448"/>
                  </a:lnTo>
                  <a:lnTo>
                    <a:pt x="57912" y="150876"/>
                  </a:lnTo>
                  <a:lnTo>
                    <a:pt x="62484" y="146304"/>
                  </a:lnTo>
                  <a:lnTo>
                    <a:pt x="65532" y="141732"/>
                  </a:lnTo>
                  <a:lnTo>
                    <a:pt x="70104" y="138684"/>
                  </a:lnTo>
                  <a:lnTo>
                    <a:pt x="82296" y="132588"/>
                  </a:lnTo>
                  <a:lnTo>
                    <a:pt x="88392" y="131064"/>
                  </a:lnTo>
                  <a:lnTo>
                    <a:pt x="96012" y="131064"/>
                  </a:lnTo>
                  <a:lnTo>
                    <a:pt x="135940" y="150456"/>
                  </a:lnTo>
                  <a:lnTo>
                    <a:pt x="141732" y="178308"/>
                  </a:lnTo>
                  <a:lnTo>
                    <a:pt x="141732" y="105156"/>
                  </a:lnTo>
                  <a:lnTo>
                    <a:pt x="131064" y="105156"/>
                  </a:lnTo>
                  <a:lnTo>
                    <a:pt x="126492" y="103632"/>
                  </a:lnTo>
                  <a:lnTo>
                    <a:pt x="120396" y="103632"/>
                  </a:lnTo>
                  <a:lnTo>
                    <a:pt x="115824" y="102108"/>
                  </a:lnTo>
                  <a:lnTo>
                    <a:pt x="97536" y="102108"/>
                  </a:lnTo>
                  <a:lnTo>
                    <a:pt x="56286" y="110134"/>
                  </a:lnTo>
                  <a:lnTo>
                    <a:pt x="23279" y="139712"/>
                  </a:lnTo>
                  <a:lnTo>
                    <a:pt x="13716" y="179832"/>
                  </a:lnTo>
                  <a:lnTo>
                    <a:pt x="13995" y="187553"/>
                  </a:lnTo>
                  <a:lnTo>
                    <a:pt x="28956" y="227076"/>
                  </a:lnTo>
                  <a:lnTo>
                    <a:pt x="22860" y="233172"/>
                  </a:lnTo>
                  <a:lnTo>
                    <a:pt x="18288" y="239268"/>
                  </a:lnTo>
                  <a:lnTo>
                    <a:pt x="15240" y="246888"/>
                  </a:lnTo>
                  <a:lnTo>
                    <a:pt x="12369" y="252818"/>
                  </a:lnTo>
                  <a:lnTo>
                    <a:pt x="10477" y="259270"/>
                  </a:lnTo>
                  <a:lnTo>
                    <a:pt x="9448" y="265963"/>
                  </a:lnTo>
                  <a:lnTo>
                    <a:pt x="9207" y="271272"/>
                  </a:lnTo>
                  <a:lnTo>
                    <a:pt x="9144" y="280416"/>
                  </a:lnTo>
                  <a:lnTo>
                    <a:pt x="10668" y="286512"/>
                  </a:lnTo>
                  <a:lnTo>
                    <a:pt x="13716" y="292608"/>
                  </a:lnTo>
                  <a:lnTo>
                    <a:pt x="18288" y="298704"/>
                  </a:lnTo>
                  <a:lnTo>
                    <a:pt x="24384" y="303276"/>
                  </a:lnTo>
                  <a:lnTo>
                    <a:pt x="32004" y="307848"/>
                  </a:lnTo>
                  <a:lnTo>
                    <a:pt x="25908" y="312420"/>
                  </a:lnTo>
                  <a:lnTo>
                    <a:pt x="21336" y="315468"/>
                  </a:lnTo>
                  <a:lnTo>
                    <a:pt x="18288" y="320040"/>
                  </a:lnTo>
                  <a:lnTo>
                    <a:pt x="10668" y="327660"/>
                  </a:lnTo>
                  <a:lnTo>
                    <a:pt x="7620" y="332232"/>
                  </a:lnTo>
                  <a:lnTo>
                    <a:pt x="6096" y="336804"/>
                  </a:lnTo>
                  <a:lnTo>
                    <a:pt x="3048" y="341376"/>
                  </a:lnTo>
                  <a:lnTo>
                    <a:pt x="3048" y="347472"/>
                  </a:lnTo>
                  <a:lnTo>
                    <a:pt x="0" y="356616"/>
                  </a:lnTo>
                  <a:lnTo>
                    <a:pt x="0" y="370332"/>
                  </a:lnTo>
                  <a:lnTo>
                    <a:pt x="22860" y="403860"/>
                  </a:lnTo>
                  <a:lnTo>
                    <a:pt x="62814" y="417817"/>
                  </a:lnTo>
                  <a:lnTo>
                    <a:pt x="97536" y="419100"/>
                  </a:lnTo>
                  <a:lnTo>
                    <a:pt x="110667" y="418820"/>
                  </a:lnTo>
                  <a:lnTo>
                    <a:pt x="152984" y="411060"/>
                  </a:lnTo>
                  <a:lnTo>
                    <a:pt x="184721" y="390144"/>
                  </a:lnTo>
                  <a:lnTo>
                    <a:pt x="187642" y="386905"/>
                  </a:lnTo>
                  <a:lnTo>
                    <a:pt x="201041" y="348996"/>
                  </a:lnTo>
                  <a:lnTo>
                    <a:pt x="201168" y="336804"/>
                  </a:lnTo>
                  <a:lnTo>
                    <a:pt x="199644" y="329184"/>
                  </a:lnTo>
                  <a:lnTo>
                    <a:pt x="196596" y="321564"/>
                  </a:lnTo>
                  <a:lnTo>
                    <a:pt x="193852" y="316992"/>
                  </a:lnTo>
                  <a:lnTo>
                    <a:pt x="192024" y="313944"/>
                  </a:lnTo>
                  <a:lnTo>
                    <a:pt x="161544" y="294220"/>
                  </a:lnTo>
                  <a:lnTo>
                    <a:pt x="161544" y="339852"/>
                  </a:lnTo>
                  <a:lnTo>
                    <a:pt x="161544" y="359664"/>
                  </a:lnTo>
                  <a:lnTo>
                    <a:pt x="158496" y="364236"/>
                  </a:lnTo>
                  <a:lnTo>
                    <a:pt x="156972" y="368808"/>
                  </a:lnTo>
                  <a:lnTo>
                    <a:pt x="153924" y="373380"/>
                  </a:lnTo>
                  <a:lnTo>
                    <a:pt x="147828" y="376428"/>
                  </a:lnTo>
                  <a:lnTo>
                    <a:pt x="143256" y="381000"/>
                  </a:lnTo>
                  <a:lnTo>
                    <a:pt x="137160" y="384048"/>
                  </a:lnTo>
                  <a:lnTo>
                    <a:pt x="129540" y="385572"/>
                  </a:lnTo>
                  <a:lnTo>
                    <a:pt x="122631" y="387578"/>
                  </a:lnTo>
                  <a:lnTo>
                    <a:pt x="115430" y="389001"/>
                  </a:lnTo>
                  <a:lnTo>
                    <a:pt x="107670" y="389864"/>
                  </a:lnTo>
                  <a:lnTo>
                    <a:pt x="99060" y="390144"/>
                  </a:lnTo>
                  <a:lnTo>
                    <a:pt x="85928" y="389572"/>
                  </a:lnTo>
                  <a:lnTo>
                    <a:pt x="47980" y="376999"/>
                  </a:lnTo>
                  <a:lnTo>
                    <a:pt x="39624" y="358140"/>
                  </a:lnTo>
                  <a:lnTo>
                    <a:pt x="39624" y="348996"/>
                  </a:lnTo>
                  <a:lnTo>
                    <a:pt x="41148" y="345948"/>
                  </a:lnTo>
                  <a:lnTo>
                    <a:pt x="42672" y="341376"/>
                  </a:lnTo>
                  <a:lnTo>
                    <a:pt x="45720" y="335280"/>
                  </a:lnTo>
                  <a:lnTo>
                    <a:pt x="51816" y="329184"/>
                  </a:lnTo>
                  <a:lnTo>
                    <a:pt x="54864" y="324612"/>
                  </a:lnTo>
                  <a:lnTo>
                    <a:pt x="59436" y="321564"/>
                  </a:lnTo>
                  <a:lnTo>
                    <a:pt x="64008" y="316992"/>
                  </a:lnTo>
                  <a:lnTo>
                    <a:pt x="120396" y="318516"/>
                  </a:lnTo>
                  <a:lnTo>
                    <a:pt x="158496" y="332232"/>
                  </a:lnTo>
                  <a:lnTo>
                    <a:pt x="161544" y="339852"/>
                  </a:lnTo>
                  <a:lnTo>
                    <a:pt x="161544" y="294220"/>
                  </a:lnTo>
                  <a:lnTo>
                    <a:pt x="128016" y="288036"/>
                  </a:lnTo>
                  <a:lnTo>
                    <a:pt x="71628" y="284988"/>
                  </a:lnTo>
                  <a:lnTo>
                    <a:pt x="64008" y="284988"/>
                  </a:lnTo>
                  <a:lnTo>
                    <a:pt x="56388" y="283464"/>
                  </a:lnTo>
                  <a:lnTo>
                    <a:pt x="51816" y="280416"/>
                  </a:lnTo>
                  <a:lnTo>
                    <a:pt x="45720" y="275844"/>
                  </a:lnTo>
                  <a:lnTo>
                    <a:pt x="44196" y="271272"/>
                  </a:lnTo>
                  <a:lnTo>
                    <a:pt x="44196" y="256032"/>
                  </a:lnTo>
                  <a:lnTo>
                    <a:pt x="47244" y="252984"/>
                  </a:lnTo>
                  <a:lnTo>
                    <a:pt x="50292" y="246888"/>
                  </a:lnTo>
                  <a:lnTo>
                    <a:pt x="53340" y="243840"/>
                  </a:lnTo>
                  <a:lnTo>
                    <a:pt x="57912" y="246888"/>
                  </a:lnTo>
                  <a:lnTo>
                    <a:pt x="64008" y="249936"/>
                  </a:lnTo>
                  <a:lnTo>
                    <a:pt x="71628" y="251460"/>
                  </a:lnTo>
                  <a:lnTo>
                    <a:pt x="77597" y="253466"/>
                  </a:lnTo>
                  <a:lnTo>
                    <a:pt x="84010" y="254889"/>
                  </a:lnTo>
                  <a:lnTo>
                    <a:pt x="90690" y="255752"/>
                  </a:lnTo>
                  <a:lnTo>
                    <a:pt x="97536" y="256032"/>
                  </a:lnTo>
                  <a:lnTo>
                    <a:pt x="106413" y="255727"/>
                  </a:lnTo>
                  <a:lnTo>
                    <a:pt x="114871" y="254698"/>
                  </a:lnTo>
                  <a:lnTo>
                    <a:pt x="123037" y="252818"/>
                  </a:lnTo>
                  <a:lnTo>
                    <a:pt x="131064" y="249936"/>
                  </a:lnTo>
                  <a:lnTo>
                    <a:pt x="138531" y="247345"/>
                  </a:lnTo>
                  <a:lnTo>
                    <a:pt x="145161" y="244030"/>
                  </a:lnTo>
                  <a:lnTo>
                    <a:pt x="145427" y="243840"/>
                  </a:lnTo>
                  <a:lnTo>
                    <a:pt x="151206" y="239864"/>
                  </a:lnTo>
                  <a:lnTo>
                    <a:pt x="162369" y="229819"/>
                  </a:lnTo>
                  <a:lnTo>
                    <a:pt x="165938" y="225552"/>
                  </a:lnTo>
                  <a:lnTo>
                    <a:pt x="167068" y="224218"/>
                  </a:lnTo>
                  <a:lnTo>
                    <a:pt x="170891" y="217766"/>
                  </a:lnTo>
                  <a:lnTo>
                    <a:pt x="173736" y="210312"/>
                  </a:lnTo>
                  <a:lnTo>
                    <a:pt x="176606" y="203174"/>
                  </a:lnTo>
                  <a:lnTo>
                    <a:pt x="178498" y="195453"/>
                  </a:lnTo>
                  <a:lnTo>
                    <a:pt x="179514" y="187172"/>
                  </a:lnTo>
                  <a:lnTo>
                    <a:pt x="179768" y="179832"/>
                  </a:lnTo>
                  <a:lnTo>
                    <a:pt x="179832" y="170688"/>
                  </a:lnTo>
                  <a:lnTo>
                    <a:pt x="178308" y="163068"/>
                  </a:lnTo>
                  <a:lnTo>
                    <a:pt x="176784" y="156972"/>
                  </a:lnTo>
                  <a:lnTo>
                    <a:pt x="175260" y="149352"/>
                  </a:lnTo>
                  <a:lnTo>
                    <a:pt x="170688" y="143256"/>
                  </a:lnTo>
                  <a:lnTo>
                    <a:pt x="164592" y="137160"/>
                  </a:lnTo>
                  <a:lnTo>
                    <a:pt x="198120" y="137160"/>
                  </a:lnTo>
                  <a:lnTo>
                    <a:pt x="201168" y="134112"/>
                  </a:lnTo>
                  <a:lnTo>
                    <a:pt x="202692" y="131064"/>
                  </a:lnTo>
                  <a:lnTo>
                    <a:pt x="204216" y="126492"/>
                  </a:lnTo>
                  <a:lnTo>
                    <a:pt x="204216" y="115824"/>
                  </a:lnTo>
                  <a:close/>
                </a:path>
                <a:path w="440689" h="419100">
                  <a:moveTo>
                    <a:pt x="440436" y="329184"/>
                  </a:moveTo>
                  <a:lnTo>
                    <a:pt x="440321" y="192341"/>
                  </a:lnTo>
                  <a:lnTo>
                    <a:pt x="435864" y="156972"/>
                  </a:lnTo>
                  <a:lnTo>
                    <a:pt x="434162" y="148386"/>
                  </a:lnTo>
                  <a:lnTo>
                    <a:pt x="431482" y="140779"/>
                  </a:lnTo>
                  <a:lnTo>
                    <a:pt x="428764" y="135636"/>
                  </a:lnTo>
                  <a:lnTo>
                    <a:pt x="427926" y="134048"/>
                  </a:lnTo>
                  <a:lnTo>
                    <a:pt x="399288" y="108204"/>
                  </a:lnTo>
                  <a:lnTo>
                    <a:pt x="362712" y="100584"/>
                  </a:lnTo>
                  <a:lnTo>
                    <a:pt x="354469" y="101168"/>
                  </a:lnTo>
                  <a:lnTo>
                    <a:pt x="311658" y="121158"/>
                  </a:lnTo>
                  <a:lnTo>
                    <a:pt x="294132" y="137160"/>
                  </a:lnTo>
                  <a:lnTo>
                    <a:pt x="294132" y="4572"/>
                  </a:lnTo>
                  <a:lnTo>
                    <a:pt x="291084" y="1524"/>
                  </a:lnTo>
                  <a:lnTo>
                    <a:pt x="286512" y="1524"/>
                  </a:lnTo>
                  <a:lnTo>
                    <a:pt x="284988" y="0"/>
                  </a:lnTo>
                  <a:lnTo>
                    <a:pt x="265176" y="0"/>
                  </a:lnTo>
                  <a:lnTo>
                    <a:pt x="262128" y="1524"/>
                  </a:lnTo>
                  <a:lnTo>
                    <a:pt x="259080" y="1524"/>
                  </a:lnTo>
                  <a:lnTo>
                    <a:pt x="257556" y="3048"/>
                  </a:lnTo>
                  <a:lnTo>
                    <a:pt x="256032" y="3048"/>
                  </a:lnTo>
                  <a:lnTo>
                    <a:pt x="256032" y="330708"/>
                  </a:lnTo>
                  <a:lnTo>
                    <a:pt x="257556" y="332232"/>
                  </a:lnTo>
                  <a:lnTo>
                    <a:pt x="260604" y="332232"/>
                  </a:lnTo>
                  <a:lnTo>
                    <a:pt x="262128" y="333756"/>
                  </a:lnTo>
                  <a:lnTo>
                    <a:pt x="288036" y="333756"/>
                  </a:lnTo>
                  <a:lnTo>
                    <a:pt x="289560" y="332232"/>
                  </a:lnTo>
                  <a:lnTo>
                    <a:pt x="291084" y="332232"/>
                  </a:lnTo>
                  <a:lnTo>
                    <a:pt x="294132" y="329184"/>
                  </a:lnTo>
                  <a:lnTo>
                    <a:pt x="294132" y="176784"/>
                  </a:lnTo>
                  <a:lnTo>
                    <a:pt x="302133" y="167093"/>
                  </a:lnTo>
                  <a:lnTo>
                    <a:pt x="310134" y="158686"/>
                  </a:lnTo>
                  <a:lnTo>
                    <a:pt x="318135" y="151714"/>
                  </a:lnTo>
                  <a:lnTo>
                    <a:pt x="326136" y="146304"/>
                  </a:lnTo>
                  <a:lnTo>
                    <a:pt x="333222" y="141427"/>
                  </a:lnTo>
                  <a:lnTo>
                    <a:pt x="340614" y="138112"/>
                  </a:lnTo>
                  <a:lnTo>
                    <a:pt x="344347" y="137160"/>
                  </a:lnTo>
                  <a:lnTo>
                    <a:pt x="347992" y="136232"/>
                  </a:lnTo>
                  <a:lnTo>
                    <a:pt x="355092" y="135636"/>
                  </a:lnTo>
                  <a:lnTo>
                    <a:pt x="362712" y="135636"/>
                  </a:lnTo>
                  <a:lnTo>
                    <a:pt x="370332" y="137160"/>
                  </a:lnTo>
                  <a:lnTo>
                    <a:pt x="374904" y="140208"/>
                  </a:lnTo>
                  <a:lnTo>
                    <a:pt x="381000" y="141732"/>
                  </a:lnTo>
                  <a:lnTo>
                    <a:pt x="398881" y="176961"/>
                  </a:lnTo>
                  <a:lnTo>
                    <a:pt x="400812" y="201168"/>
                  </a:lnTo>
                  <a:lnTo>
                    <a:pt x="400812" y="329184"/>
                  </a:lnTo>
                  <a:lnTo>
                    <a:pt x="402336" y="329184"/>
                  </a:lnTo>
                  <a:lnTo>
                    <a:pt x="402336" y="330708"/>
                  </a:lnTo>
                  <a:lnTo>
                    <a:pt x="403860" y="332232"/>
                  </a:lnTo>
                  <a:lnTo>
                    <a:pt x="406908" y="332232"/>
                  </a:lnTo>
                  <a:lnTo>
                    <a:pt x="408432" y="333756"/>
                  </a:lnTo>
                  <a:lnTo>
                    <a:pt x="432816" y="333756"/>
                  </a:lnTo>
                  <a:lnTo>
                    <a:pt x="434340" y="332232"/>
                  </a:lnTo>
                  <a:lnTo>
                    <a:pt x="435864" y="332232"/>
                  </a:lnTo>
                  <a:lnTo>
                    <a:pt x="437388" y="330708"/>
                  </a:lnTo>
                  <a:lnTo>
                    <a:pt x="438912" y="330708"/>
                  </a:lnTo>
                  <a:lnTo>
                    <a:pt x="438912" y="329184"/>
                  </a:lnTo>
                  <a:lnTo>
                    <a:pt x="440436" y="329184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6" name="object 136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666584" y="4754880"/>
              <a:ext cx="176687" cy="236219"/>
            </a:xfrm>
            <a:prstGeom prst="rect">
              <a:avLst/>
            </a:prstGeom>
          </p:spPr>
        </p:pic>
        <p:sp>
          <p:nvSpPr>
            <p:cNvPr id="137" name="object 137"/>
            <p:cNvSpPr/>
            <p:nvPr/>
          </p:nvSpPr>
          <p:spPr>
            <a:xfrm>
              <a:off x="5027675" y="4654296"/>
              <a:ext cx="40005" cy="334010"/>
            </a:xfrm>
            <a:custGeom>
              <a:avLst/>
              <a:gdLst/>
              <a:ahLst/>
              <a:cxnLst/>
              <a:rect l="l" t="t" r="r" b="b"/>
              <a:pathLst>
                <a:path w="40004" h="334010">
                  <a:moveTo>
                    <a:pt x="33527" y="332232"/>
                  </a:moveTo>
                  <a:lnTo>
                    <a:pt x="6096" y="332232"/>
                  </a:lnTo>
                  <a:lnTo>
                    <a:pt x="7620" y="333756"/>
                  </a:lnTo>
                  <a:lnTo>
                    <a:pt x="32003" y="333756"/>
                  </a:lnTo>
                  <a:lnTo>
                    <a:pt x="33527" y="332232"/>
                  </a:lnTo>
                  <a:close/>
                </a:path>
                <a:path w="40004" h="334010">
                  <a:moveTo>
                    <a:pt x="38100" y="329184"/>
                  </a:moveTo>
                  <a:lnTo>
                    <a:pt x="1524" y="329184"/>
                  </a:lnTo>
                  <a:lnTo>
                    <a:pt x="1524" y="330708"/>
                  </a:lnTo>
                  <a:lnTo>
                    <a:pt x="3048" y="332232"/>
                  </a:lnTo>
                  <a:lnTo>
                    <a:pt x="35051" y="332232"/>
                  </a:lnTo>
                  <a:lnTo>
                    <a:pt x="36575" y="330708"/>
                  </a:lnTo>
                  <a:lnTo>
                    <a:pt x="38100" y="330708"/>
                  </a:lnTo>
                  <a:lnTo>
                    <a:pt x="38100" y="329184"/>
                  </a:lnTo>
                  <a:close/>
                </a:path>
                <a:path w="40004" h="334010">
                  <a:moveTo>
                    <a:pt x="38100" y="3048"/>
                  </a:moveTo>
                  <a:lnTo>
                    <a:pt x="1524" y="3048"/>
                  </a:lnTo>
                  <a:lnTo>
                    <a:pt x="1524" y="4572"/>
                  </a:lnTo>
                  <a:lnTo>
                    <a:pt x="0" y="6096"/>
                  </a:lnTo>
                  <a:lnTo>
                    <a:pt x="0" y="329184"/>
                  </a:lnTo>
                  <a:lnTo>
                    <a:pt x="39624" y="329184"/>
                  </a:lnTo>
                  <a:lnTo>
                    <a:pt x="39624" y="6096"/>
                  </a:lnTo>
                  <a:lnTo>
                    <a:pt x="38100" y="4572"/>
                  </a:lnTo>
                  <a:lnTo>
                    <a:pt x="38100" y="3048"/>
                  </a:lnTo>
                  <a:close/>
                </a:path>
                <a:path w="40004" h="334010">
                  <a:moveTo>
                    <a:pt x="35051" y="1524"/>
                  </a:moveTo>
                  <a:lnTo>
                    <a:pt x="4572" y="1524"/>
                  </a:lnTo>
                  <a:lnTo>
                    <a:pt x="3048" y="3048"/>
                  </a:lnTo>
                  <a:lnTo>
                    <a:pt x="36575" y="3048"/>
                  </a:lnTo>
                  <a:lnTo>
                    <a:pt x="35051" y="1524"/>
                  </a:lnTo>
                  <a:close/>
                </a:path>
                <a:path w="40004" h="334010">
                  <a:moveTo>
                    <a:pt x="28956" y="0"/>
                  </a:moveTo>
                  <a:lnTo>
                    <a:pt x="10668" y="0"/>
                  </a:lnTo>
                  <a:lnTo>
                    <a:pt x="7620" y="1524"/>
                  </a:lnTo>
                  <a:lnTo>
                    <a:pt x="32003" y="1524"/>
                  </a:lnTo>
                  <a:lnTo>
                    <a:pt x="28956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8" name="object 138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5125308" y="4754880"/>
              <a:ext cx="176687" cy="236219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5373623" y="4754880"/>
              <a:ext cx="126491" cy="233171"/>
            </a:xfrm>
            <a:prstGeom prst="rect">
              <a:avLst/>
            </a:prstGeom>
          </p:spPr>
        </p:pic>
        <p:sp>
          <p:nvSpPr>
            <p:cNvPr id="140" name="object 140"/>
            <p:cNvSpPr/>
            <p:nvPr/>
          </p:nvSpPr>
          <p:spPr>
            <a:xfrm>
              <a:off x="5516879" y="4756404"/>
              <a:ext cx="203200" cy="317500"/>
            </a:xfrm>
            <a:custGeom>
              <a:avLst/>
              <a:gdLst/>
              <a:ahLst/>
              <a:cxnLst/>
              <a:rect l="l" t="t" r="r" b="b"/>
              <a:pathLst>
                <a:path w="203200" h="317500">
                  <a:moveTo>
                    <a:pt x="114300" y="0"/>
                  </a:moveTo>
                  <a:lnTo>
                    <a:pt x="96012" y="0"/>
                  </a:lnTo>
                  <a:lnTo>
                    <a:pt x="87129" y="285"/>
                  </a:lnTo>
                  <a:lnTo>
                    <a:pt x="47815" y="11620"/>
                  </a:lnTo>
                  <a:lnTo>
                    <a:pt x="18287" y="44196"/>
                  </a:lnTo>
                  <a:lnTo>
                    <a:pt x="12192" y="77724"/>
                  </a:lnTo>
                  <a:lnTo>
                    <a:pt x="12477" y="85439"/>
                  </a:lnTo>
                  <a:lnTo>
                    <a:pt x="28956" y="124968"/>
                  </a:lnTo>
                  <a:lnTo>
                    <a:pt x="22860" y="131064"/>
                  </a:lnTo>
                  <a:lnTo>
                    <a:pt x="7689" y="169164"/>
                  </a:lnTo>
                  <a:lnTo>
                    <a:pt x="7620" y="178308"/>
                  </a:lnTo>
                  <a:lnTo>
                    <a:pt x="9144" y="184404"/>
                  </a:lnTo>
                  <a:lnTo>
                    <a:pt x="13716" y="190500"/>
                  </a:lnTo>
                  <a:lnTo>
                    <a:pt x="16764" y="196596"/>
                  </a:lnTo>
                  <a:lnTo>
                    <a:pt x="22860" y="201168"/>
                  </a:lnTo>
                  <a:lnTo>
                    <a:pt x="30480" y="205740"/>
                  </a:lnTo>
                  <a:lnTo>
                    <a:pt x="25908" y="210312"/>
                  </a:lnTo>
                  <a:lnTo>
                    <a:pt x="21336" y="213360"/>
                  </a:lnTo>
                  <a:lnTo>
                    <a:pt x="16764" y="217932"/>
                  </a:lnTo>
                  <a:lnTo>
                    <a:pt x="13716" y="222504"/>
                  </a:lnTo>
                  <a:lnTo>
                    <a:pt x="10668" y="225552"/>
                  </a:lnTo>
                  <a:lnTo>
                    <a:pt x="4572" y="234696"/>
                  </a:lnTo>
                  <a:lnTo>
                    <a:pt x="3048" y="239268"/>
                  </a:lnTo>
                  <a:lnTo>
                    <a:pt x="1524" y="245364"/>
                  </a:lnTo>
                  <a:lnTo>
                    <a:pt x="0" y="249936"/>
                  </a:lnTo>
                  <a:lnTo>
                    <a:pt x="0" y="268224"/>
                  </a:lnTo>
                  <a:lnTo>
                    <a:pt x="1524" y="275844"/>
                  </a:lnTo>
                  <a:lnTo>
                    <a:pt x="27651" y="305181"/>
                  </a:lnTo>
                  <a:lnTo>
                    <a:pt x="72199" y="316611"/>
                  </a:lnTo>
                  <a:lnTo>
                    <a:pt x="96012" y="316992"/>
                  </a:lnTo>
                  <a:lnTo>
                    <a:pt x="109180" y="316706"/>
                  </a:lnTo>
                  <a:lnTo>
                    <a:pt x="152328" y="308943"/>
                  </a:lnTo>
                  <a:lnTo>
                    <a:pt x="183908" y="288036"/>
                  </a:lnTo>
                  <a:lnTo>
                    <a:pt x="97536" y="288036"/>
                  </a:lnTo>
                  <a:lnTo>
                    <a:pt x="84415" y="287464"/>
                  </a:lnTo>
                  <a:lnTo>
                    <a:pt x="47101" y="274891"/>
                  </a:lnTo>
                  <a:lnTo>
                    <a:pt x="38100" y="256032"/>
                  </a:lnTo>
                  <a:lnTo>
                    <a:pt x="38100" y="249936"/>
                  </a:lnTo>
                  <a:lnTo>
                    <a:pt x="39624" y="246887"/>
                  </a:lnTo>
                  <a:lnTo>
                    <a:pt x="39624" y="243840"/>
                  </a:lnTo>
                  <a:lnTo>
                    <a:pt x="41148" y="239268"/>
                  </a:lnTo>
                  <a:lnTo>
                    <a:pt x="42672" y="236220"/>
                  </a:lnTo>
                  <a:lnTo>
                    <a:pt x="45720" y="233172"/>
                  </a:lnTo>
                  <a:lnTo>
                    <a:pt x="47244" y="230124"/>
                  </a:lnTo>
                  <a:lnTo>
                    <a:pt x="57912" y="219456"/>
                  </a:lnTo>
                  <a:lnTo>
                    <a:pt x="64008" y="214884"/>
                  </a:lnTo>
                  <a:lnTo>
                    <a:pt x="193243" y="214884"/>
                  </a:lnTo>
                  <a:lnTo>
                    <a:pt x="192024" y="211836"/>
                  </a:lnTo>
                  <a:lnTo>
                    <a:pt x="156972" y="190500"/>
                  </a:lnTo>
                  <a:lnTo>
                    <a:pt x="128016" y="185928"/>
                  </a:lnTo>
                  <a:lnTo>
                    <a:pt x="71628" y="182880"/>
                  </a:lnTo>
                  <a:lnTo>
                    <a:pt x="62484" y="182880"/>
                  </a:lnTo>
                  <a:lnTo>
                    <a:pt x="56387" y="181356"/>
                  </a:lnTo>
                  <a:lnTo>
                    <a:pt x="50292" y="178308"/>
                  </a:lnTo>
                  <a:lnTo>
                    <a:pt x="45720" y="173736"/>
                  </a:lnTo>
                  <a:lnTo>
                    <a:pt x="42672" y="169164"/>
                  </a:lnTo>
                  <a:lnTo>
                    <a:pt x="42672" y="158496"/>
                  </a:lnTo>
                  <a:lnTo>
                    <a:pt x="44196" y="153924"/>
                  </a:lnTo>
                  <a:lnTo>
                    <a:pt x="47244" y="147828"/>
                  </a:lnTo>
                  <a:lnTo>
                    <a:pt x="50292" y="144780"/>
                  </a:lnTo>
                  <a:lnTo>
                    <a:pt x="51816" y="141732"/>
                  </a:lnTo>
                  <a:lnTo>
                    <a:pt x="144488" y="141732"/>
                  </a:lnTo>
                  <a:lnTo>
                    <a:pt x="150328" y="137755"/>
                  </a:lnTo>
                  <a:lnTo>
                    <a:pt x="155448" y="132587"/>
                  </a:lnTo>
                  <a:lnTo>
                    <a:pt x="160877" y="127706"/>
                  </a:lnTo>
                  <a:lnTo>
                    <a:pt x="164577" y="123443"/>
                  </a:lnTo>
                  <a:lnTo>
                    <a:pt x="96012" y="123443"/>
                  </a:lnTo>
                  <a:lnTo>
                    <a:pt x="85415" y="122610"/>
                  </a:lnTo>
                  <a:lnTo>
                    <a:pt x="52959" y="96202"/>
                  </a:lnTo>
                  <a:lnTo>
                    <a:pt x="50292" y="77724"/>
                  </a:lnTo>
                  <a:lnTo>
                    <a:pt x="50292" y="65532"/>
                  </a:lnTo>
                  <a:lnTo>
                    <a:pt x="53340" y="59436"/>
                  </a:lnTo>
                  <a:lnTo>
                    <a:pt x="54864" y="53340"/>
                  </a:lnTo>
                  <a:lnTo>
                    <a:pt x="86868" y="28956"/>
                  </a:lnTo>
                  <a:lnTo>
                    <a:pt x="202692" y="28956"/>
                  </a:lnTo>
                  <a:lnTo>
                    <a:pt x="202692" y="10668"/>
                  </a:lnTo>
                  <a:lnTo>
                    <a:pt x="199644" y="4572"/>
                  </a:lnTo>
                  <a:lnTo>
                    <a:pt x="198120" y="3048"/>
                  </a:lnTo>
                  <a:lnTo>
                    <a:pt x="129540" y="3048"/>
                  </a:lnTo>
                  <a:lnTo>
                    <a:pt x="124968" y="1524"/>
                  </a:lnTo>
                  <a:lnTo>
                    <a:pt x="120396" y="1524"/>
                  </a:lnTo>
                  <a:lnTo>
                    <a:pt x="114300" y="0"/>
                  </a:lnTo>
                  <a:close/>
                </a:path>
                <a:path w="203200" h="317500">
                  <a:moveTo>
                    <a:pt x="193243" y="214884"/>
                  </a:moveTo>
                  <a:lnTo>
                    <a:pt x="64008" y="214884"/>
                  </a:lnTo>
                  <a:lnTo>
                    <a:pt x="118872" y="216408"/>
                  </a:lnTo>
                  <a:lnTo>
                    <a:pt x="128349" y="217622"/>
                  </a:lnTo>
                  <a:lnTo>
                    <a:pt x="136398" y="219265"/>
                  </a:lnTo>
                  <a:lnTo>
                    <a:pt x="143303" y="221765"/>
                  </a:lnTo>
                  <a:lnTo>
                    <a:pt x="149352" y="225552"/>
                  </a:lnTo>
                  <a:lnTo>
                    <a:pt x="156972" y="230124"/>
                  </a:lnTo>
                  <a:lnTo>
                    <a:pt x="161544" y="237744"/>
                  </a:lnTo>
                  <a:lnTo>
                    <a:pt x="161514" y="251579"/>
                  </a:lnTo>
                  <a:lnTo>
                    <a:pt x="160020" y="257556"/>
                  </a:lnTo>
                  <a:lnTo>
                    <a:pt x="158496" y="262128"/>
                  </a:lnTo>
                  <a:lnTo>
                    <a:pt x="152400" y="271272"/>
                  </a:lnTo>
                  <a:lnTo>
                    <a:pt x="147828" y="274320"/>
                  </a:lnTo>
                  <a:lnTo>
                    <a:pt x="141732" y="278892"/>
                  </a:lnTo>
                  <a:lnTo>
                    <a:pt x="135636" y="281940"/>
                  </a:lnTo>
                  <a:lnTo>
                    <a:pt x="128016" y="283464"/>
                  </a:lnTo>
                  <a:lnTo>
                    <a:pt x="121753" y="285464"/>
                  </a:lnTo>
                  <a:lnTo>
                    <a:pt x="114490" y="286893"/>
                  </a:lnTo>
                  <a:lnTo>
                    <a:pt x="106370" y="287750"/>
                  </a:lnTo>
                  <a:lnTo>
                    <a:pt x="97536" y="288036"/>
                  </a:lnTo>
                  <a:lnTo>
                    <a:pt x="183908" y="288036"/>
                  </a:lnTo>
                  <a:lnTo>
                    <a:pt x="200644" y="251579"/>
                  </a:lnTo>
                  <a:lnTo>
                    <a:pt x="201168" y="234696"/>
                  </a:lnTo>
                  <a:lnTo>
                    <a:pt x="193243" y="214884"/>
                  </a:lnTo>
                  <a:close/>
                </a:path>
                <a:path w="203200" h="317500">
                  <a:moveTo>
                    <a:pt x="144488" y="141732"/>
                  </a:moveTo>
                  <a:lnTo>
                    <a:pt x="51816" y="141732"/>
                  </a:lnTo>
                  <a:lnTo>
                    <a:pt x="56387" y="144780"/>
                  </a:lnTo>
                  <a:lnTo>
                    <a:pt x="62484" y="147828"/>
                  </a:lnTo>
                  <a:lnTo>
                    <a:pt x="70104" y="149352"/>
                  </a:lnTo>
                  <a:lnTo>
                    <a:pt x="76723" y="151352"/>
                  </a:lnTo>
                  <a:lnTo>
                    <a:pt x="83058" y="152781"/>
                  </a:lnTo>
                  <a:lnTo>
                    <a:pt x="89392" y="153638"/>
                  </a:lnTo>
                  <a:lnTo>
                    <a:pt x="96012" y="153924"/>
                  </a:lnTo>
                  <a:lnTo>
                    <a:pt x="104894" y="153614"/>
                  </a:lnTo>
                  <a:lnTo>
                    <a:pt x="113347" y="152590"/>
                  </a:lnTo>
                  <a:lnTo>
                    <a:pt x="121515" y="150709"/>
                  </a:lnTo>
                  <a:lnTo>
                    <a:pt x="129540" y="147828"/>
                  </a:lnTo>
                  <a:lnTo>
                    <a:pt x="137231" y="145232"/>
                  </a:lnTo>
                  <a:lnTo>
                    <a:pt x="144208" y="141922"/>
                  </a:lnTo>
                  <a:lnTo>
                    <a:pt x="144488" y="141732"/>
                  </a:lnTo>
                  <a:close/>
                </a:path>
                <a:path w="203200" h="317500">
                  <a:moveTo>
                    <a:pt x="202692" y="28956"/>
                  </a:moveTo>
                  <a:lnTo>
                    <a:pt x="94487" y="28956"/>
                  </a:lnTo>
                  <a:lnTo>
                    <a:pt x="105322" y="29789"/>
                  </a:lnTo>
                  <a:lnTo>
                    <a:pt x="114871" y="32194"/>
                  </a:lnTo>
                  <a:lnTo>
                    <a:pt x="140898" y="65579"/>
                  </a:lnTo>
                  <a:lnTo>
                    <a:pt x="141732" y="76200"/>
                  </a:lnTo>
                  <a:lnTo>
                    <a:pt x="141732" y="82296"/>
                  </a:lnTo>
                  <a:lnTo>
                    <a:pt x="138684" y="94487"/>
                  </a:lnTo>
                  <a:lnTo>
                    <a:pt x="137160" y="99060"/>
                  </a:lnTo>
                  <a:lnTo>
                    <a:pt x="134112" y="105156"/>
                  </a:lnTo>
                  <a:lnTo>
                    <a:pt x="129540" y="109728"/>
                  </a:lnTo>
                  <a:lnTo>
                    <a:pt x="126492" y="114300"/>
                  </a:lnTo>
                  <a:lnTo>
                    <a:pt x="121920" y="117348"/>
                  </a:lnTo>
                  <a:lnTo>
                    <a:pt x="115824" y="118872"/>
                  </a:lnTo>
                  <a:lnTo>
                    <a:pt x="109728" y="121920"/>
                  </a:lnTo>
                  <a:lnTo>
                    <a:pt x="103632" y="123443"/>
                  </a:lnTo>
                  <a:lnTo>
                    <a:pt x="164577" y="123443"/>
                  </a:lnTo>
                  <a:lnTo>
                    <a:pt x="179308" y="85058"/>
                  </a:lnTo>
                  <a:lnTo>
                    <a:pt x="179832" y="68580"/>
                  </a:lnTo>
                  <a:lnTo>
                    <a:pt x="178308" y="60960"/>
                  </a:lnTo>
                  <a:lnTo>
                    <a:pt x="175260" y="54864"/>
                  </a:lnTo>
                  <a:lnTo>
                    <a:pt x="173736" y="47243"/>
                  </a:lnTo>
                  <a:lnTo>
                    <a:pt x="164592" y="35052"/>
                  </a:lnTo>
                  <a:lnTo>
                    <a:pt x="196596" y="35052"/>
                  </a:lnTo>
                  <a:lnTo>
                    <a:pt x="199644" y="33528"/>
                  </a:lnTo>
                  <a:lnTo>
                    <a:pt x="201168" y="32004"/>
                  </a:lnTo>
                  <a:lnTo>
                    <a:pt x="202692" y="28956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1" name="object 141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5754689" y="4754880"/>
              <a:ext cx="198054" cy="236219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6118860" y="4701540"/>
              <a:ext cx="935736" cy="289560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7126224" y="4754880"/>
              <a:ext cx="184403" cy="233171"/>
            </a:xfrm>
            <a:prstGeom prst="rect">
              <a:avLst/>
            </a:prstGeom>
          </p:spPr>
        </p:pic>
        <p:sp>
          <p:nvSpPr>
            <p:cNvPr id="144" name="object 144"/>
            <p:cNvSpPr/>
            <p:nvPr/>
          </p:nvSpPr>
          <p:spPr>
            <a:xfrm>
              <a:off x="7359396" y="4756404"/>
              <a:ext cx="204470" cy="317500"/>
            </a:xfrm>
            <a:custGeom>
              <a:avLst/>
              <a:gdLst/>
              <a:ahLst/>
              <a:cxnLst/>
              <a:rect l="l" t="t" r="r" b="b"/>
              <a:pathLst>
                <a:path w="204470" h="317500">
                  <a:moveTo>
                    <a:pt x="114300" y="0"/>
                  </a:moveTo>
                  <a:lnTo>
                    <a:pt x="96011" y="0"/>
                  </a:lnTo>
                  <a:lnTo>
                    <a:pt x="87129" y="285"/>
                  </a:lnTo>
                  <a:lnTo>
                    <a:pt x="48386" y="11620"/>
                  </a:lnTo>
                  <a:lnTo>
                    <a:pt x="19811" y="44196"/>
                  </a:lnTo>
                  <a:lnTo>
                    <a:pt x="13761" y="85058"/>
                  </a:lnTo>
                  <a:lnTo>
                    <a:pt x="14097" y="92583"/>
                  </a:lnTo>
                  <a:lnTo>
                    <a:pt x="15001" y="99155"/>
                  </a:lnTo>
                  <a:lnTo>
                    <a:pt x="16763" y="105156"/>
                  </a:lnTo>
                  <a:lnTo>
                    <a:pt x="19811" y="112776"/>
                  </a:lnTo>
                  <a:lnTo>
                    <a:pt x="28955" y="124968"/>
                  </a:lnTo>
                  <a:lnTo>
                    <a:pt x="22859" y="131064"/>
                  </a:lnTo>
                  <a:lnTo>
                    <a:pt x="7736" y="169164"/>
                  </a:lnTo>
                  <a:lnTo>
                    <a:pt x="7620" y="178308"/>
                  </a:lnTo>
                  <a:lnTo>
                    <a:pt x="13715" y="190500"/>
                  </a:lnTo>
                  <a:lnTo>
                    <a:pt x="18287" y="196596"/>
                  </a:lnTo>
                  <a:lnTo>
                    <a:pt x="22859" y="201168"/>
                  </a:lnTo>
                  <a:lnTo>
                    <a:pt x="30479" y="205740"/>
                  </a:lnTo>
                  <a:lnTo>
                    <a:pt x="25907" y="210312"/>
                  </a:lnTo>
                  <a:lnTo>
                    <a:pt x="21335" y="213360"/>
                  </a:lnTo>
                  <a:lnTo>
                    <a:pt x="18287" y="217932"/>
                  </a:lnTo>
                  <a:lnTo>
                    <a:pt x="10668" y="225552"/>
                  </a:lnTo>
                  <a:lnTo>
                    <a:pt x="4572" y="234696"/>
                  </a:lnTo>
                  <a:lnTo>
                    <a:pt x="3048" y="239268"/>
                  </a:lnTo>
                  <a:lnTo>
                    <a:pt x="1524" y="245364"/>
                  </a:lnTo>
                  <a:lnTo>
                    <a:pt x="0" y="249936"/>
                  </a:lnTo>
                  <a:lnTo>
                    <a:pt x="0" y="268224"/>
                  </a:lnTo>
                  <a:lnTo>
                    <a:pt x="1524" y="275844"/>
                  </a:lnTo>
                  <a:lnTo>
                    <a:pt x="6096" y="283464"/>
                  </a:lnTo>
                  <a:lnTo>
                    <a:pt x="9144" y="289560"/>
                  </a:lnTo>
                  <a:lnTo>
                    <a:pt x="43219" y="311396"/>
                  </a:lnTo>
                  <a:lnTo>
                    <a:pt x="83748" y="316944"/>
                  </a:lnTo>
                  <a:lnTo>
                    <a:pt x="96011" y="316992"/>
                  </a:lnTo>
                  <a:lnTo>
                    <a:pt x="109180" y="316706"/>
                  </a:lnTo>
                  <a:lnTo>
                    <a:pt x="152971" y="308943"/>
                  </a:lnTo>
                  <a:lnTo>
                    <a:pt x="175259" y="295656"/>
                  </a:lnTo>
                  <a:lnTo>
                    <a:pt x="181570" y="290583"/>
                  </a:lnTo>
                  <a:lnTo>
                    <a:pt x="183908" y="288036"/>
                  </a:lnTo>
                  <a:lnTo>
                    <a:pt x="99059" y="288036"/>
                  </a:lnTo>
                  <a:lnTo>
                    <a:pt x="85296" y="287464"/>
                  </a:lnTo>
                  <a:lnTo>
                    <a:pt x="47744" y="274891"/>
                  </a:lnTo>
                  <a:lnTo>
                    <a:pt x="38100" y="256032"/>
                  </a:lnTo>
                  <a:lnTo>
                    <a:pt x="38100" y="252984"/>
                  </a:lnTo>
                  <a:lnTo>
                    <a:pt x="39624" y="249936"/>
                  </a:lnTo>
                  <a:lnTo>
                    <a:pt x="39624" y="246887"/>
                  </a:lnTo>
                  <a:lnTo>
                    <a:pt x="41148" y="243840"/>
                  </a:lnTo>
                  <a:lnTo>
                    <a:pt x="42672" y="239268"/>
                  </a:lnTo>
                  <a:lnTo>
                    <a:pt x="45720" y="233172"/>
                  </a:lnTo>
                  <a:lnTo>
                    <a:pt x="51815" y="227076"/>
                  </a:lnTo>
                  <a:lnTo>
                    <a:pt x="54863" y="222504"/>
                  </a:lnTo>
                  <a:lnTo>
                    <a:pt x="59435" y="219456"/>
                  </a:lnTo>
                  <a:lnTo>
                    <a:pt x="64007" y="214884"/>
                  </a:lnTo>
                  <a:lnTo>
                    <a:pt x="193243" y="214884"/>
                  </a:lnTo>
                  <a:lnTo>
                    <a:pt x="192024" y="211836"/>
                  </a:lnTo>
                  <a:lnTo>
                    <a:pt x="187451" y="205740"/>
                  </a:lnTo>
                  <a:lnTo>
                    <a:pt x="179831" y="201168"/>
                  </a:lnTo>
                  <a:lnTo>
                    <a:pt x="173735" y="196596"/>
                  </a:lnTo>
                  <a:lnTo>
                    <a:pt x="135755" y="186213"/>
                  </a:lnTo>
                  <a:lnTo>
                    <a:pt x="128015" y="185928"/>
                  </a:lnTo>
                  <a:lnTo>
                    <a:pt x="71627" y="182880"/>
                  </a:lnTo>
                  <a:lnTo>
                    <a:pt x="62483" y="182880"/>
                  </a:lnTo>
                  <a:lnTo>
                    <a:pt x="56387" y="181356"/>
                  </a:lnTo>
                  <a:lnTo>
                    <a:pt x="51815" y="178308"/>
                  </a:lnTo>
                  <a:lnTo>
                    <a:pt x="45720" y="173736"/>
                  </a:lnTo>
                  <a:lnTo>
                    <a:pt x="42672" y="169164"/>
                  </a:lnTo>
                  <a:lnTo>
                    <a:pt x="42672" y="158496"/>
                  </a:lnTo>
                  <a:lnTo>
                    <a:pt x="44196" y="153924"/>
                  </a:lnTo>
                  <a:lnTo>
                    <a:pt x="45720" y="150876"/>
                  </a:lnTo>
                  <a:lnTo>
                    <a:pt x="48768" y="147828"/>
                  </a:lnTo>
                  <a:lnTo>
                    <a:pt x="50292" y="144780"/>
                  </a:lnTo>
                  <a:lnTo>
                    <a:pt x="53339" y="141732"/>
                  </a:lnTo>
                  <a:lnTo>
                    <a:pt x="144699" y="141732"/>
                  </a:lnTo>
                  <a:lnTo>
                    <a:pt x="150971" y="137755"/>
                  </a:lnTo>
                  <a:lnTo>
                    <a:pt x="156972" y="132587"/>
                  </a:lnTo>
                  <a:lnTo>
                    <a:pt x="162163" y="127706"/>
                  </a:lnTo>
                  <a:lnTo>
                    <a:pt x="165464" y="123443"/>
                  </a:lnTo>
                  <a:lnTo>
                    <a:pt x="96011" y="123443"/>
                  </a:lnTo>
                  <a:lnTo>
                    <a:pt x="86058" y="122610"/>
                  </a:lnTo>
                  <a:lnTo>
                    <a:pt x="53530" y="96202"/>
                  </a:lnTo>
                  <a:lnTo>
                    <a:pt x="50292" y="77724"/>
                  </a:lnTo>
                  <a:lnTo>
                    <a:pt x="50292" y="71628"/>
                  </a:lnTo>
                  <a:lnTo>
                    <a:pt x="70103" y="36576"/>
                  </a:lnTo>
                  <a:lnTo>
                    <a:pt x="76200" y="33528"/>
                  </a:lnTo>
                  <a:lnTo>
                    <a:pt x="80772" y="30480"/>
                  </a:lnTo>
                  <a:lnTo>
                    <a:pt x="88392" y="28956"/>
                  </a:lnTo>
                  <a:lnTo>
                    <a:pt x="202692" y="28956"/>
                  </a:lnTo>
                  <a:lnTo>
                    <a:pt x="204215" y="24384"/>
                  </a:lnTo>
                  <a:lnTo>
                    <a:pt x="204215" y="13716"/>
                  </a:lnTo>
                  <a:lnTo>
                    <a:pt x="199644" y="4572"/>
                  </a:lnTo>
                  <a:lnTo>
                    <a:pt x="198120" y="3048"/>
                  </a:lnTo>
                  <a:lnTo>
                    <a:pt x="131063" y="3048"/>
                  </a:lnTo>
                  <a:lnTo>
                    <a:pt x="124968" y="1524"/>
                  </a:lnTo>
                  <a:lnTo>
                    <a:pt x="120396" y="1524"/>
                  </a:lnTo>
                  <a:lnTo>
                    <a:pt x="114300" y="0"/>
                  </a:lnTo>
                  <a:close/>
                </a:path>
                <a:path w="204470" h="317500">
                  <a:moveTo>
                    <a:pt x="193243" y="214884"/>
                  </a:moveTo>
                  <a:lnTo>
                    <a:pt x="64007" y="214884"/>
                  </a:lnTo>
                  <a:lnTo>
                    <a:pt x="120396" y="216408"/>
                  </a:lnTo>
                  <a:lnTo>
                    <a:pt x="129230" y="217622"/>
                  </a:lnTo>
                  <a:lnTo>
                    <a:pt x="137350" y="219265"/>
                  </a:lnTo>
                  <a:lnTo>
                    <a:pt x="144613" y="221765"/>
                  </a:lnTo>
                  <a:lnTo>
                    <a:pt x="158496" y="230124"/>
                  </a:lnTo>
                  <a:lnTo>
                    <a:pt x="161544" y="237744"/>
                  </a:lnTo>
                  <a:lnTo>
                    <a:pt x="161514" y="251579"/>
                  </a:lnTo>
                  <a:lnTo>
                    <a:pt x="160020" y="257556"/>
                  </a:lnTo>
                  <a:lnTo>
                    <a:pt x="156972" y="266700"/>
                  </a:lnTo>
                  <a:lnTo>
                    <a:pt x="152400" y="271272"/>
                  </a:lnTo>
                  <a:lnTo>
                    <a:pt x="147827" y="274320"/>
                  </a:lnTo>
                  <a:lnTo>
                    <a:pt x="143255" y="278892"/>
                  </a:lnTo>
                  <a:lnTo>
                    <a:pt x="137159" y="281940"/>
                  </a:lnTo>
                  <a:lnTo>
                    <a:pt x="128015" y="283464"/>
                  </a:lnTo>
                  <a:lnTo>
                    <a:pt x="121777" y="285464"/>
                  </a:lnTo>
                  <a:lnTo>
                    <a:pt x="114680" y="286893"/>
                  </a:lnTo>
                  <a:lnTo>
                    <a:pt x="107013" y="287750"/>
                  </a:lnTo>
                  <a:lnTo>
                    <a:pt x="99059" y="288036"/>
                  </a:lnTo>
                  <a:lnTo>
                    <a:pt x="183908" y="288036"/>
                  </a:lnTo>
                  <a:lnTo>
                    <a:pt x="200858" y="251579"/>
                  </a:lnTo>
                  <a:lnTo>
                    <a:pt x="201168" y="234696"/>
                  </a:lnTo>
                  <a:lnTo>
                    <a:pt x="199644" y="227076"/>
                  </a:lnTo>
                  <a:lnTo>
                    <a:pt x="195072" y="219456"/>
                  </a:lnTo>
                  <a:lnTo>
                    <a:pt x="193243" y="214884"/>
                  </a:lnTo>
                  <a:close/>
                </a:path>
                <a:path w="204470" h="317500">
                  <a:moveTo>
                    <a:pt x="144699" y="141732"/>
                  </a:moveTo>
                  <a:lnTo>
                    <a:pt x="53339" y="141732"/>
                  </a:lnTo>
                  <a:lnTo>
                    <a:pt x="57911" y="144780"/>
                  </a:lnTo>
                  <a:lnTo>
                    <a:pt x="64007" y="147828"/>
                  </a:lnTo>
                  <a:lnTo>
                    <a:pt x="71627" y="149352"/>
                  </a:lnTo>
                  <a:lnTo>
                    <a:pt x="79248" y="152400"/>
                  </a:lnTo>
                  <a:lnTo>
                    <a:pt x="88392" y="153924"/>
                  </a:lnTo>
                  <a:lnTo>
                    <a:pt x="96011" y="153924"/>
                  </a:lnTo>
                  <a:lnTo>
                    <a:pt x="105108" y="153614"/>
                  </a:lnTo>
                  <a:lnTo>
                    <a:pt x="113919" y="152590"/>
                  </a:lnTo>
                  <a:lnTo>
                    <a:pt x="122158" y="150709"/>
                  </a:lnTo>
                  <a:lnTo>
                    <a:pt x="129539" y="147828"/>
                  </a:lnTo>
                  <a:lnTo>
                    <a:pt x="137255" y="145232"/>
                  </a:lnTo>
                  <a:lnTo>
                    <a:pt x="144399" y="141922"/>
                  </a:lnTo>
                  <a:lnTo>
                    <a:pt x="144699" y="141732"/>
                  </a:lnTo>
                  <a:close/>
                </a:path>
                <a:path w="204470" h="317500">
                  <a:moveTo>
                    <a:pt x="202692" y="28956"/>
                  </a:moveTo>
                  <a:lnTo>
                    <a:pt x="96011" y="28956"/>
                  </a:lnTo>
                  <a:lnTo>
                    <a:pt x="105965" y="29789"/>
                  </a:lnTo>
                  <a:lnTo>
                    <a:pt x="115061" y="32194"/>
                  </a:lnTo>
                  <a:lnTo>
                    <a:pt x="141112" y="65579"/>
                  </a:lnTo>
                  <a:lnTo>
                    <a:pt x="141731" y="76200"/>
                  </a:lnTo>
                  <a:lnTo>
                    <a:pt x="141731" y="88392"/>
                  </a:lnTo>
                  <a:lnTo>
                    <a:pt x="138683" y="94487"/>
                  </a:lnTo>
                  <a:lnTo>
                    <a:pt x="137159" y="99060"/>
                  </a:lnTo>
                  <a:lnTo>
                    <a:pt x="117348" y="118872"/>
                  </a:lnTo>
                  <a:lnTo>
                    <a:pt x="111251" y="121920"/>
                  </a:lnTo>
                  <a:lnTo>
                    <a:pt x="103631" y="123443"/>
                  </a:lnTo>
                  <a:lnTo>
                    <a:pt x="165464" y="123443"/>
                  </a:lnTo>
                  <a:lnTo>
                    <a:pt x="179522" y="85058"/>
                  </a:lnTo>
                  <a:lnTo>
                    <a:pt x="179831" y="68580"/>
                  </a:lnTo>
                  <a:lnTo>
                    <a:pt x="178307" y="60960"/>
                  </a:lnTo>
                  <a:lnTo>
                    <a:pt x="176783" y="54864"/>
                  </a:lnTo>
                  <a:lnTo>
                    <a:pt x="173735" y="47243"/>
                  </a:lnTo>
                  <a:lnTo>
                    <a:pt x="170687" y="41148"/>
                  </a:lnTo>
                  <a:lnTo>
                    <a:pt x="164592" y="35052"/>
                  </a:lnTo>
                  <a:lnTo>
                    <a:pt x="198120" y="35052"/>
                  </a:lnTo>
                  <a:lnTo>
                    <a:pt x="201168" y="32004"/>
                  </a:lnTo>
                  <a:lnTo>
                    <a:pt x="202692" y="28956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5" name="object 145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7612379" y="4759452"/>
              <a:ext cx="185927" cy="231648"/>
            </a:xfrm>
            <a:prstGeom prst="rect">
              <a:avLst/>
            </a:prstGeom>
          </p:spPr>
        </p:pic>
        <p:sp>
          <p:nvSpPr>
            <p:cNvPr id="146" name="object 146"/>
            <p:cNvSpPr/>
            <p:nvPr/>
          </p:nvSpPr>
          <p:spPr>
            <a:xfrm>
              <a:off x="7871460" y="4654296"/>
              <a:ext cx="40005" cy="334010"/>
            </a:xfrm>
            <a:custGeom>
              <a:avLst/>
              <a:gdLst/>
              <a:ahLst/>
              <a:cxnLst/>
              <a:rect l="l" t="t" r="r" b="b"/>
              <a:pathLst>
                <a:path w="40004" h="334010">
                  <a:moveTo>
                    <a:pt x="33528" y="332232"/>
                  </a:moveTo>
                  <a:lnTo>
                    <a:pt x="6096" y="332232"/>
                  </a:lnTo>
                  <a:lnTo>
                    <a:pt x="7620" y="333756"/>
                  </a:lnTo>
                  <a:lnTo>
                    <a:pt x="32004" y="333756"/>
                  </a:lnTo>
                  <a:lnTo>
                    <a:pt x="33528" y="332232"/>
                  </a:lnTo>
                  <a:close/>
                </a:path>
                <a:path w="40004" h="334010">
                  <a:moveTo>
                    <a:pt x="38100" y="329184"/>
                  </a:moveTo>
                  <a:lnTo>
                    <a:pt x="1524" y="329184"/>
                  </a:lnTo>
                  <a:lnTo>
                    <a:pt x="1524" y="330708"/>
                  </a:lnTo>
                  <a:lnTo>
                    <a:pt x="3048" y="332232"/>
                  </a:lnTo>
                  <a:lnTo>
                    <a:pt x="35051" y="332232"/>
                  </a:lnTo>
                  <a:lnTo>
                    <a:pt x="36575" y="330708"/>
                  </a:lnTo>
                  <a:lnTo>
                    <a:pt x="38100" y="330708"/>
                  </a:lnTo>
                  <a:lnTo>
                    <a:pt x="38100" y="329184"/>
                  </a:lnTo>
                  <a:close/>
                </a:path>
                <a:path w="40004" h="334010">
                  <a:moveTo>
                    <a:pt x="38100" y="3048"/>
                  </a:moveTo>
                  <a:lnTo>
                    <a:pt x="1524" y="3048"/>
                  </a:lnTo>
                  <a:lnTo>
                    <a:pt x="1524" y="4572"/>
                  </a:lnTo>
                  <a:lnTo>
                    <a:pt x="0" y="6096"/>
                  </a:lnTo>
                  <a:lnTo>
                    <a:pt x="0" y="329184"/>
                  </a:lnTo>
                  <a:lnTo>
                    <a:pt x="39624" y="329184"/>
                  </a:lnTo>
                  <a:lnTo>
                    <a:pt x="39624" y="6096"/>
                  </a:lnTo>
                  <a:lnTo>
                    <a:pt x="38100" y="4572"/>
                  </a:lnTo>
                  <a:lnTo>
                    <a:pt x="38100" y="3048"/>
                  </a:lnTo>
                  <a:close/>
                </a:path>
                <a:path w="40004" h="334010">
                  <a:moveTo>
                    <a:pt x="35051" y="1524"/>
                  </a:moveTo>
                  <a:lnTo>
                    <a:pt x="4572" y="1524"/>
                  </a:lnTo>
                  <a:lnTo>
                    <a:pt x="3048" y="3048"/>
                  </a:lnTo>
                  <a:lnTo>
                    <a:pt x="36575" y="3048"/>
                  </a:lnTo>
                  <a:lnTo>
                    <a:pt x="35051" y="1524"/>
                  </a:lnTo>
                  <a:close/>
                </a:path>
                <a:path w="40004" h="334010">
                  <a:moveTo>
                    <a:pt x="28956" y="0"/>
                  </a:moveTo>
                  <a:lnTo>
                    <a:pt x="10668" y="0"/>
                  </a:lnTo>
                  <a:lnTo>
                    <a:pt x="7620" y="1524"/>
                  </a:lnTo>
                  <a:lnTo>
                    <a:pt x="32004" y="1524"/>
                  </a:lnTo>
                  <a:lnTo>
                    <a:pt x="28956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7" name="object 147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7969054" y="4754880"/>
              <a:ext cx="176725" cy="236219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8217408" y="4754880"/>
              <a:ext cx="126492" cy="233171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8488679" y="4652772"/>
              <a:ext cx="1208531" cy="338328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643127" y="5385816"/>
              <a:ext cx="121920" cy="121920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915923" y="5283707"/>
              <a:ext cx="2528316" cy="338328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3616452" y="5385816"/>
              <a:ext cx="214884" cy="236220"/>
            </a:xfrm>
            <a:prstGeom prst="rect">
              <a:avLst/>
            </a:prstGeom>
          </p:spPr>
        </p:pic>
        <p:sp>
          <p:nvSpPr>
            <p:cNvPr id="153" name="object 153"/>
            <p:cNvSpPr/>
            <p:nvPr/>
          </p:nvSpPr>
          <p:spPr>
            <a:xfrm>
              <a:off x="3861816" y="5283707"/>
              <a:ext cx="629920" cy="335280"/>
            </a:xfrm>
            <a:custGeom>
              <a:avLst/>
              <a:gdLst/>
              <a:ahLst/>
              <a:cxnLst/>
              <a:rect l="l" t="t" r="r" b="b"/>
              <a:pathLst>
                <a:path w="629920" h="335279">
                  <a:moveTo>
                    <a:pt x="146304" y="22860"/>
                  </a:moveTo>
                  <a:lnTo>
                    <a:pt x="144780" y="19812"/>
                  </a:lnTo>
                  <a:lnTo>
                    <a:pt x="144780" y="13716"/>
                  </a:lnTo>
                  <a:lnTo>
                    <a:pt x="143256" y="12192"/>
                  </a:lnTo>
                  <a:lnTo>
                    <a:pt x="143256" y="9144"/>
                  </a:lnTo>
                  <a:lnTo>
                    <a:pt x="141732" y="7620"/>
                  </a:lnTo>
                  <a:lnTo>
                    <a:pt x="140208" y="7620"/>
                  </a:lnTo>
                  <a:lnTo>
                    <a:pt x="138684" y="6096"/>
                  </a:lnTo>
                  <a:lnTo>
                    <a:pt x="135636" y="4572"/>
                  </a:lnTo>
                  <a:lnTo>
                    <a:pt x="132588" y="4572"/>
                  </a:lnTo>
                  <a:lnTo>
                    <a:pt x="129540" y="3048"/>
                  </a:lnTo>
                  <a:lnTo>
                    <a:pt x="123444" y="1524"/>
                  </a:lnTo>
                  <a:lnTo>
                    <a:pt x="118872" y="0"/>
                  </a:lnTo>
                  <a:lnTo>
                    <a:pt x="108204" y="0"/>
                  </a:lnTo>
                  <a:lnTo>
                    <a:pt x="70497" y="8026"/>
                  </a:lnTo>
                  <a:lnTo>
                    <a:pt x="44970" y="39624"/>
                  </a:lnTo>
                  <a:lnTo>
                    <a:pt x="38100" y="85344"/>
                  </a:lnTo>
                  <a:lnTo>
                    <a:pt x="38100" y="106680"/>
                  </a:lnTo>
                  <a:lnTo>
                    <a:pt x="6096" y="106680"/>
                  </a:lnTo>
                  <a:lnTo>
                    <a:pt x="6096" y="108204"/>
                  </a:lnTo>
                  <a:lnTo>
                    <a:pt x="3048" y="108204"/>
                  </a:lnTo>
                  <a:lnTo>
                    <a:pt x="3048" y="109728"/>
                  </a:lnTo>
                  <a:lnTo>
                    <a:pt x="1524" y="111252"/>
                  </a:lnTo>
                  <a:lnTo>
                    <a:pt x="1524" y="114300"/>
                  </a:lnTo>
                  <a:lnTo>
                    <a:pt x="0" y="115824"/>
                  </a:lnTo>
                  <a:lnTo>
                    <a:pt x="0" y="129540"/>
                  </a:lnTo>
                  <a:lnTo>
                    <a:pt x="1524" y="134112"/>
                  </a:lnTo>
                  <a:lnTo>
                    <a:pt x="1524" y="135636"/>
                  </a:lnTo>
                  <a:lnTo>
                    <a:pt x="3048" y="138684"/>
                  </a:lnTo>
                  <a:lnTo>
                    <a:pt x="6096" y="140208"/>
                  </a:lnTo>
                  <a:lnTo>
                    <a:pt x="38100" y="140208"/>
                  </a:lnTo>
                  <a:lnTo>
                    <a:pt x="38100" y="330708"/>
                  </a:lnTo>
                  <a:lnTo>
                    <a:pt x="41148" y="333756"/>
                  </a:lnTo>
                  <a:lnTo>
                    <a:pt x="42672" y="333756"/>
                  </a:lnTo>
                  <a:lnTo>
                    <a:pt x="44196" y="335280"/>
                  </a:lnTo>
                  <a:lnTo>
                    <a:pt x="70104" y="335280"/>
                  </a:lnTo>
                  <a:lnTo>
                    <a:pt x="71628" y="333756"/>
                  </a:lnTo>
                  <a:lnTo>
                    <a:pt x="74676" y="333756"/>
                  </a:lnTo>
                  <a:lnTo>
                    <a:pt x="77724" y="330708"/>
                  </a:lnTo>
                  <a:lnTo>
                    <a:pt x="77724" y="140208"/>
                  </a:lnTo>
                  <a:lnTo>
                    <a:pt x="128016" y="140208"/>
                  </a:lnTo>
                  <a:lnTo>
                    <a:pt x="129540" y="138684"/>
                  </a:lnTo>
                  <a:lnTo>
                    <a:pt x="131064" y="135636"/>
                  </a:lnTo>
                  <a:lnTo>
                    <a:pt x="132588" y="134112"/>
                  </a:lnTo>
                  <a:lnTo>
                    <a:pt x="134112" y="129540"/>
                  </a:lnTo>
                  <a:lnTo>
                    <a:pt x="134112" y="118872"/>
                  </a:lnTo>
                  <a:lnTo>
                    <a:pt x="132588" y="115824"/>
                  </a:lnTo>
                  <a:lnTo>
                    <a:pt x="132588" y="112776"/>
                  </a:lnTo>
                  <a:lnTo>
                    <a:pt x="131064" y="111252"/>
                  </a:lnTo>
                  <a:lnTo>
                    <a:pt x="131064" y="109728"/>
                  </a:lnTo>
                  <a:lnTo>
                    <a:pt x="129540" y="108204"/>
                  </a:lnTo>
                  <a:lnTo>
                    <a:pt x="128016" y="108204"/>
                  </a:lnTo>
                  <a:lnTo>
                    <a:pt x="126492" y="106680"/>
                  </a:lnTo>
                  <a:lnTo>
                    <a:pt x="77724" y="106680"/>
                  </a:lnTo>
                  <a:lnTo>
                    <a:pt x="77724" y="67056"/>
                  </a:lnTo>
                  <a:lnTo>
                    <a:pt x="79248" y="60960"/>
                  </a:lnTo>
                  <a:lnTo>
                    <a:pt x="80772" y="53340"/>
                  </a:lnTo>
                  <a:lnTo>
                    <a:pt x="82296" y="48768"/>
                  </a:lnTo>
                  <a:lnTo>
                    <a:pt x="85344" y="44196"/>
                  </a:lnTo>
                  <a:lnTo>
                    <a:pt x="86868" y="41148"/>
                  </a:lnTo>
                  <a:lnTo>
                    <a:pt x="91440" y="38100"/>
                  </a:lnTo>
                  <a:lnTo>
                    <a:pt x="94488" y="35052"/>
                  </a:lnTo>
                  <a:lnTo>
                    <a:pt x="99060" y="33528"/>
                  </a:lnTo>
                  <a:lnTo>
                    <a:pt x="121920" y="33528"/>
                  </a:lnTo>
                  <a:lnTo>
                    <a:pt x="124968" y="35052"/>
                  </a:lnTo>
                  <a:lnTo>
                    <a:pt x="128016" y="35052"/>
                  </a:lnTo>
                  <a:lnTo>
                    <a:pt x="129540" y="36576"/>
                  </a:lnTo>
                  <a:lnTo>
                    <a:pt x="132588" y="36576"/>
                  </a:lnTo>
                  <a:lnTo>
                    <a:pt x="134112" y="38100"/>
                  </a:lnTo>
                  <a:lnTo>
                    <a:pt x="135636" y="38100"/>
                  </a:lnTo>
                  <a:lnTo>
                    <a:pt x="137160" y="39624"/>
                  </a:lnTo>
                  <a:lnTo>
                    <a:pt x="143256" y="39624"/>
                  </a:lnTo>
                  <a:lnTo>
                    <a:pt x="143256" y="38100"/>
                  </a:lnTo>
                  <a:lnTo>
                    <a:pt x="144780" y="36576"/>
                  </a:lnTo>
                  <a:lnTo>
                    <a:pt x="144780" y="33528"/>
                  </a:lnTo>
                  <a:lnTo>
                    <a:pt x="144780" y="30480"/>
                  </a:lnTo>
                  <a:lnTo>
                    <a:pt x="146304" y="28956"/>
                  </a:lnTo>
                  <a:lnTo>
                    <a:pt x="146304" y="22860"/>
                  </a:lnTo>
                  <a:close/>
                </a:path>
                <a:path w="629920" h="335279">
                  <a:moveTo>
                    <a:pt x="629412" y="38100"/>
                  </a:moveTo>
                  <a:lnTo>
                    <a:pt x="627888" y="35052"/>
                  </a:lnTo>
                  <a:lnTo>
                    <a:pt x="626364" y="33528"/>
                  </a:lnTo>
                  <a:lnTo>
                    <a:pt x="626364" y="32004"/>
                  </a:lnTo>
                  <a:lnTo>
                    <a:pt x="623316" y="28956"/>
                  </a:lnTo>
                  <a:lnTo>
                    <a:pt x="620268" y="27432"/>
                  </a:lnTo>
                  <a:lnTo>
                    <a:pt x="618744" y="25908"/>
                  </a:lnTo>
                  <a:lnTo>
                    <a:pt x="577596" y="25908"/>
                  </a:lnTo>
                  <a:lnTo>
                    <a:pt x="576072" y="27432"/>
                  </a:lnTo>
                  <a:lnTo>
                    <a:pt x="573024" y="27432"/>
                  </a:lnTo>
                  <a:lnTo>
                    <a:pt x="566928" y="30480"/>
                  </a:lnTo>
                  <a:lnTo>
                    <a:pt x="562356" y="35052"/>
                  </a:lnTo>
                  <a:lnTo>
                    <a:pt x="560832" y="39624"/>
                  </a:lnTo>
                  <a:lnTo>
                    <a:pt x="557784" y="42672"/>
                  </a:lnTo>
                  <a:lnTo>
                    <a:pt x="554736" y="51816"/>
                  </a:lnTo>
                  <a:lnTo>
                    <a:pt x="461772" y="274320"/>
                  </a:lnTo>
                  <a:lnTo>
                    <a:pt x="460248" y="274320"/>
                  </a:lnTo>
                  <a:lnTo>
                    <a:pt x="373989" y="59436"/>
                  </a:lnTo>
                  <a:lnTo>
                    <a:pt x="370332" y="50292"/>
                  </a:lnTo>
                  <a:lnTo>
                    <a:pt x="368808" y="45720"/>
                  </a:lnTo>
                  <a:lnTo>
                    <a:pt x="364236" y="36576"/>
                  </a:lnTo>
                  <a:lnTo>
                    <a:pt x="361188" y="33528"/>
                  </a:lnTo>
                  <a:lnTo>
                    <a:pt x="358140" y="32004"/>
                  </a:lnTo>
                  <a:lnTo>
                    <a:pt x="355092" y="28956"/>
                  </a:lnTo>
                  <a:lnTo>
                    <a:pt x="352044" y="27432"/>
                  </a:lnTo>
                  <a:lnTo>
                    <a:pt x="348996" y="27432"/>
                  </a:lnTo>
                  <a:lnTo>
                    <a:pt x="344424" y="25908"/>
                  </a:lnTo>
                  <a:lnTo>
                    <a:pt x="306324" y="25908"/>
                  </a:lnTo>
                  <a:lnTo>
                    <a:pt x="301752" y="27432"/>
                  </a:lnTo>
                  <a:lnTo>
                    <a:pt x="298704" y="30480"/>
                  </a:lnTo>
                  <a:lnTo>
                    <a:pt x="295656" y="32004"/>
                  </a:lnTo>
                  <a:lnTo>
                    <a:pt x="294132" y="38100"/>
                  </a:lnTo>
                  <a:lnTo>
                    <a:pt x="294132" y="332232"/>
                  </a:lnTo>
                  <a:lnTo>
                    <a:pt x="295656" y="333756"/>
                  </a:lnTo>
                  <a:lnTo>
                    <a:pt x="298704" y="333756"/>
                  </a:lnTo>
                  <a:lnTo>
                    <a:pt x="300228" y="335280"/>
                  </a:lnTo>
                  <a:lnTo>
                    <a:pt x="326136" y="335280"/>
                  </a:lnTo>
                  <a:lnTo>
                    <a:pt x="327660" y="333756"/>
                  </a:lnTo>
                  <a:lnTo>
                    <a:pt x="330708" y="333756"/>
                  </a:lnTo>
                  <a:lnTo>
                    <a:pt x="333756" y="330708"/>
                  </a:lnTo>
                  <a:lnTo>
                    <a:pt x="333756" y="59436"/>
                  </a:lnTo>
                  <a:lnTo>
                    <a:pt x="438912" y="329184"/>
                  </a:lnTo>
                  <a:lnTo>
                    <a:pt x="438912" y="330708"/>
                  </a:lnTo>
                  <a:lnTo>
                    <a:pt x="440436" y="330708"/>
                  </a:lnTo>
                  <a:lnTo>
                    <a:pt x="440436" y="332232"/>
                  </a:lnTo>
                  <a:lnTo>
                    <a:pt x="441960" y="332232"/>
                  </a:lnTo>
                  <a:lnTo>
                    <a:pt x="443484" y="333756"/>
                  </a:lnTo>
                  <a:lnTo>
                    <a:pt x="445008" y="333756"/>
                  </a:lnTo>
                  <a:lnTo>
                    <a:pt x="446532" y="335280"/>
                  </a:lnTo>
                  <a:lnTo>
                    <a:pt x="470916" y="335280"/>
                  </a:lnTo>
                  <a:lnTo>
                    <a:pt x="472440" y="333756"/>
                  </a:lnTo>
                  <a:lnTo>
                    <a:pt x="475488" y="333756"/>
                  </a:lnTo>
                  <a:lnTo>
                    <a:pt x="475488" y="332232"/>
                  </a:lnTo>
                  <a:lnTo>
                    <a:pt x="477012" y="332232"/>
                  </a:lnTo>
                  <a:lnTo>
                    <a:pt x="478536" y="330708"/>
                  </a:lnTo>
                  <a:lnTo>
                    <a:pt x="478536" y="329184"/>
                  </a:lnTo>
                  <a:lnTo>
                    <a:pt x="500849" y="274320"/>
                  </a:lnTo>
                  <a:lnTo>
                    <a:pt x="588264" y="59436"/>
                  </a:lnTo>
                  <a:lnTo>
                    <a:pt x="589788" y="59436"/>
                  </a:lnTo>
                  <a:lnTo>
                    <a:pt x="589788" y="332232"/>
                  </a:lnTo>
                  <a:lnTo>
                    <a:pt x="591312" y="332232"/>
                  </a:lnTo>
                  <a:lnTo>
                    <a:pt x="592836" y="333756"/>
                  </a:lnTo>
                  <a:lnTo>
                    <a:pt x="595884" y="333756"/>
                  </a:lnTo>
                  <a:lnTo>
                    <a:pt x="597408" y="335280"/>
                  </a:lnTo>
                  <a:lnTo>
                    <a:pt x="621792" y="335280"/>
                  </a:lnTo>
                  <a:lnTo>
                    <a:pt x="623316" y="333756"/>
                  </a:lnTo>
                  <a:lnTo>
                    <a:pt x="626364" y="333756"/>
                  </a:lnTo>
                  <a:lnTo>
                    <a:pt x="629412" y="330708"/>
                  </a:lnTo>
                  <a:lnTo>
                    <a:pt x="629412" y="59436"/>
                  </a:lnTo>
                  <a:lnTo>
                    <a:pt x="629412" y="3810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4" name="object 154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4553711" y="5385816"/>
              <a:ext cx="214884" cy="236220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4824984" y="5390388"/>
              <a:ext cx="184403" cy="231648"/>
            </a:xfrm>
            <a:prstGeom prst="rect">
              <a:avLst/>
            </a:prstGeom>
          </p:spPr>
        </p:pic>
        <p:sp>
          <p:nvSpPr>
            <p:cNvPr id="156" name="object 156"/>
            <p:cNvSpPr/>
            <p:nvPr/>
          </p:nvSpPr>
          <p:spPr>
            <a:xfrm>
              <a:off x="5055108" y="5285231"/>
              <a:ext cx="749935" cy="419100"/>
            </a:xfrm>
            <a:custGeom>
              <a:avLst/>
              <a:gdLst/>
              <a:ahLst/>
              <a:cxnLst/>
              <a:rect l="l" t="t" r="r" b="b"/>
              <a:pathLst>
                <a:path w="749935" h="419100">
                  <a:moveTo>
                    <a:pt x="140208" y="117348"/>
                  </a:moveTo>
                  <a:lnTo>
                    <a:pt x="138684" y="114300"/>
                  </a:lnTo>
                  <a:lnTo>
                    <a:pt x="138684" y="111252"/>
                  </a:lnTo>
                  <a:lnTo>
                    <a:pt x="137160" y="109728"/>
                  </a:lnTo>
                  <a:lnTo>
                    <a:pt x="137160" y="108204"/>
                  </a:lnTo>
                  <a:lnTo>
                    <a:pt x="135636" y="106680"/>
                  </a:lnTo>
                  <a:lnTo>
                    <a:pt x="134112" y="106680"/>
                  </a:lnTo>
                  <a:lnTo>
                    <a:pt x="132588" y="105156"/>
                  </a:lnTo>
                  <a:lnTo>
                    <a:pt x="76200" y="105156"/>
                  </a:lnTo>
                  <a:lnTo>
                    <a:pt x="76200" y="51816"/>
                  </a:lnTo>
                  <a:lnTo>
                    <a:pt x="73152" y="48768"/>
                  </a:lnTo>
                  <a:lnTo>
                    <a:pt x="71628" y="48768"/>
                  </a:lnTo>
                  <a:lnTo>
                    <a:pt x="68580" y="47244"/>
                  </a:lnTo>
                  <a:lnTo>
                    <a:pt x="44196" y="47244"/>
                  </a:lnTo>
                  <a:lnTo>
                    <a:pt x="42672" y="48768"/>
                  </a:lnTo>
                  <a:lnTo>
                    <a:pt x="41148" y="48768"/>
                  </a:lnTo>
                  <a:lnTo>
                    <a:pt x="39624" y="50292"/>
                  </a:lnTo>
                  <a:lnTo>
                    <a:pt x="38100" y="50292"/>
                  </a:lnTo>
                  <a:lnTo>
                    <a:pt x="38100" y="105156"/>
                  </a:lnTo>
                  <a:lnTo>
                    <a:pt x="6096" y="105156"/>
                  </a:lnTo>
                  <a:lnTo>
                    <a:pt x="4572" y="106680"/>
                  </a:lnTo>
                  <a:lnTo>
                    <a:pt x="3048" y="106680"/>
                  </a:lnTo>
                  <a:lnTo>
                    <a:pt x="1524" y="108204"/>
                  </a:lnTo>
                  <a:lnTo>
                    <a:pt x="1524" y="111252"/>
                  </a:lnTo>
                  <a:lnTo>
                    <a:pt x="0" y="112776"/>
                  </a:lnTo>
                  <a:lnTo>
                    <a:pt x="0" y="132588"/>
                  </a:lnTo>
                  <a:lnTo>
                    <a:pt x="1524" y="134112"/>
                  </a:lnTo>
                  <a:lnTo>
                    <a:pt x="3048" y="137160"/>
                  </a:lnTo>
                  <a:lnTo>
                    <a:pt x="4572" y="138684"/>
                  </a:lnTo>
                  <a:lnTo>
                    <a:pt x="38100" y="138684"/>
                  </a:lnTo>
                  <a:lnTo>
                    <a:pt x="38138" y="272757"/>
                  </a:lnTo>
                  <a:lnTo>
                    <a:pt x="38481" y="281559"/>
                  </a:lnTo>
                  <a:lnTo>
                    <a:pt x="39382" y="289801"/>
                  </a:lnTo>
                  <a:lnTo>
                    <a:pt x="41148" y="297180"/>
                  </a:lnTo>
                  <a:lnTo>
                    <a:pt x="42672" y="306324"/>
                  </a:lnTo>
                  <a:lnTo>
                    <a:pt x="71628" y="332232"/>
                  </a:lnTo>
                  <a:lnTo>
                    <a:pt x="100584" y="336804"/>
                  </a:lnTo>
                  <a:lnTo>
                    <a:pt x="111252" y="336804"/>
                  </a:lnTo>
                  <a:lnTo>
                    <a:pt x="114300" y="335280"/>
                  </a:lnTo>
                  <a:lnTo>
                    <a:pt x="118872" y="335280"/>
                  </a:lnTo>
                  <a:lnTo>
                    <a:pt x="121920" y="333756"/>
                  </a:lnTo>
                  <a:lnTo>
                    <a:pt x="124968" y="333756"/>
                  </a:lnTo>
                  <a:lnTo>
                    <a:pt x="128016" y="332232"/>
                  </a:lnTo>
                  <a:lnTo>
                    <a:pt x="129540" y="332232"/>
                  </a:lnTo>
                  <a:lnTo>
                    <a:pt x="132588" y="330708"/>
                  </a:lnTo>
                  <a:lnTo>
                    <a:pt x="138684" y="324612"/>
                  </a:lnTo>
                  <a:lnTo>
                    <a:pt x="138684" y="321564"/>
                  </a:lnTo>
                  <a:lnTo>
                    <a:pt x="140208" y="320040"/>
                  </a:lnTo>
                  <a:lnTo>
                    <a:pt x="140208" y="306324"/>
                  </a:lnTo>
                  <a:lnTo>
                    <a:pt x="138684" y="303276"/>
                  </a:lnTo>
                  <a:lnTo>
                    <a:pt x="138684" y="298704"/>
                  </a:lnTo>
                  <a:lnTo>
                    <a:pt x="137160" y="298704"/>
                  </a:lnTo>
                  <a:lnTo>
                    <a:pt x="137160" y="297180"/>
                  </a:lnTo>
                  <a:lnTo>
                    <a:pt x="129540" y="297180"/>
                  </a:lnTo>
                  <a:lnTo>
                    <a:pt x="128016" y="298704"/>
                  </a:lnTo>
                  <a:lnTo>
                    <a:pt x="126492" y="298704"/>
                  </a:lnTo>
                  <a:lnTo>
                    <a:pt x="124968" y="300228"/>
                  </a:lnTo>
                  <a:lnTo>
                    <a:pt x="121920" y="300228"/>
                  </a:lnTo>
                  <a:lnTo>
                    <a:pt x="118872" y="301752"/>
                  </a:lnTo>
                  <a:lnTo>
                    <a:pt x="117348" y="301752"/>
                  </a:lnTo>
                  <a:lnTo>
                    <a:pt x="114300" y="303276"/>
                  </a:lnTo>
                  <a:lnTo>
                    <a:pt x="96012" y="303276"/>
                  </a:lnTo>
                  <a:lnTo>
                    <a:pt x="76746" y="269036"/>
                  </a:lnTo>
                  <a:lnTo>
                    <a:pt x="76200" y="259080"/>
                  </a:lnTo>
                  <a:lnTo>
                    <a:pt x="76200" y="138684"/>
                  </a:lnTo>
                  <a:lnTo>
                    <a:pt x="134112" y="138684"/>
                  </a:lnTo>
                  <a:lnTo>
                    <a:pt x="135636" y="137160"/>
                  </a:lnTo>
                  <a:lnTo>
                    <a:pt x="137160" y="134112"/>
                  </a:lnTo>
                  <a:lnTo>
                    <a:pt x="138684" y="132588"/>
                  </a:lnTo>
                  <a:lnTo>
                    <a:pt x="140208" y="128016"/>
                  </a:lnTo>
                  <a:lnTo>
                    <a:pt x="140208" y="117348"/>
                  </a:lnTo>
                  <a:close/>
                </a:path>
                <a:path w="749935" h="419100">
                  <a:moveTo>
                    <a:pt x="376428" y="329184"/>
                  </a:moveTo>
                  <a:lnTo>
                    <a:pt x="376313" y="192366"/>
                  </a:lnTo>
                  <a:lnTo>
                    <a:pt x="369303" y="149021"/>
                  </a:lnTo>
                  <a:lnTo>
                    <a:pt x="348615" y="116967"/>
                  </a:lnTo>
                  <a:lnTo>
                    <a:pt x="309562" y="101142"/>
                  </a:lnTo>
                  <a:lnTo>
                    <a:pt x="298704" y="100584"/>
                  </a:lnTo>
                  <a:lnTo>
                    <a:pt x="290436" y="101155"/>
                  </a:lnTo>
                  <a:lnTo>
                    <a:pt x="246888" y="121158"/>
                  </a:lnTo>
                  <a:lnTo>
                    <a:pt x="230124" y="137160"/>
                  </a:lnTo>
                  <a:lnTo>
                    <a:pt x="230124" y="6096"/>
                  </a:lnTo>
                  <a:lnTo>
                    <a:pt x="228600" y="4572"/>
                  </a:lnTo>
                  <a:lnTo>
                    <a:pt x="228600" y="3048"/>
                  </a:lnTo>
                  <a:lnTo>
                    <a:pt x="227076" y="3048"/>
                  </a:lnTo>
                  <a:lnTo>
                    <a:pt x="225552" y="1524"/>
                  </a:lnTo>
                  <a:lnTo>
                    <a:pt x="220980" y="1524"/>
                  </a:lnTo>
                  <a:lnTo>
                    <a:pt x="217932" y="0"/>
                  </a:lnTo>
                  <a:lnTo>
                    <a:pt x="202692" y="0"/>
                  </a:lnTo>
                  <a:lnTo>
                    <a:pt x="201168" y="1524"/>
                  </a:lnTo>
                  <a:lnTo>
                    <a:pt x="195072" y="1524"/>
                  </a:lnTo>
                  <a:lnTo>
                    <a:pt x="193548" y="3048"/>
                  </a:lnTo>
                  <a:lnTo>
                    <a:pt x="192024" y="3048"/>
                  </a:lnTo>
                  <a:lnTo>
                    <a:pt x="192024" y="4572"/>
                  </a:lnTo>
                  <a:lnTo>
                    <a:pt x="190500" y="6096"/>
                  </a:lnTo>
                  <a:lnTo>
                    <a:pt x="190500" y="329184"/>
                  </a:lnTo>
                  <a:lnTo>
                    <a:pt x="193548" y="332232"/>
                  </a:lnTo>
                  <a:lnTo>
                    <a:pt x="195072" y="332232"/>
                  </a:lnTo>
                  <a:lnTo>
                    <a:pt x="196596" y="333756"/>
                  </a:lnTo>
                  <a:lnTo>
                    <a:pt x="222504" y="333756"/>
                  </a:lnTo>
                  <a:lnTo>
                    <a:pt x="224028" y="332232"/>
                  </a:lnTo>
                  <a:lnTo>
                    <a:pt x="227076" y="332232"/>
                  </a:lnTo>
                  <a:lnTo>
                    <a:pt x="230124" y="329184"/>
                  </a:lnTo>
                  <a:lnTo>
                    <a:pt x="230124" y="176784"/>
                  </a:lnTo>
                  <a:lnTo>
                    <a:pt x="238099" y="167093"/>
                  </a:lnTo>
                  <a:lnTo>
                    <a:pt x="268363" y="141427"/>
                  </a:lnTo>
                  <a:lnTo>
                    <a:pt x="279628" y="137160"/>
                  </a:lnTo>
                  <a:lnTo>
                    <a:pt x="283311" y="136232"/>
                  </a:lnTo>
                  <a:lnTo>
                    <a:pt x="291084" y="135636"/>
                  </a:lnTo>
                  <a:lnTo>
                    <a:pt x="298704" y="135636"/>
                  </a:lnTo>
                  <a:lnTo>
                    <a:pt x="304800" y="137160"/>
                  </a:lnTo>
                  <a:lnTo>
                    <a:pt x="316992" y="143256"/>
                  </a:lnTo>
                  <a:lnTo>
                    <a:pt x="321564" y="146304"/>
                  </a:lnTo>
                  <a:lnTo>
                    <a:pt x="324612" y="152400"/>
                  </a:lnTo>
                  <a:lnTo>
                    <a:pt x="329184" y="156972"/>
                  </a:lnTo>
                  <a:lnTo>
                    <a:pt x="332232" y="164592"/>
                  </a:lnTo>
                  <a:lnTo>
                    <a:pt x="333756" y="172212"/>
                  </a:lnTo>
                  <a:lnTo>
                    <a:pt x="334873" y="177596"/>
                  </a:lnTo>
                  <a:lnTo>
                    <a:pt x="335851" y="184404"/>
                  </a:lnTo>
                  <a:lnTo>
                    <a:pt x="336537" y="192366"/>
                  </a:lnTo>
                  <a:lnTo>
                    <a:pt x="336804" y="201168"/>
                  </a:lnTo>
                  <a:lnTo>
                    <a:pt x="336804" y="330708"/>
                  </a:lnTo>
                  <a:lnTo>
                    <a:pt x="338328" y="330708"/>
                  </a:lnTo>
                  <a:lnTo>
                    <a:pt x="341376" y="333756"/>
                  </a:lnTo>
                  <a:lnTo>
                    <a:pt x="368808" y="333756"/>
                  </a:lnTo>
                  <a:lnTo>
                    <a:pt x="370332" y="332232"/>
                  </a:lnTo>
                  <a:lnTo>
                    <a:pt x="373380" y="332232"/>
                  </a:lnTo>
                  <a:lnTo>
                    <a:pt x="376428" y="329184"/>
                  </a:lnTo>
                  <a:close/>
                </a:path>
                <a:path w="749935" h="419100">
                  <a:moveTo>
                    <a:pt x="646176" y="216408"/>
                  </a:moveTo>
                  <a:lnTo>
                    <a:pt x="641604" y="172212"/>
                  </a:lnTo>
                  <a:lnTo>
                    <a:pt x="626364" y="135636"/>
                  </a:lnTo>
                  <a:lnTo>
                    <a:pt x="603478" y="112763"/>
                  </a:lnTo>
                  <a:lnTo>
                    <a:pt x="603478" y="212979"/>
                  </a:lnTo>
                  <a:lnTo>
                    <a:pt x="603453" y="228079"/>
                  </a:lnTo>
                  <a:lnTo>
                    <a:pt x="603123" y="235458"/>
                  </a:lnTo>
                  <a:lnTo>
                    <a:pt x="602208" y="242849"/>
                  </a:lnTo>
                  <a:lnTo>
                    <a:pt x="600456" y="249936"/>
                  </a:lnTo>
                  <a:lnTo>
                    <a:pt x="599020" y="257657"/>
                  </a:lnTo>
                  <a:lnTo>
                    <a:pt x="580644" y="291084"/>
                  </a:lnTo>
                  <a:lnTo>
                    <a:pt x="548640" y="303276"/>
                  </a:lnTo>
                  <a:lnTo>
                    <a:pt x="540651" y="302691"/>
                  </a:lnTo>
                  <a:lnTo>
                    <a:pt x="503491" y="280225"/>
                  </a:lnTo>
                  <a:lnTo>
                    <a:pt x="487680" y="262128"/>
                  </a:lnTo>
                  <a:lnTo>
                    <a:pt x="487680" y="176784"/>
                  </a:lnTo>
                  <a:lnTo>
                    <a:pt x="492226" y="171335"/>
                  </a:lnTo>
                  <a:lnTo>
                    <a:pt x="500748" y="161569"/>
                  </a:lnTo>
                  <a:lnTo>
                    <a:pt x="504444" y="156972"/>
                  </a:lnTo>
                  <a:lnTo>
                    <a:pt x="516636" y="147828"/>
                  </a:lnTo>
                  <a:lnTo>
                    <a:pt x="525780" y="141732"/>
                  </a:lnTo>
                  <a:lnTo>
                    <a:pt x="528828" y="140208"/>
                  </a:lnTo>
                  <a:lnTo>
                    <a:pt x="531876" y="138684"/>
                  </a:lnTo>
                  <a:lnTo>
                    <a:pt x="541020" y="135636"/>
                  </a:lnTo>
                  <a:lnTo>
                    <a:pt x="560832" y="135636"/>
                  </a:lnTo>
                  <a:lnTo>
                    <a:pt x="595972" y="167551"/>
                  </a:lnTo>
                  <a:lnTo>
                    <a:pt x="603313" y="205003"/>
                  </a:lnTo>
                  <a:lnTo>
                    <a:pt x="603478" y="212979"/>
                  </a:lnTo>
                  <a:lnTo>
                    <a:pt x="603478" y="112763"/>
                  </a:lnTo>
                  <a:lnTo>
                    <a:pt x="559308" y="100584"/>
                  </a:lnTo>
                  <a:lnTo>
                    <a:pt x="551688" y="100584"/>
                  </a:lnTo>
                  <a:lnTo>
                    <a:pt x="545592" y="102108"/>
                  </a:lnTo>
                  <a:lnTo>
                    <a:pt x="537972" y="103632"/>
                  </a:lnTo>
                  <a:lnTo>
                    <a:pt x="531876" y="105156"/>
                  </a:lnTo>
                  <a:lnTo>
                    <a:pt x="513588" y="114300"/>
                  </a:lnTo>
                  <a:lnTo>
                    <a:pt x="495300" y="128016"/>
                  </a:lnTo>
                  <a:lnTo>
                    <a:pt x="483108" y="140208"/>
                  </a:lnTo>
                  <a:lnTo>
                    <a:pt x="483108" y="111252"/>
                  </a:lnTo>
                  <a:lnTo>
                    <a:pt x="481584" y="109728"/>
                  </a:lnTo>
                  <a:lnTo>
                    <a:pt x="481584" y="108204"/>
                  </a:lnTo>
                  <a:lnTo>
                    <a:pt x="480060" y="106680"/>
                  </a:lnTo>
                  <a:lnTo>
                    <a:pt x="478536" y="106680"/>
                  </a:lnTo>
                  <a:lnTo>
                    <a:pt x="477012" y="105156"/>
                  </a:lnTo>
                  <a:lnTo>
                    <a:pt x="452628" y="105156"/>
                  </a:lnTo>
                  <a:lnTo>
                    <a:pt x="451104" y="106680"/>
                  </a:lnTo>
                  <a:lnTo>
                    <a:pt x="449580" y="106680"/>
                  </a:lnTo>
                  <a:lnTo>
                    <a:pt x="449580" y="108204"/>
                  </a:lnTo>
                  <a:lnTo>
                    <a:pt x="448056" y="108204"/>
                  </a:lnTo>
                  <a:lnTo>
                    <a:pt x="448056" y="414528"/>
                  </a:lnTo>
                  <a:lnTo>
                    <a:pt x="451104" y="417576"/>
                  </a:lnTo>
                  <a:lnTo>
                    <a:pt x="452628" y="417576"/>
                  </a:lnTo>
                  <a:lnTo>
                    <a:pt x="454152" y="419100"/>
                  </a:lnTo>
                  <a:lnTo>
                    <a:pt x="481584" y="419100"/>
                  </a:lnTo>
                  <a:lnTo>
                    <a:pt x="483108" y="417576"/>
                  </a:lnTo>
                  <a:lnTo>
                    <a:pt x="484632" y="417576"/>
                  </a:lnTo>
                  <a:lnTo>
                    <a:pt x="487680" y="414528"/>
                  </a:lnTo>
                  <a:lnTo>
                    <a:pt x="487680" y="304800"/>
                  </a:lnTo>
                  <a:lnTo>
                    <a:pt x="498348" y="315468"/>
                  </a:lnTo>
                  <a:lnTo>
                    <a:pt x="504444" y="318516"/>
                  </a:lnTo>
                  <a:lnTo>
                    <a:pt x="513588" y="327660"/>
                  </a:lnTo>
                  <a:lnTo>
                    <a:pt x="519684" y="329184"/>
                  </a:lnTo>
                  <a:lnTo>
                    <a:pt x="524256" y="332232"/>
                  </a:lnTo>
                  <a:lnTo>
                    <a:pt x="530352" y="333756"/>
                  </a:lnTo>
                  <a:lnTo>
                    <a:pt x="534924" y="335280"/>
                  </a:lnTo>
                  <a:lnTo>
                    <a:pt x="541020" y="336804"/>
                  </a:lnTo>
                  <a:lnTo>
                    <a:pt x="553212" y="336804"/>
                  </a:lnTo>
                  <a:lnTo>
                    <a:pt x="592836" y="329184"/>
                  </a:lnTo>
                  <a:lnTo>
                    <a:pt x="622782" y="303276"/>
                  </a:lnTo>
                  <a:lnTo>
                    <a:pt x="627214" y="296494"/>
                  </a:lnTo>
                  <a:lnTo>
                    <a:pt x="642315" y="254990"/>
                  </a:lnTo>
                  <a:lnTo>
                    <a:pt x="645642" y="229844"/>
                  </a:lnTo>
                  <a:lnTo>
                    <a:pt x="646176" y="216408"/>
                  </a:lnTo>
                  <a:close/>
                </a:path>
                <a:path w="749935" h="419100">
                  <a:moveTo>
                    <a:pt x="745236" y="111252"/>
                  </a:moveTo>
                  <a:lnTo>
                    <a:pt x="743712" y="109728"/>
                  </a:lnTo>
                  <a:lnTo>
                    <a:pt x="743712" y="108204"/>
                  </a:lnTo>
                  <a:lnTo>
                    <a:pt x="742188" y="106680"/>
                  </a:lnTo>
                  <a:lnTo>
                    <a:pt x="740664" y="106680"/>
                  </a:lnTo>
                  <a:lnTo>
                    <a:pt x="739140" y="105156"/>
                  </a:lnTo>
                  <a:lnTo>
                    <a:pt x="713232" y="105156"/>
                  </a:lnTo>
                  <a:lnTo>
                    <a:pt x="710184" y="106680"/>
                  </a:lnTo>
                  <a:lnTo>
                    <a:pt x="707136" y="106680"/>
                  </a:lnTo>
                  <a:lnTo>
                    <a:pt x="707136" y="108204"/>
                  </a:lnTo>
                  <a:lnTo>
                    <a:pt x="705612" y="108204"/>
                  </a:lnTo>
                  <a:lnTo>
                    <a:pt x="705612" y="330708"/>
                  </a:lnTo>
                  <a:lnTo>
                    <a:pt x="707136" y="330708"/>
                  </a:lnTo>
                  <a:lnTo>
                    <a:pt x="707136" y="332232"/>
                  </a:lnTo>
                  <a:lnTo>
                    <a:pt x="708660" y="332232"/>
                  </a:lnTo>
                  <a:lnTo>
                    <a:pt x="710184" y="333756"/>
                  </a:lnTo>
                  <a:lnTo>
                    <a:pt x="737616" y="333756"/>
                  </a:lnTo>
                  <a:lnTo>
                    <a:pt x="739140" y="332232"/>
                  </a:lnTo>
                  <a:lnTo>
                    <a:pt x="742188" y="332232"/>
                  </a:lnTo>
                  <a:lnTo>
                    <a:pt x="743712" y="330708"/>
                  </a:lnTo>
                  <a:lnTo>
                    <a:pt x="743712" y="329184"/>
                  </a:lnTo>
                  <a:lnTo>
                    <a:pt x="745236" y="327660"/>
                  </a:lnTo>
                  <a:lnTo>
                    <a:pt x="745236" y="111252"/>
                  </a:lnTo>
                  <a:close/>
                </a:path>
                <a:path w="749935" h="419100">
                  <a:moveTo>
                    <a:pt x="749808" y="30480"/>
                  </a:moveTo>
                  <a:lnTo>
                    <a:pt x="746760" y="24384"/>
                  </a:lnTo>
                  <a:lnTo>
                    <a:pt x="740664" y="18288"/>
                  </a:lnTo>
                  <a:lnTo>
                    <a:pt x="734568" y="16764"/>
                  </a:lnTo>
                  <a:lnTo>
                    <a:pt x="716280" y="16764"/>
                  </a:lnTo>
                  <a:lnTo>
                    <a:pt x="708660" y="18288"/>
                  </a:lnTo>
                  <a:lnTo>
                    <a:pt x="702564" y="24384"/>
                  </a:lnTo>
                  <a:lnTo>
                    <a:pt x="701040" y="30480"/>
                  </a:lnTo>
                  <a:lnTo>
                    <a:pt x="701040" y="48768"/>
                  </a:lnTo>
                  <a:lnTo>
                    <a:pt x="702564" y="54864"/>
                  </a:lnTo>
                  <a:lnTo>
                    <a:pt x="705612" y="57912"/>
                  </a:lnTo>
                  <a:lnTo>
                    <a:pt x="708660" y="62484"/>
                  </a:lnTo>
                  <a:lnTo>
                    <a:pt x="714756" y="64008"/>
                  </a:lnTo>
                  <a:lnTo>
                    <a:pt x="734568" y="64008"/>
                  </a:lnTo>
                  <a:lnTo>
                    <a:pt x="740664" y="60960"/>
                  </a:lnTo>
                  <a:lnTo>
                    <a:pt x="743712" y="57912"/>
                  </a:lnTo>
                  <a:lnTo>
                    <a:pt x="748284" y="54864"/>
                  </a:lnTo>
                  <a:lnTo>
                    <a:pt x="749808" y="48768"/>
                  </a:lnTo>
                  <a:lnTo>
                    <a:pt x="749808" y="3048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7" name="object 157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5858325" y="5385816"/>
              <a:ext cx="198050" cy="236220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6100572" y="5387339"/>
              <a:ext cx="169163" cy="234696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6307958" y="5385816"/>
              <a:ext cx="197997" cy="236220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643127" y="6016751"/>
              <a:ext cx="121920" cy="121920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934211" y="5916168"/>
              <a:ext cx="1228344" cy="338327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2234184" y="6018276"/>
              <a:ext cx="126492" cy="231647"/>
            </a:xfrm>
            <a:prstGeom prst="rect">
              <a:avLst/>
            </a:prstGeom>
          </p:spPr>
        </p:pic>
        <p:sp>
          <p:nvSpPr>
            <p:cNvPr id="163" name="object 163"/>
            <p:cNvSpPr/>
            <p:nvPr/>
          </p:nvSpPr>
          <p:spPr>
            <a:xfrm>
              <a:off x="2377440" y="6018276"/>
              <a:ext cx="203200" cy="318770"/>
            </a:xfrm>
            <a:custGeom>
              <a:avLst/>
              <a:gdLst/>
              <a:ahLst/>
              <a:cxnLst/>
              <a:rect l="l" t="t" r="r" b="b"/>
              <a:pathLst>
                <a:path w="203200" h="318770">
                  <a:moveTo>
                    <a:pt x="108204" y="0"/>
                  </a:moveTo>
                  <a:lnTo>
                    <a:pt x="96012" y="0"/>
                  </a:lnTo>
                  <a:lnTo>
                    <a:pt x="86915" y="285"/>
                  </a:lnTo>
                  <a:lnTo>
                    <a:pt x="47625" y="11810"/>
                  </a:lnTo>
                  <a:lnTo>
                    <a:pt x="18287" y="45719"/>
                  </a:lnTo>
                  <a:lnTo>
                    <a:pt x="12192" y="77724"/>
                  </a:lnTo>
                  <a:lnTo>
                    <a:pt x="12477" y="85439"/>
                  </a:lnTo>
                  <a:lnTo>
                    <a:pt x="28956" y="124968"/>
                  </a:lnTo>
                  <a:lnTo>
                    <a:pt x="16764" y="137159"/>
                  </a:lnTo>
                  <a:lnTo>
                    <a:pt x="13716" y="144779"/>
                  </a:lnTo>
                  <a:lnTo>
                    <a:pt x="10834" y="150780"/>
                  </a:lnTo>
                  <a:lnTo>
                    <a:pt x="8953" y="157353"/>
                  </a:lnTo>
                  <a:lnTo>
                    <a:pt x="7929" y="164496"/>
                  </a:lnTo>
                  <a:lnTo>
                    <a:pt x="7742" y="169163"/>
                  </a:lnTo>
                  <a:lnTo>
                    <a:pt x="7620" y="178307"/>
                  </a:lnTo>
                  <a:lnTo>
                    <a:pt x="9143" y="184403"/>
                  </a:lnTo>
                  <a:lnTo>
                    <a:pt x="13716" y="190500"/>
                  </a:lnTo>
                  <a:lnTo>
                    <a:pt x="16764" y="196596"/>
                  </a:lnTo>
                  <a:lnTo>
                    <a:pt x="22860" y="202691"/>
                  </a:lnTo>
                  <a:lnTo>
                    <a:pt x="30480" y="205740"/>
                  </a:lnTo>
                  <a:lnTo>
                    <a:pt x="21336" y="214884"/>
                  </a:lnTo>
                  <a:lnTo>
                    <a:pt x="16764" y="217931"/>
                  </a:lnTo>
                  <a:lnTo>
                    <a:pt x="13716" y="222503"/>
                  </a:lnTo>
                  <a:lnTo>
                    <a:pt x="9143" y="227075"/>
                  </a:lnTo>
                  <a:lnTo>
                    <a:pt x="7620" y="231647"/>
                  </a:lnTo>
                  <a:lnTo>
                    <a:pt x="4572" y="236219"/>
                  </a:lnTo>
                  <a:lnTo>
                    <a:pt x="0" y="249935"/>
                  </a:lnTo>
                  <a:lnTo>
                    <a:pt x="0" y="268224"/>
                  </a:lnTo>
                  <a:lnTo>
                    <a:pt x="1524" y="275843"/>
                  </a:lnTo>
                  <a:lnTo>
                    <a:pt x="27651" y="305180"/>
                  </a:lnTo>
                  <a:lnTo>
                    <a:pt x="72199" y="317372"/>
                  </a:lnTo>
                  <a:lnTo>
                    <a:pt x="96012" y="318515"/>
                  </a:lnTo>
                  <a:lnTo>
                    <a:pt x="109180" y="317991"/>
                  </a:lnTo>
                  <a:lnTo>
                    <a:pt x="152114" y="308943"/>
                  </a:lnTo>
                  <a:lnTo>
                    <a:pt x="184163" y="288035"/>
                  </a:lnTo>
                  <a:lnTo>
                    <a:pt x="97536" y="288035"/>
                  </a:lnTo>
                  <a:lnTo>
                    <a:pt x="84415" y="287488"/>
                  </a:lnTo>
                  <a:lnTo>
                    <a:pt x="46458" y="275534"/>
                  </a:lnTo>
                  <a:lnTo>
                    <a:pt x="38100" y="256031"/>
                  </a:lnTo>
                  <a:lnTo>
                    <a:pt x="38100" y="249935"/>
                  </a:lnTo>
                  <a:lnTo>
                    <a:pt x="39624" y="246887"/>
                  </a:lnTo>
                  <a:lnTo>
                    <a:pt x="39624" y="243840"/>
                  </a:lnTo>
                  <a:lnTo>
                    <a:pt x="42672" y="237744"/>
                  </a:lnTo>
                  <a:lnTo>
                    <a:pt x="45720" y="233172"/>
                  </a:lnTo>
                  <a:lnTo>
                    <a:pt x="47243" y="230124"/>
                  </a:lnTo>
                  <a:lnTo>
                    <a:pt x="57912" y="219456"/>
                  </a:lnTo>
                  <a:lnTo>
                    <a:pt x="64008" y="214884"/>
                  </a:lnTo>
                  <a:lnTo>
                    <a:pt x="191643" y="214884"/>
                  </a:lnTo>
                  <a:lnTo>
                    <a:pt x="185928" y="207263"/>
                  </a:lnTo>
                  <a:lnTo>
                    <a:pt x="179832" y="202691"/>
                  </a:lnTo>
                  <a:lnTo>
                    <a:pt x="174759" y="198643"/>
                  </a:lnTo>
                  <a:lnTo>
                    <a:pt x="168973" y="195453"/>
                  </a:lnTo>
                  <a:lnTo>
                    <a:pt x="71628" y="184403"/>
                  </a:lnTo>
                  <a:lnTo>
                    <a:pt x="62484" y="182879"/>
                  </a:lnTo>
                  <a:lnTo>
                    <a:pt x="54864" y="181356"/>
                  </a:lnTo>
                  <a:lnTo>
                    <a:pt x="50292" y="178307"/>
                  </a:lnTo>
                  <a:lnTo>
                    <a:pt x="45720" y="173735"/>
                  </a:lnTo>
                  <a:lnTo>
                    <a:pt x="42672" y="169163"/>
                  </a:lnTo>
                  <a:lnTo>
                    <a:pt x="42672" y="160019"/>
                  </a:lnTo>
                  <a:lnTo>
                    <a:pt x="45720" y="150875"/>
                  </a:lnTo>
                  <a:lnTo>
                    <a:pt x="48768" y="144779"/>
                  </a:lnTo>
                  <a:lnTo>
                    <a:pt x="51816" y="141731"/>
                  </a:lnTo>
                  <a:lnTo>
                    <a:pt x="144527" y="141731"/>
                  </a:lnTo>
                  <a:lnTo>
                    <a:pt x="149685" y="138422"/>
                  </a:lnTo>
                  <a:lnTo>
                    <a:pt x="155448" y="134112"/>
                  </a:lnTo>
                  <a:lnTo>
                    <a:pt x="160853" y="128373"/>
                  </a:lnTo>
                  <a:lnTo>
                    <a:pt x="164784" y="123443"/>
                  </a:lnTo>
                  <a:lnTo>
                    <a:pt x="96012" y="123443"/>
                  </a:lnTo>
                  <a:lnTo>
                    <a:pt x="85415" y="122610"/>
                  </a:lnTo>
                  <a:lnTo>
                    <a:pt x="52959" y="96774"/>
                  </a:lnTo>
                  <a:lnTo>
                    <a:pt x="50292" y="77724"/>
                  </a:lnTo>
                  <a:lnTo>
                    <a:pt x="50292" y="65531"/>
                  </a:lnTo>
                  <a:lnTo>
                    <a:pt x="80772" y="30479"/>
                  </a:lnTo>
                  <a:lnTo>
                    <a:pt x="201930" y="30479"/>
                  </a:lnTo>
                  <a:lnTo>
                    <a:pt x="202692" y="28956"/>
                  </a:lnTo>
                  <a:lnTo>
                    <a:pt x="202692" y="10668"/>
                  </a:lnTo>
                  <a:lnTo>
                    <a:pt x="199644" y="4571"/>
                  </a:lnTo>
                  <a:lnTo>
                    <a:pt x="129540" y="4571"/>
                  </a:lnTo>
                  <a:lnTo>
                    <a:pt x="124968" y="3047"/>
                  </a:lnTo>
                  <a:lnTo>
                    <a:pt x="118872" y="1524"/>
                  </a:lnTo>
                  <a:lnTo>
                    <a:pt x="114300" y="1524"/>
                  </a:lnTo>
                  <a:lnTo>
                    <a:pt x="108204" y="0"/>
                  </a:lnTo>
                  <a:close/>
                </a:path>
                <a:path w="203200" h="318770">
                  <a:moveTo>
                    <a:pt x="191643" y="214884"/>
                  </a:moveTo>
                  <a:lnTo>
                    <a:pt x="64008" y="214884"/>
                  </a:lnTo>
                  <a:lnTo>
                    <a:pt x="128349" y="218479"/>
                  </a:lnTo>
                  <a:lnTo>
                    <a:pt x="136398" y="220027"/>
                  </a:lnTo>
                  <a:lnTo>
                    <a:pt x="143303" y="222432"/>
                  </a:lnTo>
                  <a:lnTo>
                    <a:pt x="149352" y="225551"/>
                  </a:lnTo>
                  <a:lnTo>
                    <a:pt x="156972" y="230124"/>
                  </a:lnTo>
                  <a:lnTo>
                    <a:pt x="161544" y="237744"/>
                  </a:lnTo>
                  <a:lnTo>
                    <a:pt x="161514" y="251579"/>
                  </a:lnTo>
                  <a:lnTo>
                    <a:pt x="135636" y="281939"/>
                  </a:lnTo>
                  <a:lnTo>
                    <a:pt x="97536" y="288035"/>
                  </a:lnTo>
                  <a:lnTo>
                    <a:pt x="184163" y="288035"/>
                  </a:lnTo>
                  <a:lnTo>
                    <a:pt x="186690" y="285368"/>
                  </a:lnTo>
                  <a:lnTo>
                    <a:pt x="190690" y="279367"/>
                  </a:lnTo>
                  <a:lnTo>
                    <a:pt x="193548" y="272795"/>
                  </a:lnTo>
                  <a:lnTo>
                    <a:pt x="196667" y="265914"/>
                  </a:lnTo>
                  <a:lnTo>
                    <a:pt x="199072" y="258889"/>
                  </a:lnTo>
                  <a:lnTo>
                    <a:pt x="200620" y="251579"/>
                  </a:lnTo>
                  <a:lnTo>
                    <a:pt x="201168" y="243840"/>
                  </a:lnTo>
                  <a:lnTo>
                    <a:pt x="201168" y="234696"/>
                  </a:lnTo>
                  <a:lnTo>
                    <a:pt x="195072" y="219456"/>
                  </a:lnTo>
                  <a:lnTo>
                    <a:pt x="191643" y="214884"/>
                  </a:lnTo>
                  <a:close/>
                </a:path>
                <a:path w="203200" h="318770">
                  <a:moveTo>
                    <a:pt x="144527" y="141731"/>
                  </a:moveTo>
                  <a:lnTo>
                    <a:pt x="51816" y="141731"/>
                  </a:lnTo>
                  <a:lnTo>
                    <a:pt x="56387" y="144779"/>
                  </a:lnTo>
                  <a:lnTo>
                    <a:pt x="96012" y="153924"/>
                  </a:lnTo>
                  <a:lnTo>
                    <a:pt x="104894" y="153638"/>
                  </a:lnTo>
                  <a:lnTo>
                    <a:pt x="143637" y="142303"/>
                  </a:lnTo>
                  <a:lnTo>
                    <a:pt x="144527" y="141731"/>
                  </a:lnTo>
                  <a:close/>
                </a:path>
                <a:path w="203200" h="318770">
                  <a:moveTo>
                    <a:pt x="201930" y="30479"/>
                  </a:moveTo>
                  <a:lnTo>
                    <a:pt x="94487" y="30479"/>
                  </a:lnTo>
                  <a:lnTo>
                    <a:pt x="105108" y="31099"/>
                  </a:lnTo>
                  <a:lnTo>
                    <a:pt x="114300" y="33146"/>
                  </a:lnTo>
                  <a:lnTo>
                    <a:pt x="140898" y="66246"/>
                  </a:lnTo>
                  <a:lnTo>
                    <a:pt x="141732" y="76200"/>
                  </a:lnTo>
                  <a:lnTo>
                    <a:pt x="141732" y="82296"/>
                  </a:lnTo>
                  <a:lnTo>
                    <a:pt x="137160" y="100584"/>
                  </a:lnTo>
                  <a:lnTo>
                    <a:pt x="134112" y="105156"/>
                  </a:lnTo>
                  <a:lnTo>
                    <a:pt x="129540" y="109728"/>
                  </a:lnTo>
                  <a:lnTo>
                    <a:pt x="126492" y="114300"/>
                  </a:lnTo>
                  <a:lnTo>
                    <a:pt x="121920" y="117347"/>
                  </a:lnTo>
                  <a:lnTo>
                    <a:pt x="115824" y="120396"/>
                  </a:lnTo>
                  <a:lnTo>
                    <a:pt x="103632" y="123443"/>
                  </a:lnTo>
                  <a:lnTo>
                    <a:pt x="164784" y="123443"/>
                  </a:lnTo>
                  <a:lnTo>
                    <a:pt x="177998" y="85082"/>
                  </a:lnTo>
                  <a:lnTo>
                    <a:pt x="178308" y="60959"/>
                  </a:lnTo>
                  <a:lnTo>
                    <a:pt x="175260" y="54863"/>
                  </a:lnTo>
                  <a:lnTo>
                    <a:pt x="173736" y="47243"/>
                  </a:lnTo>
                  <a:lnTo>
                    <a:pt x="164592" y="35051"/>
                  </a:lnTo>
                  <a:lnTo>
                    <a:pt x="199644" y="35051"/>
                  </a:lnTo>
                  <a:lnTo>
                    <a:pt x="201930" y="30479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4" name="object 164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2615249" y="6018276"/>
              <a:ext cx="196529" cy="236219"/>
            </a:xfrm>
            <a:prstGeom prst="rect">
              <a:avLst/>
            </a:prstGeom>
          </p:spPr>
        </p:pic>
        <p:sp>
          <p:nvSpPr>
            <p:cNvPr id="165" name="object 165"/>
            <p:cNvSpPr/>
            <p:nvPr/>
          </p:nvSpPr>
          <p:spPr>
            <a:xfrm>
              <a:off x="2951988" y="5916180"/>
              <a:ext cx="376555" cy="337185"/>
            </a:xfrm>
            <a:custGeom>
              <a:avLst/>
              <a:gdLst/>
              <a:ahLst/>
              <a:cxnLst/>
              <a:rect l="l" t="t" r="r" b="b"/>
              <a:pathLst>
                <a:path w="376554" h="337185">
                  <a:moveTo>
                    <a:pt x="140208" y="117335"/>
                  </a:moveTo>
                  <a:lnTo>
                    <a:pt x="138684" y="114287"/>
                  </a:lnTo>
                  <a:lnTo>
                    <a:pt x="138684" y="111239"/>
                  </a:lnTo>
                  <a:lnTo>
                    <a:pt x="137160" y="109715"/>
                  </a:lnTo>
                  <a:lnTo>
                    <a:pt x="137160" y="108191"/>
                  </a:lnTo>
                  <a:lnTo>
                    <a:pt x="135636" y="106667"/>
                  </a:lnTo>
                  <a:lnTo>
                    <a:pt x="76200" y="106667"/>
                  </a:lnTo>
                  <a:lnTo>
                    <a:pt x="76200" y="51803"/>
                  </a:lnTo>
                  <a:lnTo>
                    <a:pt x="73152" y="48755"/>
                  </a:lnTo>
                  <a:lnTo>
                    <a:pt x="68580" y="48755"/>
                  </a:lnTo>
                  <a:lnTo>
                    <a:pt x="67056" y="47231"/>
                  </a:lnTo>
                  <a:lnTo>
                    <a:pt x="47244" y="47231"/>
                  </a:lnTo>
                  <a:lnTo>
                    <a:pt x="44196" y="48755"/>
                  </a:lnTo>
                  <a:lnTo>
                    <a:pt x="41148" y="48755"/>
                  </a:lnTo>
                  <a:lnTo>
                    <a:pt x="39624" y="50279"/>
                  </a:lnTo>
                  <a:lnTo>
                    <a:pt x="38100" y="50279"/>
                  </a:lnTo>
                  <a:lnTo>
                    <a:pt x="38100" y="106667"/>
                  </a:lnTo>
                  <a:lnTo>
                    <a:pt x="4572" y="106667"/>
                  </a:lnTo>
                  <a:lnTo>
                    <a:pt x="3048" y="108191"/>
                  </a:lnTo>
                  <a:lnTo>
                    <a:pt x="1524" y="108191"/>
                  </a:lnTo>
                  <a:lnTo>
                    <a:pt x="1524" y="111239"/>
                  </a:lnTo>
                  <a:lnTo>
                    <a:pt x="0" y="112763"/>
                  </a:lnTo>
                  <a:lnTo>
                    <a:pt x="0" y="132575"/>
                  </a:lnTo>
                  <a:lnTo>
                    <a:pt x="1524" y="135623"/>
                  </a:lnTo>
                  <a:lnTo>
                    <a:pt x="4572" y="138671"/>
                  </a:lnTo>
                  <a:lnTo>
                    <a:pt x="38100" y="138671"/>
                  </a:lnTo>
                  <a:lnTo>
                    <a:pt x="38138" y="273380"/>
                  </a:lnTo>
                  <a:lnTo>
                    <a:pt x="38481" y="282117"/>
                  </a:lnTo>
                  <a:lnTo>
                    <a:pt x="39382" y="290004"/>
                  </a:lnTo>
                  <a:lnTo>
                    <a:pt x="41148" y="297167"/>
                  </a:lnTo>
                  <a:lnTo>
                    <a:pt x="42672" y="306311"/>
                  </a:lnTo>
                  <a:lnTo>
                    <a:pt x="71628" y="332219"/>
                  </a:lnTo>
                  <a:lnTo>
                    <a:pt x="100584" y="336791"/>
                  </a:lnTo>
                  <a:lnTo>
                    <a:pt x="111252" y="336791"/>
                  </a:lnTo>
                  <a:lnTo>
                    <a:pt x="114300" y="335267"/>
                  </a:lnTo>
                  <a:lnTo>
                    <a:pt x="121920" y="335267"/>
                  </a:lnTo>
                  <a:lnTo>
                    <a:pt x="128016" y="332219"/>
                  </a:lnTo>
                  <a:lnTo>
                    <a:pt x="129540" y="332219"/>
                  </a:lnTo>
                  <a:lnTo>
                    <a:pt x="132588" y="330695"/>
                  </a:lnTo>
                  <a:lnTo>
                    <a:pt x="135636" y="327647"/>
                  </a:lnTo>
                  <a:lnTo>
                    <a:pt x="137160" y="327647"/>
                  </a:lnTo>
                  <a:lnTo>
                    <a:pt x="138684" y="324599"/>
                  </a:lnTo>
                  <a:lnTo>
                    <a:pt x="138684" y="323075"/>
                  </a:lnTo>
                  <a:lnTo>
                    <a:pt x="140208" y="320027"/>
                  </a:lnTo>
                  <a:lnTo>
                    <a:pt x="140208" y="306311"/>
                  </a:lnTo>
                  <a:lnTo>
                    <a:pt x="138684" y="304787"/>
                  </a:lnTo>
                  <a:lnTo>
                    <a:pt x="138684" y="303263"/>
                  </a:lnTo>
                  <a:lnTo>
                    <a:pt x="138684" y="300215"/>
                  </a:lnTo>
                  <a:lnTo>
                    <a:pt x="137160" y="298691"/>
                  </a:lnTo>
                  <a:lnTo>
                    <a:pt x="137160" y="297167"/>
                  </a:lnTo>
                  <a:lnTo>
                    <a:pt x="129540" y="297167"/>
                  </a:lnTo>
                  <a:lnTo>
                    <a:pt x="128016" y="298691"/>
                  </a:lnTo>
                  <a:lnTo>
                    <a:pt x="126492" y="298691"/>
                  </a:lnTo>
                  <a:lnTo>
                    <a:pt x="124968" y="300215"/>
                  </a:lnTo>
                  <a:lnTo>
                    <a:pt x="121920" y="300215"/>
                  </a:lnTo>
                  <a:lnTo>
                    <a:pt x="118872" y="301739"/>
                  </a:lnTo>
                  <a:lnTo>
                    <a:pt x="117348" y="301739"/>
                  </a:lnTo>
                  <a:lnTo>
                    <a:pt x="114300" y="303263"/>
                  </a:lnTo>
                  <a:lnTo>
                    <a:pt x="96012" y="303263"/>
                  </a:lnTo>
                  <a:lnTo>
                    <a:pt x="76746" y="269024"/>
                  </a:lnTo>
                  <a:lnTo>
                    <a:pt x="76200" y="259067"/>
                  </a:lnTo>
                  <a:lnTo>
                    <a:pt x="76200" y="138671"/>
                  </a:lnTo>
                  <a:lnTo>
                    <a:pt x="134112" y="138671"/>
                  </a:lnTo>
                  <a:lnTo>
                    <a:pt x="137160" y="135623"/>
                  </a:lnTo>
                  <a:lnTo>
                    <a:pt x="138684" y="132575"/>
                  </a:lnTo>
                  <a:lnTo>
                    <a:pt x="140208" y="128003"/>
                  </a:lnTo>
                  <a:lnTo>
                    <a:pt x="140208" y="117335"/>
                  </a:lnTo>
                  <a:close/>
                </a:path>
                <a:path w="376554" h="337185">
                  <a:moveTo>
                    <a:pt x="376415" y="329171"/>
                  </a:moveTo>
                  <a:lnTo>
                    <a:pt x="376313" y="192570"/>
                  </a:lnTo>
                  <a:lnTo>
                    <a:pt x="369303" y="149009"/>
                  </a:lnTo>
                  <a:lnTo>
                    <a:pt x="342087" y="112788"/>
                  </a:lnTo>
                  <a:lnTo>
                    <a:pt x="298704" y="102095"/>
                  </a:lnTo>
                  <a:lnTo>
                    <a:pt x="290461" y="102654"/>
                  </a:lnTo>
                  <a:lnTo>
                    <a:pt x="247065" y="121145"/>
                  </a:lnTo>
                  <a:lnTo>
                    <a:pt x="230124" y="137147"/>
                  </a:lnTo>
                  <a:lnTo>
                    <a:pt x="230124" y="4559"/>
                  </a:lnTo>
                  <a:lnTo>
                    <a:pt x="228600" y="4559"/>
                  </a:lnTo>
                  <a:lnTo>
                    <a:pt x="227076" y="3035"/>
                  </a:lnTo>
                  <a:lnTo>
                    <a:pt x="225552" y="3035"/>
                  </a:lnTo>
                  <a:lnTo>
                    <a:pt x="225552" y="1511"/>
                  </a:lnTo>
                  <a:lnTo>
                    <a:pt x="220980" y="1511"/>
                  </a:lnTo>
                  <a:lnTo>
                    <a:pt x="217932" y="0"/>
                  </a:lnTo>
                  <a:lnTo>
                    <a:pt x="207264" y="0"/>
                  </a:lnTo>
                  <a:lnTo>
                    <a:pt x="204216" y="1511"/>
                  </a:lnTo>
                  <a:lnTo>
                    <a:pt x="196596" y="1511"/>
                  </a:lnTo>
                  <a:lnTo>
                    <a:pt x="195072" y="3035"/>
                  </a:lnTo>
                  <a:lnTo>
                    <a:pt x="193548" y="3035"/>
                  </a:lnTo>
                  <a:lnTo>
                    <a:pt x="190500" y="6083"/>
                  </a:lnTo>
                  <a:lnTo>
                    <a:pt x="190500" y="329171"/>
                  </a:lnTo>
                  <a:lnTo>
                    <a:pt x="192024" y="329171"/>
                  </a:lnTo>
                  <a:lnTo>
                    <a:pt x="192024" y="330695"/>
                  </a:lnTo>
                  <a:lnTo>
                    <a:pt x="193548" y="332219"/>
                  </a:lnTo>
                  <a:lnTo>
                    <a:pt x="195072" y="332219"/>
                  </a:lnTo>
                  <a:lnTo>
                    <a:pt x="196596" y="333743"/>
                  </a:lnTo>
                  <a:lnTo>
                    <a:pt x="225552" y="333743"/>
                  </a:lnTo>
                  <a:lnTo>
                    <a:pt x="225552" y="332219"/>
                  </a:lnTo>
                  <a:lnTo>
                    <a:pt x="227076" y="332219"/>
                  </a:lnTo>
                  <a:lnTo>
                    <a:pt x="228600" y="330695"/>
                  </a:lnTo>
                  <a:lnTo>
                    <a:pt x="230124" y="330695"/>
                  </a:lnTo>
                  <a:lnTo>
                    <a:pt x="230124" y="176771"/>
                  </a:lnTo>
                  <a:lnTo>
                    <a:pt x="238125" y="167081"/>
                  </a:lnTo>
                  <a:lnTo>
                    <a:pt x="246126" y="158673"/>
                  </a:lnTo>
                  <a:lnTo>
                    <a:pt x="254127" y="151701"/>
                  </a:lnTo>
                  <a:lnTo>
                    <a:pt x="262128" y="146291"/>
                  </a:lnTo>
                  <a:lnTo>
                    <a:pt x="269214" y="141414"/>
                  </a:lnTo>
                  <a:lnTo>
                    <a:pt x="276606" y="138099"/>
                  </a:lnTo>
                  <a:lnTo>
                    <a:pt x="280339" y="137147"/>
                  </a:lnTo>
                  <a:lnTo>
                    <a:pt x="283984" y="136220"/>
                  </a:lnTo>
                  <a:lnTo>
                    <a:pt x="291084" y="135623"/>
                  </a:lnTo>
                  <a:lnTo>
                    <a:pt x="298704" y="135623"/>
                  </a:lnTo>
                  <a:lnTo>
                    <a:pt x="304800" y="137147"/>
                  </a:lnTo>
                  <a:lnTo>
                    <a:pt x="316979" y="143243"/>
                  </a:lnTo>
                  <a:lnTo>
                    <a:pt x="321564" y="146291"/>
                  </a:lnTo>
                  <a:lnTo>
                    <a:pt x="324612" y="152387"/>
                  </a:lnTo>
                  <a:lnTo>
                    <a:pt x="329184" y="158483"/>
                  </a:lnTo>
                  <a:lnTo>
                    <a:pt x="336791" y="201155"/>
                  </a:lnTo>
                  <a:lnTo>
                    <a:pt x="336791" y="330695"/>
                  </a:lnTo>
                  <a:lnTo>
                    <a:pt x="338315" y="330695"/>
                  </a:lnTo>
                  <a:lnTo>
                    <a:pt x="339852" y="332219"/>
                  </a:lnTo>
                  <a:lnTo>
                    <a:pt x="341376" y="332219"/>
                  </a:lnTo>
                  <a:lnTo>
                    <a:pt x="341376" y="333743"/>
                  </a:lnTo>
                  <a:lnTo>
                    <a:pt x="370332" y="333743"/>
                  </a:lnTo>
                  <a:lnTo>
                    <a:pt x="371856" y="332219"/>
                  </a:lnTo>
                  <a:lnTo>
                    <a:pt x="373367" y="332219"/>
                  </a:lnTo>
                  <a:lnTo>
                    <a:pt x="376415" y="329171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6" name="object 166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3400043" y="6018276"/>
              <a:ext cx="124967" cy="231647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3547871" y="6018276"/>
              <a:ext cx="214883" cy="236219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3819143" y="6021324"/>
              <a:ext cx="185927" cy="233172"/>
            </a:xfrm>
            <a:prstGeom prst="rect">
              <a:avLst/>
            </a:prstGeom>
          </p:spPr>
        </p:pic>
        <p:sp>
          <p:nvSpPr>
            <p:cNvPr id="169" name="object 169"/>
            <p:cNvSpPr/>
            <p:nvPr/>
          </p:nvSpPr>
          <p:spPr>
            <a:xfrm>
              <a:off x="4053840" y="5916180"/>
              <a:ext cx="440690" cy="421005"/>
            </a:xfrm>
            <a:custGeom>
              <a:avLst/>
              <a:gdLst/>
              <a:ahLst/>
              <a:cxnLst/>
              <a:rect l="l" t="t" r="r" b="b"/>
              <a:pathLst>
                <a:path w="440689" h="421004">
                  <a:moveTo>
                    <a:pt x="204216" y="115811"/>
                  </a:moveTo>
                  <a:lnTo>
                    <a:pt x="202692" y="112763"/>
                  </a:lnTo>
                  <a:lnTo>
                    <a:pt x="202692" y="109715"/>
                  </a:lnTo>
                  <a:lnTo>
                    <a:pt x="201168" y="106667"/>
                  </a:lnTo>
                  <a:lnTo>
                    <a:pt x="141732" y="106667"/>
                  </a:lnTo>
                  <a:lnTo>
                    <a:pt x="141732" y="178295"/>
                  </a:lnTo>
                  <a:lnTo>
                    <a:pt x="141732" y="190487"/>
                  </a:lnTo>
                  <a:lnTo>
                    <a:pt x="140208" y="196583"/>
                  </a:lnTo>
                  <a:lnTo>
                    <a:pt x="137160" y="202679"/>
                  </a:lnTo>
                  <a:lnTo>
                    <a:pt x="135636" y="207251"/>
                  </a:lnTo>
                  <a:lnTo>
                    <a:pt x="131064" y="211823"/>
                  </a:lnTo>
                  <a:lnTo>
                    <a:pt x="128016" y="216395"/>
                  </a:lnTo>
                  <a:lnTo>
                    <a:pt x="123444" y="219443"/>
                  </a:lnTo>
                  <a:lnTo>
                    <a:pt x="117348" y="222491"/>
                  </a:lnTo>
                  <a:lnTo>
                    <a:pt x="105156" y="225539"/>
                  </a:lnTo>
                  <a:lnTo>
                    <a:pt x="97536" y="225539"/>
                  </a:lnTo>
                  <a:lnTo>
                    <a:pt x="57353" y="206832"/>
                  </a:lnTo>
                  <a:lnTo>
                    <a:pt x="50292" y="179819"/>
                  </a:lnTo>
                  <a:lnTo>
                    <a:pt x="50292" y="173723"/>
                  </a:lnTo>
                  <a:lnTo>
                    <a:pt x="53340" y="161531"/>
                  </a:lnTo>
                  <a:lnTo>
                    <a:pt x="56388" y="155435"/>
                  </a:lnTo>
                  <a:lnTo>
                    <a:pt x="57912" y="150863"/>
                  </a:lnTo>
                  <a:lnTo>
                    <a:pt x="62484" y="146291"/>
                  </a:lnTo>
                  <a:lnTo>
                    <a:pt x="65532" y="141719"/>
                  </a:lnTo>
                  <a:lnTo>
                    <a:pt x="70104" y="138671"/>
                  </a:lnTo>
                  <a:lnTo>
                    <a:pt x="82296" y="132575"/>
                  </a:lnTo>
                  <a:lnTo>
                    <a:pt x="96012" y="132575"/>
                  </a:lnTo>
                  <a:lnTo>
                    <a:pt x="135940" y="151295"/>
                  </a:lnTo>
                  <a:lnTo>
                    <a:pt x="141732" y="178295"/>
                  </a:lnTo>
                  <a:lnTo>
                    <a:pt x="141732" y="106667"/>
                  </a:lnTo>
                  <a:lnTo>
                    <a:pt x="131064" y="106667"/>
                  </a:lnTo>
                  <a:lnTo>
                    <a:pt x="126492" y="105143"/>
                  </a:lnTo>
                  <a:lnTo>
                    <a:pt x="120396" y="103619"/>
                  </a:lnTo>
                  <a:lnTo>
                    <a:pt x="115824" y="103619"/>
                  </a:lnTo>
                  <a:lnTo>
                    <a:pt x="109728" y="102095"/>
                  </a:lnTo>
                  <a:lnTo>
                    <a:pt x="97536" y="102095"/>
                  </a:lnTo>
                  <a:lnTo>
                    <a:pt x="56286" y="110147"/>
                  </a:lnTo>
                  <a:lnTo>
                    <a:pt x="23279" y="140373"/>
                  </a:lnTo>
                  <a:lnTo>
                    <a:pt x="13716" y="179819"/>
                  </a:lnTo>
                  <a:lnTo>
                    <a:pt x="13995" y="187540"/>
                  </a:lnTo>
                  <a:lnTo>
                    <a:pt x="28956" y="227063"/>
                  </a:lnTo>
                  <a:lnTo>
                    <a:pt x="22860" y="233159"/>
                  </a:lnTo>
                  <a:lnTo>
                    <a:pt x="18288" y="239255"/>
                  </a:lnTo>
                  <a:lnTo>
                    <a:pt x="15240" y="246875"/>
                  </a:lnTo>
                  <a:lnTo>
                    <a:pt x="12357" y="252882"/>
                  </a:lnTo>
                  <a:lnTo>
                    <a:pt x="10477" y="259448"/>
                  </a:lnTo>
                  <a:lnTo>
                    <a:pt x="9448" y="266598"/>
                  </a:lnTo>
                  <a:lnTo>
                    <a:pt x="9258" y="271259"/>
                  </a:lnTo>
                  <a:lnTo>
                    <a:pt x="9144" y="280403"/>
                  </a:lnTo>
                  <a:lnTo>
                    <a:pt x="10668" y="286499"/>
                  </a:lnTo>
                  <a:lnTo>
                    <a:pt x="13716" y="292595"/>
                  </a:lnTo>
                  <a:lnTo>
                    <a:pt x="18288" y="298691"/>
                  </a:lnTo>
                  <a:lnTo>
                    <a:pt x="24384" y="304787"/>
                  </a:lnTo>
                  <a:lnTo>
                    <a:pt x="32004" y="307835"/>
                  </a:lnTo>
                  <a:lnTo>
                    <a:pt x="25908" y="312407"/>
                  </a:lnTo>
                  <a:lnTo>
                    <a:pt x="13716" y="324599"/>
                  </a:lnTo>
                  <a:lnTo>
                    <a:pt x="7620" y="333743"/>
                  </a:lnTo>
                  <a:lnTo>
                    <a:pt x="6096" y="338315"/>
                  </a:lnTo>
                  <a:lnTo>
                    <a:pt x="3048" y="342887"/>
                  </a:lnTo>
                  <a:lnTo>
                    <a:pt x="3048" y="347459"/>
                  </a:lnTo>
                  <a:lnTo>
                    <a:pt x="0" y="356603"/>
                  </a:lnTo>
                  <a:lnTo>
                    <a:pt x="0" y="370319"/>
                  </a:lnTo>
                  <a:lnTo>
                    <a:pt x="22860" y="403847"/>
                  </a:lnTo>
                  <a:lnTo>
                    <a:pt x="62814" y="418045"/>
                  </a:lnTo>
                  <a:lnTo>
                    <a:pt x="97536" y="420611"/>
                  </a:lnTo>
                  <a:lnTo>
                    <a:pt x="110667" y="420090"/>
                  </a:lnTo>
                  <a:lnTo>
                    <a:pt x="152984" y="411048"/>
                  </a:lnTo>
                  <a:lnTo>
                    <a:pt x="185077" y="390131"/>
                  </a:lnTo>
                  <a:lnTo>
                    <a:pt x="187642" y="387464"/>
                  </a:lnTo>
                  <a:lnTo>
                    <a:pt x="201041" y="348983"/>
                  </a:lnTo>
                  <a:lnTo>
                    <a:pt x="201168" y="336791"/>
                  </a:lnTo>
                  <a:lnTo>
                    <a:pt x="199644" y="329171"/>
                  </a:lnTo>
                  <a:lnTo>
                    <a:pt x="196596" y="321551"/>
                  </a:lnTo>
                  <a:lnTo>
                    <a:pt x="193167" y="316979"/>
                  </a:lnTo>
                  <a:lnTo>
                    <a:pt x="187452" y="309359"/>
                  </a:lnTo>
                  <a:lnTo>
                    <a:pt x="161544" y="294220"/>
                  </a:lnTo>
                  <a:lnTo>
                    <a:pt x="161544" y="339839"/>
                  </a:lnTo>
                  <a:lnTo>
                    <a:pt x="161544" y="359651"/>
                  </a:lnTo>
                  <a:lnTo>
                    <a:pt x="158496" y="364223"/>
                  </a:lnTo>
                  <a:lnTo>
                    <a:pt x="156972" y="368795"/>
                  </a:lnTo>
                  <a:lnTo>
                    <a:pt x="153924" y="373367"/>
                  </a:lnTo>
                  <a:lnTo>
                    <a:pt x="115430" y="389178"/>
                  </a:lnTo>
                  <a:lnTo>
                    <a:pt x="99060" y="390131"/>
                  </a:lnTo>
                  <a:lnTo>
                    <a:pt x="85928" y="389585"/>
                  </a:lnTo>
                  <a:lnTo>
                    <a:pt x="47980" y="377634"/>
                  </a:lnTo>
                  <a:lnTo>
                    <a:pt x="39624" y="358127"/>
                  </a:lnTo>
                  <a:lnTo>
                    <a:pt x="39624" y="348983"/>
                  </a:lnTo>
                  <a:lnTo>
                    <a:pt x="44196" y="339839"/>
                  </a:lnTo>
                  <a:lnTo>
                    <a:pt x="45720" y="335267"/>
                  </a:lnTo>
                  <a:lnTo>
                    <a:pt x="51816" y="329171"/>
                  </a:lnTo>
                  <a:lnTo>
                    <a:pt x="54864" y="324599"/>
                  </a:lnTo>
                  <a:lnTo>
                    <a:pt x="59436" y="321551"/>
                  </a:lnTo>
                  <a:lnTo>
                    <a:pt x="64008" y="316979"/>
                  </a:lnTo>
                  <a:lnTo>
                    <a:pt x="129222" y="320586"/>
                  </a:lnTo>
                  <a:lnTo>
                    <a:pt x="137350" y="322122"/>
                  </a:lnTo>
                  <a:lnTo>
                    <a:pt x="144602" y="324535"/>
                  </a:lnTo>
                  <a:lnTo>
                    <a:pt x="150876" y="327647"/>
                  </a:lnTo>
                  <a:lnTo>
                    <a:pt x="158496" y="332219"/>
                  </a:lnTo>
                  <a:lnTo>
                    <a:pt x="161544" y="339839"/>
                  </a:lnTo>
                  <a:lnTo>
                    <a:pt x="161544" y="294220"/>
                  </a:lnTo>
                  <a:lnTo>
                    <a:pt x="71628" y="286499"/>
                  </a:lnTo>
                  <a:lnTo>
                    <a:pt x="56388" y="283451"/>
                  </a:lnTo>
                  <a:lnTo>
                    <a:pt x="51816" y="280403"/>
                  </a:lnTo>
                  <a:lnTo>
                    <a:pt x="45720" y="275831"/>
                  </a:lnTo>
                  <a:lnTo>
                    <a:pt x="44196" y="271259"/>
                  </a:lnTo>
                  <a:lnTo>
                    <a:pt x="44196" y="257543"/>
                  </a:lnTo>
                  <a:lnTo>
                    <a:pt x="47244" y="252971"/>
                  </a:lnTo>
                  <a:lnTo>
                    <a:pt x="50292" y="246875"/>
                  </a:lnTo>
                  <a:lnTo>
                    <a:pt x="53340" y="243827"/>
                  </a:lnTo>
                  <a:lnTo>
                    <a:pt x="57912" y="246875"/>
                  </a:lnTo>
                  <a:lnTo>
                    <a:pt x="64008" y="249923"/>
                  </a:lnTo>
                  <a:lnTo>
                    <a:pt x="97536" y="256019"/>
                  </a:lnTo>
                  <a:lnTo>
                    <a:pt x="106413" y="255739"/>
                  </a:lnTo>
                  <a:lnTo>
                    <a:pt x="145161" y="244398"/>
                  </a:lnTo>
                  <a:lnTo>
                    <a:pt x="146050" y="243827"/>
                  </a:lnTo>
                  <a:lnTo>
                    <a:pt x="151206" y="240525"/>
                  </a:lnTo>
                  <a:lnTo>
                    <a:pt x="156972" y="236207"/>
                  </a:lnTo>
                  <a:lnTo>
                    <a:pt x="162369" y="230479"/>
                  </a:lnTo>
                  <a:lnTo>
                    <a:pt x="166306" y="225539"/>
                  </a:lnTo>
                  <a:lnTo>
                    <a:pt x="167068" y="224586"/>
                  </a:lnTo>
                  <a:lnTo>
                    <a:pt x="179514" y="187185"/>
                  </a:lnTo>
                  <a:lnTo>
                    <a:pt x="179832" y="170675"/>
                  </a:lnTo>
                  <a:lnTo>
                    <a:pt x="178308" y="163055"/>
                  </a:lnTo>
                  <a:lnTo>
                    <a:pt x="176784" y="156959"/>
                  </a:lnTo>
                  <a:lnTo>
                    <a:pt x="175260" y="149339"/>
                  </a:lnTo>
                  <a:lnTo>
                    <a:pt x="170688" y="143243"/>
                  </a:lnTo>
                  <a:lnTo>
                    <a:pt x="164592" y="137147"/>
                  </a:lnTo>
                  <a:lnTo>
                    <a:pt x="199644" y="137147"/>
                  </a:lnTo>
                  <a:lnTo>
                    <a:pt x="201930" y="132575"/>
                  </a:lnTo>
                  <a:lnTo>
                    <a:pt x="204216" y="128003"/>
                  </a:lnTo>
                  <a:lnTo>
                    <a:pt x="204216" y="115811"/>
                  </a:lnTo>
                  <a:close/>
                </a:path>
                <a:path w="440689" h="421004">
                  <a:moveTo>
                    <a:pt x="440436" y="329171"/>
                  </a:moveTo>
                  <a:lnTo>
                    <a:pt x="440321" y="192570"/>
                  </a:lnTo>
                  <a:lnTo>
                    <a:pt x="435864" y="156959"/>
                  </a:lnTo>
                  <a:lnTo>
                    <a:pt x="434162" y="149009"/>
                  </a:lnTo>
                  <a:lnTo>
                    <a:pt x="406730" y="112788"/>
                  </a:lnTo>
                  <a:lnTo>
                    <a:pt x="362712" y="102095"/>
                  </a:lnTo>
                  <a:lnTo>
                    <a:pt x="354469" y="102654"/>
                  </a:lnTo>
                  <a:lnTo>
                    <a:pt x="311658" y="121145"/>
                  </a:lnTo>
                  <a:lnTo>
                    <a:pt x="294132" y="137147"/>
                  </a:lnTo>
                  <a:lnTo>
                    <a:pt x="294132" y="4559"/>
                  </a:lnTo>
                  <a:lnTo>
                    <a:pt x="292608" y="4559"/>
                  </a:lnTo>
                  <a:lnTo>
                    <a:pt x="292608" y="3035"/>
                  </a:lnTo>
                  <a:lnTo>
                    <a:pt x="291084" y="3035"/>
                  </a:lnTo>
                  <a:lnTo>
                    <a:pt x="289560" y="1511"/>
                  </a:lnTo>
                  <a:lnTo>
                    <a:pt x="284988" y="1511"/>
                  </a:lnTo>
                  <a:lnTo>
                    <a:pt x="281940" y="0"/>
                  </a:lnTo>
                  <a:lnTo>
                    <a:pt x="271272" y="0"/>
                  </a:lnTo>
                  <a:lnTo>
                    <a:pt x="268224" y="1511"/>
                  </a:lnTo>
                  <a:lnTo>
                    <a:pt x="260604" y="1511"/>
                  </a:lnTo>
                  <a:lnTo>
                    <a:pt x="259080" y="3035"/>
                  </a:lnTo>
                  <a:lnTo>
                    <a:pt x="257556" y="3035"/>
                  </a:lnTo>
                  <a:lnTo>
                    <a:pt x="256032" y="4559"/>
                  </a:lnTo>
                  <a:lnTo>
                    <a:pt x="256032" y="330695"/>
                  </a:lnTo>
                  <a:lnTo>
                    <a:pt x="257556" y="332219"/>
                  </a:lnTo>
                  <a:lnTo>
                    <a:pt x="259080" y="332219"/>
                  </a:lnTo>
                  <a:lnTo>
                    <a:pt x="260604" y="333743"/>
                  </a:lnTo>
                  <a:lnTo>
                    <a:pt x="289560" y="333743"/>
                  </a:lnTo>
                  <a:lnTo>
                    <a:pt x="291084" y="332219"/>
                  </a:lnTo>
                  <a:lnTo>
                    <a:pt x="292608" y="332219"/>
                  </a:lnTo>
                  <a:lnTo>
                    <a:pt x="292608" y="330695"/>
                  </a:lnTo>
                  <a:lnTo>
                    <a:pt x="294132" y="330695"/>
                  </a:lnTo>
                  <a:lnTo>
                    <a:pt x="294132" y="176771"/>
                  </a:lnTo>
                  <a:lnTo>
                    <a:pt x="302133" y="167081"/>
                  </a:lnTo>
                  <a:lnTo>
                    <a:pt x="310134" y="158673"/>
                  </a:lnTo>
                  <a:lnTo>
                    <a:pt x="318135" y="151701"/>
                  </a:lnTo>
                  <a:lnTo>
                    <a:pt x="326136" y="146291"/>
                  </a:lnTo>
                  <a:lnTo>
                    <a:pt x="333222" y="141414"/>
                  </a:lnTo>
                  <a:lnTo>
                    <a:pt x="340614" y="138099"/>
                  </a:lnTo>
                  <a:lnTo>
                    <a:pt x="344347" y="137147"/>
                  </a:lnTo>
                  <a:lnTo>
                    <a:pt x="347992" y="136220"/>
                  </a:lnTo>
                  <a:lnTo>
                    <a:pt x="355092" y="135623"/>
                  </a:lnTo>
                  <a:lnTo>
                    <a:pt x="362712" y="135623"/>
                  </a:lnTo>
                  <a:lnTo>
                    <a:pt x="370332" y="137147"/>
                  </a:lnTo>
                  <a:lnTo>
                    <a:pt x="374904" y="140195"/>
                  </a:lnTo>
                  <a:lnTo>
                    <a:pt x="381000" y="143243"/>
                  </a:lnTo>
                  <a:lnTo>
                    <a:pt x="398881" y="178231"/>
                  </a:lnTo>
                  <a:lnTo>
                    <a:pt x="400812" y="201155"/>
                  </a:lnTo>
                  <a:lnTo>
                    <a:pt x="400812" y="329171"/>
                  </a:lnTo>
                  <a:lnTo>
                    <a:pt x="403860" y="332219"/>
                  </a:lnTo>
                  <a:lnTo>
                    <a:pt x="405384" y="332219"/>
                  </a:lnTo>
                  <a:lnTo>
                    <a:pt x="406908" y="333743"/>
                  </a:lnTo>
                  <a:lnTo>
                    <a:pt x="434340" y="333743"/>
                  </a:lnTo>
                  <a:lnTo>
                    <a:pt x="435864" y="332219"/>
                  </a:lnTo>
                  <a:lnTo>
                    <a:pt x="437388" y="332219"/>
                  </a:lnTo>
                  <a:lnTo>
                    <a:pt x="440436" y="329171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0" name="object 170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4666556" y="6018276"/>
              <a:ext cx="176715" cy="236219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4914899" y="6018276"/>
              <a:ext cx="185927" cy="231647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5271582" y="5963412"/>
              <a:ext cx="1452305" cy="291084"/>
            </a:xfrm>
            <a:prstGeom prst="rect">
              <a:avLst/>
            </a:prstGeom>
          </p:spPr>
        </p:pic>
        <p:sp>
          <p:nvSpPr>
            <p:cNvPr id="173" name="object 173"/>
            <p:cNvSpPr/>
            <p:nvPr/>
          </p:nvSpPr>
          <p:spPr>
            <a:xfrm>
              <a:off x="6797040" y="5916180"/>
              <a:ext cx="547370" cy="334010"/>
            </a:xfrm>
            <a:custGeom>
              <a:avLst/>
              <a:gdLst/>
              <a:ahLst/>
              <a:cxnLst/>
              <a:rect l="l" t="t" r="r" b="b"/>
              <a:pathLst>
                <a:path w="547370" h="334010">
                  <a:moveTo>
                    <a:pt x="39624" y="7607"/>
                  </a:moveTo>
                  <a:lnTo>
                    <a:pt x="38100" y="6083"/>
                  </a:lnTo>
                  <a:lnTo>
                    <a:pt x="38100" y="4559"/>
                  </a:lnTo>
                  <a:lnTo>
                    <a:pt x="36576" y="4559"/>
                  </a:lnTo>
                  <a:lnTo>
                    <a:pt x="36576" y="3035"/>
                  </a:lnTo>
                  <a:lnTo>
                    <a:pt x="35052" y="3035"/>
                  </a:lnTo>
                  <a:lnTo>
                    <a:pt x="33528" y="1511"/>
                  </a:lnTo>
                  <a:lnTo>
                    <a:pt x="28956" y="1511"/>
                  </a:lnTo>
                  <a:lnTo>
                    <a:pt x="25908" y="0"/>
                  </a:lnTo>
                  <a:lnTo>
                    <a:pt x="15240" y="0"/>
                  </a:lnTo>
                  <a:lnTo>
                    <a:pt x="12192" y="1511"/>
                  </a:lnTo>
                  <a:lnTo>
                    <a:pt x="4572" y="1511"/>
                  </a:lnTo>
                  <a:lnTo>
                    <a:pt x="3048" y="3035"/>
                  </a:lnTo>
                  <a:lnTo>
                    <a:pt x="1524" y="3035"/>
                  </a:lnTo>
                  <a:lnTo>
                    <a:pt x="1524" y="4559"/>
                  </a:lnTo>
                  <a:lnTo>
                    <a:pt x="0" y="4559"/>
                  </a:lnTo>
                  <a:lnTo>
                    <a:pt x="0" y="330695"/>
                  </a:lnTo>
                  <a:lnTo>
                    <a:pt x="1524" y="330695"/>
                  </a:lnTo>
                  <a:lnTo>
                    <a:pt x="1524" y="332219"/>
                  </a:lnTo>
                  <a:lnTo>
                    <a:pt x="3048" y="332219"/>
                  </a:lnTo>
                  <a:lnTo>
                    <a:pt x="4572" y="333743"/>
                  </a:lnTo>
                  <a:lnTo>
                    <a:pt x="33528" y="333743"/>
                  </a:lnTo>
                  <a:lnTo>
                    <a:pt x="35052" y="332219"/>
                  </a:lnTo>
                  <a:lnTo>
                    <a:pt x="36576" y="332219"/>
                  </a:lnTo>
                  <a:lnTo>
                    <a:pt x="38100" y="330695"/>
                  </a:lnTo>
                  <a:lnTo>
                    <a:pt x="38100" y="329171"/>
                  </a:lnTo>
                  <a:lnTo>
                    <a:pt x="39624" y="327647"/>
                  </a:lnTo>
                  <a:lnTo>
                    <a:pt x="39624" y="7607"/>
                  </a:lnTo>
                  <a:close/>
                </a:path>
                <a:path w="547370" h="334010">
                  <a:moveTo>
                    <a:pt x="547116" y="192011"/>
                  </a:moveTo>
                  <a:lnTo>
                    <a:pt x="546823" y="182892"/>
                  </a:lnTo>
                  <a:lnTo>
                    <a:pt x="545960" y="173913"/>
                  </a:lnTo>
                  <a:lnTo>
                    <a:pt x="544537" y="165227"/>
                  </a:lnTo>
                  <a:lnTo>
                    <a:pt x="542544" y="156959"/>
                  </a:lnTo>
                  <a:lnTo>
                    <a:pt x="540842" y="149009"/>
                  </a:lnTo>
                  <a:lnTo>
                    <a:pt x="514019" y="112763"/>
                  </a:lnTo>
                  <a:lnTo>
                    <a:pt x="472440" y="102095"/>
                  </a:lnTo>
                  <a:lnTo>
                    <a:pt x="461772" y="102095"/>
                  </a:lnTo>
                  <a:lnTo>
                    <a:pt x="420624" y="123431"/>
                  </a:lnTo>
                  <a:lnTo>
                    <a:pt x="399288" y="143243"/>
                  </a:lnTo>
                  <a:lnTo>
                    <a:pt x="397764" y="137147"/>
                  </a:lnTo>
                  <a:lnTo>
                    <a:pt x="396240" y="135623"/>
                  </a:lnTo>
                  <a:lnTo>
                    <a:pt x="393192" y="132575"/>
                  </a:lnTo>
                  <a:lnTo>
                    <a:pt x="390144" y="126479"/>
                  </a:lnTo>
                  <a:lnTo>
                    <a:pt x="376428" y="112763"/>
                  </a:lnTo>
                  <a:lnTo>
                    <a:pt x="364236" y="106667"/>
                  </a:lnTo>
                  <a:lnTo>
                    <a:pt x="358140" y="105143"/>
                  </a:lnTo>
                  <a:lnTo>
                    <a:pt x="350520" y="102095"/>
                  </a:lnTo>
                  <a:lnTo>
                    <a:pt x="333756" y="102095"/>
                  </a:lnTo>
                  <a:lnTo>
                    <a:pt x="324840" y="102666"/>
                  </a:lnTo>
                  <a:lnTo>
                    <a:pt x="281749" y="122859"/>
                  </a:lnTo>
                  <a:lnTo>
                    <a:pt x="263652" y="140195"/>
                  </a:lnTo>
                  <a:lnTo>
                    <a:pt x="263652" y="109715"/>
                  </a:lnTo>
                  <a:lnTo>
                    <a:pt x="262128" y="108191"/>
                  </a:lnTo>
                  <a:lnTo>
                    <a:pt x="262128" y="106667"/>
                  </a:lnTo>
                  <a:lnTo>
                    <a:pt x="259080" y="106667"/>
                  </a:lnTo>
                  <a:lnTo>
                    <a:pt x="257556" y="105143"/>
                  </a:lnTo>
                  <a:lnTo>
                    <a:pt x="234696" y="105143"/>
                  </a:lnTo>
                  <a:lnTo>
                    <a:pt x="233172" y="106667"/>
                  </a:lnTo>
                  <a:lnTo>
                    <a:pt x="230124" y="106667"/>
                  </a:lnTo>
                  <a:lnTo>
                    <a:pt x="230124" y="108191"/>
                  </a:lnTo>
                  <a:lnTo>
                    <a:pt x="228600" y="109715"/>
                  </a:lnTo>
                  <a:lnTo>
                    <a:pt x="228600" y="330695"/>
                  </a:lnTo>
                  <a:lnTo>
                    <a:pt x="230124" y="330695"/>
                  </a:lnTo>
                  <a:lnTo>
                    <a:pt x="230124" y="332219"/>
                  </a:lnTo>
                  <a:lnTo>
                    <a:pt x="231648" y="332219"/>
                  </a:lnTo>
                  <a:lnTo>
                    <a:pt x="233172" y="333743"/>
                  </a:lnTo>
                  <a:lnTo>
                    <a:pt x="262128" y="333743"/>
                  </a:lnTo>
                  <a:lnTo>
                    <a:pt x="263652" y="332219"/>
                  </a:lnTo>
                  <a:lnTo>
                    <a:pt x="265176" y="332219"/>
                  </a:lnTo>
                  <a:lnTo>
                    <a:pt x="266700" y="330695"/>
                  </a:lnTo>
                  <a:lnTo>
                    <a:pt x="266700" y="329171"/>
                  </a:lnTo>
                  <a:lnTo>
                    <a:pt x="268224" y="327647"/>
                  </a:lnTo>
                  <a:lnTo>
                    <a:pt x="268224" y="176771"/>
                  </a:lnTo>
                  <a:lnTo>
                    <a:pt x="275958" y="167081"/>
                  </a:lnTo>
                  <a:lnTo>
                    <a:pt x="306552" y="140195"/>
                  </a:lnTo>
                  <a:lnTo>
                    <a:pt x="324612" y="135623"/>
                  </a:lnTo>
                  <a:lnTo>
                    <a:pt x="332232" y="135623"/>
                  </a:lnTo>
                  <a:lnTo>
                    <a:pt x="364236" y="164579"/>
                  </a:lnTo>
                  <a:lnTo>
                    <a:pt x="367284" y="179819"/>
                  </a:lnTo>
                  <a:lnTo>
                    <a:pt x="367284" y="329171"/>
                  </a:lnTo>
                  <a:lnTo>
                    <a:pt x="368808" y="329171"/>
                  </a:lnTo>
                  <a:lnTo>
                    <a:pt x="368808" y="330695"/>
                  </a:lnTo>
                  <a:lnTo>
                    <a:pt x="370332" y="332219"/>
                  </a:lnTo>
                  <a:lnTo>
                    <a:pt x="371856" y="332219"/>
                  </a:lnTo>
                  <a:lnTo>
                    <a:pt x="373380" y="333743"/>
                  </a:lnTo>
                  <a:lnTo>
                    <a:pt x="402336" y="333743"/>
                  </a:lnTo>
                  <a:lnTo>
                    <a:pt x="403860" y="332219"/>
                  </a:lnTo>
                  <a:lnTo>
                    <a:pt x="405384" y="332219"/>
                  </a:lnTo>
                  <a:lnTo>
                    <a:pt x="405384" y="330695"/>
                  </a:lnTo>
                  <a:lnTo>
                    <a:pt x="406908" y="330695"/>
                  </a:lnTo>
                  <a:lnTo>
                    <a:pt x="406908" y="176771"/>
                  </a:lnTo>
                  <a:lnTo>
                    <a:pt x="437388" y="146291"/>
                  </a:lnTo>
                  <a:lnTo>
                    <a:pt x="464820" y="135623"/>
                  </a:lnTo>
                  <a:lnTo>
                    <a:pt x="472440" y="135623"/>
                  </a:lnTo>
                  <a:lnTo>
                    <a:pt x="478536" y="137147"/>
                  </a:lnTo>
                  <a:lnTo>
                    <a:pt x="484632" y="140195"/>
                  </a:lnTo>
                  <a:lnTo>
                    <a:pt x="493776" y="146291"/>
                  </a:lnTo>
                  <a:lnTo>
                    <a:pt x="496824" y="152387"/>
                  </a:lnTo>
                  <a:lnTo>
                    <a:pt x="501396" y="158483"/>
                  </a:lnTo>
                  <a:lnTo>
                    <a:pt x="502920" y="164579"/>
                  </a:lnTo>
                  <a:lnTo>
                    <a:pt x="507492" y="187439"/>
                  </a:lnTo>
                  <a:lnTo>
                    <a:pt x="507492" y="329171"/>
                  </a:lnTo>
                  <a:lnTo>
                    <a:pt x="510540" y="332219"/>
                  </a:lnTo>
                  <a:lnTo>
                    <a:pt x="512064" y="332219"/>
                  </a:lnTo>
                  <a:lnTo>
                    <a:pt x="513588" y="333743"/>
                  </a:lnTo>
                  <a:lnTo>
                    <a:pt x="541020" y="333743"/>
                  </a:lnTo>
                  <a:lnTo>
                    <a:pt x="542544" y="332219"/>
                  </a:lnTo>
                  <a:lnTo>
                    <a:pt x="544068" y="332219"/>
                  </a:lnTo>
                  <a:lnTo>
                    <a:pt x="547116" y="329171"/>
                  </a:lnTo>
                  <a:lnTo>
                    <a:pt x="547116" y="192011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4" name="object 174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7400543" y="6018276"/>
              <a:ext cx="214883" cy="236219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7673339" y="6021324"/>
              <a:ext cx="184403" cy="233172"/>
            </a:xfrm>
            <a:prstGeom prst="rect">
              <a:avLst/>
            </a:prstGeom>
          </p:spPr>
        </p:pic>
        <p:sp>
          <p:nvSpPr>
            <p:cNvPr id="176" name="object 176"/>
            <p:cNvSpPr/>
            <p:nvPr/>
          </p:nvSpPr>
          <p:spPr>
            <a:xfrm>
              <a:off x="7901940" y="5916180"/>
              <a:ext cx="749935" cy="421005"/>
            </a:xfrm>
            <a:custGeom>
              <a:avLst/>
              <a:gdLst/>
              <a:ahLst/>
              <a:cxnLst/>
              <a:rect l="l" t="t" r="r" b="b"/>
              <a:pathLst>
                <a:path w="749934" h="421004">
                  <a:moveTo>
                    <a:pt x="141732" y="118859"/>
                  </a:moveTo>
                  <a:lnTo>
                    <a:pt x="140208" y="117335"/>
                  </a:lnTo>
                  <a:lnTo>
                    <a:pt x="140208" y="111239"/>
                  </a:lnTo>
                  <a:lnTo>
                    <a:pt x="138684" y="109715"/>
                  </a:lnTo>
                  <a:lnTo>
                    <a:pt x="138684" y="108191"/>
                  </a:lnTo>
                  <a:lnTo>
                    <a:pt x="137160" y="106667"/>
                  </a:lnTo>
                  <a:lnTo>
                    <a:pt x="77724" y="106667"/>
                  </a:lnTo>
                  <a:lnTo>
                    <a:pt x="77724" y="51803"/>
                  </a:lnTo>
                  <a:lnTo>
                    <a:pt x="74676" y="48755"/>
                  </a:lnTo>
                  <a:lnTo>
                    <a:pt x="70104" y="48755"/>
                  </a:lnTo>
                  <a:lnTo>
                    <a:pt x="68580" y="47231"/>
                  </a:lnTo>
                  <a:lnTo>
                    <a:pt x="48768" y="47231"/>
                  </a:lnTo>
                  <a:lnTo>
                    <a:pt x="45720" y="48755"/>
                  </a:lnTo>
                  <a:lnTo>
                    <a:pt x="42672" y="48755"/>
                  </a:lnTo>
                  <a:lnTo>
                    <a:pt x="41148" y="50279"/>
                  </a:lnTo>
                  <a:lnTo>
                    <a:pt x="39624" y="50279"/>
                  </a:lnTo>
                  <a:lnTo>
                    <a:pt x="39624" y="53327"/>
                  </a:lnTo>
                  <a:lnTo>
                    <a:pt x="38100" y="53327"/>
                  </a:lnTo>
                  <a:lnTo>
                    <a:pt x="38100" y="106667"/>
                  </a:lnTo>
                  <a:lnTo>
                    <a:pt x="6096" y="106667"/>
                  </a:lnTo>
                  <a:lnTo>
                    <a:pt x="4572" y="108191"/>
                  </a:lnTo>
                  <a:lnTo>
                    <a:pt x="3048" y="108191"/>
                  </a:lnTo>
                  <a:lnTo>
                    <a:pt x="3048" y="109715"/>
                  </a:lnTo>
                  <a:lnTo>
                    <a:pt x="1524" y="111239"/>
                  </a:lnTo>
                  <a:lnTo>
                    <a:pt x="1524" y="117335"/>
                  </a:lnTo>
                  <a:lnTo>
                    <a:pt x="0" y="118859"/>
                  </a:lnTo>
                  <a:lnTo>
                    <a:pt x="0" y="128003"/>
                  </a:lnTo>
                  <a:lnTo>
                    <a:pt x="1524" y="132575"/>
                  </a:lnTo>
                  <a:lnTo>
                    <a:pt x="3048" y="135623"/>
                  </a:lnTo>
                  <a:lnTo>
                    <a:pt x="6096" y="138671"/>
                  </a:lnTo>
                  <a:lnTo>
                    <a:pt x="38100" y="138671"/>
                  </a:lnTo>
                  <a:lnTo>
                    <a:pt x="38100" y="263639"/>
                  </a:lnTo>
                  <a:lnTo>
                    <a:pt x="38379" y="273380"/>
                  </a:lnTo>
                  <a:lnTo>
                    <a:pt x="39243" y="282117"/>
                  </a:lnTo>
                  <a:lnTo>
                    <a:pt x="40665" y="290004"/>
                  </a:lnTo>
                  <a:lnTo>
                    <a:pt x="42672" y="297167"/>
                  </a:lnTo>
                  <a:lnTo>
                    <a:pt x="44196" y="306311"/>
                  </a:lnTo>
                  <a:lnTo>
                    <a:pt x="73152" y="332219"/>
                  </a:lnTo>
                  <a:lnTo>
                    <a:pt x="102108" y="336791"/>
                  </a:lnTo>
                  <a:lnTo>
                    <a:pt x="112776" y="336791"/>
                  </a:lnTo>
                  <a:lnTo>
                    <a:pt x="115824" y="335267"/>
                  </a:lnTo>
                  <a:lnTo>
                    <a:pt x="123444" y="335267"/>
                  </a:lnTo>
                  <a:lnTo>
                    <a:pt x="129540" y="332219"/>
                  </a:lnTo>
                  <a:lnTo>
                    <a:pt x="131064" y="332219"/>
                  </a:lnTo>
                  <a:lnTo>
                    <a:pt x="134112" y="330695"/>
                  </a:lnTo>
                  <a:lnTo>
                    <a:pt x="137160" y="327647"/>
                  </a:lnTo>
                  <a:lnTo>
                    <a:pt x="138684" y="327647"/>
                  </a:lnTo>
                  <a:lnTo>
                    <a:pt x="140208" y="324599"/>
                  </a:lnTo>
                  <a:lnTo>
                    <a:pt x="140208" y="320027"/>
                  </a:lnTo>
                  <a:lnTo>
                    <a:pt x="141732" y="315455"/>
                  </a:lnTo>
                  <a:lnTo>
                    <a:pt x="141732" y="307835"/>
                  </a:lnTo>
                  <a:lnTo>
                    <a:pt x="140208" y="306311"/>
                  </a:lnTo>
                  <a:lnTo>
                    <a:pt x="140208" y="303263"/>
                  </a:lnTo>
                  <a:lnTo>
                    <a:pt x="140208" y="300215"/>
                  </a:lnTo>
                  <a:lnTo>
                    <a:pt x="138684" y="298691"/>
                  </a:lnTo>
                  <a:lnTo>
                    <a:pt x="138684" y="297167"/>
                  </a:lnTo>
                  <a:lnTo>
                    <a:pt x="131064" y="297167"/>
                  </a:lnTo>
                  <a:lnTo>
                    <a:pt x="129540" y="298691"/>
                  </a:lnTo>
                  <a:lnTo>
                    <a:pt x="128016" y="298691"/>
                  </a:lnTo>
                  <a:lnTo>
                    <a:pt x="124968" y="300215"/>
                  </a:lnTo>
                  <a:lnTo>
                    <a:pt x="123444" y="300215"/>
                  </a:lnTo>
                  <a:lnTo>
                    <a:pt x="120396" y="301739"/>
                  </a:lnTo>
                  <a:lnTo>
                    <a:pt x="117348" y="301739"/>
                  </a:lnTo>
                  <a:lnTo>
                    <a:pt x="115824" y="303263"/>
                  </a:lnTo>
                  <a:lnTo>
                    <a:pt x="97536" y="303263"/>
                  </a:lnTo>
                  <a:lnTo>
                    <a:pt x="88392" y="300215"/>
                  </a:lnTo>
                  <a:lnTo>
                    <a:pt x="85344" y="292595"/>
                  </a:lnTo>
                  <a:lnTo>
                    <a:pt x="82219" y="286080"/>
                  </a:lnTo>
                  <a:lnTo>
                    <a:pt x="79819" y="278117"/>
                  </a:lnTo>
                  <a:lnTo>
                    <a:pt x="78270" y="269024"/>
                  </a:lnTo>
                  <a:lnTo>
                    <a:pt x="77724" y="259067"/>
                  </a:lnTo>
                  <a:lnTo>
                    <a:pt x="77724" y="138671"/>
                  </a:lnTo>
                  <a:lnTo>
                    <a:pt x="135636" y="138671"/>
                  </a:lnTo>
                  <a:lnTo>
                    <a:pt x="138684" y="135623"/>
                  </a:lnTo>
                  <a:lnTo>
                    <a:pt x="140208" y="132575"/>
                  </a:lnTo>
                  <a:lnTo>
                    <a:pt x="141732" y="128003"/>
                  </a:lnTo>
                  <a:lnTo>
                    <a:pt x="141732" y="118859"/>
                  </a:lnTo>
                  <a:close/>
                </a:path>
                <a:path w="749934" h="421004">
                  <a:moveTo>
                    <a:pt x="377952" y="327647"/>
                  </a:moveTo>
                  <a:lnTo>
                    <a:pt x="377837" y="192570"/>
                  </a:lnTo>
                  <a:lnTo>
                    <a:pt x="370801" y="149009"/>
                  </a:lnTo>
                  <a:lnTo>
                    <a:pt x="343369" y="112788"/>
                  </a:lnTo>
                  <a:lnTo>
                    <a:pt x="300228" y="102095"/>
                  </a:lnTo>
                  <a:lnTo>
                    <a:pt x="291312" y="102654"/>
                  </a:lnTo>
                  <a:lnTo>
                    <a:pt x="248412" y="121145"/>
                  </a:lnTo>
                  <a:lnTo>
                    <a:pt x="231648" y="137147"/>
                  </a:lnTo>
                  <a:lnTo>
                    <a:pt x="231648" y="6083"/>
                  </a:lnTo>
                  <a:lnTo>
                    <a:pt x="228600" y="3035"/>
                  </a:lnTo>
                  <a:lnTo>
                    <a:pt x="227076" y="3035"/>
                  </a:lnTo>
                  <a:lnTo>
                    <a:pt x="225552" y="1511"/>
                  </a:lnTo>
                  <a:lnTo>
                    <a:pt x="220980" y="1511"/>
                  </a:lnTo>
                  <a:lnTo>
                    <a:pt x="219456" y="0"/>
                  </a:lnTo>
                  <a:lnTo>
                    <a:pt x="207264" y="0"/>
                  </a:lnTo>
                  <a:lnTo>
                    <a:pt x="204216" y="1511"/>
                  </a:lnTo>
                  <a:lnTo>
                    <a:pt x="198120" y="1511"/>
                  </a:lnTo>
                  <a:lnTo>
                    <a:pt x="196596" y="3035"/>
                  </a:lnTo>
                  <a:lnTo>
                    <a:pt x="195072" y="3035"/>
                  </a:lnTo>
                  <a:lnTo>
                    <a:pt x="192024" y="6083"/>
                  </a:lnTo>
                  <a:lnTo>
                    <a:pt x="192024" y="329171"/>
                  </a:lnTo>
                  <a:lnTo>
                    <a:pt x="195072" y="332219"/>
                  </a:lnTo>
                  <a:lnTo>
                    <a:pt x="196596" y="332219"/>
                  </a:lnTo>
                  <a:lnTo>
                    <a:pt x="198120" y="333743"/>
                  </a:lnTo>
                  <a:lnTo>
                    <a:pt x="225552" y="333743"/>
                  </a:lnTo>
                  <a:lnTo>
                    <a:pt x="227076" y="332219"/>
                  </a:lnTo>
                  <a:lnTo>
                    <a:pt x="228600" y="332219"/>
                  </a:lnTo>
                  <a:lnTo>
                    <a:pt x="231648" y="329171"/>
                  </a:lnTo>
                  <a:lnTo>
                    <a:pt x="231648" y="176771"/>
                  </a:lnTo>
                  <a:lnTo>
                    <a:pt x="239623" y="167081"/>
                  </a:lnTo>
                  <a:lnTo>
                    <a:pt x="269887" y="141414"/>
                  </a:lnTo>
                  <a:lnTo>
                    <a:pt x="281152" y="137147"/>
                  </a:lnTo>
                  <a:lnTo>
                    <a:pt x="284835" y="136220"/>
                  </a:lnTo>
                  <a:lnTo>
                    <a:pt x="292608" y="135623"/>
                  </a:lnTo>
                  <a:lnTo>
                    <a:pt x="300228" y="135623"/>
                  </a:lnTo>
                  <a:lnTo>
                    <a:pt x="306324" y="137147"/>
                  </a:lnTo>
                  <a:lnTo>
                    <a:pt x="318516" y="143243"/>
                  </a:lnTo>
                  <a:lnTo>
                    <a:pt x="323088" y="146291"/>
                  </a:lnTo>
                  <a:lnTo>
                    <a:pt x="326136" y="152387"/>
                  </a:lnTo>
                  <a:lnTo>
                    <a:pt x="330708" y="158483"/>
                  </a:lnTo>
                  <a:lnTo>
                    <a:pt x="338328" y="201155"/>
                  </a:lnTo>
                  <a:lnTo>
                    <a:pt x="338328" y="330695"/>
                  </a:lnTo>
                  <a:lnTo>
                    <a:pt x="339852" y="330695"/>
                  </a:lnTo>
                  <a:lnTo>
                    <a:pt x="339852" y="332219"/>
                  </a:lnTo>
                  <a:lnTo>
                    <a:pt x="341376" y="332219"/>
                  </a:lnTo>
                  <a:lnTo>
                    <a:pt x="342900" y="333743"/>
                  </a:lnTo>
                  <a:lnTo>
                    <a:pt x="371856" y="333743"/>
                  </a:lnTo>
                  <a:lnTo>
                    <a:pt x="373380" y="332219"/>
                  </a:lnTo>
                  <a:lnTo>
                    <a:pt x="374904" y="332219"/>
                  </a:lnTo>
                  <a:lnTo>
                    <a:pt x="376428" y="330695"/>
                  </a:lnTo>
                  <a:lnTo>
                    <a:pt x="376428" y="329171"/>
                  </a:lnTo>
                  <a:lnTo>
                    <a:pt x="377952" y="327647"/>
                  </a:lnTo>
                  <a:close/>
                </a:path>
                <a:path w="749934" h="421004">
                  <a:moveTo>
                    <a:pt x="647700" y="216395"/>
                  </a:moveTo>
                  <a:lnTo>
                    <a:pt x="647382" y="204978"/>
                  </a:lnTo>
                  <a:lnTo>
                    <a:pt x="646366" y="193725"/>
                  </a:lnTo>
                  <a:lnTo>
                    <a:pt x="644474" y="182753"/>
                  </a:lnTo>
                  <a:lnTo>
                    <a:pt x="641604" y="172199"/>
                  </a:lnTo>
                  <a:lnTo>
                    <a:pt x="639025" y="162204"/>
                  </a:lnTo>
                  <a:lnTo>
                    <a:pt x="621880" y="127965"/>
                  </a:lnTo>
                  <a:lnTo>
                    <a:pt x="604926" y="113703"/>
                  </a:lnTo>
                  <a:lnTo>
                    <a:pt x="604926" y="229831"/>
                  </a:lnTo>
                  <a:lnTo>
                    <a:pt x="604647" y="236207"/>
                  </a:lnTo>
                  <a:lnTo>
                    <a:pt x="603732" y="243687"/>
                  </a:lnTo>
                  <a:lnTo>
                    <a:pt x="601980" y="251447"/>
                  </a:lnTo>
                  <a:lnTo>
                    <a:pt x="600544" y="258292"/>
                  </a:lnTo>
                  <a:lnTo>
                    <a:pt x="580593" y="292595"/>
                  </a:lnTo>
                  <a:lnTo>
                    <a:pt x="550164" y="303263"/>
                  </a:lnTo>
                  <a:lnTo>
                    <a:pt x="542175" y="302679"/>
                  </a:lnTo>
                  <a:lnTo>
                    <a:pt x="505002" y="280403"/>
                  </a:lnTo>
                  <a:lnTo>
                    <a:pt x="489204" y="263639"/>
                  </a:lnTo>
                  <a:lnTo>
                    <a:pt x="489204" y="176771"/>
                  </a:lnTo>
                  <a:lnTo>
                    <a:pt x="495300" y="169151"/>
                  </a:lnTo>
                  <a:lnTo>
                    <a:pt x="512064" y="152387"/>
                  </a:lnTo>
                  <a:lnTo>
                    <a:pt x="518160" y="147815"/>
                  </a:lnTo>
                  <a:lnTo>
                    <a:pt x="527304" y="141719"/>
                  </a:lnTo>
                  <a:lnTo>
                    <a:pt x="531876" y="138671"/>
                  </a:lnTo>
                  <a:lnTo>
                    <a:pt x="537972" y="137147"/>
                  </a:lnTo>
                  <a:lnTo>
                    <a:pt x="542544" y="135623"/>
                  </a:lnTo>
                  <a:lnTo>
                    <a:pt x="553212" y="135623"/>
                  </a:lnTo>
                  <a:lnTo>
                    <a:pt x="560019" y="135966"/>
                  </a:lnTo>
                  <a:lnTo>
                    <a:pt x="566547" y="137147"/>
                  </a:lnTo>
                  <a:lnTo>
                    <a:pt x="572490" y="139484"/>
                  </a:lnTo>
                  <a:lnTo>
                    <a:pt x="577596" y="143243"/>
                  </a:lnTo>
                  <a:lnTo>
                    <a:pt x="585216" y="147815"/>
                  </a:lnTo>
                  <a:lnTo>
                    <a:pt x="603504" y="188963"/>
                  </a:lnTo>
                  <a:lnTo>
                    <a:pt x="604926" y="229831"/>
                  </a:lnTo>
                  <a:lnTo>
                    <a:pt x="604926" y="113703"/>
                  </a:lnTo>
                  <a:lnTo>
                    <a:pt x="560832" y="102095"/>
                  </a:lnTo>
                  <a:lnTo>
                    <a:pt x="547116" y="102095"/>
                  </a:lnTo>
                  <a:lnTo>
                    <a:pt x="502920" y="123431"/>
                  </a:lnTo>
                  <a:lnTo>
                    <a:pt x="484632" y="141719"/>
                  </a:lnTo>
                  <a:lnTo>
                    <a:pt x="484632" y="111239"/>
                  </a:lnTo>
                  <a:lnTo>
                    <a:pt x="483108" y="109715"/>
                  </a:lnTo>
                  <a:lnTo>
                    <a:pt x="483108" y="108191"/>
                  </a:lnTo>
                  <a:lnTo>
                    <a:pt x="481584" y="106667"/>
                  </a:lnTo>
                  <a:lnTo>
                    <a:pt x="480060" y="106667"/>
                  </a:lnTo>
                  <a:lnTo>
                    <a:pt x="478536" y="105143"/>
                  </a:lnTo>
                  <a:lnTo>
                    <a:pt x="455676" y="105143"/>
                  </a:lnTo>
                  <a:lnTo>
                    <a:pt x="454152" y="106667"/>
                  </a:lnTo>
                  <a:lnTo>
                    <a:pt x="451104" y="106667"/>
                  </a:lnTo>
                  <a:lnTo>
                    <a:pt x="451104" y="108191"/>
                  </a:lnTo>
                  <a:lnTo>
                    <a:pt x="449580" y="108191"/>
                  </a:lnTo>
                  <a:lnTo>
                    <a:pt x="449580" y="416052"/>
                  </a:lnTo>
                  <a:lnTo>
                    <a:pt x="451104" y="416052"/>
                  </a:lnTo>
                  <a:lnTo>
                    <a:pt x="454152" y="419100"/>
                  </a:lnTo>
                  <a:lnTo>
                    <a:pt x="461772" y="419100"/>
                  </a:lnTo>
                  <a:lnTo>
                    <a:pt x="464820" y="420624"/>
                  </a:lnTo>
                  <a:lnTo>
                    <a:pt x="472440" y="420624"/>
                  </a:lnTo>
                  <a:lnTo>
                    <a:pt x="477012" y="419100"/>
                  </a:lnTo>
                  <a:lnTo>
                    <a:pt x="483108" y="419100"/>
                  </a:lnTo>
                  <a:lnTo>
                    <a:pt x="484632" y="417576"/>
                  </a:lnTo>
                  <a:lnTo>
                    <a:pt x="486156" y="417576"/>
                  </a:lnTo>
                  <a:lnTo>
                    <a:pt x="489204" y="414528"/>
                  </a:lnTo>
                  <a:lnTo>
                    <a:pt x="489204" y="304787"/>
                  </a:lnTo>
                  <a:lnTo>
                    <a:pt x="504444" y="320027"/>
                  </a:lnTo>
                  <a:lnTo>
                    <a:pt x="510540" y="323075"/>
                  </a:lnTo>
                  <a:lnTo>
                    <a:pt x="515112" y="327647"/>
                  </a:lnTo>
                  <a:lnTo>
                    <a:pt x="521208" y="329171"/>
                  </a:lnTo>
                  <a:lnTo>
                    <a:pt x="525780" y="332219"/>
                  </a:lnTo>
                  <a:lnTo>
                    <a:pt x="530352" y="333743"/>
                  </a:lnTo>
                  <a:lnTo>
                    <a:pt x="542544" y="336791"/>
                  </a:lnTo>
                  <a:lnTo>
                    <a:pt x="547116" y="338315"/>
                  </a:lnTo>
                  <a:lnTo>
                    <a:pt x="554736" y="338315"/>
                  </a:lnTo>
                  <a:lnTo>
                    <a:pt x="564997" y="337743"/>
                  </a:lnTo>
                  <a:lnTo>
                    <a:pt x="602310" y="324294"/>
                  </a:lnTo>
                  <a:lnTo>
                    <a:pt x="624306" y="303263"/>
                  </a:lnTo>
                  <a:lnTo>
                    <a:pt x="628738" y="296481"/>
                  </a:lnTo>
                  <a:lnTo>
                    <a:pt x="643839" y="254977"/>
                  </a:lnTo>
                  <a:lnTo>
                    <a:pt x="647166" y="229831"/>
                  </a:lnTo>
                  <a:lnTo>
                    <a:pt x="647700" y="216395"/>
                  </a:lnTo>
                  <a:close/>
                </a:path>
                <a:path w="749934" h="421004">
                  <a:moveTo>
                    <a:pt x="746760" y="111239"/>
                  </a:moveTo>
                  <a:lnTo>
                    <a:pt x="743712" y="108191"/>
                  </a:lnTo>
                  <a:lnTo>
                    <a:pt x="743712" y="106667"/>
                  </a:lnTo>
                  <a:lnTo>
                    <a:pt x="740664" y="106667"/>
                  </a:lnTo>
                  <a:lnTo>
                    <a:pt x="739140" y="105143"/>
                  </a:lnTo>
                  <a:lnTo>
                    <a:pt x="714756" y="105143"/>
                  </a:lnTo>
                  <a:lnTo>
                    <a:pt x="711708" y="106667"/>
                  </a:lnTo>
                  <a:lnTo>
                    <a:pt x="710184" y="106667"/>
                  </a:lnTo>
                  <a:lnTo>
                    <a:pt x="707136" y="109715"/>
                  </a:lnTo>
                  <a:lnTo>
                    <a:pt x="707136" y="330695"/>
                  </a:lnTo>
                  <a:lnTo>
                    <a:pt x="708660" y="330695"/>
                  </a:lnTo>
                  <a:lnTo>
                    <a:pt x="708660" y="332219"/>
                  </a:lnTo>
                  <a:lnTo>
                    <a:pt x="710184" y="332219"/>
                  </a:lnTo>
                  <a:lnTo>
                    <a:pt x="711708" y="333743"/>
                  </a:lnTo>
                  <a:lnTo>
                    <a:pt x="740664" y="333743"/>
                  </a:lnTo>
                  <a:lnTo>
                    <a:pt x="742188" y="332219"/>
                  </a:lnTo>
                  <a:lnTo>
                    <a:pt x="743712" y="332219"/>
                  </a:lnTo>
                  <a:lnTo>
                    <a:pt x="743712" y="330695"/>
                  </a:lnTo>
                  <a:lnTo>
                    <a:pt x="745236" y="330695"/>
                  </a:lnTo>
                  <a:lnTo>
                    <a:pt x="745236" y="329171"/>
                  </a:lnTo>
                  <a:lnTo>
                    <a:pt x="746760" y="327647"/>
                  </a:lnTo>
                  <a:lnTo>
                    <a:pt x="746760" y="111239"/>
                  </a:lnTo>
                  <a:close/>
                </a:path>
                <a:path w="749934" h="421004">
                  <a:moveTo>
                    <a:pt x="749808" y="30467"/>
                  </a:moveTo>
                  <a:lnTo>
                    <a:pt x="748284" y="24371"/>
                  </a:lnTo>
                  <a:lnTo>
                    <a:pt x="742188" y="18288"/>
                  </a:lnTo>
                  <a:lnTo>
                    <a:pt x="736092" y="16751"/>
                  </a:lnTo>
                  <a:lnTo>
                    <a:pt x="716280" y="16751"/>
                  </a:lnTo>
                  <a:lnTo>
                    <a:pt x="710184" y="18288"/>
                  </a:lnTo>
                  <a:lnTo>
                    <a:pt x="704088" y="24371"/>
                  </a:lnTo>
                  <a:lnTo>
                    <a:pt x="702564" y="30467"/>
                  </a:lnTo>
                  <a:lnTo>
                    <a:pt x="702564" y="48755"/>
                  </a:lnTo>
                  <a:lnTo>
                    <a:pt x="704088" y="54851"/>
                  </a:lnTo>
                  <a:lnTo>
                    <a:pt x="707136" y="57899"/>
                  </a:lnTo>
                  <a:lnTo>
                    <a:pt x="710184" y="62471"/>
                  </a:lnTo>
                  <a:lnTo>
                    <a:pt x="716280" y="63995"/>
                  </a:lnTo>
                  <a:lnTo>
                    <a:pt x="736092" y="63995"/>
                  </a:lnTo>
                  <a:lnTo>
                    <a:pt x="742188" y="62471"/>
                  </a:lnTo>
                  <a:lnTo>
                    <a:pt x="745236" y="57899"/>
                  </a:lnTo>
                  <a:lnTo>
                    <a:pt x="748284" y="54851"/>
                  </a:lnTo>
                  <a:lnTo>
                    <a:pt x="749808" y="48755"/>
                  </a:lnTo>
                  <a:lnTo>
                    <a:pt x="749808" y="3046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7" name="object 177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8706678" y="6018276"/>
              <a:ext cx="196529" cy="236219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8948927" y="6018276"/>
              <a:ext cx="169164" cy="236219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9156308" y="6018276"/>
              <a:ext cx="198003" cy="236219"/>
            </a:xfrm>
            <a:prstGeom prst="rect">
              <a:avLst/>
            </a:prstGeom>
          </p:spPr>
        </p:pic>
      </p:grpSp>
      <p:sp>
        <p:nvSpPr>
          <p:cNvPr id="180" name="Slide Number Placeholder 179">
            <a:extLst>
              <a:ext uri="{FF2B5EF4-FFF2-40B4-BE49-F238E27FC236}">
                <a16:creationId xmlns:a16="http://schemas.microsoft.com/office/drawing/2014/main" id="{5DFF6CFB-7476-002C-4CC3-EECA48F7590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102</a:t>
            </a:fld>
            <a:endParaRPr lang="en-US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4736" y="1141476"/>
            <a:ext cx="10341864" cy="544195"/>
            <a:chOff x="554736" y="1141476"/>
            <a:chExt cx="9587865" cy="5441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7784" y="1143000"/>
              <a:ext cx="9581388" cy="54102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7784" y="1144524"/>
              <a:ext cx="9581515" cy="538480"/>
            </a:xfrm>
            <a:custGeom>
              <a:avLst/>
              <a:gdLst/>
              <a:ahLst/>
              <a:cxnLst/>
              <a:rect l="l" t="t" r="r" b="b"/>
              <a:pathLst>
                <a:path w="9581515" h="538480">
                  <a:moveTo>
                    <a:pt x="0" y="0"/>
                  </a:moveTo>
                  <a:lnTo>
                    <a:pt x="9581388" y="0"/>
                  </a:lnTo>
                  <a:lnTo>
                    <a:pt x="9581388" y="537971"/>
                  </a:lnTo>
                  <a:lnTo>
                    <a:pt x="0" y="537971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0748" y="1283208"/>
              <a:ext cx="847344" cy="225551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556259" y="4338828"/>
            <a:ext cx="11254741" cy="5427472"/>
            <a:chOff x="556259" y="4338828"/>
            <a:chExt cx="9587865" cy="2080260"/>
          </a:xfrm>
        </p:grpSpPr>
        <p:sp>
          <p:nvSpPr>
            <p:cNvPr id="7" name="object 7"/>
            <p:cNvSpPr/>
            <p:nvPr/>
          </p:nvSpPr>
          <p:spPr>
            <a:xfrm>
              <a:off x="560831" y="4343400"/>
              <a:ext cx="9578340" cy="2071370"/>
            </a:xfrm>
            <a:custGeom>
              <a:avLst/>
              <a:gdLst/>
              <a:ahLst/>
              <a:cxnLst/>
              <a:rect l="l" t="t" r="r" b="b"/>
              <a:pathLst>
                <a:path w="9578340" h="2071370">
                  <a:moveTo>
                    <a:pt x="0" y="0"/>
                  </a:moveTo>
                  <a:lnTo>
                    <a:pt x="9578340" y="0"/>
                  </a:lnTo>
                  <a:lnTo>
                    <a:pt x="9578340" y="2071116"/>
                  </a:lnTo>
                  <a:lnTo>
                    <a:pt x="0" y="2071116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007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6843" y="4520184"/>
              <a:ext cx="100584" cy="10210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26007" y="4454652"/>
              <a:ext cx="222885" cy="260985"/>
            </a:xfrm>
            <a:custGeom>
              <a:avLst/>
              <a:gdLst/>
              <a:ahLst/>
              <a:cxnLst/>
              <a:rect l="l" t="t" r="r" b="b"/>
              <a:pathLst>
                <a:path w="222884" h="260985">
                  <a:moveTo>
                    <a:pt x="129539" y="1524"/>
                  </a:moveTo>
                  <a:lnTo>
                    <a:pt x="92963" y="1524"/>
                  </a:lnTo>
                  <a:lnTo>
                    <a:pt x="91439" y="3048"/>
                  </a:lnTo>
                  <a:lnTo>
                    <a:pt x="89915" y="3048"/>
                  </a:lnTo>
                  <a:lnTo>
                    <a:pt x="89915" y="4572"/>
                  </a:lnTo>
                  <a:lnTo>
                    <a:pt x="88391" y="6095"/>
                  </a:lnTo>
                  <a:lnTo>
                    <a:pt x="88391" y="7619"/>
                  </a:lnTo>
                  <a:lnTo>
                    <a:pt x="1523" y="246887"/>
                  </a:lnTo>
                  <a:lnTo>
                    <a:pt x="0" y="249936"/>
                  </a:lnTo>
                  <a:lnTo>
                    <a:pt x="0" y="257556"/>
                  </a:lnTo>
                  <a:lnTo>
                    <a:pt x="1523" y="259080"/>
                  </a:lnTo>
                  <a:lnTo>
                    <a:pt x="4571" y="260604"/>
                  </a:lnTo>
                  <a:lnTo>
                    <a:pt x="27431" y="260604"/>
                  </a:lnTo>
                  <a:lnTo>
                    <a:pt x="28955" y="259080"/>
                  </a:lnTo>
                  <a:lnTo>
                    <a:pt x="32003" y="259080"/>
                  </a:lnTo>
                  <a:lnTo>
                    <a:pt x="32003" y="257556"/>
                  </a:lnTo>
                  <a:lnTo>
                    <a:pt x="33528" y="257556"/>
                  </a:lnTo>
                  <a:lnTo>
                    <a:pt x="33528" y="256031"/>
                  </a:lnTo>
                  <a:lnTo>
                    <a:pt x="35051" y="254507"/>
                  </a:lnTo>
                  <a:lnTo>
                    <a:pt x="56387" y="192024"/>
                  </a:lnTo>
                  <a:lnTo>
                    <a:pt x="201061" y="192024"/>
                  </a:lnTo>
                  <a:lnTo>
                    <a:pt x="191101" y="164592"/>
                  </a:lnTo>
                  <a:lnTo>
                    <a:pt x="64007" y="164592"/>
                  </a:lnTo>
                  <a:lnTo>
                    <a:pt x="109728" y="35051"/>
                  </a:lnTo>
                  <a:lnTo>
                    <a:pt x="144071" y="35051"/>
                  </a:lnTo>
                  <a:lnTo>
                    <a:pt x="134111" y="7619"/>
                  </a:lnTo>
                  <a:lnTo>
                    <a:pt x="132587" y="6095"/>
                  </a:lnTo>
                  <a:lnTo>
                    <a:pt x="132587" y="4572"/>
                  </a:lnTo>
                  <a:lnTo>
                    <a:pt x="131063" y="4572"/>
                  </a:lnTo>
                  <a:lnTo>
                    <a:pt x="131063" y="3048"/>
                  </a:lnTo>
                  <a:lnTo>
                    <a:pt x="129539" y="1524"/>
                  </a:lnTo>
                  <a:close/>
                </a:path>
                <a:path w="222884" h="260985">
                  <a:moveTo>
                    <a:pt x="219455" y="259080"/>
                  </a:moveTo>
                  <a:lnTo>
                    <a:pt x="190500" y="259080"/>
                  </a:lnTo>
                  <a:lnTo>
                    <a:pt x="192023" y="260604"/>
                  </a:lnTo>
                  <a:lnTo>
                    <a:pt x="217931" y="260604"/>
                  </a:lnTo>
                  <a:lnTo>
                    <a:pt x="219455" y="259080"/>
                  </a:lnTo>
                  <a:close/>
                </a:path>
                <a:path w="222884" h="260985">
                  <a:moveTo>
                    <a:pt x="201061" y="192024"/>
                  </a:moveTo>
                  <a:lnTo>
                    <a:pt x="163067" y="192024"/>
                  </a:lnTo>
                  <a:lnTo>
                    <a:pt x="185928" y="254507"/>
                  </a:lnTo>
                  <a:lnTo>
                    <a:pt x="185928" y="256031"/>
                  </a:lnTo>
                  <a:lnTo>
                    <a:pt x="187451" y="257556"/>
                  </a:lnTo>
                  <a:lnTo>
                    <a:pt x="187451" y="259080"/>
                  </a:lnTo>
                  <a:lnTo>
                    <a:pt x="220979" y="259080"/>
                  </a:lnTo>
                  <a:lnTo>
                    <a:pt x="222503" y="257556"/>
                  </a:lnTo>
                  <a:lnTo>
                    <a:pt x="222503" y="252984"/>
                  </a:lnTo>
                  <a:lnTo>
                    <a:pt x="220979" y="249936"/>
                  </a:lnTo>
                  <a:lnTo>
                    <a:pt x="220979" y="246887"/>
                  </a:lnTo>
                  <a:lnTo>
                    <a:pt x="201061" y="192024"/>
                  </a:lnTo>
                  <a:close/>
                </a:path>
                <a:path w="222884" h="260985">
                  <a:moveTo>
                    <a:pt x="144071" y="35051"/>
                  </a:moveTo>
                  <a:lnTo>
                    <a:pt x="109728" y="35051"/>
                  </a:lnTo>
                  <a:lnTo>
                    <a:pt x="153923" y="164592"/>
                  </a:lnTo>
                  <a:lnTo>
                    <a:pt x="191101" y="164592"/>
                  </a:lnTo>
                  <a:lnTo>
                    <a:pt x="144071" y="35051"/>
                  </a:lnTo>
                  <a:close/>
                </a:path>
                <a:path w="222884" h="260985">
                  <a:moveTo>
                    <a:pt x="123443" y="0"/>
                  </a:moveTo>
                  <a:lnTo>
                    <a:pt x="97535" y="0"/>
                  </a:lnTo>
                  <a:lnTo>
                    <a:pt x="96011" y="1524"/>
                  </a:lnTo>
                  <a:lnTo>
                    <a:pt x="126491" y="1524"/>
                  </a:lnTo>
                  <a:lnTo>
                    <a:pt x="12344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6611" y="4520184"/>
              <a:ext cx="153924" cy="19507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20368" y="4434840"/>
              <a:ext cx="1005839" cy="28346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602992" y="4450080"/>
              <a:ext cx="41275" cy="265430"/>
            </a:xfrm>
            <a:custGeom>
              <a:avLst/>
              <a:gdLst/>
              <a:ahLst/>
              <a:cxnLst/>
              <a:rect l="l" t="t" r="r" b="b"/>
              <a:pathLst>
                <a:path w="41275" h="265429">
                  <a:moveTo>
                    <a:pt x="32003" y="263651"/>
                  </a:moveTo>
                  <a:lnTo>
                    <a:pt x="7619" y="263651"/>
                  </a:lnTo>
                  <a:lnTo>
                    <a:pt x="7619" y="265175"/>
                  </a:lnTo>
                  <a:lnTo>
                    <a:pt x="30480" y="265175"/>
                  </a:lnTo>
                  <a:lnTo>
                    <a:pt x="32003" y="263651"/>
                  </a:lnTo>
                  <a:close/>
                </a:path>
                <a:path w="41275" h="265429">
                  <a:moveTo>
                    <a:pt x="33527" y="74675"/>
                  </a:moveTo>
                  <a:lnTo>
                    <a:pt x="7619" y="74675"/>
                  </a:lnTo>
                  <a:lnTo>
                    <a:pt x="6095" y="76199"/>
                  </a:lnTo>
                  <a:lnTo>
                    <a:pt x="4571" y="76199"/>
                  </a:lnTo>
                  <a:lnTo>
                    <a:pt x="4571" y="77723"/>
                  </a:lnTo>
                  <a:lnTo>
                    <a:pt x="3047" y="79247"/>
                  </a:lnTo>
                  <a:lnTo>
                    <a:pt x="3047" y="260603"/>
                  </a:lnTo>
                  <a:lnTo>
                    <a:pt x="4571" y="260603"/>
                  </a:lnTo>
                  <a:lnTo>
                    <a:pt x="4571" y="262127"/>
                  </a:lnTo>
                  <a:lnTo>
                    <a:pt x="6095" y="263651"/>
                  </a:lnTo>
                  <a:lnTo>
                    <a:pt x="35051" y="263651"/>
                  </a:lnTo>
                  <a:lnTo>
                    <a:pt x="35051" y="262127"/>
                  </a:lnTo>
                  <a:lnTo>
                    <a:pt x="36575" y="260603"/>
                  </a:lnTo>
                  <a:lnTo>
                    <a:pt x="36575" y="77723"/>
                  </a:lnTo>
                  <a:lnTo>
                    <a:pt x="35051" y="77723"/>
                  </a:lnTo>
                  <a:lnTo>
                    <a:pt x="35051" y="76199"/>
                  </a:lnTo>
                  <a:lnTo>
                    <a:pt x="33527" y="74675"/>
                  </a:lnTo>
                  <a:close/>
                </a:path>
                <a:path w="41275" h="265429">
                  <a:moveTo>
                    <a:pt x="28956" y="73151"/>
                  </a:moveTo>
                  <a:lnTo>
                    <a:pt x="12191" y="73151"/>
                  </a:lnTo>
                  <a:lnTo>
                    <a:pt x="9143" y="74675"/>
                  </a:lnTo>
                  <a:lnTo>
                    <a:pt x="30480" y="74675"/>
                  </a:lnTo>
                  <a:lnTo>
                    <a:pt x="28956" y="73151"/>
                  </a:lnTo>
                  <a:close/>
                </a:path>
                <a:path w="41275" h="265429">
                  <a:moveTo>
                    <a:pt x="33527" y="0"/>
                  </a:moveTo>
                  <a:lnTo>
                    <a:pt x="7619" y="0"/>
                  </a:lnTo>
                  <a:lnTo>
                    <a:pt x="1524" y="6095"/>
                  </a:lnTo>
                  <a:lnTo>
                    <a:pt x="0" y="12191"/>
                  </a:lnTo>
                  <a:lnTo>
                    <a:pt x="0" y="27431"/>
                  </a:lnTo>
                  <a:lnTo>
                    <a:pt x="1524" y="32003"/>
                  </a:lnTo>
                  <a:lnTo>
                    <a:pt x="4571" y="35051"/>
                  </a:lnTo>
                  <a:lnTo>
                    <a:pt x="6095" y="38099"/>
                  </a:lnTo>
                  <a:lnTo>
                    <a:pt x="33527" y="38099"/>
                  </a:lnTo>
                  <a:lnTo>
                    <a:pt x="39624" y="32003"/>
                  </a:lnTo>
                  <a:lnTo>
                    <a:pt x="41147" y="25907"/>
                  </a:lnTo>
                  <a:lnTo>
                    <a:pt x="41147" y="10667"/>
                  </a:lnTo>
                  <a:lnTo>
                    <a:pt x="39624" y="6095"/>
                  </a:lnTo>
                  <a:lnTo>
                    <a:pt x="335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86811" y="4520184"/>
              <a:ext cx="126492" cy="1981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79420" y="4520184"/>
              <a:ext cx="147828" cy="19811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85159" y="4520184"/>
              <a:ext cx="153924" cy="1950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18915" y="4450080"/>
              <a:ext cx="1316736" cy="33680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003292" y="4450080"/>
              <a:ext cx="41275" cy="265430"/>
            </a:xfrm>
            <a:custGeom>
              <a:avLst/>
              <a:gdLst/>
              <a:ahLst/>
              <a:cxnLst/>
              <a:rect l="l" t="t" r="r" b="b"/>
              <a:pathLst>
                <a:path w="41275" h="265429">
                  <a:moveTo>
                    <a:pt x="32004" y="263651"/>
                  </a:moveTo>
                  <a:lnTo>
                    <a:pt x="7620" y="263651"/>
                  </a:lnTo>
                  <a:lnTo>
                    <a:pt x="7620" y="265175"/>
                  </a:lnTo>
                  <a:lnTo>
                    <a:pt x="30480" y="265175"/>
                  </a:lnTo>
                  <a:lnTo>
                    <a:pt x="32004" y="263651"/>
                  </a:lnTo>
                  <a:close/>
                </a:path>
                <a:path w="41275" h="265429">
                  <a:moveTo>
                    <a:pt x="33528" y="74675"/>
                  </a:moveTo>
                  <a:lnTo>
                    <a:pt x="7620" y="74675"/>
                  </a:lnTo>
                  <a:lnTo>
                    <a:pt x="6096" y="76199"/>
                  </a:lnTo>
                  <a:lnTo>
                    <a:pt x="4572" y="76199"/>
                  </a:lnTo>
                  <a:lnTo>
                    <a:pt x="4572" y="77723"/>
                  </a:lnTo>
                  <a:lnTo>
                    <a:pt x="3048" y="79247"/>
                  </a:lnTo>
                  <a:lnTo>
                    <a:pt x="3048" y="260603"/>
                  </a:lnTo>
                  <a:lnTo>
                    <a:pt x="4572" y="260603"/>
                  </a:lnTo>
                  <a:lnTo>
                    <a:pt x="4572" y="262127"/>
                  </a:lnTo>
                  <a:lnTo>
                    <a:pt x="6096" y="263651"/>
                  </a:lnTo>
                  <a:lnTo>
                    <a:pt x="35052" y="263651"/>
                  </a:lnTo>
                  <a:lnTo>
                    <a:pt x="35052" y="262127"/>
                  </a:lnTo>
                  <a:lnTo>
                    <a:pt x="36575" y="262127"/>
                  </a:lnTo>
                  <a:lnTo>
                    <a:pt x="36575" y="77723"/>
                  </a:lnTo>
                  <a:lnTo>
                    <a:pt x="33528" y="74675"/>
                  </a:lnTo>
                  <a:close/>
                </a:path>
                <a:path w="41275" h="265429">
                  <a:moveTo>
                    <a:pt x="28956" y="73151"/>
                  </a:moveTo>
                  <a:lnTo>
                    <a:pt x="12192" y="73151"/>
                  </a:lnTo>
                  <a:lnTo>
                    <a:pt x="10668" y="74675"/>
                  </a:lnTo>
                  <a:lnTo>
                    <a:pt x="30480" y="74675"/>
                  </a:lnTo>
                  <a:lnTo>
                    <a:pt x="28956" y="73151"/>
                  </a:lnTo>
                  <a:close/>
                </a:path>
                <a:path w="41275" h="265429">
                  <a:moveTo>
                    <a:pt x="33528" y="0"/>
                  </a:moveTo>
                  <a:lnTo>
                    <a:pt x="7620" y="0"/>
                  </a:lnTo>
                  <a:lnTo>
                    <a:pt x="1524" y="6095"/>
                  </a:lnTo>
                  <a:lnTo>
                    <a:pt x="0" y="12191"/>
                  </a:lnTo>
                  <a:lnTo>
                    <a:pt x="0" y="27431"/>
                  </a:lnTo>
                  <a:lnTo>
                    <a:pt x="1524" y="32003"/>
                  </a:lnTo>
                  <a:lnTo>
                    <a:pt x="7620" y="38099"/>
                  </a:lnTo>
                  <a:lnTo>
                    <a:pt x="33528" y="38099"/>
                  </a:lnTo>
                  <a:lnTo>
                    <a:pt x="39624" y="32003"/>
                  </a:lnTo>
                  <a:lnTo>
                    <a:pt x="41148" y="25907"/>
                  </a:lnTo>
                  <a:lnTo>
                    <a:pt x="41148" y="10667"/>
                  </a:lnTo>
                  <a:lnTo>
                    <a:pt x="39624" y="6095"/>
                  </a:lnTo>
                  <a:lnTo>
                    <a:pt x="33528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100827" y="4520184"/>
              <a:ext cx="155448" cy="19507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23915" y="4475988"/>
              <a:ext cx="118872" cy="24231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582412" y="4436364"/>
              <a:ext cx="154305" cy="279400"/>
            </a:xfrm>
            <a:custGeom>
              <a:avLst/>
              <a:gdLst/>
              <a:ahLst/>
              <a:cxnLst/>
              <a:rect l="l" t="t" r="r" b="b"/>
              <a:pathLst>
                <a:path w="154304" h="279400">
                  <a:moveTo>
                    <a:pt x="27432" y="277368"/>
                  </a:moveTo>
                  <a:lnTo>
                    <a:pt x="3048" y="277368"/>
                  </a:lnTo>
                  <a:lnTo>
                    <a:pt x="4572" y="278892"/>
                  </a:lnTo>
                  <a:lnTo>
                    <a:pt x="25908" y="278892"/>
                  </a:lnTo>
                  <a:lnTo>
                    <a:pt x="27432" y="277368"/>
                  </a:lnTo>
                  <a:close/>
                </a:path>
                <a:path w="154304" h="279400">
                  <a:moveTo>
                    <a:pt x="149351" y="277368"/>
                  </a:moveTo>
                  <a:lnTo>
                    <a:pt x="124967" y="277368"/>
                  </a:lnTo>
                  <a:lnTo>
                    <a:pt x="126491" y="278892"/>
                  </a:lnTo>
                  <a:lnTo>
                    <a:pt x="147827" y="278892"/>
                  </a:lnTo>
                  <a:lnTo>
                    <a:pt x="149351" y="277368"/>
                  </a:lnTo>
                  <a:close/>
                </a:path>
                <a:path w="154304" h="279400">
                  <a:moveTo>
                    <a:pt x="30479" y="1524"/>
                  </a:moveTo>
                  <a:lnTo>
                    <a:pt x="1524" y="1524"/>
                  </a:lnTo>
                  <a:lnTo>
                    <a:pt x="0" y="3048"/>
                  </a:lnTo>
                  <a:lnTo>
                    <a:pt x="0" y="275844"/>
                  </a:lnTo>
                  <a:lnTo>
                    <a:pt x="1524" y="277368"/>
                  </a:lnTo>
                  <a:lnTo>
                    <a:pt x="30479" y="277368"/>
                  </a:lnTo>
                  <a:lnTo>
                    <a:pt x="30479" y="275844"/>
                  </a:lnTo>
                  <a:lnTo>
                    <a:pt x="32003" y="275844"/>
                  </a:lnTo>
                  <a:lnTo>
                    <a:pt x="32003" y="147827"/>
                  </a:lnTo>
                  <a:lnTo>
                    <a:pt x="38838" y="139493"/>
                  </a:lnTo>
                  <a:lnTo>
                    <a:pt x="70865" y="115061"/>
                  </a:lnTo>
                  <a:lnTo>
                    <a:pt x="73681" y="114300"/>
                  </a:lnTo>
                  <a:lnTo>
                    <a:pt x="32003" y="114300"/>
                  </a:lnTo>
                  <a:lnTo>
                    <a:pt x="32003" y="3048"/>
                  </a:lnTo>
                  <a:lnTo>
                    <a:pt x="30479" y="3048"/>
                  </a:lnTo>
                  <a:lnTo>
                    <a:pt x="30479" y="1524"/>
                  </a:lnTo>
                  <a:close/>
                </a:path>
                <a:path w="154304" h="279400">
                  <a:moveTo>
                    <a:pt x="152400" y="275844"/>
                  </a:moveTo>
                  <a:lnTo>
                    <a:pt x="123443" y="275844"/>
                  </a:lnTo>
                  <a:lnTo>
                    <a:pt x="123443" y="277368"/>
                  </a:lnTo>
                  <a:lnTo>
                    <a:pt x="152400" y="277368"/>
                  </a:lnTo>
                  <a:lnTo>
                    <a:pt x="152400" y="275844"/>
                  </a:lnTo>
                  <a:close/>
                </a:path>
                <a:path w="154304" h="279400">
                  <a:moveTo>
                    <a:pt x="144109" y="112775"/>
                  </a:moveTo>
                  <a:lnTo>
                    <a:pt x="89915" y="112775"/>
                  </a:lnTo>
                  <a:lnTo>
                    <a:pt x="96012" y="114300"/>
                  </a:lnTo>
                  <a:lnTo>
                    <a:pt x="100584" y="115824"/>
                  </a:lnTo>
                  <a:lnTo>
                    <a:pt x="109727" y="121919"/>
                  </a:lnTo>
                  <a:lnTo>
                    <a:pt x="111251" y="126492"/>
                  </a:lnTo>
                  <a:lnTo>
                    <a:pt x="114300" y="131063"/>
                  </a:lnTo>
                  <a:lnTo>
                    <a:pt x="117348" y="137160"/>
                  </a:lnTo>
                  <a:lnTo>
                    <a:pt x="120396" y="149351"/>
                  </a:lnTo>
                  <a:lnTo>
                    <a:pt x="121920" y="156972"/>
                  </a:lnTo>
                  <a:lnTo>
                    <a:pt x="121920" y="275844"/>
                  </a:lnTo>
                  <a:lnTo>
                    <a:pt x="153924" y="275844"/>
                  </a:lnTo>
                  <a:lnTo>
                    <a:pt x="153876" y="154209"/>
                  </a:lnTo>
                  <a:lnTo>
                    <a:pt x="146684" y="117729"/>
                  </a:lnTo>
                  <a:lnTo>
                    <a:pt x="144109" y="112775"/>
                  </a:lnTo>
                  <a:close/>
                </a:path>
                <a:path w="154304" h="279400">
                  <a:moveTo>
                    <a:pt x="89915" y="83819"/>
                  </a:moveTo>
                  <a:lnTo>
                    <a:pt x="46482" y="100583"/>
                  </a:lnTo>
                  <a:lnTo>
                    <a:pt x="32003" y="114300"/>
                  </a:lnTo>
                  <a:lnTo>
                    <a:pt x="73681" y="114300"/>
                  </a:lnTo>
                  <a:lnTo>
                    <a:pt x="77200" y="113347"/>
                  </a:lnTo>
                  <a:lnTo>
                    <a:pt x="83820" y="112775"/>
                  </a:lnTo>
                  <a:lnTo>
                    <a:pt x="144109" y="112775"/>
                  </a:lnTo>
                  <a:lnTo>
                    <a:pt x="143589" y="111775"/>
                  </a:lnTo>
                  <a:lnTo>
                    <a:pt x="106870" y="85725"/>
                  </a:lnTo>
                  <a:lnTo>
                    <a:pt x="98750" y="84343"/>
                  </a:lnTo>
                  <a:lnTo>
                    <a:pt x="89915" y="83819"/>
                  </a:lnTo>
                  <a:close/>
                </a:path>
                <a:path w="154304" h="279400">
                  <a:moveTo>
                    <a:pt x="25908" y="0"/>
                  </a:moveTo>
                  <a:lnTo>
                    <a:pt x="6096" y="0"/>
                  </a:lnTo>
                  <a:lnTo>
                    <a:pt x="4572" y="1524"/>
                  </a:lnTo>
                  <a:lnTo>
                    <a:pt x="27432" y="1524"/>
                  </a:lnTo>
                  <a:lnTo>
                    <a:pt x="25908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786742" y="4520184"/>
              <a:ext cx="164477" cy="19811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6112763" y="4523232"/>
              <a:ext cx="271780" cy="192405"/>
            </a:xfrm>
            <a:custGeom>
              <a:avLst/>
              <a:gdLst/>
              <a:ahLst/>
              <a:cxnLst/>
              <a:rect l="l" t="t" r="r" b="b"/>
              <a:pathLst>
                <a:path w="271779" h="192404">
                  <a:moveTo>
                    <a:pt x="92963" y="190499"/>
                  </a:moveTo>
                  <a:lnTo>
                    <a:pt x="60960" y="190499"/>
                  </a:lnTo>
                  <a:lnTo>
                    <a:pt x="62484" y="192023"/>
                  </a:lnTo>
                  <a:lnTo>
                    <a:pt x="91439" y="192023"/>
                  </a:lnTo>
                  <a:lnTo>
                    <a:pt x="92963" y="190499"/>
                  </a:lnTo>
                  <a:close/>
                </a:path>
                <a:path w="271779" h="192404">
                  <a:moveTo>
                    <a:pt x="211836" y="190499"/>
                  </a:moveTo>
                  <a:lnTo>
                    <a:pt x="178308" y="190499"/>
                  </a:lnTo>
                  <a:lnTo>
                    <a:pt x="179832" y="192023"/>
                  </a:lnTo>
                  <a:lnTo>
                    <a:pt x="210312" y="192023"/>
                  </a:lnTo>
                  <a:lnTo>
                    <a:pt x="211836" y="190499"/>
                  </a:lnTo>
                  <a:close/>
                </a:path>
                <a:path w="271779" h="192404">
                  <a:moveTo>
                    <a:pt x="96012" y="188975"/>
                  </a:moveTo>
                  <a:lnTo>
                    <a:pt x="57912" y="188975"/>
                  </a:lnTo>
                  <a:lnTo>
                    <a:pt x="57912" y="190499"/>
                  </a:lnTo>
                  <a:lnTo>
                    <a:pt x="96012" y="190499"/>
                  </a:lnTo>
                  <a:lnTo>
                    <a:pt x="96012" y="188975"/>
                  </a:lnTo>
                  <a:close/>
                </a:path>
                <a:path w="271779" h="192404">
                  <a:moveTo>
                    <a:pt x="165898" y="53339"/>
                  </a:moveTo>
                  <a:lnTo>
                    <a:pt x="134112" y="53339"/>
                  </a:lnTo>
                  <a:lnTo>
                    <a:pt x="135636" y="54863"/>
                  </a:lnTo>
                  <a:lnTo>
                    <a:pt x="172212" y="184403"/>
                  </a:lnTo>
                  <a:lnTo>
                    <a:pt x="173736" y="185927"/>
                  </a:lnTo>
                  <a:lnTo>
                    <a:pt x="173736" y="187451"/>
                  </a:lnTo>
                  <a:lnTo>
                    <a:pt x="176784" y="190499"/>
                  </a:lnTo>
                  <a:lnTo>
                    <a:pt x="213360" y="190499"/>
                  </a:lnTo>
                  <a:lnTo>
                    <a:pt x="216408" y="187451"/>
                  </a:lnTo>
                  <a:lnTo>
                    <a:pt x="216408" y="184403"/>
                  </a:lnTo>
                  <a:lnTo>
                    <a:pt x="224980" y="156971"/>
                  </a:lnTo>
                  <a:lnTo>
                    <a:pt x="195072" y="156971"/>
                  </a:lnTo>
                  <a:lnTo>
                    <a:pt x="195072" y="155447"/>
                  </a:lnTo>
                  <a:lnTo>
                    <a:pt x="165898" y="53339"/>
                  </a:lnTo>
                  <a:close/>
                </a:path>
                <a:path w="271779" h="192404">
                  <a:moveTo>
                    <a:pt x="32003" y="1523"/>
                  </a:moveTo>
                  <a:lnTo>
                    <a:pt x="3048" y="1523"/>
                  </a:lnTo>
                  <a:lnTo>
                    <a:pt x="0" y="4571"/>
                  </a:lnTo>
                  <a:lnTo>
                    <a:pt x="0" y="7619"/>
                  </a:lnTo>
                  <a:lnTo>
                    <a:pt x="1524" y="9143"/>
                  </a:lnTo>
                  <a:lnTo>
                    <a:pt x="1524" y="13715"/>
                  </a:lnTo>
                  <a:lnTo>
                    <a:pt x="54863" y="184403"/>
                  </a:lnTo>
                  <a:lnTo>
                    <a:pt x="54863" y="185927"/>
                  </a:lnTo>
                  <a:lnTo>
                    <a:pt x="56387" y="187451"/>
                  </a:lnTo>
                  <a:lnTo>
                    <a:pt x="56387" y="188975"/>
                  </a:lnTo>
                  <a:lnTo>
                    <a:pt x="97536" y="188975"/>
                  </a:lnTo>
                  <a:lnTo>
                    <a:pt x="99060" y="187451"/>
                  </a:lnTo>
                  <a:lnTo>
                    <a:pt x="99060" y="184403"/>
                  </a:lnTo>
                  <a:lnTo>
                    <a:pt x="106482" y="156971"/>
                  </a:lnTo>
                  <a:lnTo>
                    <a:pt x="79248" y="156971"/>
                  </a:lnTo>
                  <a:lnTo>
                    <a:pt x="77724" y="155447"/>
                  </a:lnTo>
                  <a:lnTo>
                    <a:pt x="35051" y="6095"/>
                  </a:lnTo>
                  <a:lnTo>
                    <a:pt x="33527" y="4571"/>
                  </a:lnTo>
                  <a:lnTo>
                    <a:pt x="33527" y="3047"/>
                  </a:lnTo>
                  <a:lnTo>
                    <a:pt x="32003" y="1523"/>
                  </a:lnTo>
                  <a:close/>
                </a:path>
                <a:path w="271779" h="192404">
                  <a:moveTo>
                    <a:pt x="149351" y="1523"/>
                  </a:moveTo>
                  <a:lnTo>
                    <a:pt x="121920" y="1523"/>
                  </a:lnTo>
                  <a:lnTo>
                    <a:pt x="118872" y="4571"/>
                  </a:lnTo>
                  <a:lnTo>
                    <a:pt x="118872" y="6095"/>
                  </a:lnTo>
                  <a:lnTo>
                    <a:pt x="79248" y="155447"/>
                  </a:lnTo>
                  <a:lnTo>
                    <a:pt x="79248" y="156971"/>
                  </a:lnTo>
                  <a:lnTo>
                    <a:pt x="106482" y="156971"/>
                  </a:lnTo>
                  <a:lnTo>
                    <a:pt x="134112" y="54863"/>
                  </a:lnTo>
                  <a:lnTo>
                    <a:pt x="134112" y="53339"/>
                  </a:lnTo>
                  <a:lnTo>
                    <a:pt x="165898" y="53339"/>
                  </a:lnTo>
                  <a:lnTo>
                    <a:pt x="152400" y="6095"/>
                  </a:lnTo>
                  <a:lnTo>
                    <a:pt x="152400" y="4571"/>
                  </a:lnTo>
                  <a:lnTo>
                    <a:pt x="149351" y="1523"/>
                  </a:lnTo>
                  <a:close/>
                </a:path>
                <a:path w="271779" h="192404">
                  <a:moveTo>
                    <a:pt x="269748" y="1523"/>
                  </a:moveTo>
                  <a:lnTo>
                    <a:pt x="240791" y="1523"/>
                  </a:lnTo>
                  <a:lnTo>
                    <a:pt x="240791" y="3047"/>
                  </a:lnTo>
                  <a:lnTo>
                    <a:pt x="239268" y="3047"/>
                  </a:lnTo>
                  <a:lnTo>
                    <a:pt x="239268" y="6095"/>
                  </a:lnTo>
                  <a:lnTo>
                    <a:pt x="196596" y="155447"/>
                  </a:lnTo>
                  <a:lnTo>
                    <a:pt x="195072" y="156971"/>
                  </a:lnTo>
                  <a:lnTo>
                    <a:pt x="224980" y="156971"/>
                  </a:lnTo>
                  <a:lnTo>
                    <a:pt x="269748" y="13715"/>
                  </a:lnTo>
                  <a:lnTo>
                    <a:pt x="271272" y="12191"/>
                  </a:lnTo>
                  <a:lnTo>
                    <a:pt x="271272" y="3047"/>
                  </a:lnTo>
                  <a:lnTo>
                    <a:pt x="269748" y="1523"/>
                  </a:lnTo>
                  <a:close/>
                </a:path>
                <a:path w="271779" h="192404">
                  <a:moveTo>
                    <a:pt x="27432" y="0"/>
                  </a:moveTo>
                  <a:lnTo>
                    <a:pt x="6096" y="0"/>
                  </a:lnTo>
                  <a:lnTo>
                    <a:pt x="4572" y="1523"/>
                  </a:lnTo>
                  <a:lnTo>
                    <a:pt x="30480" y="1523"/>
                  </a:lnTo>
                  <a:lnTo>
                    <a:pt x="27432" y="0"/>
                  </a:lnTo>
                  <a:close/>
                </a:path>
                <a:path w="271779" h="192404">
                  <a:moveTo>
                    <a:pt x="146303" y="0"/>
                  </a:moveTo>
                  <a:lnTo>
                    <a:pt x="124968" y="0"/>
                  </a:lnTo>
                  <a:lnTo>
                    <a:pt x="123444" y="1523"/>
                  </a:lnTo>
                  <a:lnTo>
                    <a:pt x="147827" y="1523"/>
                  </a:lnTo>
                  <a:lnTo>
                    <a:pt x="146303" y="0"/>
                  </a:lnTo>
                  <a:close/>
                </a:path>
                <a:path w="271779" h="192404">
                  <a:moveTo>
                    <a:pt x="266700" y="0"/>
                  </a:moveTo>
                  <a:lnTo>
                    <a:pt x="245363" y="0"/>
                  </a:lnTo>
                  <a:lnTo>
                    <a:pt x="243839" y="1523"/>
                  </a:lnTo>
                  <a:lnTo>
                    <a:pt x="268224" y="1523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408419" y="4520184"/>
              <a:ext cx="147827" cy="19811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6612623" y="4436364"/>
              <a:ext cx="125095" cy="279400"/>
            </a:xfrm>
            <a:custGeom>
              <a:avLst/>
              <a:gdLst/>
              <a:ahLst/>
              <a:cxnLst/>
              <a:rect l="l" t="t" r="r" b="b"/>
              <a:pathLst>
                <a:path w="125095" h="279400">
                  <a:moveTo>
                    <a:pt x="33540" y="3048"/>
                  </a:moveTo>
                  <a:lnTo>
                    <a:pt x="32016" y="3048"/>
                  </a:lnTo>
                  <a:lnTo>
                    <a:pt x="32016" y="1524"/>
                  </a:lnTo>
                  <a:lnTo>
                    <a:pt x="28968" y="1524"/>
                  </a:lnTo>
                  <a:lnTo>
                    <a:pt x="27444" y="0"/>
                  </a:lnTo>
                  <a:lnTo>
                    <a:pt x="7632" y="0"/>
                  </a:lnTo>
                  <a:lnTo>
                    <a:pt x="4572" y="1524"/>
                  </a:lnTo>
                  <a:lnTo>
                    <a:pt x="3048" y="1524"/>
                  </a:lnTo>
                  <a:lnTo>
                    <a:pt x="1524" y="3048"/>
                  </a:lnTo>
                  <a:lnTo>
                    <a:pt x="1524" y="4572"/>
                  </a:lnTo>
                  <a:lnTo>
                    <a:pt x="0" y="4572"/>
                  </a:lnTo>
                  <a:lnTo>
                    <a:pt x="0" y="274320"/>
                  </a:lnTo>
                  <a:lnTo>
                    <a:pt x="1524" y="274320"/>
                  </a:lnTo>
                  <a:lnTo>
                    <a:pt x="1524" y="275844"/>
                  </a:lnTo>
                  <a:lnTo>
                    <a:pt x="3048" y="277368"/>
                  </a:lnTo>
                  <a:lnTo>
                    <a:pt x="4572" y="277368"/>
                  </a:lnTo>
                  <a:lnTo>
                    <a:pt x="4572" y="278892"/>
                  </a:lnTo>
                  <a:lnTo>
                    <a:pt x="27444" y="278892"/>
                  </a:lnTo>
                  <a:lnTo>
                    <a:pt x="28968" y="277368"/>
                  </a:lnTo>
                  <a:lnTo>
                    <a:pt x="32016" y="277368"/>
                  </a:lnTo>
                  <a:lnTo>
                    <a:pt x="32016" y="275844"/>
                  </a:lnTo>
                  <a:lnTo>
                    <a:pt x="33540" y="275844"/>
                  </a:lnTo>
                  <a:lnTo>
                    <a:pt x="33540" y="3048"/>
                  </a:lnTo>
                  <a:close/>
                </a:path>
                <a:path w="125095" h="279400">
                  <a:moveTo>
                    <a:pt x="120408" y="277368"/>
                  </a:moveTo>
                  <a:lnTo>
                    <a:pt x="96024" y="277368"/>
                  </a:lnTo>
                  <a:lnTo>
                    <a:pt x="97548" y="278892"/>
                  </a:lnTo>
                  <a:lnTo>
                    <a:pt x="118884" y="278892"/>
                  </a:lnTo>
                  <a:lnTo>
                    <a:pt x="120408" y="277368"/>
                  </a:lnTo>
                  <a:close/>
                </a:path>
                <a:path w="125095" h="279400">
                  <a:moveTo>
                    <a:pt x="124980" y="2540"/>
                  </a:moveTo>
                  <a:lnTo>
                    <a:pt x="123837" y="2540"/>
                  </a:lnTo>
                  <a:lnTo>
                    <a:pt x="123837" y="1270"/>
                  </a:lnTo>
                  <a:lnTo>
                    <a:pt x="120154" y="1270"/>
                  </a:lnTo>
                  <a:lnTo>
                    <a:pt x="118884" y="0"/>
                  </a:lnTo>
                  <a:lnTo>
                    <a:pt x="99072" y="0"/>
                  </a:lnTo>
                  <a:lnTo>
                    <a:pt x="97802" y="1270"/>
                  </a:lnTo>
                  <a:lnTo>
                    <a:pt x="94500" y="1270"/>
                  </a:lnTo>
                  <a:lnTo>
                    <a:pt x="94500" y="2540"/>
                  </a:lnTo>
                  <a:lnTo>
                    <a:pt x="92976" y="2540"/>
                  </a:lnTo>
                  <a:lnTo>
                    <a:pt x="92976" y="275590"/>
                  </a:lnTo>
                  <a:lnTo>
                    <a:pt x="94500" y="275590"/>
                  </a:lnTo>
                  <a:lnTo>
                    <a:pt x="94500" y="276860"/>
                  </a:lnTo>
                  <a:lnTo>
                    <a:pt x="124599" y="276860"/>
                  </a:lnTo>
                  <a:lnTo>
                    <a:pt x="124599" y="275590"/>
                  </a:lnTo>
                  <a:lnTo>
                    <a:pt x="124980" y="275590"/>
                  </a:lnTo>
                  <a:lnTo>
                    <a:pt x="124980" y="254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17436" y="4520184"/>
              <a:ext cx="179832" cy="19811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146036" y="4520184"/>
              <a:ext cx="105156" cy="195072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7418831" y="4436364"/>
              <a:ext cx="166370" cy="281940"/>
            </a:xfrm>
            <a:custGeom>
              <a:avLst/>
              <a:gdLst/>
              <a:ahLst/>
              <a:cxnLst/>
              <a:rect l="l" t="t" r="r" b="b"/>
              <a:pathLst>
                <a:path w="166370" h="281939">
                  <a:moveTo>
                    <a:pt x="74289" y="251460"/>
                  </a:moveTo>
                  <a:lnTo>
                    <a:pt x="28956" y="251460"/>
                  </a:lnTo>
                  <a:lnTo>
                    <a:pt x="35051" y="256031"/>
                  </a:lnTo>
                  <a:lnTo>
                    <a:pt x="44196" y="265175"/>
                  </a:lnTo>
                  <a:lnTo>
                    <a:pt x="48768" y="268224"/>
                  </a:lnTo>
                  <a:lnTo>
                    <a:pt x="53340" y="272795"/>
                  </a:lnTo>
                  <a:lnTo>
                    <a:pt x="57912" y="274319"/>
                  </a:lnTo>
                  <a:lnTo>
                    <a:pt x="62484" y="277368"/>
                  </a:lnTo>
                  <a:lnTo>
                    <a:pt x="68579" y="278892"/>
                  </a:lnTo>
                  <a:lnTo>
                    <a:pt x="77724" y="281939"/>
                  </a:lnTo>
                  <a:lnTo>
                    <a:pt x="88392" y="281939"/>
                  </a:lnTo>
                  <a:lnTo>
                    <a:pt x="97274" y="281392"/>
                  </a:lnTo>
                  <a:lnTo>
                    <a:pt x="134683" y="266128"/>
                  </a:lnTo>
                  <a:lnTo>
                    <a:pt x="147218" y="252983"/>
                  </a:lnTo>
                  <a:lnTo>
                    <a:pt x="85344" y="252983"/>
                  </a:lnTo>
                  <a:lnTo>
                    <a:pt x="78509" y="252436"/>
                  </a:lnTo>
                  <a:lnTo>
                    <a:pt x="74289" y="251460"/>
                  </a:lnTo>
                  <a:close/>
                </a:path>
                <a:path w="166370" h="281939">
                  <a:moveTo>
                    <a:pt x="32003" y="1524"/>
                  </a:moveTo>
                  <a:lnTo>
                    <a:pt x="3048" y="1524"/>
                  </a:lnTo>
                  <a:lnTo>
                    <a:pt x="0" y="4572"/>
                  </a:lnTo>
                  <a:lnTo>
                    <a:pt x="0" y="274319"/>
                  </a:lnTo>
                  <a:lnTo>
                    <a:pt x="4572" y="278892"/>
                  </a:lnTo>
                  <a:lnTo>
                    <a:pt x="22860" y="278892"/>
                  </a:lnTo>
                  <a:lnTo>
                    <a:pt x="24384" y="277368"/>
                  </a:lnTo>
                  <a:lnTo>
                    <a:pt x="27432" y="277368"/>
                  </a:lnTo>
                  <a:lnTo>
                    <a:pt x="28956" y="275844"/>
                  </a:lnTo>
                  <a:lnTo>
                    <a:pt x="28956" y="251460"/>
                  </a:lnTo>
                  <a:lnTo>
                    <a:pt x="74289" y="251460"/>
                  </a:lnTo>
                  <a:lnTo>
                    <a:pt x="40362" y="227147"/>
                  </a:lnTo>
                  <a:lnTo>
                    <a:pt x="33527" y="219456"/>
                  </a:lnTo>
                  <a:lnTo>
                    <a:pt x="33527" y="147827"/>
                  </a:lnTo>
                  <a:lnTo>
                    <a:pt x="38100" y="141731"/>
                  </a:lnTo>
                  <a:lnTo>
                    <a:pt x="53340" y="126492"/>
                  </a:lnTo>
                  <a:lnTo>
                    <a:pt x="57912" y="123443"/>
                  </a:lnTo>
                  <a:lnTo>
                    <a:pt x="60960" y="120395"/>
                  </a:lnTo>
                  <a:lnTo>
                    <a:pt x="65532" y="117348"/>
                  </a:lnTo>
                  <a:lnTo>
                    <a:pt x="74675" y="114300"/>
                  </a:lnTo>
                  <a:lnTo>
                    <a:pt x="33527" y="114300"/>
                  </a:lnTo>
                  <a:lnTo>
                    <a:pt x="33527" y="4572"/>
                  </a:lnTo>
                  <a:lnTo>
                    <a:pt x="32003" y="3048"/>
                  </a:lnTo>
                  <a:lnTo>
                    <a:pt x="32003" y="1524"/>
                  </a:lnTo>
                  <a:close/>
                </a:path>
                <a:path w="166370" h="281939">
                  <a:moveTo>
                    <a:pt x="149351" y="112775"/>
                  </a:moveTo>
                  <a:lnTo>
                    <a:pt x="94488" y="112775"/>
                  </a:lnTo>
                  <a:lnTo>
                    <a:pt x="102108" y="114300"/>
                  </a:lnTo>
                  <a:lnTo>
                    <a:pt x="114300" y="123443"/>
                  </a:lnTo>
                  <a:lnTo>
                    <a:pt x="129540" y="158495"/>
                  </a:lnTo>
                  <a:lnTo>
                    <a:pt x="131064" y="193548"/>
                  </a:lnTo>
                  <a:lnTo>
                    <a:pt x="128016" y="208787"/>
                  </a:lnTo>
                  <a:lnTo>
                    <a:pt x="126492" y="217931"/>
                  </a:lnTo>
                  <a:lnTo>
                    <a:pt x="124968" y="225551"/>
                  </a:lnTo>
                  <a:lnTo>
                    <a:pt x="120396" y="231648"/>
                  </a:lnTo>
                  <a:lnTo>
                    <a:pt x="117348" y="237744"/>
                  </a:lnTo>
                  <a:lnTo>
                    <a:pt x="112775" y="243839"/>
                  </a:lnTo>
                  <a:lnTo>
                    <a:pt x="106679" y="246887"/>
                  </a:lnTo>
                  <a:lnTo>
                    <a:pt x="100584" y="251460"/>
                  </a:lnTo>
                  <a:lnTo>
                    <a:pt x="92964" y="252983"/>
                  </a:lnTo>
                  <a:lnTo>
                    <a:pt x="147218" y="252983"/>
                  </a:lnTo>
                  <a:lnTo>
                    <a:pt x="150590" y="247364"/>
                  </a:lnTo>
                  <a:lnTo>
                    <a:pt x="154304" y="239649"/>
                  </a:lnTo>
                  <a:lnTo>
                    <a:pt x="157448" y="231362"/>
                  </a:lnTo>
                  <a:lnTo>
                    <a:pt x="160020" y="222504"/>
                  </a:lnTo>
                  <a:lnTo>
                    <a:pt x="162901" y="213074"/>
                  </a:lnTo>
                  <a:lnTo>
                    <a:pt x="164782" y="203073"/>
                  </a:lnTo>
                  <a:lnTo>
                    <a:pt x="165806" y="192500"/>
                  </a:lnTo>
                  <a:lnTo>
                    <a:pt x="166031" y="184404"/>
                  </a:lnTo>
                  <a:lnTo>
                    <a:pt x="166008" y="177569"/>
                  </a:lnTo>
                  <a:lnTo>
                    <a:pt x="159210" y="135278"/>
                  </a:lnTo>
                  <a:lnTo>
                    <a:pt x="153400" y="119895"/>
                  </a:lnTo>
                  <a:lnTo>
                    <a:pt x="149351" y="112775"/>
                  </a:lnTo>
                  <a:close/>
                </a:path>
                <a:path w="166370" h="281939">
                  <a:moveTo>
                    <a:pt x="92964" y="83819"/>
                  </a:moveTo>
                  <a:lnTo>
                    <a:pt x="88392" y="83819"/>
                  </a:lnTo>
                  <a:lnTo>
                    <a:pt x="82296" y="85343"/>
                  </a:lnTo>
                  <a:lnTo>
                    <a:pt x="77724" y="85343"/>
                  </a:lnTo>
                  <a:lnTo>
                    <a:pt x="68579" y="88392"/>
                  </a:lnTo>
                  <a:lnTo>
                    <a:pt x="64008" y="91439"/>
                  </a:lnTo>
                  <a:lnTo>
                    <a:pt x="59436" y="92963"/>
                  </a:lnTo>
                  <a:lnTo>
                    <a:pt x="53340" y="96012"/>
                  </a:lnTo>
                  <a:lnTo>
                    <a:pt x="48768" y="100583"/>
                  </a:lnTo>
                  <a:lnTo>
                    <a:pt x="44196" y="103631"/>
                  </a:lnTo>
                  <a:lnTo>
                    <a:pt x="38100" y="108204"/>
                  </a:lnTo>
                  <a:lnTo>
                    <a:pt x="33527" y="114300"/>
                  </a:lnTo>
                  <a:lnTo>
                    <a:pt x="74675" y="114300"/>
                  </a:lnTo>
                  <a:lnTo>
                    <a:pt x="77724" y="112775"/>
                  </a:lnTo>
                  <a:lnTo>
                    <a:pt x="149351" y="112775"/>
                  </a:lnTo>
                  <a:lnTo>
                    <a:pt x="119324" y="88320"/>
                  </a:lnTo>
                  <a:lnTo>
                    <a:pt x="102703" y="84367"/>
                  </a:lnTo>
                  <a:lnTo>
                    <a:pt x="92964" y="83819"/>
                  </a:lnTo>
                  <a:close/>
                </a:path>
                <a:path w="166370" h="281939">
                  <a:moveTo>
                    <a:pt x="27432" y="0"/>
                  </a:moveTo>
                  <a:lnTo>
                    <a:pt x="6096" y="0"/>
                  </a:lnTo>
                  <a:lnTo>
                    <a:pt x="4572" y="1524"/>
                  </a:lnTo>
                  <a:lnTo>
                    <a:pt x="28956" y="1524"/>
                  </a:lnTo>
                  <a:lnTo>
                    <a:pt x="27432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623048" y="4520184"/>
              <a:ext cx="147827" cy="19811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816595" y="4520184"/>
              <a:ext cx="128015" cy="19811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310371" y="4520184"/>
              <a:ext cx="179831" cy="19811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976740" y="4520184"/>
              <a:ext cx="164467" cy="198119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8516112" y="4434840"/>
              <a:ext cx="121920" cy="280670"/>
            </a:xfrm>
            <a:custGeom>
              <a:avLst/>
              <a:gdLst/>
              <a:ahLst/>
              <a:cxnLst/>
              <a:rect l="l" t="t" r="r" b="b"/>
              <a:pathLst>
                <a:path w="121920" h="280670">
                  <a:moveTo>
                    <a:pt x="59436" y="278892"/>
                  </a:moveTo>
                  <a:lnTo>
                    <a:pt x="35052" y="278892"/>
                  </a:lnTo>
                  <a:lnTo>
                    <a:pt x="36576" y="280416"/>
                  </a:lnTo>
                  <a:lnTo>
                    <a:pt x="57912" y="280416"/>
                  </a:lnTo>
                  <a:lnTo>
                    <a:pt x="59436" y="278892"/>
                  </a:lnTo>
                  <a:close/>
                </a:path>
                <a:path w="121920" h="280670">
                  <a:moveTo>
                    <a:pt x="64008" y="117348"/>
                  </a:moveTo>
                  <a:lnTo>
                    <a:pt x="32004" y="117348"/>
                  </a:lnTo>
                  <a:lnTo>
                    <a:pt x="32004" y="277368"/>
                  </a:lnTo>
                  <a:lnTo>
                    <a:pt x="33528" y="277368"/>
                  </a:lnTo>
                  <a:lnTo>
                    <a:pt x="33528" y="278892"/>
                  </a:lnTo>
                  <a:lnTo>
                    <a:pt x="62484" y="278892"/>
                  </a:lnTo>
                  <a:lnTo>
                    <a:pt x="64008" y="277368"/>
                  </a:lnTo>
                  <a:lnTo>
                    <a:pt x="64008" y="117348"/>
                  </a:lnTo>
                  <a:close/>
                </a:path>
                <a:path w="121920" h="280670">
                  <a:moveTo>
                    <a:pt x="109728" y="91440"/>
                  </a:moveTo>
                  <a:lnTo>
                    <a:pt x="1524" y="91440"/>
                  </a:lnTo>
                  <a:lnTo>
                    <a:pt x="1524" y="94487"/>
                  </a:lnTo>
                  <a:lnTo>
                    <a:pt x="0" y="96012"/>
                  </a:lnTo>
                  <a:lnTo>
                    <a:pt x="0" y="111251"/>
                  </a:lnTo>
                  <a:lnTo>
                    <a:pt x="1524" y="114300"/>
                  </a:lnTo>
                  <a:lnTo>
                    <a:pt x="4572" y="117348"/>
                  </a:lnTo>
                  <a:lnTo>
                    <a:pt x="106680" y="117348"/>
                  </a:lnTo>
                  <a:lnTo>
                    <a:pt x="109728" y="114300"/>
                  </a:lnTo>
                  <a:lnTo>
                    <a:pt x="111252" y="111251"/>
                  </a:lnTo>
                  <a:lnTo>
                    <a:pt x="111252" y="94487"/>
                  </a:lnTo>
                  <a:lnTo>
                    <a:pt x="109728" y="94487"/>
                  </a:lnTo>
                  <a:lnTo>
                    <a:pt x="109728" y="91440"/>
                  </a:lnTo>
                  <a:close/>
                </a:path>
                <a:path w="121920" h="280670">
                  <a:moveTo>
                    <a:pt x="108204" y="89916"/>
                  </a:moveTo>
                  <a:lnTo>
                    <a:pt x="3048" y="89916"/>
                  </a:lnTo>
                  <a:lnTo>
                    <a:pt x="3048" y="91440"/>
                  </a:lnTo>
                  <a:lnTo>
                    <a:pt x="108204" y="91440"/>
                  </a:lnTo>
                  <a:lnTo>
                    <a:pt x="108204" y="89916"/>
                  </a:lnTo>
                  <a:close/>
                </a:path>
                <a:path w="121920" h="280670">
                  <a:moveTo>
                    <a:pt x="99060" y="0"/>
                  </a:moveTo>
                  <a:lnTo>
                    <a:pt x="89916" y="0"/>
                  </a:lnTo>
                  <a:lnTo>
                    <a:pt x="82438" y="285"/>
                  </a:lnTo>
                  <a:lnTo>
                    <a:pt x="41148" y="22860"/>
                  </a:lnTo>
                  <a:lnTo>
                    <a:pt x="32051" y="61888"/>
                  </a:lnTo>
                  <a:lnTo>
                    <a:pt x="32004" y="89916"/>
                  </a:lnTo>
                  <a:lnTo>
                    <a:pt x="64008" y="89916"/>
                  </a:lnTo>
                  <a:lnTo>
                    <a:pt x="64008" y="62484"/>
                  </a:lnTo>
                  <a:lnTo>
                    <a:pt x="65532" y="56387"/>
                  </a:lnTo>
                  <a:lnTo>
                    <a:pt x="65532" y="50292"/>
                  </a:lnTo>
                  <a:lnTo>
                    <a:pt x="70104" y="36575"/>
                  </a:lnTo>
                  <a:lnTo>
                    <a:pt x="73152" y="33528"/>
                  </a:lnTo>
                  <a:lnTo>
                    <a:pt x="79248" y="30480"/>
                  </a:lnTo>
                  <a:lnTo>
                    <a:pt x="82296" y="27431"/>
                  </a:lnTo>
                  <a:lnTo>
                    <a:pt x="120396" y="27431"/>
                  </a:lnTo>
                  <a:lnTo>
                    <a:pt x="121920" y="25907"/>
                  </a:lnTo>
                  <a:lnTo>
                    <a:pt x="121920" y="13716"/>
                  </a:lnTo>
                  <a:lnTo>
                    <a:pt x="120396" y="12192"/>
                  </a:lnTo>
                  <a:lnTo>
                    <a:pt x="120396" y="9143"/>
                  </a:lnTo>
                  <a:lnTo>
                    <a:pt x="118872" y="9143"/>
                  </a:lnTo>
                  <a:lnTo>
                    <a:pt x="118872" y="7619"/>
                  </a:lnTo>
                  <a:lnTo>
                    <a:pt x="115824" y="4572"/>
                  </a:lnTo>
                  <a:lnTo>
                    <a:pt x="112776" y="4572"/>
                  </a:lnTo>
                  <a:lnTo>
                    <a:pt x="111252" y="3048"/>
                  </a:lnTo>
                  <a:lnTo>
                    <a:pt x="108204" y="1524"/>
                  </a:lnTo>
                  <a:lnTo>
                    <a:pt x="103632" y="1524"/>
                  </a:lnTo>
                  <a:lnTo>
                    <a:pt x="99060" y="0"/>
                  </a:lnTo>
                  <a:close/>
                </a:path>
                <a:path w="121920" h="280670">
                  <a:moveTo>
                    <a:pt x="118872" y="32004"/>
                  </a:moveTo>
                  <a:lnTo>
                    <a:pt x="112776" y="32004"/>
                  </a:lnTo>
                  <a:lnTo>
                    <a:pt x="114300" y="33528"/>
                  </a:lnTo>
                  <a:lnTo>
                    <a:pt x="118872" y="33528"/>
                  </a:lnTo>
                  <a:lnTo>
                    <a:pt x="118872" y="32004"/>
                  </a:lnTo>
                  <a:close/>
                </a:path>
                <a:path w="121920" h="280670">
                  <a:moveTo>
                    <a:pt x="120396" y="27431"/>
                  </a:moveTo>
                  <a:lnTo>
                    <a:pt x="99060" y="27431"/>
                  </a:lnTo>
                  <a:lnTo>
                    <a:pt x="100584" y="28956"/>
                  </a:lnTo>
                  <a:lnTo>
                    <a:pt x="106680" y="28956"/>
                  </a:lnTo>
                  <a:lnTo>
                    <a:pt x="108204" y="30480"/>
                  </a:lnTo>
                  <a:lnTo>
                    <a:pt x="109728" y="30480"/>
                  </a:lnTo>
                  <a:lnTo>
                    <a:pt x="111252" y="32004"/>
                  </a:lnTo>
                  <a:lnTo>
                    <a:pt x="120396" y="32004"/>
                  </a:lnTo>
                  <a:lnTo>
                    <a:pt x="120396" y="2743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782812" y="4520184"/>
              <a:ext cx="146304" cy="19811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096755" y="4436364"/>
              <a:ext cx="960120" cy="28193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26007" y="4878324"/>
              <a:ext cx="1290828" cy="35051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2246376" y="4878324"/>
              <a:ext cx="565785" cy="279400"/>
            </a:xfrm>
            <a:custGeom>
              <a:avLst/>
              <a:gdLst/>
              <a:ahLst/>
              <a:cxnLst/>
              <a:rect l="l" t="t" r="r" b="b"/>
              <a:pathLst>
                <a:path w="565785" h="279400">
                  <a:moveTo>
                    <a:pt x="271272" y="89916"/>
                  </a:moveTo>
                  <a:lnTo>
                    <a:pt x="269748" y="89916"/>
                  </a:lnTo>
                  <a:lnTo>
                    <a:pt x="269748" y="88392"/>
                  </a:lnTo>
                  <a:lnTo>
                    <a:pt x="268224" y="88392"/>
                  </a:lnTo>
                  <a:lnTo>
                    <a:pt x="266700" y="86868"/>
                  </a:lnTo>
                  <a:lnTo>
                    <a:pt x="242316" y="86868"/>
                  </a:lnTo>
                  <a:lnTo>
                    <a:pt x="242316" y="88392"/>
                  </a:lnTo>
                  <a:lnTo>
                    <a:pt x="239268" y="88392"/>
                  </a:lnTo>
                  <a:lnTo>
                    <a:pt x="239268" y="89916"/>
                  </a:lnTo>
                  <a:lnTo>
                    <a:pt x="237744" y="91440"/>
                  </a:lnTo>
                  <a:lnTo>
                    <a:pt x="237744" y="92964"/>
                  </a:lnTo>
                  <a:lnTo>
                    <a:pt x="195072" y="240792"/>
                  </a:lnTo>
                  <a:lnTo>
                    <a:pt x="164541" y="138684"/>
                  </a:lnTo>
                  <a:lnTo>
                    <a:pt x="150876" y="92964"/>
                  </a:lnTo>
                  <a:lnTo>
                    <a:pt x="150876" y="89916"/>
                  </a:lnTo>
                  <a:lnTo>
                    <a:pt x="149352" y="88392"/>
                  </a:lnTo>
                  <a:lnTo>
                    <a:pt x="147828" y="88392"/>
                  </a:lnTo>
                  <a:lnTo>
                    <a:pt x="146304" y="86868"/>
                  </a:lnTo>
                  <a:lnTo>
                    <a:pt x="123444" y="86868"/>
                  </a:lnTo>
                  <a:lnTo>
                    <a:pt x="121920" y="88392"/>
                  </a:lnTo>
                  <a:lnTo>
                    <a:pt x="120396" y="88392"/>
                  </a:lnTo>
                  <a:lnTo>
                    <a:pt x="118872" y="89916"/>
                  </a:lnTo>
                  <a:lnTo>
                    <a:pt x="118872" y="91440"/>
                  </a:lnTo>
                  <a:lnTo>
                    <a:pt x="117348" y="92964"/>
                  </a:lnTo>
                  <a:lnTo>
                    <a:pt x="77724" y="240792"/>
                  </a:lnTo>
                  <a:lnTo>
                    <a:pt x="33528" y="92964"/>
                  </a:lnTo>
                  <a:lnTo>
                    <a:pt x="33528" y="91440"/>
                  </a:lnTo>
                  <a:lnTo>
                    <a:pt x="32004" y="89916"/>
                  </a:lnTo>
                  <a:lnTo>
                    <a:pt x="32004" y="88392"/>
                  </a:lnTo>
                  <a:lnTo>
                    <a:pt x="30480" y="88392"/>
                  </a:lnTo>
                  <a:lnTo>
                    <a:pt x="28956" y="86868"/>
                  </a:lnTo>
                  <a:lnTo>
                    <a:pt x="4572" y="86868"/>
                  </a:lnTo>
                  <a:lnTo>
                    <a:pt x="3048" y="88392"/>
                  </a:lnTo>
                  <a:lnTo>
                    <a:pt x="1524" y="88392"/>
                  </a:lnTo>
                  <a:lnTo>
                    <a:pt x="0" y="89916"/>
                  </a:lnTo>
                  <a:lnTo>
                    <a:pt x="0" y="99060"/>
                  </a:lnTo>
                  <a:lnTo>
                    <a:pt x="1524" y="100584"/>
                  </a:lnTo>
                  <a:lnTo>
                    <a:pt x="53340" y="271272"/>
                  </a:lnTo>
                  <a:lnTo>
                    <a:pt x="54864" y="272796"/>
                  </a:lnTo>
                  <a:lnTo>
                    <a:pt x="54864" y="274320"/>
                  </a:lnTo>
                  <a:lnTo>
                    <a:pt x="57912" y="277368"/>
                  </a:lnTo>
                  <a:lnTo>
                    <a:pt x="62484" y="277368"/>
                  </a:lnTo>
                  <a:lnTo>
                    <a:pt x="65532" y="278892"/>
                  </a:lnTo>
                  <a:lnTo>
                    <a:pt x="88392" y="278892"/>
                  </a:lnTo>
                  <a:lnTo>
                    <a:pt x="91440" y="277368"/>
                  </a:lnTo>
                  <a:lnTo>
                    <a:pt x="94488" y="277368"/>
                  </a:lnTo>
                  <a:lnTo>
                    <a:pt x="97536" y="274320"/>
                  </a:lnTo>
                  <a:lnTo>
                    <a:pt x="97536" y="272796"/>
                  </a:lnTo>
                  <a:lnTo>
                    <a:pt x="99060" y="271272"/>
                  </a:lnTo>
                  <a:lnTo>
                    <a:pt x="106553" y="242316"/>
                  </a:lnTo>
                  <a:lnTo>
                    <a:pt x="132588" y="141732"/>
                  </a:lnTo>
                  <a:lnTo>
                    <a:pt x="134112" y="138684"/>
                  </a:lnTo>
                  <a:lnTo>
                    <a:pt x="134112" y="141732"/>
                  </a:lnTo>
                  <a:lnTo>
                    <a:pt x="172212" y="271272"/>
                  </a:lnTo>
                  <a:lnTo>
                    <a:pt x="172212" y="274320"/>
                  </a:lnTo>
                  <a:lnTo>
                    <a:pt x="173736" y="274320"/>
                  </a:lnTo>
                  <a:lnTo>
                    <a:pt x="173736" y="275844"/>
                  </a:lnTo>
                  <a:lnTo>
                    <a:pt x="175260" y="277368"/>
                  </a:lnTo>
                  <a:lnTo>
                    <a:pt x="181356" y="277368"/>
                  </a:lnTo>
                  <a:lnTo>
                    <a:pt x="184404" y="278892"/>
                  </a:lnTo>
                  <a:lnTo>
                    <a:pt x="207264" y="278892"/>
                  </a:lnTo>
                  <a:lnTo>
                    <a:pt x="208788" y="277368"/>
                  </a:lnTo>
                  <a:lnTo>
                    <a:pt x="211836" y="277368"/>
                  </a:lnTo>
                  <a:lnTo>
                    <a:pt x="213360" y="275844"/>
                  </a:lnTo>
                  <a:lnTo>
                    <a:pt x="214884" y="275844"/>
                  </a:lnTo>
                  <a:lnTo>
                    <a:pt x="214884" y="274320"/>
                  </a:lnTo>
                  <a:lnTo>
                    <a:pt x="216408" y="272796"/>
                  </a:lnTo>
                  <a:lnTo>
                    <a:pt x="216408" y="271272"/>
                  </a:lnTo>
                  <a:lnTo>
                    <a:pt x="225450" y="242316"/>
                  </a:lnTo>
                  <a:lnTo>
                    <a:pt x="269748" y="100584"/>
                  </a:lnTo>
                  <a:lnTo>
                    <a:pt x="269748" y="96012"/>
                  </a:lnTo>
                  <a:lnTo>
                    <a:pt x="271272" y="94488"/>
                  </a:lnTo>
                  <a:lnTo>
                    <a:pt x="271272" y="89916"/>
                  </a:lnTo>
                  <a:close/>
                </a:path>
                <a:path w="565785" h="279400">
                  <a:moveTo>
                    <a:pt x="467868" y="163068"/>
                  </a:moveTo>
                  <a:lnTo>
                    <a:pt x="462483" y="122974"/>
                  </a:lnTo>
                  <a:lnTo>
                    <a:pt x="452628" y="106680"/>
                  </a:lnTo>
                  <a:lnTo>
                    <a:pt x="448881" y="101498"/>
                  </a:lnTo>
                  <a:lnTo>
                    <a:pt x="411810" y="84137"/>
                  </a:lnTo>
                  <a:lnTo>
                    <a:pt x="403860" y="83820"/>
                  </a:lnTo>
                  <a:lnTo>
                    <a:pt x="396113" y="84378"/>
                  </a:lnTo>
                  <a:lnTo>
                    <a:pt x="359854" y="100393"/>
                  </a:lnTo>
                  <a:lnTo>
                    <a:pt x="345948" y="112776"/>
                  </a:lnTo>
                  <a:lnTo>
                    <a:pt x="345948" y="3048"/>
                  </a:lnTo>
                  <a:lnTo>
                    <a:pt x="344424" y="3048"/>
                  </a:lnTo>
                  <a:lnTo>
                    <a:pt x="344424" y="1524"/>
                  </a:lnTo>
                  <a:lnTo>
                    <a:pt x="342900" y="1524"/>
                  </a:lnTo>
                  <a:lnTo>
                    <a:pt x="341376" y="0"/>
                  </a:lnTo>
                  <a:lnTo>
                    <a:pt x="316992" y="0"/>
                  </a:lnTo>
                  <a:lnTo>
                    <a:pt x="315468" y="1524"/>
                  </a:lnTo>
                  <a:lnTo>
                    <a:pt x="313944" y="1524"/>
                  </a:lnTo>
                  <a:lnTo>
                    <a:pt x="313944" y="3048"/>
                  </a:lnTo>
                  <a:lnTo>
                    <a:pt x="312420" y="3048"/>
                  </a:lnTo>
                  <a:lnTo>
                    <a:pt x="312420" y="274320"/>
                  </a:lnTo>
                  <a:lnTo>
                    <a:pt x="315468" y="277368"/>
                  </a:lnTo>
                  <a:lnTo>
                    <a:pt x="318516" y="277368"/>
                  </a:lnTo>
                  <a:lnTo>
                    <a:pt x="321564" y="278892"/>
                  </a:lnTo>
                  <a:lnTo>
                    <a:pt x="336804" y="278892"/>
                  </a:lnTo>
                  <a:lnTo>
                    <a:pt x="339852" y="277368"/>
                  </a:lnTo>
                  <a:lnTo>
                    <a:pt x="342900" y="277368"/>
                  </a:lnTo>
                  <a:lnTo>
                    <a:pt x="342900" y="275844"/>
                  </a:lnTo>
                  <a:lnTo>
                    <a:pt x="344424" y="275844"/>
                  </a:lnTo>
                  <a:lnTo>
                    <a:pt x="345948" y="274320"/>
                  </a:lnTo>
                  <a:lnTo>
                    <a:pt x="345948" y="146304"/>
                  </a:lnTo>
                  <a:lnTo>
                    <a:pt x="352564" y="138645"/>
                  </a:lnTo>
                  <a:lnTo>
                    <a:pt x="358902" y="131826"/>
                  </a:lnTo>
                  <a:lnTo>
                    <a:pt x="365226" y="126161"/>
                  </a:lnTo>
                  <a:lnTo>
                    <a:pt x="371856" y="121920"/>
                  </a:lnTo>
                  <a:lnTo>
                    <a:pt x="377799" y="117919"/>
                  </a:lnTo>
                  <a:lnTo>
                    <a:pt x="384048" y="115062"/>
                  </a:lnTo>
                  <a:lnTo>
                    <a:pt x="390283" y="113347"/>
                  </a:lnTo>
                  <a:lnTo>
                    <a:pt x="396240" y="112776"/>
                  </a:lnTo>
                  <a:lnTo>
                    <a:pt x="402336" y="112776"/>
                  </a:lnTo>
                  <a:lnTo>
                    <a:pt x="429768" y="135636"/>
                  </a:lnTo>
                  <a:lnTo>
                    <a:pt x="432816" y="143256"/>
                  </a:lnTo>
                  <a:lnTo>
                    <a:pt x="434340" y="149352"/>
                  </a:lnTo>
                  <a:lnTo>
                    <a:pt x="434340" y="274320"/>
                  </a:lnTo>
                  <a:lnTo>
                    <a:pt x="437388" y="277368"/>
                  </a:lnTo>
                  <a:lnTo>
                    <a:pt x="440436" y="277368"/>
                  </a:lnTo>
                  <a:lnTo>
                    <a:pt x="443484" y="278892"/>
                  </a:lnTo>
                  <a:lnTo>
                    <a:pt x="458724" y="278892"/>
                  </a:lnTo>
                  <a:lnTo>
                    <a:pt x="461772" y="277368"/>
                  </a:lnTo>
                  <a:lnTo>
                    <a:pt x="463296" y="277368"/>
                  </a:lnTo>
                  <a:lnTo>
                    <a:pt x="464820" y="275844"/>
                  </a:lnTo>
                  <a:lnTo>
                    <a:pt x="466344" y="275844"/>
                  </a:lnTo>
                  <a:lnTo>
                    <a:pt x="467868" y="274320"/>
                  </a:lnTo>
                  <a:lnTo>
                    <a:pt x="467868" y="163068"/>
                  </a:lnTo>
                  <a:close/>
                </a:path>
                <a:path w="565785" h="279400">
                  <a:moveTo>
                    <a:pt x="560832" y="89916"/>
                  </a:moveTo>
                  <a:lnTo>
                    <a:pt x="559308" y="88392"/>
                  </a:lnTo>
                  <a:lnTo>
                    <a:pt x="556260" y="88392"/>
                  </a:lnTo>
                  <a:lnTo>
                    <a:pt x="554736" y="86868"/>
                  </a:lnTo>
                  <a:lnTo>
                    <a:pt x="534924" y="86868"/>
                  </a:lnTo>
                  <a:lnTo>
                    <a:pt x="533400" y="88392"/>
                  </a:lnTo>
                  <a:lnTo>
                    <a:pt x="530352" y="88392"/>
                  </a:lnTo>
                  <a:lnTo>
                    <a:pt x="530352" y="89916"/>
                  </a:lnTo>
                  <a:lnTo>
                    <a:pt x="528828" y="89916"/>
                  </a:lnTo>
                  <a:lnTo>
                    <a:pt x="528828" y="275844"/>
                  </a:lnTo>
                  <a:lnTo>
                    <a:pt x="530352" y="275844"/>
                  </a:lnTo>
                  <a:lnTo>
                    <a:pt x="530352" y="277368"/>
                  </a:lnTo>
                  <a:lnTo>
                    <a:pt x="534924" y="277368"/>
                  </a:lnTo>
                  <a:lnTo>
                    <a:pt x="536448" y="278892"/>
                  </a:lnTo>
                  <a:lnTo>
                    <a:pt x="553212" y="278892"/>
                  </a:lnTo>
                  <a:lnTo>
                    <a:pt x="554736" y="277368"/>
                  </a:lnTo>
                  <a:lnTo>
                    <a:pt x="557784" y="277368"/>
                  </a:lnTo>
                  <a:lnTo>
                    <a:pt x="559308" y="275844"/>
                  </a:lnTo>
                  <a:lnTo>
                    <a:pt x="560832" y="275844"/>
                  </a:lnTo>
                  <a:lnTo>
                    <a:pt x="560832" y="89916"/>
                  </a:lnTo>
                  <a:close/>
                </a:path>
                <a:path w="565785" h="279400">
                  <a:moveTo>
                    <a:pt x="565404" y="24384"/>
                  </a:moveTo>
                  <a:lnTo>
                    <a:pt x="563880" y="19812"/>
                  </a:lnTo>
                  <a:lnTo>
                    <a:pt x="557784" y="13716"/>
                  </a:lnTo>
                  <a:lnTo>
                    <a:pt x="553212" y="12192"/>
                  </a:lnTo>
                  <a:lnTo>
                    <a:pt x="537972" y="12192"/>
                  </a:lnTo>
                  <a:lnTo>
                    <a:pt x="531876" y="13716"/>
                  </a:lnTo>
                  <a:lnTo>
                    <a:pt x="525780" y="19812"/>
                  </a:lnTo>
                  <a:lnTo>
                    <a:pt x="524256" y="24384"/>
                  </a:lnTo>
                  <a:lnTo>
                    <a:pt x="524256" y="39624"/>
                  </a:lnTo>
                  <a:lnTo>
                    <a:pt x="525780" y="45720"/>
                  </a:lnTo>
                  <a:lnTo>
                    <a:pt x="528828" y="48768"/>
                  </a:lnTo>
                  <a:lnTo>
                    <a:pt x="531876" y="50292"/>
                  </a:lnTo>
                  <a:lnTo>
                    <a:pt x="536448" y="51816"/>
                  </a:lnTo>
                  <a:lnTo>
                    <a:pt x="553212" y="51816"/>
                  </a:lnTo>
                  <a:lnTo>
                    <a:pt x="557784" y="50292"/>
                  </a:lnTo>
                  <a:lnTo>
                    <a:pt x="560832" y="47244"/>
                  </a:lnTo>
                  <a:lnTo>
                    <a:pt x="563880" y="45720"/>
                  </a:lnTo>
                  <a:lnTo>
                    <a:pt x="565404" y="39624"/>
                  </a:lnTo>
                  <a:lnTo>
                    <a:pt x="565404" y="243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857499" y="4962144"/>
              <a:ext cx="141731" cy="198119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3041904" y="4876800"/>
              <a:ext cx="460375" cy="280670"/>
            </a:xfrm>
            <a:custGeom>
              <a:avLst/>
              <a:gdLst/>
              <a:ahLst/>
              <a:cxnLst/>
              <a:rect l="l" t="t" r="r" b="b"/>
              <a:pathLst>
                <a:path w="460375" h="280670">
                  <a:moveTo>
                    <a:pt x="153924" y="164592"/>
                  </a:moveTo>
                  <a:lnTo>
                    <a:pt x="149352" y="121920"/>
                  </a:lnTo>
                  <a:lnTo>
                    <a:pt x="120396" y="91440"/>
                  </a:lnTo>
                  <a:lnTo>
                    <a:pt x="89916" y="85344"/>
                  </a:lnTo>
                  <a:lnTo>
                    <a:pt x="82169" y="85902"/>
                  </a:lnTo>
                  <a:lnTo>
                    <a:pt x="46482" y="101917"/>
                  </a:lnTo>
                  <a:lnTo>
                    <a:pt x="32004" y="114300"/>
                  </a:lnTo>
                  <a:lnTo>
                    <a:pt x="32004" y="4572"/>
                  </a:lnTo>
                  <a:lnTo>
                    <a:pt x="30480" y="3048"/>
                  </a:lnTo>
                  <a:lnTo>
                    <a:pt x="28956" y="3048"/>
                  </a:lnTo>
                  <a:lnTo>
                    <a:pt x="27432" y="1524"/>
                  </a:lnTo>
                  <a:lnTo>
                    <a:pt x="4572" y="1524"/>
                  </a:lnTo>
                  <a:lnTo>
                    <a:pt x="3048" y="3048"/>
                  </a:lnTo>
                  <a:lnTo>
                    <a:pt x="0" y="3048"/>
                  </a:lnTo>
                  <a:lnTo>
                    <a:pt x="0" y="277368"/>
                  </a:lnTo>
                  <a:lnTo>
                    <a:pt x="1524" y="278892"/>
                  </a:lnTo>
                  <a:lnTo>
                    <a:pt x="6096" y="278892"/>
                  </a:lnTo>
                  <a:lnTo>
                    <a:pt x="7620" y="280416"/>
                  </a:lnTo>
                  <a:lnTo>
                    <a:pt x="24384" y="280416"/>
                  </a:lnTo>
                  <a:lnTo>
                    <a:pt x="25908" y="278892"/>
                  </a:lnTo>
                  <a:lnTo>
                    <a:pt x="28956" y="278892"/>
                  </a:lnTo>
                  <a:lnTo>
                    <a:pt x="30480" y="277368"/>
                  </a:lnTo>
                  <a:lnTo>
                    <a:pt x="32004" y="277368"/>
                  </a:lnTo>
                  <a:lnTo>
                    <a:pt x="32004" y="147828"/>
                  </a:lnTo>
                  <a:lnTo>
                    <a:pt x="64503" y="119443"/>
                  </a:lnTo>
                  <a:lnTo>
                    <a:pt x="82296" y="114300"/>
                  </a:lnTo>
                  <a:lnTo>
                    <a:pt x="89916" y="114300"/>
                  </a:lnTo>
                  <a:lnTo>
                    <a:pt x="94488" y="115824"/>
                  </a:lnTo>
                  <a:lnTo>
                    <a:pt x="100584" y="117348"/>
                  </a:lnTo>
                  <a:lnTo>
                    <a:pt x="105156" y="120396"/>
                  </a:lnTo>
                  <a:lnTo>
                    <a:pt x="108204" y="123444"/>
                  </a:lnTo>
                  <a:lnTo>
                    <a:pt x="117348" y="137160"/>
                  </a:lnTo>
                  <a:lnTo>
                    <a:pt x="118872" y="144780"/>
                  </a:lnTo>
                  <a:lnTo>
                    <a:pt x="120396" y="150876"/>
                  </a:lnTo>
                  <a:lnTo>
                    <a:pt x="120396" y="275844"/>
                  </a:lnTo>
                  <a:lnTo>
                    <a:pt x="121920" y="275844"/>
                  </a:lnTo>
                  <a:lnTo>
                    <a:pt x="121920" y="277368"/>
                  </a:lnTo>
                  <a:lnTo>
                    <a:pt x="123444" y="278892"/>
                  </a:lnTo>
                  <a:lnTo>
                    <a:pt x="128016" y="278892"/>
                  </a:lnTo>
                  <a:lnTo>
                    <a:pt x="129540" y="280416"/>
                  </a:lnTo>
                  <a:lnTo>
                    <a:pt x="146304" y="280416"/>
                  </a:lnTo>
                  <a:lnTo>
                    <a:pt x="147828" y="278892"/>
                  </a:lnTo>
                  <a:lnTo>
                    <a:pt x="150876" y="278892"/>
                  </a:lnTo>
                  <a:lnTo>
                    <a:pt x="152400" y="277368"/>
                  </a:lnTo>
                  <a:lnTo>
                    <a:pt x="153924" y="277368"/>
                  </a:lnTo>
                  <a:lnTo>
                    <a:pt x="153924" y="164592"/>
                  </a:lnTo>
                  <a:close/>
                </a:path>
                <a:path w="460375" h="280670">
                  <a:moveTo>
                    <a:pt x="400812" y="10668"/>
                  </a:moveTo>
                  <a:lnTo>
                    <a:pt x="399288" y="9144"/>
                  </a:lnTo>
                  <a:lnTo>
                    <a:pt x="399288" y="7620"/>
                  </a:lnTo>
                  <a:lnTo>
                    <a:pt x="397764" y="7620"/>
                  </a:lnTo>
                  <a:lnTo>
                    <a:pt x="397764" y="6096"/>
                  </a:lnTo>
                  <a:lnTo>
                    <a:pt x="396240" y="6096"/>
                  </a:lnTo>
                  <a:lnTo>
                    <a:pt x="393192" y="3048"/>
                  </a:lnTo>
                  <a:lnTo>
                    <a:pt x="390144" y="3048"/>
                  </a:lnTo>
                  <a:lnTo>
                    <a:pt x="387096" y="1524"/>
                  </a:lnTo>
                  <a:lnTo>
                    <a:pt x="382524" y="1524"/>
                  </a:lnTo>
                  <a:lnTo>
                    <a:pt x="377952" y="0"/>
                  </a:lnTo>
                  <a:lnTo>
                    <a:pt x="368808" y="0"/>
                  </a:lnTo>
                  <a:lnTo>
                    <a:pt x="330708" y="10668"/>
                  </a:lnTo>
                  <a:lnTo>
                    <a:pt x="326136" y="16764"/>
                  </a:lnTo>
                  <a:lnTo>
                    <a:pt x="320040" y="21336"/>
                  </a:lnTo>
                  <a:lnTo>
                    <a:pt x="316992" y="28956"/>
                  </a:lnTo>
                  <a:lnTo>
                    <a:pt x="315468" y="38100"/>
                  </a:lnTo>
                  <a:lnTo>
                    <a:pt x="313461" y="45250"/>
                  </a:lnTo>
                  <a:lnTo>
                    <a:pt x="312039" y="52959"/>
                  </a:lnTo>
                  <a:lnTo>
                    <a:pt x="311175" y="61252"/>
                  </a:lnTo>
                  <a:lnTo>
                    <a:pt x="310896" y="70104"/>
                  </a:lnTo>
                  <a:lnTo>
                    <a:pt x="310896" y="89916"/>
                  </a:lnTo>
                  <a:lnTo>
                    <a:pt x="281940" y="89916"/>
                  </a:lnTo>
                  <a:lnTo>
                    <a:pt x="281940" y="91440"/>
                  </a:lnTo>
                  <a:lnTo>
                    <a:pt x="280416" y="92964"/>
                  </a:lnTo>
                  <a:lnTo>
                    <a:pt x="280416" y="96012"/>
                  </a:lnTo>
                  <a:lnTo>
                    <a:pt x="278892" y="99060"/>
                  </a:lnTo>
                  <a:lnTo>
                    <a:pt x="278892" y="108204"/>
                  </a:lnTo>
                  <a:lnTo>
                    <a:pt x="280416" y="111252"/>
                  </a:lnTo>
                  <a:lnTo>
                    <a:pt x="280416" y="112776"/>
                  </a:lnTo>
                  <a:lnTo>
                    <a:pt x="281940" y="115824"/>
                  </a:lnTo>
                  <a:lnTo>
                    <a:pt x="310896" y="115824"/>
                  </a:lnTo>
                  <a:lnTo>
                    <a:pt x="310896" y="275844"/>
                  </a:lnTo>
                  <a:lnTo>
                    <a:pt x="313944" y="278892"/>
                  </a:lnTo>
                  <a:lnTo>
                    <a:pt x="316992" y="278892"/>
                  </a:lnTo>
                  <a:lnTo>
                    <a:pt x="320040" y="280416"/>
                  </a:lnTo>
                  <a:lnTo>
                    <a:pt x="335280" y="280416"/>
                  </a:lnTo>
                  <a:lnTo>
                    <a:pt x="338328" y="278892"/>
                  </a:lnTo>
                  <a:lnTo>
                    <a:pt x="341376" y="278892"/>
                  </a:lnTo>
                  <a:lnTo>
                    <a:pt x="344424" y="275844"/>
                  </a:lnTo>
                  <a:lnTo>
                    <a:pt x="344424" y="115824"/>
                  </a:lnTo>
                  <a:lnTo>
                    <a:pt x="388620" y="115824"/>
                  </a:lnTo>
                  <a:lnTo>
                    <a:pt x="388620" y="112776"/>
                  </a:lnTo>
                  <a:lnTo>
                    <a:pt x="390144" y="111252"/>
                  </a:lnTo>
                  <a:lnTo>
                    <a:pt x="391668" y="108204"/>
                  </a:lnTo>
                  <a:lnTo>
                    <a:pt x="391668" y="97536"/>
                  </a:lnTo>
                  <a:lnTo>
                    <a:pt x="390144" y="96012"/>
                  </a:lnTo>
                  <a:lnTo>
                    <a:pt x="390144" y="92964"/>
                  </a:lnTo>
                  <a:lnTo>
                    <a:pt x="388620" y="92964"/>
                  </a:lnTo>
                  <a:lnTo>
                    <a:pt x="388620" y="89916"/>
                  </a:lnTo>
                  <a:lnTo>
                    <a:pt x="344424" y="89916"/>
                  </a:lnTo>
                  <a:lnTo>
                    <a:pt x="344424" y="54864"/>
                  </a:lnTo>
                  <a:lnTo>
                    <a:pt x="345948" y="50292"/>
                  </a:lnTo>
                  <a:lnTo>
                    <a:pt x="347472" y="44196"/>
                  </a:lnTo>
                  <a:lnTo>
                    <a:pt x="362712" y="27432"/>
                  </a:lnTo>
                  <a:lnTo>
                    <a:pt x="381000" y="27432"/>
                  </a:lnTo>
                  <a:lnTo>
                    <a:pt x="384048" y="28956"/>
                  </a:lnTo>
                  <a:lnTo>
                    <a:pt x="385572" y="28956"/>
                  </a:lnTo>
                  <a:lnTo>
                    <a:pt x="388620" y="30480"/>
                  </a:lnTo>
                  <a:lnTo>
                    <a:pt x="391668" y="30480"/>
                  </a:lnTo>
                  <a:lnTo>
                    <a:pt x="393192" y="32004"/>
                  </a:lnTo>
                  <a:lnTo>
                    <a:pt x="399288" y="32004"/>
                  </a:lnTo>
                  <a:lnTo>
                    <a:pt x="399288" y="30480"/>
                  </a:lnTo>
                  <a:lnTo>
                    <a:pt x="400812" y="28956"/>
                  </a:lnTo>
                  <a:lnTo>
                    <a:pt x="400812" y="27432"/>
                  </a:lnTo>
                  <a:lnTo>
                    <a:pt x="400812" y="10668"/>
                  </a:lnTo>
                  <a:close/>
                </a:path>
                <a:path w="460375" h="280670">
                  <a:moveTo>
                    <a:pt x="460248" y="4572"/>
                  </a:moveTo>
                  <a:lnTo>
                    <a:pt x="458724" y="3048"/>
                  </a:lnTo>
                  <a:lnTo>
                    <a:pt x="457200" y="3048"/>
                  </a:lnTo>
                  <a:lnTo>
                    <a:pt x="455676" y="1524"/>
                  </a:lnTo>
                  <a:lnTo>
                    <a:pt x="431292" y="1524"/>
                  </a:lnTo>
                  <a:lnTo>
                    <a:pt x="431292" y="3048"/>
                  </a:lnTo>
                  <a:lnTo>
                    <a:pt x="428244" y="3048"/>
                  </a:lnTo>
                  <a:lnTo>
                    <a:pt x="428244" y="4572"/>
                  </a:lnTo>
                  <a:lnTo>
                    <a:pt x="426720" y="6096"/>
                  </a:lnTo>
                  <a:lnTo>
                    <a:pt x="426720" y="275844"/>
                  </a:lnTo>
                  <a:lnTo>
                    <a:pt x="428244" y="275844"/>
                  </a:lnTo>
                  <a:lnTo>
                    <a:pt x="428244" y="277368"/>
                  </a:lnTo>
                  <a:lnTo>
                    <a:pt x="429768" y="278892"/>
                  </a:lnTo>
                  <a:lnTo>
                    <a:pt x="434340" y="278892"/>
                  </a:lnTo>
                  <a:lnTo>
                    <a:pt x="435864" y="280416"/>
                  </a:lnTo>
                  <a:lnTo>
                    <a:pt x="452628" y="280416"/>
                  </a:lnTo>
                  <a:lnTo>
                    <a:pt x="454152" y="278892"/>
                  </a:lnTo>
                  <a:lnTo>
                    <a:pt x="457200" y="278892"/>
                  </a:lnTo>
                  <a:lnTo>
                    <a:pt x="458724" y="277368"/>
                  </a:lnTo>
                  <a:lnTo>
                    <a:pt x="460248" y="277368"/>
                  </a:lnTo>
                  <a:lnTo>
                    <a:pt x="460248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563111" y="4965192"/>
              <a:ext cx="153924" cy="195072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3774948" y="4876800"/>
              <a:ext cx="556260" cy="283845"/>
            </a:xfrm>
            <a:custGeom>
              <a:avLst/>
              <a:gdLst/>
              <a:ahLst/>
              <a:cxnLst/>
              <a:rect l="l" t="t" r="r" b="b"/>
              <a:pathLst>
                <a:path w="556260" h="283845">
                  <a:moveTo>
                    <a:pt x="38100" y="92964"/>
                  </a:moveTo>
                  <a:lnTo>
                    <a:pt x="35052" y="89916"/>
                  </a:lnTo>
                  <a:lnTo>
                    <a:pt x="33528" y="89916"/>
                  </a:lnTo>
                  <a:lnTo>
                    <a:pt x="32004" y="88392"/>
                  </a:lnTo>
                  <a:lnTo>
                    <a:pt x="10668" y="88392"/>
                  </a:lnTo>
                  <a:lnTo>
                    <a:pt x="9144" y="89916"/>
                  </a:lnTo>
                  <a:lnTo>
                    <a:pt x="6096" y="89916"/>
                  </a:lnTo>
                  <a:lnTo>
                    <a:pt x="6096" y="91440"/>
                  </a:lnTo>
                  <a:lnTo>
                    <a:pt x="4572" y="92964"/>
                  </a:lnTo>
                  <a:lnTo>
                    <a:pt x="4572" y="275844"/>
                  </a:lnTo>
                  <a:lnTo>
                    <a:pt x="6096" y="277368"/>
                  </a:lnTo>
                  <a:lnTo>
                    <a:pt x="6096" y="278892"/>
                  </a:lnTo>
                  <a:lnTo>
                    <a:pt x="10668" y="278892"/>
                  </a:lnTo>
                  <a:lnTo>
                    <a:pt x="13716" y="280416"/>
                  </a:lnTo>
                  <a:lnTo>
                    <a:pt x="28956" y="280416"/>
                  </a:lnTo>
                  <a:lnTo>
                    <a:pt x="32004" y="278892"/>
                  </a:lnTo>
                  <a:lnTo>
                    <a:pt x="35052" y="278892"/>
                  </a:lnTo>
                  <a:lnTo>
                    <a:pt x="35052" y="277368"/>
                  </a:lnTo>
                  <a:lnTo>
                    <a:pt x="36576" y="277368"/>
                  </a:lnTo>
                  <a:lnTo>
                    <a:pt x="38100" y="275844"/>
                  </a:lnTo>
                  <a:lnTo>
                    <a:pt x="38100" y="92964"/>
                  </a:lnTo>
                  <a:close/>
                </a:path>
                <a:path w="556260" h="283845">
                  <a:moveTo>
                    <a:pt x="41148" y="25908"/>
                  </a:moveTo>
                  <a:lnTo>
                    <a:pt x="39624" y="21336"/>
                  </a:lnTo>
                  <a:lnTo>
                    <a:pt x="36576" y="18288"/>
                  </a:lnTo>
                  <a:lnTo>
                    <a:pt x="35052" y="15240"/>
                  </a:lnTo>
                  <a:lnTo>
                    <a:pt x="28956" y="13716"/>
                  </a:lnTo>
                  <a:lnTo>
                    <a:pt x="13716" y="13716"/>
                  </a:lnTo>
                  <a:lnTo>
                    <a:pt x="7620" y="15240"/>
                  </a:lnTo>
                  <a:lnTo>
                    <a:pt x="1524" y="21336"/>
                  </a:lnTo>
                  <a:lnTo>
                    <a:pt x="0" y="25908"/>
                  </a:lnTo>
                  <a:lnTo>
                    <a:pt x="0" y="41148"/>
                  </a:lnTo>
                  <a:lnTo>
                    <a:pt x="1524" y="47244"/>
                  </a:lnTo>
                  <a:lnTo>
                    <a:pt x="4572" y="50292"/>
                  </a:lnTo>
                  <a:lnTo>
                    <a:pt x="7620" y="51816"/>
                  </a:lnTo>
                  <a:lnTo>
                    <a:pt x="13716" y="53340"/>
                  </a:lnTo>
                  <a:lnTo>
                    <a:pt x="28956" y="53340"/>
                  </a:lnTo>
                  <a:lnTo>
                    <a:pt x="33528" y="51816"/>
                  </a:lnTo>
                  <a:lnTo>
                    <a:pt x="36576" y="48768"/>
                  </a:lnTo>
                  <a:lnTo>
                    <a:pt x="39624" y="47244"/>
                  </a:lnTo>
                  <a:lnTo>
                    <a:pt x="41148" y="41148"/>
                  </a:lnTo>
                  <a:lnTo>
                    <a:pt x="41148" y="25908"/>
                  </a:lnTo>
                  <a:close/>
                </a:path>
                <a:path w="556260" h="283845">
                  <a:moveTo>
                    <a:pt x="252984" y="6096"/>
                  </a:moveTo>
                  <a:lnTo>
                    <a:pt x="249936" y="3048"/>
                  </a:lnTo>
                  <a:lnTo>
                    <a:pt x="246888" y="3048"/>
                  </a:lnTo>
                  <a:lnTo>
                    <a:pt x="243840" y="1524"/>
                  </a:lnTo>
                  <a:lnTo>
                    <a:pt x="228600" y="1524"/>
                  </a:lnTo>
                  <a:lnTo>
                    <a:pt x="227076" y="3048"/>
                  </a:lnTo>
                  <a:lnTo>
                    <a:pt x="224028" y="3048"/>
                  </a:lnTo>
                  <a:lnTo>
                    <a:pt x="222504" y="4572"/>
                  </a:lnTo>
                  <a:lnTo>
                    <a:pt x="220980" y="4572"/>
                  </a:lnTo>
                  <a:lnTo>
                    <a:pt x="220980" y="6096"/>
                  </a:lnTo>
                  <a:lnTo>
                    <a:pt x="219456" y="7620"/>
                  </a:lnTo>
                  <a:lnTo>
                    <a:pt x="219456" y="112776"/>
                  </a:lnTo>
                  <a:lnTo>
                    <a:pt x="219456" y="147828"/>
                  </a:lnTo>
                  <a:lnTo>
                    <a:pt x="219456" y="219456"/>
                  </a:lnTo>
                  <a:lnTo>
                    <a:pt x="210312" y="231648"/>
                  </a:lnTo>
                  <a:lnTo>
                    <a:pt x="201168" y="240792"/>
                  </a:lnTo>
                  <a:lnTo>
                    <a:pt x="187452" y="249936"/>
                  </a:lnTo>
                  <a:lnTo>
                    <a:pt x="182880" y="251460"/>
                  </a:lnTo>
                  <a:lnTo>
                    <a:pt x="179832" y="252984"/>
                  </a:lnTo>
                  <a:lnTo>
                    <a:pt x="175260" y="254508"/>
                  </a:lnTo>
                  <a:lnTo>
                    <a:pt x="158496" y="254508"/>
                  </a:lnTo>
                  <a:lnTo>
                    <a:pt x="128790" y="227444"/>
                  </a:lnTo>
                  <a:lnTo>
                    <a:pt x="121932" y="189725"/>
                  </a:lnTo>
                  <a:lnTo>
                    <a:pt x="121920" y="182880"/>
                  </a:lnTo>
                  <a:lnTo>
                    <a:pt x="122174" y="176263"/>
                  </a:lnTo>
                  <a:lnTo>
                    <a:pt x="135636" y="129540"/>
                  </a:lnTo>
                  <a:lnTo>
                    <a:pt x="146304" y="120396"/>
                  </a:lnTo>
                  <a:lnTo>
                    <a:pt x="152400" y="115824"/>
                  </a:lnTo>
                  <a:lnTo>
                    <a:pt x="160020" y="114300"/>
                  </a:lnTo>
                  <a:lnTo>
                    <a:pt x="167640" y="114300"/>
                  </a:lnTo>
                  <a:lnTo>
                    <a:pt x="207073" y="133159"/>
                  </a:lnTo>
                  <a:lnTo>
                    <a:pt x="219456" y="147828"/>
                  </a:lnTo>
                  <a:lnTo>
                    <a:pt x="219456" y="112776"/>
                  </a:lnTo>
                  <a:lnTo>
                    <a:pt x="187299" y="89852"/>
                  </a:lnTo>
                  <a:lnTo>
                    <a:pt x="164592" y="85344"/>
                  </a:lnTo>
                  <a:lnTo>
                    <a:pt x="155727" y="85902"/>
                  </a:lnTo>
                  <a:lnTo>
                    <a:pt x="118681" y="101155"/>
                  </a:lnTo>
                  <a:lnTo>
                    <a:pt x="95554" y="135928"/>
                  </a:lnTo>
                  <a:lnTo>
                    <a:pt x="88671" y="174790"/>
                  </a:lnTo>
                  <a:lnTo>
                    <a:pt x="88468" y="182880"/>
                  </a:lnTo>
                  <a:lnTo>
                    <a:pt x="88480" y="189725"/>
                  </a:lnTo>
                  <a:lnTo>
                    <a:pt x="94005" y="232016"/>
                  </a:lnTo>
                  <a:lnTo>
                    <a:pt x="114096" y="266319"/>
                  </a:lnTo>
                  <a:lnTo>
                    <a:pt x="151777" y="282917"/>
                  </a:lnTo>
                  <a:lnTo>
                    <a:pt x="161544" y="283464"/>
                  </a:lnTo>
                  <a:lnTo>
                    <a:pt x="170421" y="282892"/>
                  </a:lnTo>
                  <a:lnTo>
                    <a:pt x="209550" y="263842"/>
                  </a:lnTo>
                  <a:lnTo>
                    <a:pt x="219671" y="254508"/>
                  </a:lnTo>
                  <a:lnTo>
                    <a:pt x="224028" y="249936"/>
                  </a:lnTo>
                  <a:lnTo>
                    <a:pt x="224028" y="277368"/>
                  </a:lnTo>
                  <a:lnTo>
                    <a:pt x="225552" y="277368"/>
                  </a:lnTo>
                  <a:lnTo>
                    <a:pt x="225552" y="278892"/>
                  </a:lnTo>
                  <a:lnTo>
                    <a:pt x="230124" y="278892"/>
                  </a:lnTo>
                  <a:lnTo>
                    <a:pt x="231648" y="280416"/>
                  </a:lnTo>
                  <a:lnTo>
                    <a:pt x="245364" y="280416"/>
                  </a:lnTo>
                  <a:lnTo>
                    <a:pt x="246888" y="278892"/>
                  </a:lnTo>
                  <a:lnTo>
                    <a:pt x="251460" y="278892"/>
                  </a:lnTo>
                  <a:lnTo>
                    <a:pt x="251460" y="277368"/>
                  </a:lnTo>
                  <a:lnTo>
                    <a:pt x="252984" y="277368"/>
                  </a:lnTo>
                  <a:lnTo>
                    <a:pt x="252984" y="249936"/>
                  </a:lnTo>
                  <a:lnTo>
                    <a:pt x="252984" y="114300"/>
                  </a:lnTo>
                  <a:lnTo>
                    <a:pt x="252984" y="112776"/>
                  </a:lnTo>
                  <a:lnTo>
                    <a:pt x="252984" y="6096"/>
                  </a:lnTo>
                  <a:close/>
                </a:path>
                <a:path w="556260" h="283845">
                  <a:moveTo>
                    <a:pt x="498348" y="15240"/>
                  </a:moveTo>
                  <a:lnTo>
                    <a:pt x="496824" y="13716"/>
                  </a:lnTo>
                  <a:lnTo>
                    <a:pt x="496824" y="9144"/>
                  </a:lnTo>
                  <a:lnTo>
                    <a:pt x="492252" y="4572"/>
                  </a:lnTo>
                  <a:lnTo>
                    <a:pt x="489204" y="3048"/>
                  </a:lnTo>
                  <a:lnTo>
                    <a:pt x="487680" y="3048"/>
                  </a:lnTo>
                  <a:lnTo>
                    <a:pt x="483108" y="1524"/>
                  </a:lnTo>
                  <a:lnTo>
                    <a:pt x="480060" y="1524"/>
                  </a:lnTo>
                  <a:lnTo>
                    <a:pt x="475488" y="0"/>
                  </a:lnTo>
                  <a:lnTo>
                    <a:pt x="466344" y="0"/>
                  </a:lnTo>
                  <a:lnTo>
                    <a:pt x="426720" y="10668"/>
                  </a:lnTo>
                  <a:lnTo>
                    <a:pt x="422148" y="16764"/>
                  </a:lnTo>
                  <a:lnTo>
                    <a:pt x="417576" y="21336"/>
                  </a:lnTo>
                  <a:lnTo>
                    <a:pt x="413004" y="28956"/>
                  </a:lnTo>
                  <a:lnTo>
                    <a:pt x="411480" y="38100"/>
                  </a:lnTo>
                  <a:lnTo>
                    <a:pt x="409714" y="45250"/>
                  </a:lnTo>
                  <a:lnTo>
                    <a:pt x="408813" y="52959"/>
                  </a:lnTo>
                  <a:lnTo>
                    <a:pt x="408470" y="61252"/>
                  </a:lnTo>
                  <a:lnTo>
                    <a:pt x="408432" y="89916"/>
                  </a:lnTo>
                  <a:lnTo>
                    <a:pt x="379476" y="89916"/>
                  </a:lnTo>
                  <a:lnTo>
                    <a:pt x="377952" y="91440"/>
                  </a:lnTo>
                  <a:lnTo>
                    <a:pt x="377952" y="92964"/>
                  </a:lnTo>
                  <a:lnTo>
                    <a:pt x="376428" y="94488"/>
                  </a:lnTo>
                  <a:lnTo>
                    <a:pt x="376428" y="111252"/>
                  </a:lnTo>
                  <a:lnTo>
                    <a:pt x="377952" y="112776"/>
                  </a:lnTo>
                  <a:lnTo>
                    <a:pt x="379476" y="115824"/>
                  </a:lnTo>
                  <a:lnTo>
                    <a:pt x="408432" y="115824"/>
                  </a:lnTo>
                  <a:lnTo>
                    <a:pt x="408432" y="277368"/>
                  </a:lnTo>
                  <a:lnTo>
                    <a:pt x="409956" y="277368"/>
                  </a:lnTo>
                  <a:lnTo>
                    <a:pt x="409956" y="278892"/>
                  </a:lnTo>
                  <a:lnTo>
                    <a:pt x="414528" y="278892"/>
                  </a:lnTo>
                  <a:lnTo>
                    <a:pt x="416052" y="280416"/>
                  </a:lnTo>
                  <a:lnTo>
                    <a:pt x="432816" y="280416"/>
                  </a:lnTo>
                  <a:lnTo>
                    <a:pt x="434340" y="278892"/>
                  </a:lnTo>
                  <a:lnTo>
                    <a:pt x="437388" y="278892"/>
                  </a:lnTo>
                  <a:lnTo>
                    <a:pt x="438912" y="277368"/>
                  </a:lnTo>
                  <a:lnTo>
                    <a:pt x="440436" y="277368"/>
                  </a:lnTo>
                  <a:lnTo>
                    <a:pt x="440436" y="115824"/>
                  </a:lnTo>
                  <a:lnTo>
                    <a:pt x="484632" y="115824"/>
                  </a:lnTo>
                  <a:lnTo>
                    <a:pt x="486156" y="112776"/>
                  </a:lnTo>
                  <a:lnTo>
                    <a:pt x="487680" y="111252"/>
                  </a:lnTo>
                  <a:lnTo>
                    <a:pt x="487680" y="94488"/>
                  </a:lnTo>
                  <a:lnTo>
                    <a:pt x="484632" y="91440"/>
                  </a:lnTo>
                  <a:lnTo>
                    <a:pt x="484632" y="89916"/>
                  </a:lnTo>
                  <a:lnTo>
                    <a:pt x="440436" y="89916"/>
                  </a:lnTo>
                  <a:lnTo>
                    <a:pt x="440436" y="62484"/>
                  </a:lnTo>
                  <a:lnTo>
                    <a:pt x="441960" y="54864"/>
                  </a:lnTo>
                  <a:lnTo>
                    <a:pt x="441960" y="50292"/>
                  </a:lnTo>
                  <a:lnTo>
                    <a:pt x="458724" y="27432"/>
                  </a:lnTo>
                  <a:lnTo>
                    <a:pt x="477012" y="27432"/>
                  </a:lnTo>
                  <a:lnTo>
                    <a:pt x="480060" y="28956"/>
                  </a:lnTo>
                  <a:lnTo>
                    <a:pt x="483108" y="28956"/>
                  </a:lnTo>
                  <a:lnTo>
                    <a:pt x="484632" y="30480"/>
                  </a:lnTo>
                  <a:lnTo>
                    <a:pt x="487680" y="30480"/>
                  </a:lnTo>
                  <a:lnTo>
                    <a:pt x="489204" y="32004"/>
                  </a:lnTo>
                  <a:lnTo>
                    <a:pt x="495300" y="32004"/>
                  </a:lnTo>
                  <a:lnTo>
                    <a:pt x="496824" y="30480"/>
                  </a:lnTo>
                  <a:lnTo>
                    <a:pt x="496824" y="27432"/>
                  </a:lnTo>
                  <a:lnTo>
                    <a:pt x="496824" y="25908"/>
                  </a:lnTo>
                  <a:lnTo>
                    <a:pt x="498348" y="24384"/>
                  </a:lnTo>
                  <a:lnTo>
                    <a:pt x="498348" y="15240"/>
                  </a:lnTo>
                  <a:close/>
                </a:path>
                <a:path w="556260" h="283845">
                  <a:moveTo>
                    <a:pt x="550164" y="278892"/>
                  </a:moveTo>
                  <a:lnTo>
                    <a:pt x="530352" y="278892"/>
                  </a:lnTo>
                  <a:lnTo>
                    <a:pt x="531876" y="280416"/>
                  </a:lnTo>
                  <a:lnTo>
                    <a:pt x="548640" y="280416"/>
                  </a:lnTo>
                  <a:lnTo>
                    <a:pt x="550164" y="278892"/>
                  </a:lnTo>
                  <a:close/>
                </a:path>
                <a:path w="556260" h="283845">
                  <a:moveTo>
                    <a:pt x="556260" y="4064"/>
                  </a:moveTo>
                  <a:lnTo>
                    <a:pt x="555117" y="4064"/>
                  </a:lnTo>
                  <a:lnTo>
                    <a:pt x="555117" y="2794"/>
                  </a:lnTo>
                  <a:lnTo>
                    <a:pt x="552958" y="2794"/>
                  </a:lnTo>
                  <a:lnTo>
                    <a:pt x="551688" y="1524"/>
                  </a:lnTo>
                  <a:lnTo>
                    <a:pt x="528828" y="1524"/>
                  </a:lnTo>
                  <a:lnTo>
                    <a:pt x="527558" y="2794"/>
                  </a:lnTo>
                  <a:lnTo>
                    <a:pt x="524256" y="2794"/>
                  </a:lnTo>
                  <a:lnTo>
                    <a:pt x="524256" y="4064"/>
                  </a:lnTo>
                  <a:lnTo>
                    <a:pt x="524256" y="277114"/>
                  </a:lnTo>
                  <a:lnTo>
                    <a:pt x="524637" y="277114"/>
                  </a:lnTo>
                  <a:lnTo>
                    <a:pt x="524637" y="278384"/>
                  </a:lnTo>
                  <a:lnTo>
                    <a:pt x="554355" y="278384"/>
                  </a:lnTo>
                  <a:lnTo>
                    <a:pt x="554355" y="277114"/>
                  </a:lnTo>
                  <a:lnTo>
                    <a:pt x="556260" y="277114"/>
                  </a:lnTo>
                  <a:lnTo>
                    <a:pt x="556260" y="40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379975" y="4962144"/>
              <a:ext cx="179832" cy="198119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4585715" y="4965192"/>
              <a:ext cx="271780" cy="192405"/>
            </a:xfrm>
            <a:custGeom>
              <a:avLst/>
              <a:gdLst/>
              <a:ahLst/>
              <a:cxnLst/>
              <a:rect l="l" t="t" r="r" b="b"/>
              <a:pathLst>
                <a:path w="271779" h="192404">
                  <a:moveTo>
                    <a:pt x="91439" y="190500"/>
                  </a:moveTo>
                  <a:lnTo>
                    <a:pt x="64008" y="190500"/>
                  </a:lnTo>
                  <a:lnTo>
                    <a:pt x="67056" y="192024"/>
                  </a:lnTo>
                  <a:lnTo>
                    <a:pt x="89916" y="192024"/>
                  </a:lnTo>
                  <a:lnTo>
                    <a:pt x="91439" y="190500"/>
                  </a:lnTo>
                  <a:close/>
                </a:path>
                <a:path w="271779" h="192404">
                  <a:moveTo>
                    <a:pt x="210312" y="190500"/>
                  </a:moveTo>
                  <a:lnTo>
                    <a:pt x="182880" y="190500"/>
                  </a:lnTo>
                  <a:lnTo>
                    <a:pt x="184404" y="192024"/>
                  </a:lnTo>
                  <a:lnTo>
                    <a:pt x="208787" y="192024"/>
                  </a:lnTo>
                  <a:lnTo>
                    <a:pt x="210312" y="190500"/>
                  </a:lnTo>
                  <a:close/>
                </a:path>
                <a:path w="271779" h="192404">
                  <a:moveTo>
                    <a:pt x="33528" y="1524"/>
                  </a:moveTo>
                  <a:lnTo>
                    <a:pt x="1524" y="1524"/>
                  </a:lnTo>
                  <a:lnTo>
                    <a:pt x="1524" y="3048"/>
                  </a:lnTo>
                  <a:lnTo>
                    <a:pt x="0" y="3048"/>
                  </a:lnTo>
                  <a:lnTo>
                    <a:pt x="0" y="7620"/>
                  </a:lnTo>
                  <a:lnTo>
                    <a:pt x="1524" y="9144"/>
                  </a:lnTo>
                  <a:lnTo>
                    <a:pt x="1524" y="12192"/>
                  </a:lnTo>
                  <a:lnTo>
                    <a:pt x="3048" y="13716"/>
                  </a:lnTo>
                  <a:lnTo>
                    <a:pt x="54863" y="184404"/>
                  </a:lnTo>
                  <a:lnTo>
                    <a:pt x="54863" y="185928"/>
                  </a:lnTo>
                  <a:lnTo>
                    <a:pt x="59436" y="190500"/>
                  </a:lnTo>
                  <a:lnTo>
                    <a:pt x="96012" y="190500"/>
                  </a:lnTo>
                  <a:lnTo>
                    <a:pt x="96012" y="188976"/>
                  </a:lnTo>
                  <a:lnTo>
                    <a:pt x="97536" y="188976"/>
                  </a:lnTo>
                  <a:lnTo>
                    <a:pt x="99060" y="187452"/>
                  </a:lnTo>
                  <a:lnTo>
                    <a:pt x="99060" y="184404"/>
                  </a:lnTo>
                  <a:lnTo>
                    <a:pt x="106895" y="155448"/>
                  </a:lnTo>
                  <a:lnTo>
                    <a:pt x="79248" y="155448"/>
                  </a:lnTo>
                  <a:lnTo>
                    <a:pt x="77724" y="153924"/>
                  </a:lnTo>
                  <a:lnTo>
                    <a:pt x="35051" y="6096"/>
                  </a:lnTo>
                  <a:lnTo>
                    <a:pt x="35051" y="4572"/>
                  </a:lnTo>
                  <a:lnTo>
                    <a:pt x="33528" y="4572"/>
                  </a:lnTo>
                  <a:lnTo>
                    <a:pt x="33528" y="1524"/>
                  </a:lnTo>
                  <a:close/>
                </a:path>
                <a:path w="271779" h="192404">
                  <a:moveTo>
                    <a:pt x="165597" y="51816"/>
                  </a:moveTo>
                  <a:lnTo>
                    <a:pt x="134112" y="51816"/>
                  </a:lnTo>
                  <a:lnTo>
                    <a:pt x="135636" y="54864"/>
                  </a:lnTo>
                  <a:lnTo>
                    <a:pt x="172212" y="184404"/>
                  </a:lnTo>
                  <a:lnTo>
                    <a:pt x="173736" y="185928"/>
                  </a:lnTo>
                  <a:lnTo>
                    <a:pt x="173736" y="187452"/>
                  </a:lnTo>
                  <a:lnTo>
                    <a:pt x="175260" y="187452"/>
                  </a:lnTo>
                  <a:lnTo>
                    <a:pt x="175260" y="188976"/>
                  </a:lnTo>
                  <a:lnTo>
                    <a:pt x="176784" y="190500"/>
                  </a:lnTo>
                  <a:lnTo>
                    <a:pt x="213360" y="190500"/>
                  </a:lnTo>
                  <a:lnTo>
                    <a:pt x="216408" y="187452"/>
                  </a:lnTo>
                  <a:lnTo>
                    <a:pt x="216408" y="185928"/>
                  </a:lnTo>
                  <a:lnTo>
                    <a:pt x="217932" y="184404"/>
                  </a:lnTo>
                  <a:lnTo>
                    <a:pt x="226722" y="155448"/>
                  </a:lnTo>
                  <a:lnTo>
                    <a:pt x="195072" y="155448"/>
                  </a:lnTo>
                  <a:lnTo>
                    <a:pt x="195072" y="153924"/>
                  </a:lnTo>
                  <a:lnTo>
                    <a:pt x="165597" y="51816"/>
                  </a:lnTo>
                  <a:close/>
                </a:path>
                <a:path w="271779" h="192404">
                  <a:moveTo>
                    <a:pt x="150875" y="1524"/>
                  </a:moveTo>
                  <a:lnTo>
                    <a:pt x="120396" y="1524"/>
                  </a:lnTo>
                  <a:lnTo>
                    <a:pt x="120396" y="3048"/>
                  </a:lnTo>
                  <a:lnTo>
                    <a:pt x="118872" y="4572"/>
                  </a:lnTo>
                  <a:lnTo>
                    <a:pt x="118872" y="6096"/>
                  </a:lnTo>
                  <a:lnTo>
                    <a:pt x="79248" y="153924"/>
                  </a:lnTo>
                  <a:lnTo>
                    <a:pt x="79248" y="155448"/>
                  </a:lnTo>
                  <a:lnTo>
                    <a:pt x="106895" y="155448"/>
                  </a:lnTo>
                  <a:lnTo>
                    <a:pt x="134112" y="54864"/>
                  </a:lnTo>
                  <a:lnTo>
                    <a:pt x="134112" y="51816"/>
                  </a:lnTo>
                  <a:lnTo>
                    <a:pt x="165597" y="51816"/>
                  </a:lnTo>
                  <a:lnTo>
                    <a:pt x="152400" y="6096"/>
                  </a:lnTo>
                  <a:lnTo>
                    <a:pt x="152400" y="3048"/>
                  </a:lnTo>
                  <a:lnTo>
                    <a:pt x="150875" y="3048"/>
                  </a:lnTo>
                  <a:lnTo>
                    <a:pt x="150875" y="1524"/>
                  </a:lnTo>
                  <a:close/>
                </a:path>
                <a:path w="271779" h="192404">
                  <a:moveTo>
                    <a:pt x="271272" y="1524"/>
                  </a:moveTo>
                  <a:lnTo>
                    <a:pt x="240792" y="1524"/>
                  </a:lnTo>
                  <a:lnTo>
                    <a:pt x="240792" y="3048"/>
                  </a:lnTo>
                  <a:lnTo>
                    <a:pt x="239268" y="4572"/>
                  </a:lnTo>
                  <a:lnTo>
                    <a:pt x="239268" y="6096"/>
                  </a:lnTo>
                  <a:lnTo>
                    <a:pt x="196596" y="153924"/>
                  </a:lnTo>
                  <a:lnTo>
                    <a:pt x="195072" y="155448"/>
                  </a:lnTo>
                  <a:lnTo>
                    <a:pt x="226722" y="155448"/>
                  </a:lnTo>
                  <a:lnTo>
                    <a:pt x="269748" y="13716"/>
                  </a:lnTo>
                  <a:lnTo>
                    <a:pt x="271272" y="12192"/>
                  </a:lnTo>
                  <a:lnTo>
                    <a:pt x="271272" y="1524"/>
                  </a:lnTo>
                  <a:close/>
                </a:path>
                <a:path w="271779" h="192404">
                  <a:moveTo>
                    <a:pt x="30480" y="0"/>
                  </a:moveTo>
                  <a:lnTo>
                    <a:pt x="4572" y="0"/>
                  </a:lnTo>
                  <a:lnTo>
                    <a:pt x="4572" y="1524"/>
                  </a:lnTo>
                  <a:lnTo>
                    <a:pt x="30480" y="1524"/>
                  </a:lnTo>
                  <a:lnTo>
                    <a:pt x="30480" y="0"/>
                  </a:lnTo>
                  <a:close/>
                </a:path>
                <a:path w="271779" h="192404">
                  <a:moveTo>
                    <a:pt x="147828" y="0"/>
                  </a:moveTo>
                  <a:lnTo>
                    <a:pt x="123444" y="0"/>
                  </a:lnTo>
                  <a:lnTo>
                    <a:pt x="123444" y="1524"/>
                  </a:lnTo>
                  <a:lnTo>
                    <a:pt x="149351" y="1524"/>
                  </a:lnTo>
                  <a:lnTo>
                    <a:pt x="147828" y="0"/>
                  </a:lnTo>
                  <a:close/>
                </a:path>
                <a:path w="271779" h="192404">
                  <a:moveTo>
                    <a:pt x="268224" y="0"/>
                  </a:moveTo>
                  <a:lnTo>
                    <a:pt x="243839" y="0"/>
                  </a:lnTo>
                  <a:lnTo>
                    <a:pt x="242316" y="1524"/>
                  </a:lnTo>
                  <a:lnTo>
                    <a:pt x="268224" y="1524"/>
                  </a:lnTo>
                  <a:lnTo>
                    <a:pt x="2682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882895" y="4962144"/>
              <a:ext cx="126491" cy="198119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5056631" y="5111496"/>
              <a:ext cx="43180" cy="45720"/>
            </a:xfrm>
            <a:custGeom>
              <a:avLst/>
              <a:gdLst/>
              <a:ahLst/>
              <a:cxnLst/>
              <a:rect l="l" t="t" r="r" b="b"/>
              <a:pathLst>
                <a:path w="43179" h="45720">
                  <a:moveTo>
                    <a:pt x="30479" y="0"/>
                  </a:moveTo>
                  <a:lnTo>
                    <a:pt x="13715" y="0"/>
                  </a:lnTo>
                  <a:lnTo>
                    <a:pt x="7619" y="1524"/>
                  </a:lnTo>
                  <a:lnTo>
                    <a:pt x="1523" y="7620"/>
                  </a:lnTo>
                  <a:lnTo>
                    <a:pt x="0" y="13716"/>
                  </a:lnTo>
                  <a:lnTo>
                    <a:pt x="0" y="32004"/>
                  </a:lnTo>
                  <a:lnTo>
                    <a:pt x="1523" y="38100"/>
                  </a:lnTo>
                  <a:lnTo>
                    <a:pt x="7619" y="44196"/>
                  </a:lnTo>
                  <a:lnTo>
                    <a:pt x="13715" y="45720"/>
                  </a:lnTo>
                  <a:lnTo>
                    <a:pt x="30479" y="45720"/>
                  </a:lnTo>
                  <a:lnTo>
                    <a:pt x="35051" y="44196"/>
                  </a:lnTo>
                  <a:lnTo>
                    <a:pt x="41147" y="38100"/>
                  </a:lnTo>
                  <a:lnTo>
                    <a:pt x="42671" y="32004"/>
                  </a:lnTo>
                  <a:lnTo>
                    <a:pt x="42671" y="22860"/>
                  </a:lnTo>
                  <a:lnTo>
                    <a:pt x="42671" y="13716"/>
                  </a:lnTo>
                  <a:lnTo>
                    <a:pt x="41147" y="7620"/>
                  </a:lnTo>
                  <a:lnTo>
                    <a:pt x="35051" y="1524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56843" y="5504688"/>
              <a:ext cx="100584" cy="100583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821436" y="5419344"/>
              <a:ext cx="381000" cy="280670"/>
            </a:xfrm>
            <a:custGeom>
              <a:avLst/>
              <a:gdLst/>
              <a:ahLst/>
              <a:cxnLst/>
              <a:rect l="l" t="t" r="r" b="b"/>
              <a:pathLst>
                <a:path w="381000" h="280670">
                  <a:moveTo>
                    <a:pt x="193548" y="25908"/>
                  </a:moveTo>
                  <a:lnTo>
                    <a:pt x="192024" y="24384"/>
                  </a:lnTo>
                  <a:lnTo>
                    <a:pt x="192024" y="22860"/>
                  </a:lnTo>
                  <a:lnTo>
                    <a:pt x="190500" y="21336"/>
                  </a:lnTo>
                  <a:lnTo>
                    <a:pt x="188976" y="21336"/>
                  </a:lnTo>
                  <a:lnTo>
                    <a:pt x="187452" y="19812"/>
                  </a:lnTo>
                  <a:lnTo>
                    <a:pt x="6096" y="19812"/>
                  </a:lnTo>
                  <a:lnTo>
                    <a:pt x="4572" y="21336"/>
                  </a:lnTo>
                  <a:lnTo>
                    <a:pt x="3048" y="21336"/>
                  </a:lnTo>
                  <a:lnTo>
                    <a:pt x="3048" y="22860"/>
                  </a:lnTo>
                  <a:lnTo>
                    <a:pt x="1524" y="24384"/>
                  </a:lnTo>
                  <a:lnTo>
                    <a:pt x="1524" y="28956"/>
                  </a:lnTo>
                  <a:lnTo>
                    <a:pt x="0" y="30480"/>
                  </a:lnTo>
                  <a:lnTo>
                    <a:pt x="0" y="39624"/>
                  </a:lnTo>
                  <a:lnTo>
                    <a:pt x="1524" y="41148"/>
                  </a:lnTo>
                  <a:lnTo>
                    <a:pt x="1524" y="45720"/>
                  </a:lnTo>
                  <a:lnTo>
                    <a:pt x="3048" y="47244"/>
                  </a:lnTo>
                  <a:lnTo>
                    <a:pt x="3048" y="48768"/>
                  </a:lnTo>
                  <a:lnTo>
                    <a:pt x="4572" y="48768"/>
                  </a:lnTo>
                  <a:lnTo>
                    <a:pt x="6096" y="50292"/>
                  </a:lnTo>
                  <a:lnTo>
                    <a:pt x="79248" y="50292"/>
                  </a:lnTo>
                  <a:lnTo>
                    <a:pt x="79248" y="274320"/>
                  </a:lnTo>
                  <a:lnTo>
                    <a:pt x="80772" y="275844"/>
                  </a:lnTo>
                  <a:lnTo>
                    <a:pt x="80772" y="277368"/>
                  </a:lnTo>
                  <a:lnTo>
                    <a:pt x="82296" y="277368"/>
                  </a:lnTo>
                  <a:lnTo>
                    <a:pt x="83820" y="278892"/>
                  </a:lnTo>
                  <a:lnTo>
                    <a:pt x="88392" y="278892"/>
                  </a:lnTo>
                  <a:lnTo>
                    <a:pt x="91440" y="280416"/>
                  </a:lnTo>
                  <a:lnTo>
                    <a:pt x="103632" y="280416"/>
                  </a:lnTo>
                  <a:lnTo>
                    <a:pt x="105156" y="278892"/>
                  </a:lnTo>
                  <a:lnTo>
                    <a:pt x="111252" y="278892"/>
                  </a:lnTo>
                  <a:lnTo>
                    <a:pt x="111252" y="277368"/>
                  </a:lnTo>
                  <a:lnTo>
                    <a:pt x="112776" y="277368"/>
                  </a:lnTo>
                  <a:lnTo>
                    <a:pt x="112776" y="275844"/>
                  </a:lnTo>
                  <a:lnTo>
                    <a:pt x="114300" y="275844"/>
                  </a:lnTo>
                  <a:lnTo>
                    <a:pt x="114300" y="50292"/>
                  </a:lnTo>
                  <a:lnTo>
                    <a:pt x="187452" y="50292"/>
                  </a:lnTo>
                  <a:lnTo>
                    <a:pt x="188976" y="48768"/>
                  </a:lnTo>
                  <a:lnTo>
                    <a:pt x="190500" y="48768"/>
                  </a:lnTo>
                  <a:lnTo>
                    <a:pt x="192024" y="47244"/>
                  </a:lnTo>
                  <a:lnTo>
                    <a:pt x="192024" y="45720"/>
                  </a:lnTo>
                  <a:lnTo>
                    <a:pt x="193548" y="44196"/>
                  </a:lnTo>
                  <a:lnTo>
                    <a:pt x="193548" y="25908"/>
                  </a:lnTo>
                  <a:close/>
                </a:path>
                <a:path w="381000" h="280670">
                  <a:moveTo>
                    <a:pt x="381000" y="275844"/>
                  </a:moveTo>
                  <a:lnTo>
                    <a:pt x="380911" y="161480"/>
                  </a:lnTo>
                  <a:lnTo>
                    <a:pt x="374904" y="121920"/>
                  </a:lnTo>
                  <a:lnTo>
                    <a:pt x="347472" y="91440"/>
                  </a:lnTo>
                  <a:lnTo>
                    <a:pt x="316992" y="85344"/>
                  </a:lnTo>
                  <a:lnTo>
                    <a:pt x="309245" y="85686"/>
                  </a:lnTo>
                  <a:lnTo>
                    <a:pt x="301942" y="86868"/>
                  </a:lnTo>
                  <a:lnTo>
                    <a:pt x="294906" y="89204"/>
                  </a:lnTo>
                  <a:lnTo>
                    <a:pt x="288036" y="92964"/>
                  </a:lnTo>
                  <a:lnTo>
                    <a:pt x="280289" y="96951"/>
                  </a:lnTo>
                  <a:lnTo>
                    <a:pt x="272986" y="101917"/>
                  </a:lnTo>
                  <a:lnTo>
                    <a:pt x="265950" y="107759"/>
                  </a:lnTo>
                  <a:lnTo>
                    <a:pt x="259080" y="114300"/>
                  </a:lnTo>
                  <a:lnTo>
                    <a:pt x="259080" y="4572"/>
                  </a:lnTo>
                  <a:lnTo>
                    <a:pt x="256032" y="1524"/>
                  </a:lnTo>
                  <a:lnTo>
                    <a:pt x="251460" y="1524"/>
                  </a:lnTo>
                  <a:lnTo>
                    <a:pt x="248412" y="0"/>
                  </a:lnTo>
                  <a:lnTo>
                    <a:pt x="239268" y="0"/>
                  </a:lnTo>
                  <a:lnTo>
                    <a:pt x="236220" y="1524"/>
                  </a:lnTo>
                  <a:lnTo>
                    <a:pt x="230124" y="1524"/>
                  </a:lnTo>
                  <a:lnTo>
                    <a:pt x="228600" y="3048"/>
                  </a:lnTo>
                  <a:lnTo>
                    <a:pt x="227076" y="3048"/>
                  </a:lnTo>
                  <a:lnTo>
                    <a:pt x="227076" y="4572"/>
                  </a:lnTo>
                  <a:lnTo>
                    <a:pt x="225552" y="6096"/>
                  </a:lnTo>
                  <a:lnTo>
                    <a:pt x="225552" y="274320"/>
                  </a:lnTo>
                  <a:lnTo>
                    <a:pt x="227076" y="275844"/>
                  </a:lnTo>
                  <a:lnTo>
                    <a:pt x="227076" y="277368"/>
                  </a:lnTo>
                  <a:lnTo>
                    <a:pt x="228600" y="277368"/>
                  </a:lnTo>
                  <a:lnTo>
                    <a:pt x="230124" y="278892"/>
                  </a:lnTo>
                  <a:lnTo>
                    <a:pt x="234696" y="278892"/>
                  </a:lnTo>
                  <a:lnTo>
                    <a:pt x="236220" y="280416"/>
                  </a:lnTo>
                  <a:lnTo>
                    <a:pt x="248412" y="280416"/>
                  </a:lnTo>
                  <a:lnTo>
                    <a:pt x="251460" y="278892"/>
                  </a:lnTo>
                  <a:lnTo>
                    <a:pt x="256032" y="278892"/>
                  </a:lnTo>
                  <a:lnTo>
                    <a:pt x="259080" y="275844"/>
                  </a:lnTo>
                  <a:lnTo>
                    <a:pt x="259080" y="147828"/>
                  </a:lnTo>
                  <a:lnTo>
                    <a:pt x="265912" y="140144"/>
                  </a:lnTo>
                  <a:lnTo>
                    <a:pt x="297751" y="115824"/>
                  </a:lnTo>
                  <a:lnTo>
                    <a:pt x="309372" y="114300"/>
                  </a:lnTo>
                  <a:lnTo>
                    <a:pt x="321564" y="114300"/>
                  </a:lnTo>
                  <a:lnTo>
                    <a:pt x="326136" y="117348"/>
                  </a:lnTo>
                  <a:lnTo>
                    <a:pt x="332232" y="118872"/>
                  </a:lnTo>
                  <a:lnTo>
                    <a:pt x="347281" y="154495"/>
                  </a:lnTo>
                  <a:lnTo>
                    <a:pt x="347472" y="274320"/>
                  </a:lnTo>
                  <a:lnTo>
                    <a:pt x="348996" y="275844"/>
                  </a:lnTo>
                  <a:lnTo>
                    <a:pt x="348996" y="277368"/>
                  </a:lnTo>
                  <a:lnTo>
                    <a:pt x="350520" y="277368"/>
                  </a:lnTo>
                  <a:lnTo>
                    <a:pt x="352044" y="278892"/>
                  </a:lnTo>
                  <a:lnTo>
                    <a:pt x="356616" y="278892"/>
                  </a:lnTo>
                  <a:lnTo>
                    <a:pt x="358140" y="280416"/>
                  </a:lnTo>
                  <a:lnTo>
                    <a:pt x="370332" y="280416"/>
                  </a:lnTo>
                  <a:lnTo>
                    <a:pt x="371856" y="278892"/>
                  </a:lnTo>
                  <a:lnTo>
                    <a:pt x="377952" y="278892"/>
                  </a:lnTo>
                  <a:lnTo>
                    <a:pt x="379476" y="277368"/>
                  </a:lnTo>
                  <a:lnTo>
                    <a:pt x="379476" y="275844"/>
                  </a:lnTo>
                  <a:lnTo>
                    <a:pt x="381000" y="2758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251204" y="5504688"/>
              <a:ext cx="166115" cy="19659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533143" y="5458968"/>
              <a:ext cx="117348" cy="242315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677923" y="5504688"/>
              <a:ext cx="179705" cy="196595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1906523" y="5504688"/>
              <a:ext cx="166370" cy="266700"/>
            </a:xfrm>
            <a:custGeom>
              <a:avLst/>
              <a:gdLst/>
              <a:ahLst/>
              <a:cxnLst/>
              <a:rect l="l" t="t" r="r" b="b"/>
              <a:pathLst>
                <a:path w="166369" h="266700">
                  <a:moveTo>
                    <a:pt x="22859" y="265175"/>
                  </a:moveTo>
                  <a:lnTo>
                    <a:pt x="9143" y="265175"/>
                  </a:lnTo>
                  <a:lnTo>
                    <a:pt x="10668" y="266700"/>
                  </a:lnTo>
                  <a:lnTo>
                    <a:pt x="19812" y="266700"/>
                  </a:lnTo>
                  <a:lnTo>
                    <a:pt x="22859" y="265175"/>
                  </a:lnTo>
                  <a:close/>
                </a:path>
                <a:path w="166369" h="266700">
                  <a:moveTo>
                    <a:pt x="30480" y="263651"/>
                  </a:moveTo>
                  <a:lnTo>
                    <a:pt x="3048" y="263651"/>
                  </a:lnTo>
                  <a:lnTo>
                    <a:pt x="3048" y="265175"/>
                  </a:lnTo>
                  <a:lnTo>
                    <a:pt x="30480" y="265175"/>
                  </a:lnTo>
                  <a:lnTo>
                    <a:pt x="30480" y="263651"/>
                  </a:lnTo>
                  <a:close/>
                </a:path>
                <a:path w="166369" h="266700">
                  <a:moveTo>
                    <a:pt x="32003" y="262127"/>
                  </a:moveTo>
                  <a:lnTo>
                    <a:pt x="1524" y="262127"/>
                  </a:lnTo>
                  <a:lnTo>
                    <a:pt x="1524" y="263651"/>
                  </a:lnTo>
                  <a:lnTo>
                    <a:pt x="32003" y="263651"/>
                  </a:lnTo>
                  <a:lnTo>
                    <a:pt x="32003" y="262127"/>
                  </a:lnTo>
                  <a:close/>
                </a:path>
                <a:path w="166369" h="266700">
                  <a:moveTo>
                    <a:pt x="27431" y="4571"/>
                  </a:moveTo>
                  <a:lnTo>
                    <a:pt x="1524" y="4571"/>
                  </a:lnTo>
                  <a:lnTo>
                    <a:pt x="1524" y="6095"/>
                  </a:lnTo>
                  <a:lnTo>
                    <a:pt x="0" y="6095"/>
                  </a:lnTo>
                  <a:lnTo>
                    <a:pt x="0" y="262127"/>
                  </a:lnTo>
                  <a:lnTo>
                    <a:pt x="33527" y="262127"/>
                  </a:lnTo>
                  <a:lnTo>
                    <a:pt x="33527" y="169163"/>
                  </a:lnTo>
                  <a:lnTo>
                    <a:pt x="83819" y="169163"/>
                  </a:lnTo>
                  <a:lnTo>
                    <a:pt x="46481" y="149351"/>
                  </a:lnTo>
                  <a:lnTo>
                    <a:pt x="33527" y="134112"/>
                  </a:lnTo>
                  <a:lnTo>
                    <a:pt x="33527" y="62483"/>
                  </a:lnTo>
                  <a:lnTo>
                    <a:pt x="38100" y="56387"/>
                  </a:lnTo>
                  <a:lnTo>
                    <a:pt x="42671" y="51815"/>
                  </a:lnTo>
                  <a:lnTo>
                    <a:pt x="48768" y="47243"/>
                  </a:lnTo>
                  <a:lnTo>
                    <a:pt x="57912" y="38100"/>
                  </a:lnTo>
                  <a:lnTo>
                    <a:pt x="60959" y="36575"/>
                  </a:lnTo>
                  <a:lnTo>
                    <a:pt x="65531" y="33527"/>
                  </a:lnTo>
                  <a:lnTo>
                    <a:pt x="28956" y="33527"/>
                  </a:lnTo>
                  <a:lnTo>
                    <a:pt x="28956" y="6095"/>
                  </a:lnTo>
                  <a:lnTo>
                    <a:pt x="27431" y="4571"/>
                  </a:lnTo>
                  <a:close/>
                </a:path>
                <a:path w="166369" h="266700">
                  <a:moveTo>
                    <a:pt x="149351" y="27431"/>
                  </a:moveTo>
                  <a:lnTo>
                    <a:pt x="94487" y="27431"/>
                  </a:lnTo>
                  <a:lnTo>
                    <a:pt x="102107" y="30480"/>
                  </a:lnTo>
                  <a:lnTo>
                    <a:pt x="108203" y="33527"/>
                  </a:lnTo>
                  <a:lnTo>
                    <a:pt x="129539" y="73151"/>
                  </a:lnTo>
                  <a:lnTo>
                    <a:pt x="129778" y="79128"/>
                  </a:lnTo>
                  <a:lnTo>
                    <a:pt x="130825" y="92225"/>
                  </a:lnTo>
                  <a:lnTo>
                    <a:pt x="126492" y="132587"/>
                  </a:lnTo>
                  <a:lnTo>
                    <a:pt x="100583" y="166115"/>
                  </a:lnTo>
                  <a:lnTo>
                    <a:pt x="92963" y="169163"/>
                  </a:lnTo>
                  <a:lnTo>
                    <a:pt x="33527" y="169163"/>
                  </a:lnTo>
                  <a:lnTo>
                    <a:pt x="38100" y="175259"/>
                  </a:lnTo>
                  <a:lnTo>
                    <a:pt x="47243" y="181356"/>
                  </a:lnTo>
                  <a:lnTo>
                    <a:pt x="54863" y="188975"/>
                  </a:lnTo>
                  <a:lnTo>
                    <a:pt x="59436" y="190500"/>
                  </a:lnTo>
                  <a:lnTo>
                    <a:pt x="64007" y="193548"/>
                  </a:lnTo>
                  <a:lnTo>
                    <a:pt x="68580" y="195071"/>
                  </a:lnTo>
                  <a:lnTo>
                    <a:pt x="73151" y="195071"/>
                  </a:lnTo>
                  <a:lnTo>
                    <a:pt x="77724" y="196595"/>
                  </a:lnTo>
                  <a:lnTo>
                    <a:pt x="88392" y="196595"/>
                  </a:lnTo>
                  <a:lnTo>
                    <a:pt x="97250" y="196286"/>
                  </a:lnTo>
                  <a:lnTo>
                    <a:pt x="134493" y="181736"/>
                  </a:lnTo>
                  <a:lnTo>
                    <a:pt x="157448" y="147542"/>
                  </a:lnTo>
                  <a:lnTo>
                    <a:pt x="165806" y="107180"/>
                  </a:lnTo>
                  <a:lnTo>
                    <a:pt x="166031" y="99059"/>
                  </a:lnTo>
                  <a:lnTo>
                    <a:pt x="166007" y="92225"/>
                  </a:lnTo>
                  <a:lnTo>
                    <a:pt x="159210" y="50577"/>
                  </a:lnTo>
                  <a:lnTo>
                    <a:pt x="153400" y="34575"/>
                  </a:lnTo>
                  <a:lnTo>
                    <a:pt x="149351" y="27431"/>
                  </a:lnTo>
                  <a:close/>
                </a:path>
                <a:path w="166369" h="266700">
                  <a:moveTo>
                    <a:pt x="92963" y="0"/>
                  </a:moveTo>
                  <a:lnTo>
                    <a:pt x="80771" y="0"/>
                  </a:lnTo>
                  <a:lnTo>
                    <a:pt x="76200" y="1524"/>
                  </a:lnTo>
                  <a:lnTo>
                    <a:pt x="70103" y="3048"/>
                  </a:lnTo>
                  <a:lnTo>
                    <a:pt x="65531" y="6095"/>
                  </a:lnTo>
                  <a:lnTo>
                    <a:pt x="60959" y="7619"/>
                  </a:lnTo>
                  <a:lnTo>
                    <a:pt x="54863" y="10668"/>
                  </a:lnTo>
                  <a:lnTo>
                    <a:pt x="50292" y="13715"/>
                  </a:lnTo>
                  <a:lnTo>
                    <a:pt x="45719" y="18287"/>
                  </a:lnTo>
                  <a:lnTo>
                    <a:pt x="39624" y="22859"/>
                  </a:lnTo>
                  <a:lnTo>
                    <a:pt x="28956" y="33527"/>
                  </a:lnTo>
                  <a:lnTo>
                    <a:pt x="65531" y="33527"/>
                  </a:lnTo>
                  <a:lnTo>
                    <a:pt x="70103" y="30480"/>
                  </a:lnTo>
                  <a:lnTo>
                    <a:pt x="74675" y="30480"/>
                  </a:lnTo>
                  <a:lnTo>
                    <a:pt x="77724" y="28956"/>
                  </a:lnTo>
                  <a:lnTo>
                    <a:pt x="82295" y="27431"/>
                  </a:lnTo>
                  <a:lnTo>
                    <a:pt x="149351" y="27431"/>
                  </a:lnTo>
                  <a:lnTo>
                    <a:pt x="144494" y="21764"/>
                  </a:lnTo>
                  <a:lnTo>
                    <a:pt x="111442" y="1524"/>
                  </a:lnTo>
                  <a:lnTo>
                    <a:pt x="102703" y="333"/>
                  </a:lnTo>
                  <a:lnTo>
                    <a:pt x="92963" y="0"/>
                  </a:lnTo>
                  <a:close/>
                </a:path>
                <a:path w="166369" h="266700">
                  <a:moveTo>
                    <a:pt x="24383" y="3048"/>
                  </a:moveTo>
                  <a:lnTo>
                    <a:pt x="4571" y="3048"/>
                  </a:lnTo>
                  <a:lnTo>
                    <a:pt x="3048" y="4571"/>
                  </a:lnTo>
                  <a:lnTo>
                    <a:pt x="25907" y="4571"/>
                  </a:lnTo>
                  <a:lnTo>
                    <a:pt x="24383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200655" y="5420868"/>
              <a:ext cx="774192" cy="350519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101460" y="5504688"/>
              <a:ext cx="179711" cy="196595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3305555" y="5417820"/>
              <a:ext cx="121920" cy="281940"/>
            </a:xfrm>
            <a:custGeom>
              <a:avLst/>
              <a:gdLst/>
              <a:ahLst/>
              <a:cxnLst/>
              <a:rect l="l" t="t" r="r" b="b"/>
              <a:pathLst>
                <a:path w="121920" h="281939">
                  <a:moveTo>
                    <a:pt x="56388" y="280416"/>
                  </a:moveTo>
                  <a:lnTo>
                    <a:pt x="41148" y="280416"/>
                  </a:lnTo>
                  <a:lnTo>
                    <a:pt x="42672" y="281940"/>
                  </a:lnTo>
                  <a:lnTo>
                    <a:pt x="54864" y="281940"/>
                  </a:lnTo>
                  <a:lnTo>
                    <a:pt x="56388" y="280416"/>
                  </a:lnTo>
                  <a:close/>
                </a:path>
                <a:path w="121920" h="281939">
                  <a:moveTo>
                    <a:pt x="64008" y="277368"/>
                  </a:moveTo>
                  <a:lnTo>
                    <a:pt x="33528" y="277368"/>
                  </a:lnTo>
                  <a:lnTo>
                    <a:pt x="33528" y="278892"/>
                  </a:lnTo>
                  <a:lnTo>
                    <a:pt x="35052" y="278892"/>
                  </a:lnTo>
                  <a:lnTo>
                    <a:pt x="36576" y="280416"/>
                  </a:lnTo>
                  <a:lnTo>
                    <a:pt x="62484" y="280416"/>
                  </a:lnTo>
                  <a:lnTo>
                    <a:pt x="64008" y="278892"/>
                  </a:lnTo>
                  <a:lnTo>
                    <a:pt x="64008" y="277368"/>
                  </a:lnTo>
                  <a:close/>
                </a:path>
                <a:path w="121920" h="281939">
                  <a:moveTo>
                    <a:pt x="65532" y="117348"/>
                  </a:moveTo>
                  <a:lnTo>
                    <a:pt x="32004" y="117348"/>
                  </a:lnTo>
                  <a:lnTo>
                    <a:pt x="32004" y="277368"/>
                  </a:lnTo>
                  <a:lnTo>
                    <a:pt x="65532" y="277368"/>
                  </a:lnTo>
                  <a:lnTo>
                    <a:pt x="65532" y="117348"/>
                  </a:lnTo>
                  <a:close/>
                </a:path>
                <a:path w="121920" h="281939">
                  <a:moveTo>
                    <a:pt x="109728" y="91440"/>
                  </a:moveTo>
                  <a:lnTo>
                    <a:pt x="3048" y="91440"/>
                  </a:lnTo>
                  <a:lnTo>
                    <a:pt x="3048" y="92964"/>
                  </a:lnTo>
                  <a:lnTo>
                    <a:pt x="1524" y="92964"/>
                  </a:lnTo>
                  <a:lnTo>
                    <a:pt x="1524" y="97536"/>
                  </a:lnTo>
                  <a:lnTo>
                    <a:pt x="0" y="99060"/>
                  </a:lnTo>
                  <a:lnTo>
                    <a:pt x="0" y="109728"/>
                  </a:lnTo>
                  <a:lnTo>
                    <a:pt x="1524" y="112776"/>
                  </a:lnTo>
                  <a:lnTo>
                    <a:pt x="1524" y="114300"/>
                  </a:lnTo>
                  <a:lnTo>
                    <a:pt x="3048" y="117348"/>
                  </a:lnTo>
                  <a:lnTo>
                    <a:pt x="109728" y="117348"/>
                  </a:lnTo>
                  <a:lnTo>
                    <a:pt x="109728" y="114300"/>
                  </a:lnTo>
                  <a:lnTo>
                    <a:pt x="111252" y="112776"/>
                  </a:lnTo>
                  <a:lnTo>
                    <a:pt x="112776" y="109728"/>
                  </a:lnTo>
                  <a:lnTo>
                    <a:pt x="112776" y="99060"/>
                  </a:lnTo>
                  <a:lnTo>
                    <a:pt x="111252" y="97536"/>
                  </a:lnTo>
                  <a:lnTo>
                    <a:pt x="111252" y="94488"/>
                  </a:lnTo>
                  <a:lnTo>
                    <a:pt x="109728" y="92964"/>
                  </a:lnTo>
                  <a:lnTo>
                    <a:pt x="109728" y="91440"/>
                  </a:lnTo>
                  <a:close/>
                </a:path>
                <a:path w="121920" h="281939">
                  <a:moveTo>
                    <a:pt x="108204" y="89916"/>
                  </a:moveTo>
                  <a:lnTo>
                    <a:pt x="6096" y="89916"/>
                  </a:lnTo>
                  <a:lnTo>
                    <a:pt x="4572" y="91440"/>
                  </a:lnTo>
                  <a:lnTo>
                    <a:pt x="108204" y="91440"/>
                  </a:lnTo>
                  <a:lnTo>
                    <a:pt x="108204" y="89916"/>
                  </a:lnTo>
                  <a:close/>
                </a:path>
                <a:path w="121920" h="281939">
                  <a:moveTo>
                    <a:pt x="94488" y="0"/>
                  </a:moveTo>
                  <a:lnTo>
                    <a:pt x="89916" y="0"/>
                  </a:lnTo>
                  <a:lnTo>
                    <a:pt x="83081" y="285"/>
                  </a:lnTo>
                  <a:lnTo>
                    <a:pt x="47244" y="18288"/>
                  </a:lnTo>
                  <a:lnTo>
                    <a:pt x="41148" y="22860"/>
                  </a:lnTo>
                  <a:lnTo>
                    <a:pt x="38100" y="30480"/>
                  </a:lnTo>
                  <a:lnTo>
                    <a:pt x="36576" y="39624"/>
                  </a:lnTo>
                  <a:lnTo>
                    <a:pt x="34575" y="46767"/>
                  </a:lnTo>
                  <a:lnTo>
                    <a:pt x="33147" y="54483"/>
                  </a:lnTo>
                  <a:lnTo>
                    <a:pt x="32289" y="62769"/>
                  </a:lnTo>
                  <a:lnTo>
                    <a:pt x="32004" y="71628"/>
                  </a:lnTo>
                  <a:lnTo>
                    <a:pt x="32004" y="89916"/>
                  </a:lnTo>
                  <a:lnTo>
                    <a:pt x="65532" y="89916"/>
                  </a:lnTo>
                  <a:lnTo>
                    <a:pt x="65532" y="56388"/>
                  </a:lnTo>
                  <a:lnTo>
                    <a:pt x="67056" y="51816"/>
                  </a:lnTo>
                  <a:lnTo>
                    <a:pt x="83820" y="28956"/>
                  </a:lnTo>
                  <a:lnTo>
                    <a:pt x="86868" y="27432"/>
                  </a:lnTo>
                  <a:lnTo>
                    <a:pt x="121920" y="27432"/>
                  </a:lnTo>
                  <a:lnTo>
                    <a:pt x="121920" y="12192"/>
                  </a:lnTo>
                  <a:lnTo>
                    <a:pt x="120396" y="10668"/>
                  </a:lnTo>
                  <a:lnTo>
                    <a:pt x="120396" y="9144"/>
                  </a:lnTo>
                  <a:lnTo>
                    <a:pt x="117348" y="6096"/>
                  </a:lnTo>
                  <a:lnTo>
                    <a:pt x="115824" y="6096"/>
                  </a:lnTo>
                  <a:lnTo>
                    <a:pt x="114300" y="4572"/>
                  </a:lnTo>
                  <a:lnTo>
                    <a:pt x="111252" y="4572"/>
                  </a:lnTo>
                  <a:lnTo>
                    <a:pt x="108204" y="3048"/>
                  </a:lnTo>
                  <a:lnTo>
                    <a:pt x="103632" y="1524"/>
                  </a:lnTo>
                  <a:lnTo>
                    <a:pt x="99060" y="1524"/>
                  </a:lnTo>
                  <a:lnTo>
                    <a:pt x="94488" y="0"/>
                  </a:lnTo>
                  <a:close/>
                </a:path>
                <a:path w="121920" h="281939">
                  <a:moveTo>
                    <a:pt x="121920" y="27432"/>
                  </a:moveTo>
                  <a:lnTo>
                    <a:pt x="96012" y="27432"/>
                  </a:lnTo>
                  <a:lnTo>
                    <a:pt x="99060" y="28956"/>
                  </a:lnTo>
                  <a:lnTo>
                    <a:pt x="105156" y="28956"/>
                  </a:lnTo>
                  <a:lnTo>
                    <a:pt x="106680" y="30480"/>
                  </a:lnTo>
                  <a:lnTo>
                    <a:pt x="109728" y="30480"/>
                  </a:lnTo>
                  <a:lnTo>
                    <a:pt x="111252" y="32004"/>
                  </a:lnTo>
                  <a:lnTo>
                    <a:pt x="112776" y="32004"/>
                  </a:lnTo>
                  <a:lnTo>
                    <a:pt x="114300" y="33528"/>
                  </a:lnTo>
                  <a:lnTo>
                    <a:pt x="120396" y="33528"/>
                  </a:lnTo>
                  <a:lnTo>
                    <a:pt x="120396" y="32004"/>
                  </a:lnTo>
                  <a:lnTo>
                    <a:pt x="121920" y="30480"/>
                  </a:lnTo>
                  <a:lnTo>
                    <a:pt x="121920" y="274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534276" y="5417820"/>
              <a:ext cx="1008767" cy="283463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4677156" y="5433060"/>
              <a:ext cx="41275" cy="266700"/>
            </a:xfrm>
            <a:custGeom>
              <a:avLst/>
              <a:gdLst/>
              <a:ahLst/>
              <a:cxnLst/>
              <a:rect l="l" t="t" r="r" b="b"/>
              <a:pathLst>
                <a:path w="41275" h="266700">
                  <a:moveTo>
                    <a:pt x="28956" y="265175"/>
                  </a:moveTo>
                  <a:lnTo>
                    <a:pt x="12192" y="265175"/>
                  </a:lnTo>
                  <a:lnTo>
                    <a:pt x="15240" y="266699"/>
                  </a:lnTo>
                  <a:lnTo>
                    <a:pt x="25908" y="266699"/>
                  </a:lnTo>
                  <a:lnTo>
                    <a:pt x="28956" y="265175"/>
                  </a:lnTo>
                  <a:close/>
                </a:path>
                <a:path w="41275" h="266700">
                  <a:moveTo>
                    <a:pt x="35052" y="76199"/>
                  </a:moveTo>
                  <a:lnTo>
                    <a:pt x="6096" y="76199"/>
                  </a:lnTo>
                  <a:lnTo>
                    <a:pt x="4572" y="77723"/>
                  </a:lnTo>
                  <a:lnTo>
                    <a:pt x="4572" y="263651"/>
                  </a:lnTo>
                  <a:lnTo>
                    <a:pt x="6096" y="263651"/>
                  </a:lnTo>
                  <a:lnTo>
                    <a:pt x="7620" y="265175"/>
                  </a:lnTo>
                  <a:lnTo>
                    <a:pt x="33528" y="265175"/>
                  </a:lnTo>
                  <a:lnTo>
                    <a:pt x="36576" y="262127"/>
                  </a:lnTo>
                  <a:lnTo>
                    <a:pt x="36576" y="77723"/>
                  </a:lnTo>
                  <a:lnTo>
                    <a:pt x="35052" y="77723"/>
                  </a:lnTo>
                  <a:lnTo>
                    <a:pt x="35052" y="76199"/>
                  </a:lnTo>
                  <a:close/>
                </a:path>
                <a:path w="41275" h="266700">
                  <a:moveTo>
                    <a:pt x="32004" y="74675"/>
                  </a:moveTo>
                  <a:lnTo>
                    <a:pt x="9144" y="74675"/>
                  </a:lnTo>
                  <a:lnTo>
                    <a:pt x="7620" y="76199"/>
                  </a:lnTo>
                  <a:lnTo>
                    <a:pt x="33528" y="76199"/>
                  </a:lnTo>
                  <a:lnTo>
                    <a:pt x="32004" y="74675"/>
                  </a:lnTo>
                  <a:close/>
                </a:path>
                <a:path w="41275" h="266700">
                  <a:moveTo>
                    <a:pt x="27432" y="0"/>
                  </a:moveTo>
                  <a:lnTo>
                    <a:pt x="12192" y="0"/>
                  </a:lnTo>
                  <a:lnTo>
                    <a:pt x="7620" y="1523"/>
                  </a:lnTo>
                  <a:lnTo>
                    <a:pt x="1524" y="7619"/>
                  </a:lnTo>
                  <a:lnTo>
                    <a:pt x="0" y="12191"/>
                  </a:lnTo>
                  <a:lnTo>
                    <a:pt x="0" y="27431"/>
                  </a:lnTo>
                  <a:lnTo>
                    <a:pt x="1524" y="33527"/>
                  </a:lnTo>
                  <a:lnTo>
                    <a:pt x="4572" y="35051"/>
                  </a:lnTo>
                  <a:lnTo>
                    <a:pt x="7620" y="38099"/>
                  </a:lnTo>
                  <a:lnTo>
                    <a:pt x="12192" y="39623"/>
                  </a:lnTo>
                  <a:lnTo>
                    <a:pt x="27432" y="39623"/>
                  </a:lnTo>
                  <a:lnTo>
                    <a:pt x="33528" y="38099"/>
                  </a:lnTo>
                  <a:lnTo>
                    <a:pt x="39624" y="32003"/>
                  </a:lnTo>
                  <a:lnTo>
                    <a:pt x="41148" y="27431"/>
                  </a:lnTo>
                  <a:lnTo>
                    <a:pt x="41148" y="12191"/>
                  </a:lnTo>
                  <a:lnTo>
                    <a:pt x="39624" y="7619"/>
                  </a:lnTo>
                  <a:lnTo>
                    <a:pt x="33528" y="1523"/>
                  </a:lnTo>
                  <a:lnTo>
                    <a:pt x="2743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760975" y="5504688"/>
              <a:ext cx="128015" cy="196595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015483" y="5419344"/>
              <a:ext cx="1069848" cy="352044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6222492" y="5419344"/>
              <a:ext cx="165100" cy="281940"/>
            </a:xfrm>
            <a:custGeom>
              <a:avLst/>
              <a:gdLst/>
              <a:ahLst/>
              <a:cxnLst/>
              <a:rect l="l" t="t" r="r" b="b"/>
              <a:pathLst>
                <a:path w="165100" h="281939">
                  <a:moveTo>
                    <a:pt x="69176" y="251460"/>
                  </a:moveTo>
                  <a:lnTo>
                    <a:pt x="28956" y="251460"/>
                  </a:lnTo>
                  <a:lnTo>
                    <a:pt x="33528" y="257556"/>
                  </a:lnTo>
                  <a:lnTo>
                    <a:pt x="39624" y="262128"/>
                  </a:lnTo>
                  <a:lnTo>
                    <a:pt x="44196" y="265176"/>
                  </a:lnTo>
                  <a:lnTo>
                    <a:pt x="48768" y="269748"/>
                  </a:lnTo>
                  <a:lnTo>
                    <a:pt x="57912" y="275844"/>
                  </a:lnTo>
                  <a:lnTo>
                    <a:pt x="62484" y="277368"/>
                  </a:lnTo>
                  <a:lnTo>
                    <a:pt x="67056" y="280416"/>
                  </a:lnTo>
                  <a:lnTo>
                    <a:pt x="71628" y="280416"/>
                  </a:lnTo>
                  <a:lnTo>
                    <a:pt x="76200" y="281940"/>
                  </a:lnTo>
                  <a:lnTo>
                    <a:pt x="88392" y="281940"/>
                  </a:lnTo>
                  <a:lnTo>
                    <a:pt x="127206" y="271891"/>
                  </a:lnTo>
                  <a:lnTo>
                    <a:pt x="145745" y="254508"/>
                  </a:lnTo>
                  <a:lnTo>
                    <a:pt x="83820" y="254508"/>
                  </a:lnTo>
                  <a:lnTo>
                    <a:pt x="77200" y="253936"/>
                  </a:lnTo>
                  <a:lnTo>
                    <a:pt x="70865" y="252222"/>
                  </a:lnTo>
                  <a:lnTo>
                    <a:pt x="69176" y="251460"/>
                  </a:lnTo>
                  <a:close/>
                </a:path>
                <a:path w="165100" h="281939">
                  <a:moveTo>
                    <a:pt x="21336" y="278892"/>
                  </a:moveTo>
                  <a:lnTo>
                    <a:pt x="7620" y="278892"/>
                  </a:lnTo>
                  <a:lnTo>
                    <a:pt x="9144" y="280416"/>
                  </a:lnTo>
                  <a:lnTo>
                    <a:pt x="19812" y="280416"/>
                  </a:lnTo>
                  <a:lnTo>
                    <a:pt x="21336" y="278892"/>
                  </a:lnTo>
                  <a:close/>
                </a:path>
                <a:path w="165100" h="281939">
                  <a:moveTo>
                    <a:pt x="25908" y="277368"/>
                  </a:moveTo>
                  <a:lnTo>
                    <a:pt x="1524" y="277368"/>
                  </a:lnTo>
                  <a:lnTo>
                    <a:pt x="3048" y="278892"/>
                  </a:lnTo>
                  <a:lnTo>
                    <a:pt x="25908" y="278892"/>
                  </a:lnTo>
                  <a:lnTo>
                    <a:pt x="25908" y="277368"/>
                  </a:lnTo>
                  <a:close/>
                </a:path>
                <a:path w="165100" h="281939">
                  <a:moveTo>
                    <a:pt x="28956" y="1524"/>
                  </a:moveTo>
                  <a:lnTo>
                    <a:pt x="3048" y="1524"/>
                  </a:lnTo>
                  <a:lnTo>
                    <a:pt x="1524" y="3048"/>
                  </a:lnTo>
                  <a:lnTo>
                    <a:pt x="0" y="3048"/>
                  </a:lnTo>
                  <a:lnTo>
                    <a:pt x="0" y="277368"/>
                  </a:lnTo>
                  <a:lnTo>
                    <a:pt x="27432" y="277368"/>
                  </a:lnTo>
                  <a:lnTo>
                    <a:pt x="27432" y="275844"/>
                  </a:lnTo>
                  <a:lnTo>
                    <a:pt x="28956" y="275844"/>
                  </a:lnTo>
                  <a:lnTo>
                    <a:pt x="28956" y="251460"/>
                  </a:lnTo>
                  <a:lnTo>
                    <a:pt x="69176" y="251460"/>
                  </a:lnTo>
                  <a:lnTo>
                    <a:pt x="64531" y="249364"/>
                  </a:lnTo>
                  <a:lnTo>
                    <a:pt x="32004" y="220980"/>
                  </a:lnTo>
                  <a:lnTo>
                    <a:pt x="32004" y="147828"/>
                  </a:lnTo>
                  <a:lnTo>
                    <a:pt x="56387" y="123444"/>
                  </a:lnTo>
                  <a:lnTo>
                    <a:pt x="60960" y="121920"/>
                  </a:lnTo>
                  <a:lnTo>
                    <a:pt x="65532" y="118872"/>
                  </a:lnTo>
                  <a:lnTo>
                    <a:pt x="68580" y="115824"/>
                  </a:lnTo>
                  <a:lnTo>
                    <a:pt x="73152" y="115824"/>
                  </a:lnTo>
                  <a:lnTo>
                    <a:pt x="77724" y="114300"/>
                  </a:lnTo>
                  <a:lnTo>
                    <a:pt x="32004" y="114300"/>
                  </a:lnTo>
                  <a:lnTo>
                    <a:pt x="32004" y="4572"/>
                  </a:lnTo>
                  <a:lnTo>
                    <a:pt x="28956" y="1524"/>
                  </a:lnTo>
                  <a:close/>
                </a:path>
                <a:path w="165100" h="281939">
                  <a:moveTo>
                    <a:pt x="146747" y="112776"/>
                  </a:moveTo>
                  <a:lnTo>
                    <a:pt x="94487" y="112776"/>
                  </a:lnTo>
                  <a:lnTo>
                    <a:pt x="102108" y="115824"/>
                  </a:lnTo>
                  <a:lnTo>
                    <a:pt x="106680" y="118872"/>
                  </a:lnTo>
                  <a:lnTo>
                    <a:pt x="112775" y="123444"/>
                  </a:lnTo>
                  <a:lnTo>
                    <a:pt x="117348" y="129540"/>
                  </a:lnTo>
                  <a:lnTo>
                    <a:pt x="120396" y="135636"/>
                  </a:lnTo>
                  <a:lnTo>
                    <a:pt x="124968" y="141732"/>
                  </a:lnTo>
                  <a:lnTo>
                    <a:pt x="129540" y="202692"/>
                  </a:lnTo>
                  <a:lnTo>
                    <a:pt x="126492" y="217932"/>
                  </a:lnTo>
                  <a:lnTo>
                    <a:pt x="92963" y="254508"/>
                  </a:lnTo>
                  <a:lnTo>
                    <a:pt x="145745" y="254508"/>
                  </a:lnTo>
                  <a:lnTo>
                    <a:pt x="162020" y="214360"/>
                  </a:lnTo>
                  <a:lnTo>
                    <a:pt x="164528" y="179070"/>
                  </a:lnTo>
                  <a:lnTo>
                    <a:pt x="164330" y="171997"/>
                  </a:lnTo>
                  <a:lnTo>
                    <a:pt x="155829" y="127825"/>
                  </a:lnTo>
                  <a:lnTo>
                    <a:pt x="147828" y="114300"/>
                  </a:lnTo>
                  <a:lnTo>
                    <a:pt x="146747" y="112776"/>
                  </a:lnTo>
                  <a:close/>
                </a:path>
                <a:path w="165100" h="281939">
                  <a:moveTo>
                    <a:pt x="92963" y="85344"/>
                  </a:moveTo>
                  <a:lnTo>
                    <a:pt x="82296" y="85344"/>
                  </a:lnTo>
                  <a:lnTo>
                    <a:pt x="77724" y="86868"/>
                  </a:lnTo>
                  <a:lnTo>
                    <a:pt x="71628" y="88392"/>
                  </a:lnTo>
                  <a:lnTo>
                    <a:pt x="62484" y="91440"/>
                  </a:lnTo>
                  <a:lnTo>
                    <a:pt x="48768" y="100584"/>
                  </a:lnTo>
                  <a:lnTo>
                    <a:pt x="42672" y="105156"/>
                  </a:lnTo>
                  <a:lnTo>
                    <a:pt x="38100" y="109728"/>
                  </a:lnTo>
                  <a:lnTo>
                    <a:pt x="32004" y="114300"/>
                  </a:lnTo>
                  <a:lnTo>
                    <a:pt x="77724" y="114300"/>
                  </a:lnTo>
                  <a:lnTo>
                    <a:pt x="80772" y="112776"/>
                  </a:lnTo>
                  <a:lnTo>
                    <a:pt x="146747" y="112776"/>
                  </a:lnTo>
                  <a:lnTo>
                    <a:pt x="110109" y="87439"/>
                  </a:lnTo>
                  <a:lnTo>
                    <a:pt x="101822" y="85891"/>
                  </a:lnTo>
                  <a:lnTo>
                    <a:pt x="92963" y="85344"/>
                  </a:lnTo>
                  <a:close/>
                </a:path>
                <a:path w="165100" h="281939">
                  <a:moveTo>
                    <a:pt x="21336" y="0"/>
                  </a:moveTo>
                  <a:lnTo>
                    <a:pt x="12192" y="0"/>
                  </a:lnTo>
                  <a:lnTo>
                    <a:pt x="10668" y="1524"/>
                  </a:lnTo>
                  <a:lnTo>
                    <a:pt x="24384" y="1524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426780" y="5504688"/>
              <a:ext cx="164519" cy="196595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6641592" y="5419344"/>
              <a:ext cx="33655" cy="280670"/>
            </a:xfrm>
            <a:custGeom>
              <a:avLst/>
              <a:gdLst/>
              <a:ahLst/>
              <a:cxnLst/>
              <a:rect l="l" t="t" r="r" b="b"/>
              <a:pathLst>
                <a:path w="33654" h="280670">
                  <a:moveTo>
                    <a:pt x="24383" y="278892"/>
                  </a:moveTo>
                  <a:lnTo>
                    <a:pt x="9143" y="278892"/>
                  </a:lnTo>
                  <a:lnTo>
                    <a:pt x="10667" y="280416"/>
                  </a:lnTo>
                  <a:lnTo>
                    <a:pt x="22859" y="280416"/>
                  </a:lnTo>
                  <a:lnTo>
                    <a:pt x="24383" y="278892"/>
                  </a:lnTo>
                  <a:close/>
                </a:path>
                <a:path w="33654" h="280670">
                  <a:moveTo>
                    <a:pt x="33527" y="4572"/>
                  </a:moveTo>
                  <a:lnTo>
                    <a:pt x="0" y="4572"/>
                  </a:lnTo>
                  <a:lnTo>
                    <a:pt x="0" y="274320"/>
                  </a:lnTo>
                  <a:lnTo>
                    <a:pt x="1524" y="275844"/>
                  </a:lnTo>
                  <a:lnTo>
                    <a:pt x="1524" y="277368"/>
                  </a:lnTo>
                  <a:lnTo>
                    <a:pt x="3048" y="277368"/>
                  </a:lnTo>
                  <a:lnTo>
                    <a:pt x="3048" y="278892"/>
                  </a:lnTo>
                  <a:lnTo>
                    <a:pt x="30479" y="278892"/>
                  </a:lnTo>
                  <a:lnTo>
                    <a:pt x="32003" y="277368"/>
                  </a:lnTo>
                  <a:lnTo>
                    <a:pt x="32003" y="275844"/>
                  </a:lnTo>
                  <a:lnTo>
                    <a:pt x="33527" y="275844"/>
                  </a:lnTo>
                  <a:lnTo>
                    <a:pt x="33527" y="4572"/>
                  </a:lnTo>
                  <a:close/>
                </a:path>
                <a:path w="33654" h="280670">
                  <a:moveTo>
                    <a:pt x="30479" y="1524"/>
                  </a:moveTo>
                  <a:lnTo>
                    <a:pt x="3048" y="1524"/>
                  </a:lnTo>
                  <a:lnTo>
                    <a:pt x="3048" y="3048"/>
                  </a:lnTo>
                  <a:lnTo>
                    <a:pt x="1524" y="3048"/>
                  </a:lnTo>
                  <a:lnTo>
                    <a:pt x="1524" y="4572"/>
                  </a:lnTo>
                  <a:lnTo>
                    <a:pt x="32003" y="4572"/>
                  </a:lnTo>
                  <a:lnTo>
                    <a:pt x="32003" y="3048"/>
                  </a:lnTo>
                  <a:lnTo>
                    <a:pt x="30479" y="1524"/>
                  </a:lnTo>
                  <a:close/>
                </a:path>
                <a:path w="33654" h="280670">
                  <a:moveTo>
                    <a:pt x="22859" y="0"/>
                  </a:moveTo>
                  <a:lnTo>
                    <a:pt x="13715" y="0"/>
                  </a:lnTo>
                  <a:lnTo>
                    <a:pt x="10667" y="1524"/>
                  </a:lnTo>
                  <a:lnTo>
                    <a:pt x="24383" y="1524"/>
                  </a:lnTo>
                  <a:lnTo>
                    <a:pt x="22859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723888" y="5504688"/>
              <a:ext cx="179831" cy="196595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6929627" y="5507736"/>
              <a:ext cx="271780" cy="192405"/>
            </a:xfrm>
            <a:custGeom>
              <a:avLst/>
              <a:gdLst/>
              <a:ahLst/>
              <a:cxnLst/>
              <a:rect l="l" t="t" r="r" b="b"/>
              <a:pathLst>
                <a:path w="271779" h="192404">
                  <a:moveTo>
                    <a:pt x="89916" y="190500"/>
                  </a:moveTo>
                  <a:lnTo>
                    <a:pt x="65531" y="190500"/>
                  </a:lnTo>
                  <a:lnTo>
                    <a:pt x="68579" y="192023"/>
                  </a:lnTo>
                  <a:lnTo>
                    <a:pt x="86868" y="192023"/>
                  </a:lnTo>
                  <a:lnTo>
                    <a:pt x="89916" y="190500"/>
                  </a:lnTo>
                  <a:close/>
                </a:path>
                <a:path w="271779" h="192404">
                  <a:moveTo>
                    <a:pt x="207264" y="190500"/>
                  </a:moveTo>
                  <a:lnTo>
                    <a:pt x="184403" y="190500"/>
                  </a:lnTo>
                  <a:lnTo>
                    <a:pt x="187451" y="192023"/>
                  </a:lnTo>
                  <a:lnTo>
                    <a:pt x="204216" y="192023"/>
                  </a:lnTo>
                  <a:lnTo>
                    <a:pt x="207264" y="190500"/>
                  </a:lnTo>
                  <a:close/>
                </a:path>
                <a:path w="271779" h="192404">
                  <a:moveTo>
                    <a:pt x="94488" y="188975"/>
                  </a:moveTo>
                  <a:lnTo>
                    <a:pt x="57912" y="188975"/>
                  </a:lnTo>
                  <a:lnTo>
                    <a:pt x="59436" y="190500"/>
                  </a:lnTo>
                  <a:lnTo>
                    <a:pt x="92964" y="190500"/>
                  </a:lnTo>
                  <a:lnTo>
                    <a:pt x="94488" y="188975"/>
                  </a:lnTo>
                  <a:close/>
                </a:path>
                <a:path w="271779" h="192404">
                  <a:moveTo>
                    <a:pt x="165597" y="51815"/>
                  </a:moveTo>
                  <a:lnTo>
                    <a:pt x="134112" y="51815"/>
                  </a:lnTo>
                  <a:lnTo>
                    <a:pt x="134112" y="53339"/>
                  </a:lnTo>
                  <a:lnTo>
                    <a:pt x="172212" y="184403"/>
                  </a:lnTo>
                  <a:lnTo>
                    <a:pt x="172212" y="185927"/>
                  </a:lnTo>
                  <a:lnTo>
                    <a:pt x="175260" y="188975"/>
                  </a:lnTo>
                  <a:lnTo>
                    <a:pt x="176783" y="188975"/>
                  </a:lnTo>
                  <a:lnTo>
                    <a:pt x="178307" y="190500"/>
                  </a:lnTo>
                  <a:lnTo>
                    <a:pt x="211836" y="190500"/>
                  </a:lnTo>
                  <a:lnTo>
                    <a:pt x="214883" y="187451"/>
                  </a:lnTo>
                  <a:lnTo>
                    <a:pt x="216407" y="187451"/>
                  </a:lnTo>
                  <a:lnTo>
                    <a:pt x="216407" y="184403"/>
                  </a:lnTo>
                  <a:lnTo>
                    <a:pt x="225456" y="155447"/>
                  </a:lnTo>
                  <a:lnTo>
                    <a:pt x="195072" y="155447"/>
                  </a:lnTo>
                  <a:lnTo>
                    <a:pt x="195072" y="153923"/>
                  </a:lnTo>
                  <a:lnTo>
                    <a:pt x="165597" y="51815"/>
                  </a:lnTo>
                  <a:close/>
                </a:path>
                <a:path w="271779" h="192404">
                  <a:moveTo>
                    <a:pt x="28955" y="0"/>
                  </a:moveTo>
                  <a:lnTo>
                    <a:pt x="3048" y="0"/>
                  </a:lnTo>
                  <a:lnTo>
                    <a:pt x="1524" y="1523"/>
                  </a:lnTo>
                  <a:lnTo>
                    <a:pt x="1524" y="3047"/>
                  </a:lnTo>
                  <a:lnTo>
                    <a:pt x="0" y="3047"/>
                  </a:lnTo>
                  <a:lnTo>
                    <a:pt x="0" y="10667"/>
                  </a:lnTo>
                  <a:lnTo>
                    <a:pt x="1524" y="12191"/>
                  </a:lnTo>
                  <a:lnTo>
                    <a:pt x="1524" y="13715"/>
                  </a:lnTo>
                  <a:lnTo>
                    <a:pt x="54864" y="184403"/>
                  </a:lnTo>
                  <a:lnTo>
                    <a:pt x="54864" y="187451"/>
                  </a:lnTo>
                  <a:lnTo>
                    <a:pt x="56388" y="187451"/>
                  </a:lnTo>
                  <a:lnTo>
                    <a:pt x="56388" y="188975"/>
                  </a:lnTo>
                  <a:lnTo>
                    <a:pt x="96012" y="188975"/>
                  </a:lnTo>
                  <a:lnTo>
                    <a:pt x="99060" y="185927"/>
                  </a:lnTo>
                  <a:lnTo>
                    <a:pt x="99060" y="184403"/>
                  </a:lnTo>
                  <a:lnTo>
                    <a:pt x="106804" y="155447"/>
                  </a:lnTo>
                  <a:lnTo>
                    <a:pt x="77724" y="155447"/>
                  </a:lnTo>
                  <a:lnTo>
                    <a:pt x="77724" y="153923"/>
                  </a:lnTo>
                  <a:lnTo>
                    <a:pt x="35051" y="6095"/>
                  </a:lnTo>
                  <a:lnTo>
                    <a:pt x="33527" y="4571"/>
                  </a:lnTo>
                  <a:lnTo>
                    <a:pt x="33527" y="3047"/>
                  </a:lnTo>
                  <a:lnTo>
                    <a:pt x="32003" y="1523"/>
                  </a:lnTo>
                  <a:lnTo>
                    <a:pt x="30479" y="1523"/>
                  </a:lnTo>
                  <a:lnTo>
                    <a:pt x="28955" y="0"/>
                  </a:lnTo>
                  <a:close/>
                </a:path>
                <a:path w="271779" h="192404">
                  <a:moveTo>
                    <a:pt x="150875" y="1523"/>
                  </a:moveTo>
                  <a:lnTo>
                    <a:pt x="120396" y="1523"/>
                  </a:lnTo>
                  <a:lnTo>
                    <a:pt x="120396" y="3047"/>
                  </a:lnTo>
                  <a:lnTo>
                    <a:pt x="118872" y="3047"/>
                  </a:lnTo>
                  <a:lnTo>
                    <a:pt x="118872" y="6095"/>
                  </a:lnTo>
                  <a:lnTo>
                    <a:pt x="79248" y="153923"/>
                  </a:lnTo>
                  <a:lnTo>
                    <a:pt x="77724" y="155447"/>
                  </a:lnTo>
                  <a:lnTo>
                    <a:pt x="106804" y="155447"/>
                  </a:lnTo>
                  <a:lnTo>
                    <a:pt x="134112" y="53339"/>
                  </a:lnTo>
                  <a:lnTo>
                    <a:pt x="134112" y="51815"/>
                  </a:lnTo>
                  <a:lnTo>
                    <a:pt x="165597" y="51815"/>
                  </a:lnTo>
                  <a:lnTo>
                    <a:pt x="152400" y="6095"/>
                  </a:lnTo>
                  <a:lnTo>
                    <a:pt x="152400" y="4571"/>
                  </a:lnTo>
                  <a:lnTo>
                    <a:pt x="150875" y="3047"/>
                  </a:lnTo>
                  <a:lnTo>
                    <a:pt x="150875" y="1523"/>
                  </a:lnTo>
                  <a:close/>
                </a:path>
                <a:path w="271779" h="192404">
                  <a:moveTo>
                    <a:pt x="268224" y="0"/>
                  </a:moveTo>
                  <a:lnTo>
                    <a:pt x="243840" y="0"/>
                  </a:lnTo>
                  <a:lnTo>
                    <a:pt x="242316" y="1523"/>
                  </a:lnTo>
                  <a:lnTo>
                    <a:pt x="240792" y="1523"/>
                  </a:lnTo>
                  <a:lnTo>
                    <a:pt x="237744" y="4571"/>
                  </a:lnTo>
                  <a:lnTo>
                    <a:pt x="237744" y="6095"/>
                  </a:lnTo>
                  <a:lnTo>
                    <a:pt x="195072" y="153923"/>
                  </a:lnTo>
                  <a:lnTo>
                    <a:pt x="195072" y="155447"/>
                  </a:lnTo>
                  <a:lnTo>
                    <a:pt x="225456" y="155447"/>
                  </a:lnTo>
                  <a:lnTo>
                    <a:pt x="269748" y="13715"/>
                  </a:lnTo>
                  <a:lnTo>
                    <a:pt x="269748" y="12191"/>
                  </a:lnTo>
                  <a:lnTo>
                    <a:pt x="271272" y="10667"/>
                  </a:lnTo>
                  <a:lnTo>
                    <a:pt x="271272" y="3047"/>
                  </a:lnTo>
                  <a:lnTo>
                    <a:pt x="268224" y="0"/>
                  </a:lnTo>
                  <a:close/>
                </a:path>
                <a:path w="271779" h="192404">
                  <a:moveTo>
                    <a:pt x="146303" y="0"/>
                  </a:moveTo>
                  <a:lnTo>
                    <a:pt x="123444" y="0"/>
                  </a:lnTo>
                  <a:lnTo>
                    <a:pt x="121920" y="1523"/>
                  </a:lnTo>
                  <a:lnTo>
                    <a:pt x="147827" y="1523"/>
                  </a:lnTo>
                  <a:lnTo>
                    <a:pt x="146303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306055" y="5458968"/>
              <a:ext cx="117348" cy="242315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7466076" y="5419344"/>
              <a:ext cx="155575" cy="280670"/>
            </a:xfrm>
            <a:custGeom>
              <a:avLst/>
              <a:gdLst/>
              <a:ahLst/>
              <a:cxnLst/>
              <a:rect l="l" t="t" r="r" b="b"/>
              <a:pathLst>
                <a:path w="155575" h="280670">
                  <a:moveTo>
                    <a:pt x="24383" y="278892"/>
                  </a:moveTo>
                  <a:lnTo>
                    <a:pt x="9144" y="278892"/>
                  </a:lnTo>
                  <a:lnTo>
                    <a:pt x="10668" y="280416"/>
                  </a:lnTo>
                  <a:lnTo>
                    <a:pt x="22859" y="280416"/>
                  </a:lnTo>
                  <a:lnTo>
                    <a:pt x="24383" y="278892"/>
                  </a:lnTo>
                  <a:close/>
                </a:path>
                <a:path w="155575" h="280670">
                  <a:moveTo>
                    <a:pt x="146303" y="278892"/>
                  </a:moveTo>
                  <a:lnTo>
                    <a:pt x="131064" y="278892"/>
                  </a:lnTo>
                  <a:lnTo>
                    <a:pt x="132588" y="280416"/>
                  </a:lnTo>
                  <a:lnTo>
                    <a:pt x="144779" y="280416"/>
                  </a:lnTo>
                  <a:lnTo>
                    <a:pt x="146303" y="278892"/>
                  </a:lnTo>
                  <a:close/>
                </a:path>
                <a:path w="155575" h="280670">
                  <a:moveTo>
                    <a:pt x="33527" y="4572"/>
                  </a:moveTo>
                  <a:lnTo>
                    <a:pt x="0" y="4572"/>
                  </a:lnTo>
                  <a:lnTo>
                    <a:pt x="0" y="274320"/>
                  </a:lnTo>
                  <a:lnTo>
                    <a:pt x="1524" y="275844"/>
                  </a:lnTo>
                  <a:lnTo>
                    <a:pt x="1524" y="277368"/>
                  </a:lnTo>
                  <a:lnTo>
                    <a:pt x="3048" y="277368"/>
                  </a:lnTo>
                  <a:lnTo>
                    <a:pt x="4572" y="278892"/>
                  </a:lnTo>
                  <a:lnTo>
                    <a:pt x="30479" y="278892"/>
                  </a:lnTo>
                  <a:lnTo>
                    <a:pt x="32003" y="277368"/>
                  </a:lnTo>
                  <a:lnTo>
                    <a:pt x="32003" y="275844"/>
                  </a:lnTo>
                  <a:lnTo>
                    <a:pt x="33527" y="275844"/>
                  </a:lnTo>
                  <a:lnTo>
                    <a:pt x="33527" y="147828"/>
                  </a:lnTo>
                  <a:lnTo>
                    <a:pt x="40362" y="140136"/>
                  </a:lnTo>
                  <a:lnTo>
                    <a:pt x="71627" y="115824"/>
                  </a:lnTo>
                  <a:lnTo>
                    <a:pt x="83820" y="114300"/>
                  </a:lnTo>
                  <a:lnTo>
                    <a:pt x="33527" y="114300"/>
                  </a:lnTo>
                  <a:lnTo>
                    <a:pt x="33527" y="4572"/>
                  </a:lnTo>
                  <a:close/>
                </a:path>
                <a:path w="155575" h="280670">
                  <a:moveTo>
                    <a:pt x="152400" y="277368"/>
                  </a:moveTo>
                  <a:lnTo>
                    <a:pt x="124968" y="277368"/>
                  </a:lnTo>
                  <a:lnTo>
                    <a:pt x="126492" y="278892"/>
                  </a:lnTo>
                  <a:lnTo>
                    <a:pt x="152400" y="278892"/>
                  </a:lnTo>
                  <a:lnTo>
                    <a:pt x="152400" y="277368"/>
                  </a:lnTo>
                  <a:close/>
                </a:path>
                <a:path w="155575" h="280670">
                  <a:moveTo>
                    <a:pt x="153924" y="275844"/>
                  </a:moveTo>
                  <a:lnTo>
                    <a:pt x="123444" y="275844"/>
                  </a:lnTo>
                  <a:lnTo>
                    <a:pt x="123444" y="277368"/>
                  </a:lnTo>
                  <a:lnTo>
                    <a:pt x="153924" y="277368"/>
                  </a:lnTo>
                  <a:lnTo>
                    <a:pt x="153924" y="275844"/>
                  </a:lnTo>
                  <a:close/>
                </a:path>
                <a:path w="155575" h="280670">
                  <a:moveTo>
                    <a:pt x="91440" y="85344"/>
                  </a:moveTo>
                  <a:lnTo>
                    <a:pt x="83700" y="85677"/>
                  </a:lnTo>
                  <a:lnTo>
                    <a:pt x="76390" y="86868"/>
                  </a:lnTo>
                  <a:lnTo>
                    <a:pt x="69365" y="89201"/>
                  </a:lnTo>
                  <a:lnTo>
                    <a:pt x="62483" y="92964"/>
                  </a:lnTo>
                  <a:lnTo>
                    <a:pt x="54744" y="96940"/>
                  </a:lnTo>
                  <a:lnTo>
                    <a:pt x="47434" y="101917"/>
                  </a:lnTo>
                  <a:lnTo>
                    <a:pt x="40409" y="107751"/>
                  </a:lnTo>
                  <a:lnTo>
                    <a:pt x="33527" y="114300"/>
                  </a:lnTo>
                  <a:lnTo>
                    <a:pt x="96012" y="114300"/>
                  </a:lnTo>
                  <a:lnTo>
                    <a:pt x="100583" y="117348"/>
                  </a:lnTo>
                  <a:lnTo>
                    <a:pt x="121729" y="154495"/>
                  </a:lnTo>
                  <a:lnTo>
                    <a:pt x="121920" y="275844"/>
                  </a:lnTo>
                  <a:lnTo>
                    <a:pt x="155448" y="275844"/>
                  </a:lnTo>
                  <a:lnTo>
                    <a:pt x="155364" y="161472"/>
                  </a:lnTo>
                  <a:lnTo>
                    <a:pt x="149351" y="121920"/>
                  </a:lnTo>
                  <a:lnTo>
                    <a:pt x="121920" y="91440"/>
                  </a:lnTo>
                  <a:lnTo>
                    <a:pt x="100060" y="85653"/>
                  </a:lnTo>
                  <a:lnTo>
                    <a:pt x="91440" y="85344"/>
                  </a:lnTo>
                  <a:close/>
                </a:path>
                <a:path w="155575" h="280670">
                  <a:moveTo>
                    <a:pt x="30479" y="1524"/>
                  </a:moveTo>
                  <a:lnTo>
                    <a:pt x="4572" y="1524"/>
                  </a:lnTo>
                  <a:lnTo>
                    <a:pt x="3048" y="3048"/>
                  </a:lnTo>
                  <a:lnTo>
                    <a:pt x="1524" y="3048"/>
                  </a:lnTo>
                  <a:lnTo>
                    <a:pt x="1524" y="4572"/>
                  </a:lnTo>
                  <a:lnTo>
                    <a:pt x="32003" y="4572"/>
                  </a:lnTo>
                  <a:lnTo>
                    <a:pt x="32003" y="3048"/>
                  </a:lnTo>
                  <a:lnTo>
                    <a:pt x="30479" y="1524"/>
                  </a:lnTo>
                  <a:close/>
                </a:path>
                <a:path w="155575" h="280670">
                  <a:moveTo>
                    <a:pt x="22859" y="0"/>
                  </a:moveTo>
                  <a:lnTo>
                    <a:pt x="13716" y="0"/>
                  </a:lnTo>
                  <a:lnTo>
                    <a:pt x="10668" y="1524"/>
                  </a:lnTo>
                  <a:lnTo>
                    <a:pt x="24383" y="1524"/>
                  </a:lnTo>
                  <a:lnTo>
                    <a:pt x="228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670370" y="5504688"/>
              <a:ext cx="166037" cy="196595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7953755" y="5417820"/>
              <a:ext cx="121920" cy="281940"/>
            </a:xfrm>
            <a:custGeom>
              <a:avLst/>
              <a:gdLst/>
              <a:ahLst/>
              <a:cxnLst/>
              <a:rect l="l" t="t" r="r" b="b"/>
              <a:pathLst>
                <a:path w="121920" h="281939">
                  <a:moveTo>
                    <a:pt x="56388" y="280416"/>
                  </a:moveTo>
                  <a:lnTo>
                    <a:pt x="39624" y="280416"/>
                  </a:lnTo>
                  <a:lnTo>
                    <a:pt x="42672" y="281940"/>
                  </a:lnTo>
                  <a:lnTo>
                    <a:pt x="53340" y="281940"/>
                  </a:lnTo>
                  <a:lnTo>
                    <a:pt x="56388" y="280416"/>
                  </a:lnTo>
                  <a:close/>
                </a:path>
                <a:path w="121920" h="281939">
                  <a:moveTo>
                    <a:pt x="64008" y="117348"/>
                  </a:moveTo>
                  <a:lnTo>
                    <a:pt x="32003" y="117348"/>
                  </a:lnTo>
                  <a:lnTo>
                    <a:pt x="32003" y="278892"/>
                  </a:lnTo>
                  <a:lnTo>
                    <a:pt x="33527" y="278892"/>
                  </a:lnTo>
                  <a:lnTo>
                    <a:pt x="35051" y="280416"/>
                  </a:lnTo>
                  <a:lnTo>
                    <a:pt x="60960" y="280416"/>
                  </a:lnTo>
                  <a:lnTo>
                    <a:pt x="64008" y="277368"/>
                  </a:lnTo>
                  <a:lnTo>
                    <a:pt x="64008" y="117348"/>
                  </a:lnTo>
                  <a:close/>
                </a:path>
                <a:path w="121920" h="281939">
                  <a:moveTo>
                    <a:pt x="108203" y="91440"/>
                  </a:moveTo>
                  <a:lnTo>
                    <a:pt x="3048" y="91440"/>
                  </a:lnTo>
                  <a:lnTo>
                    <a:pt x="0" y="94488"/>
                  </a:lnTo>
                  <a:lnTo>
                    <a:pt x="0" y="112776"/>
                  </a:lnTo>
                  <a:lnTo>
                    <a:pt x="1524" y="114300"/>
                  </a:lnTo>
                  <a:lnTo>
                    <a:pt x="1524" y="117348"/>
                  </a:lnTo>
                  <a:lnTo>
                    <a:pt x="108203" y="117348"/>
                  </a:lnTo>
                  <a:lnTo>
                    <a:pt x="109727" y="114300"/>
                  </a:lnTo>
                  <a:lnTo>
                    <a:pt x="111251" y="112776"/>
                  </a:lnTo>
                  <a:lnTo>
                    <a:pt x="111251" y="97536"/>
                  </a:lnTo>
                  <a:lnTo>
                    <a:pt x="109727" y="96012"/>
                  </a:lnTo>
                  <a:lnTo>
                    <a:pt x="109727" y="92964"/>
                  </a:lnTo>
                  <a:lnTo>
                    <a:pt x="108203" y="92964"/>
                  </a:lnTo>
                  <a:lnTo>
                    <a:pt x="108203" y="91440"/>
                  </a:lnTo>
                  <a:close/>
                </a:path>
                <a:path w="121920" h="281939">
                  <a:moveTo>
                    <a:pt x="106679" y="89916"/>
                  </a:moveTo>
                  <a:lnTo>
                    <a:pt x="4572" y="89916"/>
                  </a:lnTo>
                  <a:lnTo>
                    <a:pt x="4572" y="91440"/>
                  </a:lnTo>
                  <a:lnTo>
                    <a:pt x="106679" y="91440"/>
                  </a:lnTo>
                  <a:lnTo>
                    <a:pt x="106679" y="89916"/>
                  </a:lnTo>
                  <a:close/>
                </a:path>
                <a:path w="121920" h="281939">
                  <a:moveTo>
                    <a:pt x="94488" y="0"/>
                  </a:moveTo>
                  <a:lnTo>
                    <a:pt x="89916" y="0"/>
                  </a:lnTo>
                  <a:lnTo>
                    <a:pt x="82224" y="285"/>
                  </a:lnTo>
                  <a:lnTo>
                    <a:pt x="45720" y="18288"/>
                  </a:lnTo>
                  <a:lnTo>
                    <a:pt x="41148" y="22860"/>
                  </a:lnTo>
                  <a:lnTo>
                    <a:pt x="36575" y="30480"/>
                  </a:lnTo>
                  <a:lnTo>
                    <a:pt x="35051" y="39624"/>
                  </a:lnTo>
                  <a:lnTo>
                    <a:pt x="33289" y="46767"/>
                  </a:lnTo>
                  <a:lnTo>
                    <a:pt x="32384" y="54483"/>
                  </a:lnTo>
                  <a:lnTo>
                    <a:pt x="32063" y="62484"/>
                  </a:lnTo>
                  <a:lnTo>
                    <a:pt x="32003" y="89916"/>
                  </a:lnTo>
                  <a:lnTo>
                    <a:pt x="64008" y="89916"/>
                  </a:lnTo>
                  <a:lnTo>
                    <a:pt x="64008" y="62484"/>
                  </a:lnTo>
                  <a:lnTo>
                    <a:pt x="65532" y="56388"/>
                  </a:lnTo>
                  <a:lnTo>
                    <a:pt x="65532" y="51816"/>
                  </a:lnTo>
                  <a:lnTo>
                    <a:pt x="67055" y="45720"/>
                  </a:lnTo>
                  <a:lnTo>
                    <a:pt x="86868" y="27432"/>
                  </a:lnTo>
                  <a:lnTo>
                    <a:pt x="120396" y="27432"/>
                  </a:lnTo>
                  <a:lnTo>
                    <a:pt x="120396" y="25908"/>
                  </a:lnTo>
                  <a:lnTo>
                    <a:pt x="121920" y="24384"/>
                  </a:lnTo>
                  <a:lnTo>
                    <a:pt x="121920" y="19812"/>
                  </a:lnTo>
                  <a:lnTo>
                    <a:pt x="120396" y="16764"/>
                  </a:lnTo>
                  <a:lnTo>
                    <a:pt x="120396" y="10668"/>
                  </a:lnTo>
                  <a:lnTo>
                    <a:pt x="118872" y="9144"/>
                  </a:lnTo>
                  <a:lnTo>
                    <a:pt x="118872" y="7620"/>
                  </a:lnTo>
                  <a:lnTo>
                    <a:pt x="117348" y="7620"/>
                  </a:lnTo>
                  <a:lnTo>
                    <a:pt x="117348" y="6096"/>
                  </a:lnTo>
                  <a:lnTo>
                    <a:pt x="115824" y="6096"/>
                  </a:lnTo>
                  <a:lnTo>
                    <a:pt x="112775" y="4572"/>
                  </a:lnTo>
                  <a:lnTo>
                    <a:pt x="111251" y="4572"/>
                  </a:lnTo>
                  <a:lnTo>
                    <a:pt x="102108" y="1524"/>
                  </a:lnTo>
                  <a:lnTo>
                    <a:pt x="99060" y="1524"/>
                  </a:lnTo>
                  <a:lnTo>
                    <a:pt x="94488" y="0"/>
                  </a:lnTo>
                  <a:close/>
                </a:path>
                <a:path w="121920" h="281939">
                  <a:moveTo>
                    <a:pt x="118872" y="32004"/>
                  </a:moveTo>
                  <a:lnTo>
                    <a:pt x="111251" y="32004"/>
                  </a:lnTo>
                  <a:lnTo>
                    <a:pt x="112775" y="33528"/>
                  </a:lnTo>
                  <a:lnTo>
                    <a:pt x="118872" y="33528"/>
                  </a:lnTo>
                  <a:lnTo>
                    <a:pt x="118872" y="32004"/>
                  </a:lnTo>
                  <a:close/>
                </a:path>
                <a:path w="121920" h="281939">
                  <a:moveTo>
                    <a:pt x="120396" y="27432"/>
                  </a:moveTo>
                  <a:lnTo>
                    <a:pt x="94488" y="27432"/>
                  </a:lnTo>
                  <a:lnTo>
                    <a:pt x="97536" y="28956"/>
                  </a:lnTo>
                  <a:lnTo>
                    <a:pt x="103632" y="28956"/>
                  </a:lnTo>
                  <a:lnTo>
                    <a:pt x="106679" y="30480"/>
                  </a:lnTo>
                  <a:lnTo>
                    <a:pt x="108203" y="30480"/>
                  </a:lnTo>
                  <a:lnTo>
                    <a:pt x="109727" y="32004"/>
                  </a:lnTo>
                  <a:lnTo>
                    <a:pt x="120396" y="32004"/>
                  </a:lnTo>
                  <a:lnTo>
                    <a:pt x="120396" y="274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8100059" y="5504688"/>
              <a:ext cx="105156" cy="195071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8225028" y="5504688"/>
              <a:ext cx="164592" cy="196595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8429243" y="5504688"/>
              <a:ext cx="164591" cy="196595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8723376" y="5417820"/>
              <a:ext cx="1263396" cy="283463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56843" y="6048756"/>
              <a:ext cx="100584" cy="102108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838200" y="5963412"/>
              <a:ext cx="1225295" cy="283464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188464" y="6050280"/>
              <a:ext cx="147828" cy="196596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395727" y="6050280"/>
              <a:ext cx="105156" cy="193547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520774" y="6050280"/>
              <a:ext cx="164513" cy="196596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828543" y="6051804"/>
              <a:ext cx="153924" cy="195072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029711" y="6050280"/>
              <a:ext cx="128015" cy="196596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192780" y="6050280"/>
              <a:ext cx="164592" cy="196596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3398567" y="5966460"/>
              <a:ext cx="165100" cy="280670"/>
            </a:xfrm>
            <a:custGeom>
              <a:avLst/>
              <a:gdLst/>
              <a:ahLst/>
              <a:cxnLst/>
              <a:rect l="l" t="t" r="r" b="b"/>
              <a:pathLst>
                <a:path w="165100" h="280670">
                  <a:moveTo>
                    <a:pt x="76152" y="83819"/>
                  </a:moveTo>
                  <a:lnTo>
                    <a:pt x="36052" y="93892"/>
                  </a:lnTo>
                  <a:lnTo>
                    <a:pt x="19764" y="111251"/>
                  </a:lnTo>
                  <a:lnTo>
                    <a:pt x="14597" y="117514"/>
                  </a:lnTo>
                  <a:lnTo>
                    <a:pt x="1095" y="162496"/>
                  </a:lnTo>
                  <a:lnTo>
                    <a:pt x="0" y="193762"/>
                  </a:lnTo>
                  <a:lnTo>
                    <a:pt x="333" y="203263"/>
                  </a:lnTo>
                  <a:lnTo>
                    <a:pt x="11787" y="245197"/>
                  </a:lnTo>
                  <a:lnTo>
                    <a:pt x="46100" y="276558"/>
                  </a:lnTo>
                  <a:lnTo>
                    <a:pt x="73104" y="280415"/>
                  </a:lnTo>
                  <a:lnTo>
                    <a:pt x="81962" y="279868"/>
                  </a:lnTo>
                  <a:lnTo>
                    <a:pt x="120919" y="261746"/>
                  </a:lnTo>
                  <a:lnTo>
                    <a:pt x="130808" y="252983"/>
                  </a:lnTo>
                  <a:lnTo>
                    <a:pt x="70056" y="252983"/>
                  </a:lnTo>
                  <a:lnTo>
                    <a:pt x="62436" y="249935"/>
                  </a:lnTo>
                  <a:lnTo>
                    <a:pt x="36528" y="216407"/>
                  </a:lnTo>
                  <a:lnTo>
                    <a:pt x="33480" y="181355"/>
                  </a:lnTo>
                  <a:lnTo>
                    <a:pt x="33742" y="174521"/>
                  </a:lnTo>
                  <a:lnTo>
                    <a:pt x="44148" y="132587"/>
                  </a:lnTo>
                  <a:lnTo>
                    <a:pt x="47196" y="126491"/>
                  </a:lnTo>
                  <a:lnTo>
                    <a:pt x="51768" y="121919"/>
                  </a:lnTo>
                  <a:lnTo>
                    <a:pt x="57864" y="117347"/>
                  </a:lnTo>
                  <a:lnTo>
                    <a:pt x="63960" y="114299"/>
                  </a:lnTo>
                  <a:lnTo>
                    <a:pt x="71580" y="111251"/>
                  </a:lnTo>
                  <a:lnTo>
                    <a:pt x="164544" y="111251"/>
                  </a:lnTo>
                  <a:lnTo>
                    <a:pt x="164544" y="109727"/>
                  </a:lnTo>
                  <a:lnTo>
                    <a:pt x="131016" y="109727"/>
                  </a:lnTo>
                  <a:lnTo>
                    <a:pt x="125039" y="104060"/>
                  </a:lnTo>
                  <a:lnTo>
                    <a:pt x="118633" y="98678"/>
                  </a:lnTo>
                  <a:lnTo>
                    <a:pt x="84105" y="84129"/>
                  </a:lnTo>
                  <a:lnTo>
                    <a:pt x="76152" y="83819"/>
                  </a:lnTo>
                  <a:close/>
                </a:path>
                <a:path w="165100" h="280670">
                  <a:moveTo>
                    <a:pt x="161496" y="275843"/>
                  </a:moveTo>
                  <a:lnTo>
                    <a:pt x="138636" y="275843"/>
                  </a:lnTo>
                  <a:lnTo>
                    <a:pt x="140160" y="277367"/>
                  </a:lnTo>
                  <a:lnTo>
                    <a:pt x="159972" y="277367"/>
                  </a:lnTo>
                  <a:lnTo>
                    <a:pt x="161496" y="275843"/>
                  </a:lnTo>
                  <a:close/>
                </a:path>
                <a:path w="165100" h="280670">
                  <a:moveTo>
                    <a:pt x="164544" y="248411"/>
                  </a:moveTo>
                  <a:lnTo>
                    <a:pt x="135588" y="248411"/>
                  </a:lnTo>
                  <a:lnTo>
                    <a:pt x="135588" y="274319"/>
                  </a:lnTo>
                  <a:lnTo>
                    <a:pt x="137112" y="275843"/>
                  </a:lnTo>
                  <a:lnTo>
                    <a:pt x="163020" y="275843"/>
                  </a:lnTo>
                  <a:lnTo>
                    <a:pt x="164544" y="274319"/>
                  </a:lnTo>
                  <a:lnTo>
                    <a:pt x="164544" y="248411"/>
                  </a:lnTo>
                  <a:close/>
                </a:path>
                <a:path w="165100" h="280670">
                  <a:moveTo>
                    <a:pt x="164544" y="111251"/>
                  </a:moveTo>
                  <a:lnTo>
                    <a:pt x="79200" y="111251"/>
                  </a:lnTo>
                  <a:lnTo>
                    <a:pt x="86034" y="111823"/>
                  </a:lnTo>
                  <a:lnTo>
                    <a:pt x="92725" y="113537"/>
                  </a:lnTo>
                  <a:lnTo>
                    <a:pt x="124396" y="137326"/>
                  </a:lnTo>
                  <a:lnTo>
                    <a:pt x="131016" y="144779"/>
                  </a:lnTo>
                  <a:lnTo>
                    <a:pt x="131016" y="217931"/>
                  </a:lnTo>
                  <a:lnTo>
                    <a:pt x="121872" y="230123"/>
                  </a:lnTo>
                  <a:lnTo>
                    <a:pt x="117300" y="233171"/>
                  </a:lnTo>
                  <a:lnTo>
                    <a:pt x="108156" y="242315"/>
                  </a:lnTo>
                  <a:lnTo>
                    <a:pt x="103584" y="245363"/>
                  </a:lnTo>
                  <a:lnTo>
                    <a:pt x="99012" y="246887"/>
                  </a:lnTo>
                  <a:lnTo>
                    <a:pt x="94440" y="249935"/>
                  </a:lnTo>
                  <a:lnTo>
                    <a:pt x="91392" y="251459"/>
                  </a:lnTo>
                  <a:lnTo>
                    <a:pt x="86820" y="251459"/>
                  </a:lnTo>
                  <a:lnTo>
                    <a:pt x="82248" y="252983"/>
                  </a:lnTo>
                  <a:lnTo>
                    <a:pt x="130808" y="252983"/>
                  </a:lnTo>
                  <a:lnTo>
                    <a:pt x="135588" y="248411"/>
                  </a:lnTo>
                  <a:lnTo>
                    <a:pt x="164544" y="248411"/>
                  </a:lnTo>
                  <a:lnTo>
                    <a:pt x="164544" y="111251"/>
                  </a:lnTo>
                  <a:close/>
                </a:path>
                <a:path w="165100" h="280670">
                  <a:moveTo>
                    <a:pt x="159972" y="0"/>
                  </a:moveTo>
                  <a:lnTo>
                    <a:pt x="137112" y="0"/>
                  </a:lnTo>
                  <a:lnTo>
                    <a:pt x="135588" y="1523"/>
                  </a:lnTo>
                  <a:lnTo>
                    <a:pt x="134064" y="1523"/>
                  </a:lnTo>
                  <a:lnTo>
                    <a:pt x="131016" y="4571"/>
                  </a:lnTo>
                  <a:lnTo>
                    <a:pt x="131016" y="109727"/>
                  </a:lnTo>
                  <a:lnTo>
                    <a:pt x="164544" y="109727"/>
                  </a:lnTo>
                  <a:lnTo>
                    <a:pt x="164544" y="4571"/>
                  </a:lnTo>
                  <a:lnTo>
                    <a:pt x="1599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3688080" y="6004560"/>
              <a:ext cx="117348" cy="242315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832859" y="6050280"/>
              <a:ext cx="179831" cy="196596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151375" y="6050280"/>
              <a:ext cx="1389888" cy="196596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5658612" y="6004560"/>
              <a:ext cx="117348" cy="242315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5818631" y="5964936"/>
              <a:ext cx="155575" cy="279400"/>
            </a:xfrm>
            <a:custGeom>
              <a:avLst/>
              <a:gdLst/>
              <a:ahLst/>
              <a:cxnLst/>
              <a:rect l="l" t="t" r="r" b="b"/>
              <a:pathLst>
                <a:path w="155575" h="279400">
                  <a:moveTo>
                    <a:pt x="30479" y="277367"/>
                  </a:moveTo>
                  <a:lnTo>
                    <a:pt x="3047" y="277367"/>
                  </a:lnTo>
                  <a:lnTo>
                    <a:pt x="4571" y="278891"/>
                  </a:lnTo>
                  <a:lnTo>
                    <a:pt x="28955" y="278891"/>
                  </a:lnTo>
                  <a:lnTo>
                    <a:pt x="30479" y="277367"/>
                  </a:lnTo>
                  <a:close/>
                </a:path>
                <a:path w="155575" h="279400">
                  <a:moveTo>
                    <a:pt x="152400" y="277367"/>
                  </a:moveTo>
                  <a:lnTo>
                    <a:pt x="124967" y="277367"/>
                  </a:lnTo>
                  <a:lnTo>
                    <a:pt x="126491" y="278891"/>
                  </a:lnTo>
                  <a:lnTo>
                    <a:pt x="150875" y="278891"/>
                  </a:lnTo>
                  <a:lnTo>
                    <a:pt x="152400" y="277367"/>
                  </a:lnTo>
                  <a:close/>
                </a:path>
                <a:path w="155575" h="279400">
                  <a:moveTo>
                    <a:pt x="32003" y="275843"/>
                  </a:moveTo>
                  <a:lnTo>
                    <a:pt x="1523" y="275843"/>
                  </a:lnTo>
                  <a:lnTo>
                    <a:pt x="1523" y="277367"/>
                  </a:lnTo>
                  <a:lnTo>
                    <a:pt x="32003" y="277367"/>
                  </a:lnTo>
                  <a:lnTo>
                    <a:pt x="32003" y="275843"/>
                  </a:lnTo>
                  <a:close/>
                </a:path>
                <a:path w="155575" h="279400">
                  <a:moveTo>
                    <a:pt x="153923" y="275843"/>
                  </a:moveTo>
                  <a:lnTo>
                    <a:pt x="123443" y="275843"/>
                  </a:lnTo>
                  <a:lnTo>
                    <a:pt x="123443" y="277367"/>
                  </a:lnTo>
                  <a:lnTo>
                    <a:pt x="153923" y="277367"/>
                  </a:lnTo>
                  <a:lnTo>
                    <a:pt x="153923" y="275843"/>
                  </a:lnTo>
                  <a:close/>
                </a:path>
                <a:path w="155575" h="279400">
                  <a:moveTo>
                    <a:pt x="33527" y="4571"/>
                  </a:moveTo>
                  <a:lnTo>
                    <a:pt x="0" y="4571"/>
                  </a:lnTo>
                  <a:lnTo>
                    <a:pt x="0" y="275843"/>
                  </a:lnTo>
                  <a:lnTo>
                    <a:pt x="33527" y="275843"/>
                  </a:lnTo>
                  <a:lnTo>
                    <a:pt x="33527" y="147827"/>
                  </a:lnTo>
                  <a:lnTo>
                    <a:pt x="40147" y="140136"/>
                  </a:lnTo>
                  <a:lnTo>
                    <a:pt x="71627" y="115061"/>
                  </a:lnTo>
                  <a:lnTo>
                    <a:pt x="74400" y="114299"/>
                  </a:lnTo>
                  <a:lnTo>
                    <a:pt x="33527" y="114299"/>
                  </a:lnTo>
                  <a:lnTo>
                    <a:pt x="33527" y="4571"/>
                  </a:lnTo>
                  <a:close/>
                </a:path>
                <a:path w="155575" h="279400">
                  <a:moveTo>
                    <a:pt x="144449" y="112775"/>
                  </a:moveTo>
                  <a:lnTo>
                    <a:pt x="89915" y="112775"/>
                  </a:lnTo>
                  <a:lnTo>
                    <a:pt x="96012" y="114299"/>
                  </a:lnTo>
                  <a:lnTo>
                    <a:pt x="100583" y="117347"/>
                  </a:lnTo>
                  <a:lnTo>
                    <a:pt x="105155" y="118871"/>
                  </a:lnTo>
                  <a:lnTo>
                    <a:pt x="112775" y="126491"/>
                  </a:lnTo>
                  <a:lnTo>
                    <a:pt x="115823" y="132587"/>
                  </a:lnTo>
                  <a:lnTo>
                    <a:pt x="118871" y="137159"/>
                  </a:lnTo>
                  <a:lnTo>
                    <a:pt x="121919" y="149351"/>
                  </a:lnTo>
                  <a:lnTo>
                    <a:pt x="121919" y="275843"/>
                  </a:lnTo>
                  <a:lnTo>
                    <a:pt x="155447" y="275843"/>
                  </a:lnTo>
                  <a:lnTo>
                    <a:pt x="155447" y="164591"/>
                  </a:lnTo>
                  <a:lnTo>
                    <a:pt x="155186" y="154852"/>
                  </a:lnTo>
                  <a:lnTo>
                    <a:pt x="147447" y="118300"/>
                  </a:lnTo>
                  <a:lnTo>
                    <a:pt x="144449" y="112775"/>
                  </a:lnTo>
                  <a:close/>
                </a:path>
                <a:path w="155575" h="279400">
                  <a:moveTo>
                    <a:pt x="91439" y="85343"/>
                  </a:moveTo>
                  <a:lnTo>
                    <a:pt x="54744" y="96083"/>
                  </a:lnTo>
                  <a:lnTo>
                    <a:pt x="33527" y="114299"/>
                  </a:lnTo>
                  <a:lnTo>
                    <a:pt x="74400" y="114299"/>
                  </a:lnTo>
                  <a:lnTo>
                    <a:pt x="77866" y="113347"/>
                  </a:lnTo>
                  <a:lnTo>
                    <a:pt x="83819" y="112775"/>
                  </a:lnTo>
                  <a:lnTo>
                    <a:pt x="144449" y="112775"/>
                  </a:lnTo>
                  <a:lnTo>
                    <a:pt x="144256" y="112418"/>
                  </a:lnTo>
                  <a:lnTo>
                    <a:pt x="140207" y="106679"/>
                  </a:lnTo>
                  <a:lnTo>
                    <a:pt x="135635" y="100583"/>
                  </a:lnTo>
                  <a:lnTo>
                    <a:pt x="129539" y="94487"/>
                  </a:lnTo>
                  <a:lnTo>
                    <a:pt x="120395" y="91439"/>
                  </a:lnTo>
                  <a:lnTo>
                    <a:pt x="114157" y="88558"/>
                  </a:lnTo>
                  <a:lnTo>
                    <a:pt x="107060" y="86677"/>
                  </a:lnTo>
                  <a:lnTo>
                    <a:pt x="99393" y="85653"/>
                  </a:lnTo>
                  <a:lnTo>
                    <a:pt x="91439" y="85343"/>
                  </a:lnTo>
                  <a:close/>
                </a:path>
                <a:path w="155575" h="279400">
                  <a:moveTo>
                    <a:pt x="32003" y="3047"/>
                  </a:moveTo>
                  <a:lnTo>
                    <a:pt x="1523" y="3047"/>
                  </a:lnTo>
                  <a:lnTo>
                    <a:pt x="1523" y="4571"/>
                  </a:lnTo>
                  <a:lnTo>
                    <a:pt x="32003" y="4571"/>
                  </a:lnTo>
                  <a:lnTo>
                    <a:pt x="32003" y="3047"/>
                  </a:lnTo>
                  <a:close/>
                </a:path>
                <a:path w="155575" h="279400">
                  <a:moveTo>
                    <a:pt x="30479" y="1523"/>
                  </a:moveTo>
                  <a:lnTo>
                    <a:pt x="3047" y="1523"/>
                  </a:lnTo>
                  <a:lnTo>
                    <a:pt x="3047" y="3047"/>
                  </a:lnTo>
                  <a:lnTo>
                    <a:pt x="30479" y="3047"/>
                  </a:lnTo>
                  <a:lnTo>
                    <a:pt x="30479" y="1523"/>
                  </a:lnTo>
                  <a:close/>
                </a:path>
                <a:path w="155575" h="279400">
                  <a:moveTo>
                    <a:pt x="24383" y="0"/>
                  </a:moveTo>
                  <a:lnTo>
                    <a:pt x="9143" y="0"/>
                  </a:lnTo>
                  <a:lnTo>
                    <a:pt x="6095" y="1523"/>
                  </a:lnTo>
                  <a:lnTo>
                    <a:pt x="27431" y="1523"/>
                  </a:lnTo>
                  <a:lnTo>
                    <a:pt x="243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022926" y="6050280"/>
              <a:ext cx="166037" cy="196596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6317064" y="5964936"/>
              <a:ext cx="1545251" cy="350520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7984236" y="6050280"/>
              <a:ext cx="179747" cy="196596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8189976" y="5963412"/>
              <a:ext cx="398145" cy="280670"/>
            </a:xfrm>
            <a:custGeom>
              <a:avLst/>
              <a:gdLst/>
              <a:ahLst/>
              <a:cxnLst/>
              <a:rect l="l" t="t" r="r" b="b"/>
              <a:pathLst>
                <a:path w="398145" h="280670">
                  <a:moveTo>
                    <a:pt x="121920" y="15240"/>
                  </a:moveTo>
                  <a:lnTo>
                    <a:pt x="120396" y="13716"/>
                  </a:lnTo>
                  <a:lnTo>
                    <a:pt x="120396" y="9144"/>
                  </a:lnTo>
                  <a:lnTo>
                    <a:pt x="117348" y="6096"/>
                  </a:lnTo>
                  <a:lnTo>
                    <a:pt x="115824" y="6096"/>
                  </a:lnTo>
                  <a:lnTo>
                    <a:pt x="112776" y="4572"/>
                  </a:lnTo>
                  <a:lnTo>
                    <a:pt x="111252" y="3048"/>
                  </a:lnTo>
                  <a:lnTo>
                    <a:pt x="108204" y="3048"/>
                  </a:lnTo>
                  <a:lnTo>
                    <a:pt x="103632" y="1524"/>
                  </a:lnTo>
                  <a:lnTo>
                    <a:pt x="99060" y="1524"/>
                  </a:lnTo>
                  <a:lnTo>
                    <a:pt x="94488" y="0"/>
                  </a:lnTo>
                  <a:lnTo>
                    <a:pt x="89916" y="0"/>
                  </a:lnTo>
                  <a:lnTo>
                    <a:pt x="82435" y="292"/>
                  </a:lnTo>
                  <a:lnTo>
                    <a:pt x="45720" y="16764"/>
                  </a:lnTo>
                  <a:lnTo>
                    <a:pt x="32956" y="54483"/>
                  </a:lnTo>
                  <a:lnTo>
                    <a:pt x="32004" y="71628"/>
                  </a:lnTo>
                  <a:lnTo>
                    <a:pt x="32004" y="89916"/>
                  </a:lnTo>
                  <a:lnTo>
                    <a:pt x="4572" y="89916"/>
                  </a:lnTo>
                  <a:lnTo>
                    <a:pt x="3048" y="91440"/>
                  </a:lnTo>
                  <a:lnTo>
                    <a:pt x="1524" y="91440"/>
                  </a:lnTo>
                  <a:lnTo>
                    <a:pt x="1524" y="94488"/>
                  </a:lnTo>
                  <a:lnTo>
                    <a:pt x="0" y="96012"/>
                  </a:lnTo>
                  <a:lnTo>
                    <a:pt x="0" y="112776"/>
                  </a:lnTo>
                  <a:lnTo>
                    <a:pt x="4572" y="117348"/>
                  </a:lnTo>
                  <a:lnTo>
                    <a:pt x="32004" y="117348"/>
                  </a:lnTo>
                  <a:lnTo>
                    <a:pt x="32004" y="277368"/>
                  </a:lnTo>
                  <a:lnTo>
                    <a:pt x="33528" y="278892"/>
                  </a:lnTo>
                  <a:lnTo>
                    <a:pt x="35052" y="278892"/>
                  </a:lnTo>
                  <a:lnTo>
                    <a:pt x="36576" y="280416"/>
                  </a:lnTo>
                  <a:lnTo>
                    <a:pt x="60960" y="280416"/>
                  </a:lnTo>
                  <a:lnTo>
                    <a:pt x="60960" y="278892"/>
                  </a:lnTo>
                  <a:lnTo>
                    <a:pt x="64008" y="278892"/>
                  </a:lnTo>
                  <a:lnTo>
                    <a:pt x="64008" y="277368"/>
                  </a:lnTo>
                  <a:lnTo>
                    <a:pt x="65532" y="275844"/>
                  </a:lnTo>
                  <a:lnTo>
                    <a:pt x="65532" y="117348"/>
                  </a:lnTo>
                  <a:lnTo>
                    <a:pt x="106680" y="117348"/>
                  </a:lnTo>
                  <a:lnTo>
                    <a:pt x="109728" y="114300"/>
                  </a:lnTo>
                  <a:lnTo>
                    <a:pt x="111252" y="111252"/>
                  </a:lnTo>
                  <a:lnTo>
                    <a:pt x="111252" y="96012"/>
                  </a:lnTo>
                  <a:lnTo>
                    <a:pt x="109728" y="94488"/>
                  </a:lnTo>
                  <a:lnTo>
                    <a:pt x="109728" y="91440"/>
                  </a:lnTo>
                  <a:lnTo>
                    <a:pt x="108204" y="91440"/>
                  </a:lnTo>
                  <a:lnTo>
                    <a:pt x="106680" y="89916"/>
                  </a:lnTo>
                  <a:lnTo>
                    <a:pt x="65532" y="89916"/>
                  </a:lnTo>
                  <a:lnTo>
                    <a:pt x="65532" y="56388"/>
                  </a:lnTo>
                  <a:lnTo>
                    <a:pt x="67056" y="50292"/>
                  </a:lnTo>
                  <a:lnTo>
                    <a:pt x="67056" y="45720"/>
                  </a:lnTo>
                  <a:lnTo>
                    <a:pt x="68580" y="41148"/>
                  </a:lnTo>
                  <a:lnTo>
                    <a:pt x="71628" y="38100"/>
                  </a:lnTo>
                  <a:lnTo>
                    <a:pt x="73152" y="33528"/>
                  </a:lnTo>
                  <a:lnTo>
                    <a:pt x="82296" y="28956"/>
                  </a:lnTo>
                  <a:lnTo>
                    <a:pt x="86868" y="27432"/>
                  </a:lnTo>
                  <a:lnTo>
                    <a:pt x="99060" y="27432"/>
                  </a:lnTo>
                  <a:lnTo>
                    <a:pt x="102108" y="28956"/>
                  </a:lnTo>
                  <a:lnTo>
                    <a:pt x="103632" y="28956"/>
                  </a:lnTo>
                  <a:lnTo>
                    <a:pt x="106680" y="30480"/>
                  </a:lnTo>
                  <a:lnTo>
                    <a:pt x="108204" y="30480"/>
                  </a:lnTo>
                  <a:lnTo>
                    <a:pt x="109728" y="32004"/>
                  </a:lnTo>
                  <a:lnTo>
                    <a:pt x="114300" y="32004"/>
                  </a:lnTo>
                  <a:lnTo>
                    <a:pt x="114300" y="33528"/>
                  </a:lnTo>
                  <a:lnTo>
                    <a:pt x="118872" y="33528"/>
                  </a:lnTo>
                  <a:lnTo>
                    <a:pt x="120396" y="32004"/>
                  </a:lnTo>
                  <a:lnTo>
                    <a:pt x="120396" y="28956"/>
                  </a:lnTo>
                  <a:lnTo>
                    <a:pt x="121920" y="27432"/>
                  </a:lnTo>
                  <a:lnTo>
                    <a:pt x="121920" y="15240"/>
                  </a:lnTo>
                  <a:close/>
                </a:path>
                <a:path w="398145" h="280670">
                  <a:moveTo>
                    <a:pt x="338328" y="13716"/>
                  </a:moveTo>
                  <a:lnTo>
                    <a:pt x="336804" y="12192"/>
                  </a:lnTo>
                  <a:lnTo>
                    <a:pt x="336804" y="9144"/>
                  </a:lnTo>
                  <a:lnTo>
                    <a:pt x="333756" y="6096"/>
                  </a:lnTo>
                  <a:lnTo>
                    <a:pt x="332232" y="6096"/>
                  </a:lnTo>
                  <a:lnTo>
                    <a:pt x="330708" y="4572"/>
                  </a:lnTo>
                  <a:lnTo>
                    <a:pt x="327660" y="3048"/>
                  </a:lnTo>
                  <a:lnTo>
                    <a:pt x="324612" y="3048"/>
                  </a:lnTo>
                  <a:lnTo>
                    <a:pt x="320040" y="1524"/>
                  </a:lnTo>
                  <a:lnTo>
                    <a:pt x="315468" y="1524"/>
                  </a:lnTo>
                  <a:lnTo>
                    <a:pt x="310896" y="0"/>
                  </a:lnTo>
                  <a:lnTo>
                    <a:pt x="306324" y="0"/>
                  </a:lnTo>
                  <a:lnTo>
                    <a:pt x="268224" y="12192"/>
                  </a:lnTo>
                  <a:lnTo>
                    <a:pt x="262128" y="16764"/>
                  </a:lnTo>
                  <a:lnTo>
                    <a:pt x="249364" y="54483"/>
                  </a:lnTo>
                  <a:lnTo>
                    <a:pt x="248412" y="71628"/>
                  </a:lnTo>
                  <a:lnTo>
                    <a:pt x="248412" y="89916"/>
                  </a:lnTo>
                  <a:lnTo>
                    <a:pt x="220980" y="89916"/>
                  </a:lnTo>
                  <a:lnTo>
                    <a:pt x="220980" y="91440"/>
                  </a:lnTo>
                  <a:lnTo>
                    <a:pt x="219456" y="91440"/>
                  </a:lnTo>
                  <a:lnTo>
                    <a:pt x="217932" y="92964"/>
                  </a:lnTo>
                  <a:lnTo>
                    <a:pt x="217932" y="96012"/>
                  </a:lnTo>
                  <a:lnTo>
                    <a:pt x="216408" y="97536"/>
                  </a:lnTo>
                  <a:lnTo>
                    <a:pt x="216408" y="108204"/>
                  </a:lnTo>
                  <a:lnTo>
                    <a:pt x="217932" y="112776"/>
                  </a:lnTo>
                  <a:lnTo>
                    <a:pt x="217932" y="114300"/>
                  </a:lnTo>
                  <a:lnTo>
                    <a:pt x="220980" y="117348"/>
                  </a:lnTo>
                  <a:lnTo>
                    <a:pt x="248412" y="117348"/>
                  </a:lnTo>
                  <a:lnTo>
                    <a:pt x="248412" y="277368"/>
                  </a:lnTo>
                  <a:lnTo>
                    <a:pt x="249936" y="277368"/>
                  </a:lnTo>
                  <a:lnTo>
                    <a:pt x="249936" y="278892"/>
                  </a:lnTo>
                  <a:lnTo>
                    <a:pt x="251460" y="278892"/>
                  </a:lnTo>
                  <a:lnTo>
                    <a:pt x="252984" y="280416"/>
                  </a:lnTo>
                  <a:lnTo>
                    <a:pt x="277368" y="280416"/>
                  </a:lnTo>
                  <a:lnTo>
                    <a:pt x="278892" y="278892"/>
                  </a:lnTo>
                  <a:lnTo>
                    <a:pt x="280416" y="278892"/>
                  </a:lnTo>
                  <a:lnTo>
                    <a:pt x="280416" y="277368"/>
                  </a:lnTo>
                  <a:lnTo>
                    <a:pt x="281940" y="277368"/>
                  </a:lnTo>
                  <a:lnTo>
                    <a:pt x="281940" y="117348"/>
                  </a:lnTo>
                  <a:lnTo>
                    <a:pt x="323088" y="117348"/>
                  </a:lnTo>
                  <a:lnTo>
                    <a:pt x="326136" y="115824"/>
                  </a:lnTo>
                  <a:lnTo>
                    <a:pt x="326136" y="114300"/>
                  </a:lnTo>
                  <a:lnTo>
                    <a:pt x="327660" y="111252"/>
                  </a:lnTo>
                  <a:lnTo>
                    <a:pt x="327660" y="94488"/>
                  </a:lnTo>
                  <a:lnTo>
                    <a:pt x="326136" y="92964"/>
                  </a:lnTo>
                  <a:lnTo>
                    <a:pt x="326136" y="91440"/>
                  </a:lnTo>
                  <a:lnTo>
                    <a:pt x="324612" y="91440"/>
                  </a:lnTo>
                  <a:lnTo>
                    <a:pt x="323088" y="89916"/>
                  </a:lnTo>
                  <a:lnTo>
                    <a:pt x="281940" y="89916"/>
                  </a:lnTo>
                  <a:lnTo>
                    <a:pt x="281940" y="56388"/>
                  </a:lnTo>
                  <a:lnTo>
                    <a:pt x="283464" y="50292"/>
                  </a:lnTo>
                  <a:lnTo>
                    <a:pt x="283464" y="45720"/>
                  </a:lnTo>
                  <a:lnTo>
                    <a:pt x="284988" y="41148"/>
                  </a:lnTo>
                  <a:lnTo>
                    <a:pt x="288036" y="38100"/>
                  </a:lnTo>
                  <a:lnTo>
                    <a:pt x="289560" y="33528"/>
                  </a:lnTo>
                  <a:lnTo>
                    <a:pt x="295656" y="30480"/>
                  </a:lnTo>
                  <a:lnTo>
                    <a:pt x="300228" y="28956"/>
                  </a:lnTo>
                  <a:lnTo>
                    <a:pt x="303276" y="27432"/>
                  </a:lnTo>
                  <a:lnTo>
                    <a:pt x="315468" y="27432"/>
                  </a:lnTo>
                  <a:lnTo>
                    <a:pt x="318516" y="28956"/>
                  </a:lnTo>
                  <a:lnTo>
                    <a:pt x="321564" y="28956"/>
                  </a:lnTo>
                  <a:lnTo>
                    <a:pt x="323088" y="30480"/>
                  </a:lnTo>
                  <a:lnTo>
                    <a:pt x="324612" y="30480"/>
                  </a:lnTo>
                  <a:lnTo>
                    <a:pt x="327660" y="32004"/>
                  </a:lnTo>
                  <a:lnTo>
                    <a:pt x="330708" y="32004"/>
                  </a:lnTo>
                  <a:lnTo>
                    <a:pt x="332232" y="33528"/>
                  </a:lnTo>
                  <a:lnTo>
                    <a:pt x="335280" y="33528"/>
                  </a:lnTo>
                  <a:lnTo>
                    <a:pt x="336804" y="32004"/>
                  </a:lnTo>
                  <a:lnTo>
                    <a:pt x="336804" y="30480"/>
                  </a:lnTo>
                  <a:lnTo>
                    <a:pt x="338328" y="28956"/>
                  </a:lnTo>
                  <a:lnTo>
                    <a:pt x="338328" y="27432"/>
                  </a:lnTo>
                  <a:lnTo>
                    <a:pt x="338328" y="13716"/>
                  </a:lnTo>
                  <a:close/>
                </a:path>
                <a:path w="398145" h="280670">
                  <a:moveTo>
                    <a:pt x="397764" y="7620"/>
                  </a:moveTo>
                  <a:lnTo>
                    <a:pt x="396240" y="6096"/>
                  </a:lnTo>
                  <a:lnTo>
                    <a:pt x="396240" y="4572"/>
                  </a:lnTo>
                  <a:lnTo>
                    <a:pt x="394716" y="4572"/>
                  </a:lnTo>
                  <a:lnTo>
                    <a:pt x="393192" y="3048"/>
                  </a:lnTo>
                  <a:lnTo>
                    <a:pt x="390144" y="3048"/>
                  </a:lnTo>
                  <a:lnTo>
                    <a:pt x="388620" y="1524"/>
                  </a:lnTo>
                  <a:lnTo>
                    <a:pt x="373380" y="1524"/>
                  </a:lnTo>
                  <a:lnTo>
                    <a:pt x="370332" y="3048"/>
                  </a:lnTo>
                  <a:lnTo>
                    <a:pt x="367284" y="3048"/>
                  </a:lnTo>
                  <a:lnTo>
                    <a:pt x="364236" y="6096"/>
                  </a:lnTo>
                  <a:lnTo>
                    <a:pt x="364236" y="277368"/>
                  </a:lnTo>
                  <a:lnTo>
                    <a:pt x="365760" y="278892"/>
                  </a:lnTo>
                  <a:lnTo>
                    <a:pt x="367284" y="278892"/>
                  </a:lnTo>
                  <a:lnTo>
                    <a:pt x="368808" y="280416"/>
                  </a:lnTo>
                  <a:lnTo>
                    <a:pt x="393192" y="280416"/>
                  </a:lnTo>
                  <a:lnTo>
                    <a:pt x="393192" y="278892"/>
                  </a:lnTo>
                  <a:lnTo>
                    <a:pt x="396240" y="278892"/>
                  </a:lnTo>
                  <a:lnTo>
                    <a:pt x="396240" y="277368"/>
                  </a:lnTo>
                  <a:lnTo>
                    <a:pt x="397764" y="275844"/>
                  </a:lnTo>
                  <a:lnTo>
                    <a:pt x="397764" y="76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8647176" y="6051804"/>
              <a:ext cx="155448" cy="195072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8860536" y="5963412"/>
              <a:ext cx="559435" cy="283845"/>
            </a:xfrm>
            <a:custGeom>
              <a:avLst/>
              <a:gdLst/>
              <a:ahLst/>
              <a:cxnLst/>
              <a:rect l="l" t="t" r="r" b="b"/>
              <a:pathLst>
                <a:path w="559434" h="283845">
                  <a:moveTo>
                    <a:pt x="36576" y="92964"/>
                  </a:moveTo>
                  <a:lnTo>
                    <a:pt x="33528" y="89916"/>
                  </a:lnTo>
                  <a:lnTo>
                    <a:pt x="28956" y="89916"/>
                  </a:lnTo>
                  <a:lnTo>
                    <a:pt x="25908" y="88392"/>
                  </a:lnTo>
                  <a:lnTo>
                    <a:pt x="16764" y="88392"/>
                  </a:lnTo>
                  <a:lnTo>
                    <a:pt x="15240" y="89916"/>
                  </a:lnTo>
                  <a:lnTo>
                    <a:pt x="7620" y="89916"/>
                  </a:lnTo>
                  <a:lnTo>
                    <a:pt x="6096" y="91440"/>
                  </a:lnTo>
                  <a:lnTo>
                    <a:pt x="4572" y="91440"/>
                  </a:lnTo>
                  <a:lnTo>
                    <a:pt x="4572" y="278892"/>
                  </a:lnTo>
                  <a:lnTo>
                    <a:pt x="7620" y="278892"/>
                  </a:lnTo>
                  <a:lnTo>
                    <a:pt x="9144" y="280416"/>
                  </a:lnTo>
                  <a:lnTo>
                    <a:pt x="32004" y="280416"/>
                  </a:lnTo>
                  <a:lnTo>
                    <a:pt x="33528" y="278892"/>
                  </a:lnTo>
                  <a:lnTo>
                    <a:pt x="35052" y="278892"/>
                  </a:lnTo>
                  <a:lnTo>
                    <a:pt x="36576" y="277368"/>
                  </a:lnTo>
                  <a:lnTo>
                    <a:pt x="36576" y="92964"/>
                  </a:lnTo>
                  <a:close/>
                </a:path>
                <a:path w="559434" h="283845">
                  <a:moveTo>
                    <a:pt x="41148" y="27432"/>
                  </a:moveTo>
                  <a:lnTo>
                    <a:pt x="39624" y="21336"/>
                  </a:lnTo>
                  <a:lnTo>
                    <a:pt x="36576" y="19812"/>
                  </a:lnTo>
                  <a:lnTo>
                    <a:pt x="33528" y="16764"/>
                  </a:lnTo>
                  <a:lnTo>
                    <a:pt x="28956" y="15240"/>
                  </a:lnTo>
                  <a:lnTo>
                    <a:pt x="12192" y="15240"/>
                  </a:lnTo>
                  <a:lnTo>
                    <a:pt x="7620" y="16764"/>
                  </a:lnTo>
                  <a:lnTo>
                    <a:pt x="4572" y="19812"/>
                  </a:lnTo>
                  <a:lnTo>
                    <a:pt x="1524" y="21336"/>
                  </a:lnTo>
                  <a:lnTo>
                    <a:pt x="0" y="27432"/>
                  </a:lnTo>
                  <a:lnTo>
                    <a:pt x="0" y="42672"/>
                  </a:lnTo>
                  <a:lnTo>
                    <a:pt x="1524" y="47244"/>
                  </a:lnTo>
                  <a:lnTo>
                    <a:pt x="7620" y="53340"/>
                  </a:lnTo>
                  <a:lnTo>
                    <a:pt x="12192" y="54864"/>
                  </a:lnTo>
                  <a:lnTo>
                    <a:pt x="27432" y="54864"/>
                  </a:lnTo>
                  <a:lnTo>
                    <a:pt x="33528" y="53340"/>
                  </a:lnTo>
                  <a:lnTo>
                    <a:pt x="39624" y="47244"/>
                  </a:lnTo>
                  <a:lnTo>
                    <a:pt x="41148" y="42672"/>
                  </a:lnTo>
                  <a:lnTo>
                    <a:pt x="41148" y="27432"/>
                  </a:lnTo>
                  <a:close/>
                </a:path>
                <a:path w="559434" h="283845">
                  <a:moveTo>
                    <a:pt x="252984" y="7620"/>
                  </a:moveTo>
                  <a:lnTo>
                    <a:pt x="251460" y="7620"/>
                  </a:lnTo>
                  <a:lnTo>
                    <a:pt x="251460" y="6096"/>
                  </a:lnTo>
                  <a:lnTo>
                    <a:pt x="249936" y="4572"/>
                  </a:lnTo>
                  <a:lnTo>
                    <a:pt x="248412" y="4572"/>
                  </a:lnTo>
                  <a:lnTo>
                    <a:pt x="248412" y="3048"/>
                  </a:lnTo>
                  <a:lnTo>
                    <a:pt x="225552" y="3048"/>
                  </a:lnTo>
                  <a:lnTo>
                    <a:pt x="224028" y="4572"/>
                  </a:lnTo>
                  <a:lnTo>
                    <a:pt x="220980" y="4572"/>
                  </a:lnTo>
                  <a:lnTo>
                    <a:pt x="220980" y="6096"/>
                  </a:lnTo>
                  <a:lnTo>
                    <a:pt x="219456" y="6096"/>
                  </a:lnTo>
                  <a:lnTo>
                    <a:pt x="219456" y="112776"/>
                  </a:lnTo>
                  <a:lnTo>
                    <a:pt x="219456" y="147828"/>
                  </a:lnTo>
                  <a:lnTo>
                    <a:pt x="219456" y="220980"/>
                  </a:lnTo>
                  <a:lnTo>
                    <a:pt x="214884" y="227076"/>
                  </a:lnTo>
                  <a:lnTo>
                    <a:pt x="208788" y="233172"/>
                  </a:lnTo>
                  <a:lnTo>
                    <a:pt x="204216" y="236220"/>
                  </a:lnTo>
                  <a:lnTo>
                    <a:pt x="195072" y="245364"/>
                  </a:lnTo>
                  <a:lnTo>
                    <a:pt x="190500" y="248412"/>
                  </a:lnTo>
                  <a:lnTo>
                    <a:pt x="187452" y="249936"/>
                  </a:lnTo>
                  <a:lnTo>
                    <a:pt x="182880" y="252984"/>
                  </a:lnTo>
                  <a:lnTo>
                    <a:pt x="178308" y="254508"/>
                  </a:lnTo>
                  <a:lnTo>
                    <a:pt x="175260" y="254508"/>
                  </a:lnTo>
                  <a:lnTo>
                    <a:pt x="170688" y="256032"/>
                  </a:lnTo>
                  <a:lnTo>
                    <a:pt x="156972" y="256032"/>
                  </a:lnTo>
                  <a:lnTo>
                    <a:pt x="144780" y="249936"/>
                  </a:lnTo>
                  <a:lnTo>
                    <a:pt x="138684" y="245364"/>
                  </a:lnTo>
                  <a:lnTo>
                    <a:pt x="134112" y="239268"/>
                  </a:lnTo>
                  <a:lnTo>
                    <a:pt x="131064" y="233172"/>
                  </a:lnTo>
                  <a:lnTo>
                    <a:pt x="126492" y="227076"/>
                  </a:lnTo>
                  <a:lnTo>
                    <a:pt x="121932" y="190385"/>
                  </a:lnTo>
                  <a:lnTo>
                    <a:pt x="121970" y="176288"/>
                  </a:lnTo>
                  <a:lnTo>
                    <a:pt x="131064" y="135636"/>
                  </a:lnTo>
                  <a:lnTo>
                    <a:pt x="158496" y="114300"/>
                  </a:lnTo>
                  <a:lnTo>
                    <a:pt x="167640" y="114300"/>
                  </a:lnTo>
                  <a:lnTo>
                    <a:pt x="205930" y="133921"/>
                  </a:lnTo>
                  <a:lnTo>
                    <a:pt x="219456" y="147828"/>
                  </a:lnTo>
                  <a:lnTo>
                    <a:pt x="219456" y="112776"/>
                  </a:lnTo>
                  <a:lnTo>
                    <a:pt x="186664" y="90093"/>
                  </a:lnTo>
                  <a:lnTo>
                    <a:pt x="164592" y="86868"/>
                  </a:lnTo>
                  <a:lnTo>
                    <a:pt x="155486" y="87185"/>
                  </a:lnTo>
                  <a:lnTo>
                    <a:pt x="117729" y="101917"/>
                  </a:lnTo>
                  <a:lnTo>
                    <a:pt x="94881" y="135953"/>
                  </a:lnTo>
                  <a:lnTo>
                    <a:pt x="87147" y="176288"/>
                  </a:lnTo>
                  <a:lnTo>
                    <a:pt x="86944" y="184404"/>
                  </a:lnTo>
                  <a:lnTo>
                    <a:pt x="86956" y="190385"/>
                  </a:lnTo>
                  <a:lnTo>
                    <a:pt x="93764" y="232867"/>
                  </a:lnTo>
                  <a:lnTo>
                    <a:pt x="113919" y="266890"/>
                  </a:lnTo>
                  <a:lnTo>
                    <a:pt x="150914" y="283133"/>
                  </a:lnTo>
                  <a:lnTo>
                    <a:pt x="160020" y="283464"/>
                  </a:lnTo>
                  <a:lnTo>
                    <a:pt x="168897" y="282917"/>
                  </a:lnTo>
                  <a:lnTo>
                    <a:pt x="208597" y="264795"/>
                  </a:lnTo>
                  <a:lnTo>
                    <a:pt x="217881" y="256032"/>
                  </a:lnTo>
                  <a:lnTo>
                    <a:pt x="222504" y="251460"/>
                  </a:lnTo>
                  <a:lnTo>
                    <a:pt x="222504" y="275844"/>
                  </a:lnTo>
                  <a:lnTo>
                    <a:pt x="224028" y="277368"/>
                  </a:lnTo>
                  <a:lnTo>
                    <a:pt x="224028" y="278892"/>
                  </a:lnTo>
                  <a:lnTo>
                    <a:pt x="227076" y="278892"/>
                  </a:lnTo>
                  <a:lnTo>
                    <a:pt x="227076" y="280416"/>
                  </a:lnTo>
                  <a:lnTo>
                    <a:pt x="248412" y="280416"/>
                  </a:lnTo>
                  <a:lnTo>
                    <a:pt x="249936" y="278892"/>
                  </a:lnTo>
                  <a:lnTo>
                    <a:pt x="251460" y="278892"/>
                  </a:lnTo>
                  <a:lnTo>
                    <a:pt x="251460" y="277368"/>
                  </a:lnTo>
                  <a:lnTo>
                    <a:pt x="252984" y="277368"/>
                  </a:lnTo>
                  <a:lnTo>
                    <a:pt x="252984" y="251460"/>
                  </a:lnTo>
                  <a:lnTo>
                    <a:pt x="252984" y="114300"/>
                  </a:lnTo>
                  <a:lnTo>
                    <a:pt x="252984" y="112776"/>
                  </a:lnTo>
                  <a:lnTo>
                    <a:pt x="252984" y="7620"/>
                  </a:lnTo>
                  <a:close/>
                </a:path>
                <a:path w="559434" h="283845">
                  <a:moveTo>
                    <a:pt x="499872" y="10668"/>
                  </a:moveTo>
                  <a:lnTo>
                    <a:pt x="498348" y="9144"/>
                  </a:lnTo>
                  <a:lnTo>
                    <a:pt x="498348" y="7620"/>
                  </a:lnTo>
                  <a:lnTo>
                    <a:pt x="496824" y="7620"/>
                  </a:lnTo>
                  <a:lnTo>
                    <a:pt x="496824" y="6096"/>
                  </a:lnTo>
                  <a:lnTo>
                    <a:pt x="495300" y="6096"/>
                  </a:lnTo>
                  <a:lnTo>
                    <a:pt x="489204" y="3048"/>
                  </a:lnTo>
                  <a:lnTo>
                    <a:pt x="486156" y="3048"/>
                  </a:lnTo>
                  <a:lnTo>
                    <a:pt x="481584" y="1524"/>
                  </a:lnTo>
                  <a:lnTo>
                    <a:pt x="478536" y="1524"/>
                  </a:lnTo>
                  <a:lnTo>
                    <a:pt x="472440" y="0"/>
                  </a:lnTo>
                  <a:lnTo>
                    <a:pt x="458724" y="0"/>
                  </a:lnTo>
                  <a:lnTo>
                    <a:pt x="449580" y="1524"/>
                  </a:lnTo>
                  <a:lnTo>
                    <a:pt x="443484" y="4572"/>
                  </a:lnTo>
                  <a:lnTo>
                    <a:pt x="435864" y="7620"/>
                  </a:lnTo>
                  <a:lnTo>
                    <a:pt x="414528" y="39624"/>
                  </a:lnTo>
                  <a:lnTo>
                    <a:pt x="412521" y="46774"/>
                  </a:lnTo>
                  <a:lnTo>
                    <a:pt x="411099" y="54483"/>
                  </a:lnTo>
                  <a:lnTo>
                    <a:pt x="410235" y="62776"/>
                  </a:lnTo>
                  <a:lnTo>
                    <a:pt x="409956" y="71628"/>
                  </a:lnTo>
                  <a:lnTo>
                    <a:pt x="409956" y="89916"/>
                  </a:lnTo>
                  <a:lnTo>
                    <a:pt x="384048" y="89916"/>
                  </a:lnTo>
                  <a:lnTo>
                    <a:pt x="382524" y="91440"/>
                  </a:lnTo>
                  <a:lnTo>
                    <a:pt x="381000" y="91440"/>
                  </a:lnTo>
                  <a:lnTo>
                    <a:pt x="381000" y="92964"/>
                  </a:lnTo>
                  <a:lnTo>
                    <a:pt x="379476" y="94488"/>
                  </a:lnTo>
                  <a:lnTo>
                    <a:pt x="379476" y="112776"/>
                  </a:lnTo>
                  <a:lnTo>
                    <a:pt x="381000" y="114300"/>
                  </a:lnTo>
                  <a:lnTo>
                    <a:pt x="381000" y="115824"/>
                  </a:lnTo>
                  <a:lnTo>
                    <a:pt x="382524" y="117348"/>
                  </a:lnTo>
                  <a:lnTo>
                    <a:pt x="409956" y="117348"/>
                  </a:lnTo>
                  <a:lnTo>
                    <a:pt x="409956" y="275844"/>
                  </a:lnTo>
                  <a:lnTo>
                    <a:pt x="411480" y="277368"/>
                  </a:lnTo>
                  <a:lnTo>
                    <a:pt x="411480" y="278892"/>
                  </a:lnTo>
                  <a:lnTo>
                    <a:pt x="414528" y="278892"/>
                  </a:lnTo>
                  <a:lnTo>
                    <a:pt x="416052" y="280416"/>
                  </a:lnTo>
                  <a:lnTo>
                    <a:pt x="438912" y="280416"/>
                  </a:lnTo>
                  <a:lnTo>
                    <a:pt x="440436" y="278892"/>
                  </a:lnTo>
                  <a:lnTo>
                    <a:pt x="441960" y="278892"/>
                  </a:lnTo>
                  <a:lnTo>
                    <a:pt x="443484" y="277368"/>
                  </a:lnTo>
                  <a:lnTo>
                    <a:pt x="443484" y="117348"/>
                  </a:lnTo>
                  <a:lnTo>
                    <a:pt x="486156" y="117348"/>
                  </a:lnTo>
                  <a:lnTo>
                    <a:pt x="489204" y="114300"/>
                  </a:lnTo>
                  <a:lnTo>
                    <a:pt x="489204" y="111252"/>
                  </a:lnTo>
                  <a:lnTo>
                    <a:pt x="490728" y="108204"/>
                  </a:lnTo>
                  <a:lnTo>
                    <a:pt x="490728" y="97536"/>
                  </a:lnTo>
                  <a:lnTo>
                    <a:pt x="489204" y="96012"/>
                  </a:lnTo>
                  <a:lnTo>
                    <a:pt x="489204" y="92964"/>
                  </a:lnTo>
                  <a:lnTo>
                    <a:pt x="487680" y="91440"/>
                  </a:lnTo>
                  <a:lnTo>
                    <a:pt x="486156" y="91440"/>
                  </a:lnTo>
                  <a:lnTo>
                    <a:pt x="486156" y="89916"/>
                  </a:lnTo>
                  <a:lnTo>
                    <a:pt x="443484" y="89916"/>
                  </a:lnTo>
                  <a:lnTo>
                    <a:pt x="443484" y="62484"/>
                  </a:lnTo>
                  <a:lnTo>
                    <a:pt x="445008" y="56388"/>
                  </a:lnTo>
                  <a:lnTo>
                    <a:pt x="445008" y="50292"/>
                  </a:lnTo>
                  <a:lnTo>
                    <a:pt x="458724" y="30480"/>
                  </a:lnTo>
                  <a:lnTo>
                    <a:pt x="461772" y="28956"/>
                  </a:lnTo>
                  <a:lnTo>
                    <a:pt x="466344" y="27432"/>
                  </a:lnTo>
                  <a:lnTo>
                    <a:pt x="477012" y="27432"/>
                  </a:lnTo>
                  <a:lnTo>
                    <a:pt x="480060" y="28956"/>
                  </a:lnTo>
                  <a:lnTo>
                    <a:pt x="483108" y="28956"/>
                  </a:lnTo>
                  <a:lnTo>
                    <a:pt x="484632" y="30480"/>
                  </a:lnTo>
                  <a:lnTo>
                    <a:pt x="487680" y="30480"/>
                  </a:lnTo>
                  <a:lnTo>
                    <a:pt x="489204" y="32004"/>
                  </a:lnTo>
                  <a:lnTo>
                    <a:pt x="492252" y="32004"/>
                  </a:lnTo>
                  <a:lnTo>
                    <a:pt x="493776" y="33528"/>
                  </a:lnTo>
                  <a:lnTo>
                    <a:pt x="498348" y="33528"/>
                  </a:lnTo>
                  <a:lnTo>
                    <a:pt x="498348" y="32004"/>
                  </a:lnTo>
                  <a:lnTo>
                    <a:pt x="499872" y="30480"/>
                  </a:lnTo>
                  <a:lnTo>
                    <a:pt x="499872" y="27432"/>
                  </a:lnTo>
                  <a:lnTo>
                    <a:pt x="499872" y="10668"/>
                  </a:lnTo>
                  <a:close/>
                </a:path>
                <a:path w="559434" h="283845">
                  <a:moveTo>
                    <a:pt x="559308" y="6096"/>
                  </a:moveTo>
                  <a:lnTo>
                    <a:pt x="556260" y="3048"/>
                  </a:lnTo>
                  <a:lnTo>
                    <a:pt x="553212" y="3048"/>
                  </a:lnTo>
                  <a:lnTo>
                    <a:pt x="551688" y="1524"/>
                  </a:lnTo>
                  <a:lnTo>
                    <a:pt x="534924" y="1524"/>
                  </a:lnTo>
                  <a:lnTo>
                    <a:pt x="531876" y="3048"/>
                  </a:lnTo>
                  <a:lnTo>
                    <a:pt x="530352" y="3048"/>
                  </a:lnTo>
                  <a:lnTo>
                    <a:pt x="528828" y="4572"/>
                  </a:lnTo>
                  <a:lnTo>
                    <a:pt x="527304" y="4572"/>
                  </a:lnTo>
                  <a:lnTo>
                    <a:pt x="527304" y="6096"/>
                  </a:lnTo>
                  <a:lnTo>
                    <a:pt x="525780" y="7620"/>
                  </a:lnTo>
                  <a:lnTo>
                    <a:pt x="525780" y="275844"/>
                  </a:lnTo>
                  <a:lnTo>
                    <a:pt x="527304" y="277368"/>
                  </a:lnTo>
                  <a:lnTo>
                    <a:pt x="527304" y="278892"/>
                  </a:lnTo>
                  <a:lnTo>
                    <a:pt x="530352" y="278892"/>
                  </a:lnTo>
                  <a:lnTo>
                    <a:pt x="530352" y="280416"/>
                  </a:lnTo>
                  <a:lnTo>
                    <a:pt x="554736" y="280416"/>
                  </a:lnTo>
                  <a:lnTo>
                    <a:pt x="556260" y="278892"/>
                  </a:lnTo>
                  <a:lnTo>
                    <a:pt x="557784" y="278892"/>
                  </a:lnTo>
                  <a:lnTo>
                    <a:pt x="559308" y="277368"/>
                  </a:lnTo>
                  <a:lnTo>
                    <a:pt x="559308" y="60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9468612" y="6050280"/>
              <a:ext cx="179832" cy="196596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9674352" y="6051804"/>
              <a:ext cx="330835" cy="193675"/>
            </a:xfrm>
            <a:custGeom>
              <a:avLst/>
              <a:gdLst/>
              <a:ahLst/>
              <a:cxnLst/>
              <a:rect l="l" t="t" r="r" b="b"/>
              <a:pathLst>
                <a:path w="330834" h="193675">
                  <a:moveTo>
                    <a:pt x="271272" y="3048"/>
                  </a:moveTo>
                  <a:lnTo>
                    <a:pt x="269748" y="3048"/>
                  </a:lnTo>
                  <a:lnTo>
                    <a:pt x="268224" y="1524"/>
                  </a:lnTo>
                  <a:lnTo>
                    <a:pt x="263652" y="1524"/>
                  </a:lnTo>
                  <a:lnTo>
                    <a:pt x="262128" y="0"/>
                  </a:lnTo>
                  <a:lnTo>
                    <a:pt x="249936" y="0"/>
                  </a:lnTo>
                  <a:lnTo>
                    <a:pt x="248412" y="1524"/>
                  </a:lnTo>
                  <a:lnTo>
                    <a:pt x="242316" y="1524"/>
                  </a:lnTo>
                  <a:lnTo>
                    <a:pt x="242316" y="3048"/>
                  </a:lnTo>
                  <a:lnTo>
                    <a:pt x="240792" y="3048"/>
                  </a:lnTo>
                  <a:lnTo>
                    <a:pt x="240792" y="4572"/>
                  </a:lnTo>
                  <a:lnTo>
                    <a:pt x="239268" y="4572"/>
                  </a:lnTo>
                  <a:lnTo>
                    <a:pt x="239268" y="7620"/>
                  </a:lnTo>
                  <a:lnTo>
                    <a:pt x="196596" y="155448"/>
                  </a:lnTo>
                  <a:lnTo>
                    <a:pt x="196596" y="156972"/>
                  </a:lnTo>
                  <a:lnTo>
                    <a:pt x="195072" y="155448"/>
                  </a:lnTo>
                  <a:lnTo>
                    <a:pt x="165887" y="53340"/>
                  </a:lnTo>
                  <a:lnTo>
                    <a:pt x="152400" y="6096"/>
                  </a:lnTo>
                  <a:lnTo>
                    <a:pt x="152400" y="4572"/>
                  </a:lnTo>
                  <a:lnTo>
                    <a:pt x="150876" y="4572"/>
                  </a:lnTo>
                  <a:lnTo>
                    <a:pt x="150876" y="3048"/>
                  </a:lnTo>
                  <a:lnTo>
                    <a:pt x="149352" y="3048"/>
                  </a:lnTo>
                  <a:lnTo>
                    <a:pt x="149352" y="1524"/>
                  </a:lnTo>
                  <a:lnTo>
                    <a:pt x="143256" y="1524"/>
                  </a:lnTo>
                  <a:lnTo>
                    <a:pt x="141732" y="0"/>
                  </a:lnTo>
                  <a:lnTo>
                    <a:pt x="129540" y="0"/>
                  </a:lnTo>
                  <a:lnTo>
                    <a:pt x="128016" y="1524"/>
                  </a:lnTo>
                  <a:lnTo>
                    <a:pt x="123444" y="1524"/>
                  </a:lnTo>
                  <a:lnTo>
                    <a:pt x="121920" y="3048"/>
                  </a:lnTo>
                  <a:lnTo>
                    <a:pt x="120396" y="3048"/>
                  </a:lnTo>
                  <a:lnTo>
                    <a:pt x="120396" y="4572"/>
                  </a:lnTo>
                  <a:lnTo>
                    <a:pt x="118872" y="6096"/>
                  </a:lnTo>
                  <a:lnTo>
                    <a:pt x="118872" y="7620"/>
                  </a:lnTo>
                  <a:lnTo>
                    <a:pt x="79248" y="155448"/>
                  </a:lnTo>
                  <a:lnTo>
                    <a:pt x="79248" y="156972"/>
                  </a:lnTo>
                  <a:lnTo>
                    <a:pt x="77724" y="155448"/>
                  </a:lnTo>
                  <a:lnTo>
                    <a:pt x="35052" y="7620"/>
                  </a:lnTo>
                  <a:lnTo>
                    <a:pt x="35052" y="6096"/>
                  </a:lnTo>
                  <a:lnTo>
                    <a:pt x="33528" y="4572"/>
                  </a:lnTo>
                  <a:lnTo>
                    <a:pt x="33528" y="3048"/>
                  </a:lnTo>
                  <a:lnTo>
                    <a:pt x="32004" y="3048"/>
                  </a:lnTo>
                  <a:lnTo>
                    <a:pt x="30480" y="1524"/>
                  </a:lnTo>
                  <a:lnTo>
                    <a:pt x="25908" y="1524"/>
                  </a:lnTo>
                  <a:lnTo>
                    <a:pt x="24384" y="0"/>
                  </a:lnTo>
                  <a:lnTo>
                    <a:pt x="10668" y="0"/>
                  </a:lnTo>
                  <a:lnTo>
                    <a:pt x="9144" y="1524"/>
                  </a:lnTo>
                  <a:lnTo>
                    <a:pt x="3048" y="1524"/>
                  </a:lnTo>
                  <a:lnTo>
                    <a:pt x="1524" y="3048"/>
                  </a:lnTo>
                  <a:lnTo>
                    <a:pt x="1524" y="4572"/>
                  </a:lnTo>
                  <a:lnTo>
                    <a:pt x="0" y="4572"/>
                  </a:lnTo>
                  <a:lnTo>
                    <a:pt x="0" y="7620"/>
                  </a:lnTo>
                  <a:lnTo>
                    <a:pt x="1524" y="9144"/>
                  </a:lnTo>
                  <a:lnTo>
                    <a:pt x="1524" y="12192"/>
                  </a:lnTo>
                  <a:lnTo>
                    <a:pt x="3048" y="15240"/>
                  </a:lnTo>
                  <a:lnTo>
                    <a:pt x="54864" y="185928"/>
                  </a:lnTo>
                  <a:lnTo>
                    <a:pt x="54864" y="187452"/>
                  </a:lnTo>
                  <a:lnTo>
                    <a:pt x="56388" y="187452"/>
                  </a:lnTo>
                  <a:lnTo>
                    <a:pt x="56388" y="188976"/>
                  </a:lnTo>
                  <a:lnTo>
                    <a:pt x="57912" y="190500"/>
                  </a:lnTo>
                  <a:lnTo>
                    <a:pt x="60960" y="190500"/>
                  </a:lnTo>
                  <a:lnTo>
                    <a:pt x="62484" y="192024"/>
                  </a:lnTo>
                  <a:lnTo>
                    <a:pt x="92964" y="192024"/>
                  </a:lnTo>
                  <a:lnTo>
                    <a:pt x="96012" y="190500"/>
                  </a:lnTo>
                  <a:lnTo>
                    <a:pt x="99060" y="187452"/>
                  </a:lnTo>
                  <a:lnTo>
                    <a:pt x="99060" y="185928"/>
                  </a:lnTo>
                  <a:lnTo>
                    <a:pt x="106794" y="156972"/>
                  </a:lnTo>
                  <a:lnTo>
                    <a:pt x="134112" y="54864"/>
                  </a:lnTo>
                  <a:lnTo>
                    <a:pt x="134112" y="53340"/>
                  </a:lnTo>
                  <a:lnTo>
                    <a:pt x="135636" y="54864"/>
                  </a:lnTo>
                  <a:lnTo>
                    <a:pt x="172212" y="185928"/>
                  </a:lnTo>
                  <a:lnTo>
                    <a:pt x="175260" y="188976"/>
                  </a:lnTo>
                  <a:lnTo>
                    <a:pt x="175260" y="190500"/>
                  </a:lnTo>
                  <a:lnTo>
                    <a:pt x="178308" y="190500"/>
                  </a:lnTo>
                  <a:lnTo>
                    <a:pt x="179832" y="192024"/>
                  </a:lnTo>
                  <a:lnTo>
                    <a:pt x="211836" y="192024"/>
                  </a:lnTo>
                  <a:lnTo>
                    <a:pt x="213360" y="190500"/>
                  </a:lnTo>
                  <a:lnTo>
                    <a:pt x="214884" y="190500"/>
                  </a:lnTo>
                  <a:lnTo>
                    <a:pt x="214884" y="188976"/>
                  </a:lnTo>
                  <a:lnTo>
                    <a:pt x="217932" y="185928"/>
                  </a:lnTo>
                  <a:lnTo>
                    <a:pt x="226720" y="156972"/>
                  </a:lnTo>
                  <a:lnTo>
                    <a:pt x="269748" y="15240"/>
                  </a:lnTo>
                  <a:lnTo>
                    <a:pt x="271272" y="12192"/>
                  </a:lnTo>
                  <a:lnTo>
                    <a:pt x="271272" y="3048"/>
                  </a:lnTo>
                  <a:close/>
                </a:path>
                <a:path w="330834" h="193675">
                  <a:moveTo>
                    <a:pt x="330708" y="160020"/>
                  </a:moveTo>
                  <a:lnTo>
                    <a:pt x="329184" y="153924"/>
                  </a:lnTo>
                  <a:lnTo>
                    <a:pt x="323088" y="147828"/>
                  </a:lnTo>
                  <a:lnTo>
                    <a:pt x="316992" y="146304"/>
                  </a:lnTo>
                  <a:lnTo>
                    <a:pt x="300228" y="146304"/>
                  </a:lnTo>
                  <a:lnTo>
                    <a:pt x="295656" y="147828"/>
                  </a:lnTo>
                  <a:lnTo>
                    <a:pt x="292608" y="150876"/>
                  </a:lnTo>
                  <a:lnTo>
                    <a:pt x="288036" y="153924"/>
                  </a:lnTo>
                  <a:lnTo>
                    <a:pt x="286512" y="161544"/>
                  </a:lnTo>
                  <a:lnTo>
                    <a:pt x="286512" y="179832"/>
                  </a:lnTo>
                  <a:lnTo>
                    <a:pt x="289560" y="185928"/>
                  </a:lnTo>
                  <a:lnTo>
                    <a:pt x="295656" y="192024"/>
                  </a:lnTo>
                  <a:lnTo>
                    <a:pt x="300228" y="193548"/>
                  </a:lnTo>
                  <a:lnTo>
                    <a:pt x="316992" y="193548"/>
                  </a:lnTo>
                  <a:lnTo>
                    <a:pt x="323088" y="192024"/>
                  </a:lnTo>
                  <a:lnTo>
                    <a:pt x="329184" y="185928"/>
                  </a:lnTo>
                  <a:lnTo>
                    <a:pt x="330708" y="179832"/>
                  </a:lnTo>
                  <a:lnTo>
                    <a:pt x="330708" y="169164"/>
                  </a:lnTo>
                  <a:lnTo>
                    <a:pt x="330708" y="1600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3" name="object 93"/>
          <p:cNvGrpSpPr/>
          <p:nvPr/>
        </p:nvGrpSpPr>
        <p:grpSpPr>
          <a:xfrm>
            <a:off x="1828800" y="1880235"/>
            <a:ext cx="8839200" cy="2364105"/>
            <a:chOff x="3017520" y="1880235"/>
            <a:chExt cx="4441190" cy="2364105"/>
          </a:xfrm>
        </p:grpSpPr>
        <p:pic>
          <p:nvPicPr>
            <p:cNvPr id="94" name="object 94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017520" y="1880235"/>
              <a:ext cx="4440935" cy="2364105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4599432" y="2183892"/>
              <a:ext cx="1950720" cy="1088390"/>
            </a:xfrm>
            <a:custGeom>
              <a:avLst/>
              <a:gdLst/>
              <a:ahLst/>
              <a:cxnLst/>
              <a:rect l="l" t="t" r="r" b="b"/>
              <a:pathLst>
                <a:path w="1950720" h="1088389">
                  <a:moveTo>
                    <a:pt x="62483" y="998220"/>
                  </a:moveTo>
                  <a:lnTo>
                    <a:pt x="0" y="1088136"/>
                  </a:lnTo>
                  <a:lnTo>
                    <a:pt x="109727" y="1085088"/>
                  </a:lnTo>
                  <a:lnTo>
                    <a:pt x="98124" y="1063752"/>
                  </a:lnTo>
                  <a:lnTo>
                    <a:pt x="80771" y="1063752"/>
                  </a:lnTo>
                  <a:lnTo>
                    <a:pt x="65531" y="1034796"/>
                  </a:lnTo>
                  <a:lnTo>
                    <a:pt x="78474" y="1027622"/>
                  </a:lnTo>
                  <a:lnTo>
                    <a:pt x="62483" y="998220"/>
                  </a:lnTo>
                  <a:close/>
                </a:path>
                <a:path w="1950720" h="1088389">
                  <a:moveTo>
                    <a:pt x="78474" y="1027622"/>
                  </a:moveTo>
                  <a:lnTo>
                    <a:pt x="65531" y="1034796"/>
                  </a:lnTo>
                  <a:lnTo>
                    <a:pt x="80771" y="1063752"/>
                  </a:lnTo>
                  <a:lnTo>
                    <a:pt x="94109" y="1056370"/>
                  </a:lnTo>
                  <a:lnTo>
                    <a:pt x="78474" y="1027622"/>
                  </a:lnTo>
                  <a:close/>
                </a:path>
                <a:path w="1950720" h="1088389">
                  <a:moveTo>
                    <a:pt x="94109" y="1056370"/>
                  </a:moveTo>
                  <a:lnTo>
                    <a:pt x="80771" y="1063752"/>
                  </a:lnTo>
                  <a:lnTo>
                    <a:pt x="98124" y="1063752"/>
                  </a:lnTo>
                  <a:lnTo>
                    <a:pt x="94109" y="1056370"/>
                  </a:lnTo>
                  <a:close/>
                </a:path>
                <a:path w="1950720" h="1088389">
                  <a:moveTo>
                    <a:pt x="1932432" y="0"/>
                  </a:moveTo>
                  <a:lnTo>
                    <a:pt x="78474" y="1027622"/>
                  </a:lnTo>
                  <a:lnTo>
                    <a:pt x="94109" y="1056370"/>
                  </a:lnTo>
                  <a:lnTo>
                    <a:pt x="1950719" y="28956"/>
                  </a:lnTo>
                  <a:lnTo>
                    <a:pt x="193243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6" name="Slide Number Placeholder 95">
            <a:extLst>
              <a:ext uri="{FF2B5EF4-FFF2-40B4-BE49-F238E27FC236}">
                <a16:creationId xmlns:a16="http://schemas.microsoft.com/office/drawing/2014/main" id="{345255B5-6712-95EA-7A6F-24D3F4B15C6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103</a:t>
            </a:fld>
            <a:endParaRPr lang="en-US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2168" y="1191768"/>
            <a:ext cx="9532620" cy="487680"/>
            <a:chOff x="582168" y="1191768"/>
            <a:chExt cx="9532620" cy="4876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3692" y="1193292"/>
              <a:ext cx="9529572" cy="48463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5216" y="1194816"/>
              <a:ext cx="9526905" cy="481965"/>
            </a:xfrm>
            <a:custGeom>
              <a:avLst/>
              <a:gdLst/>
              <a:ahLst/>
              <a:cxnLst/>
              <a:rect l="l" t="t" r="r" b="b"/>
              <a:pathLst>
                <a:path w="9526905" h="481964">
                  <a:moveTo>
                    <a:pt x="0" y="0"/>
                  </a:moveTo>
                  <a:lnTo>
                    <a:pt x="9526523" y="0"/>
                  </a:lnTo>
                  <a:lnTo>
                    <a:pt x="9526523" y="481584"/>
                  </a:lnTo>
                  <a:lnTo>
                    <a:pt x="0" y="481584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6656" y="1286256"/>
              <a:ext cx="1892808" cy="25450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00528" y="1363980"/>
              <a:ext cx="161544" cy="17678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83407" y="1286256"/>
              <a:ext cx="109728" cy="2529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90672" y="1286256"/>
              <a:ext cx="949451" cy="254508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94103" y="2159508"/>
            <a:ext cx="7741920" cy="4212335"/>
          </a:xfrm>
          <a:prstGeom prst="rect">
            <a:avLst/>
          </a:prstGeom>
        </p:spPr>
      </p:pic>
      <p:graphicFrame>
        <p:nvGraphicFramePr>
          <p:cNvPr id="10" name="objec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905176"/>
              </p:ext>
            </p:extLst>
          </p:nvPr>
        </p:nvGraphicFramePr>
        <p:xfrm>
          <a:off x="1597152" y="1812036"/>
          <a:ext cx="7730489" cy="45434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008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96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4472C4"/>
                      </a:solidFill>
                      <a:prstDash val="solid"/>
                    </a:lnL>
                    <a:lnR w="9525">
                      <a:solidFill>
                        <a:srgbClr val="4472C4"/>
                      </a:solidFill>
                      <a:prstDash val="solid"/>
                    </a:lnR>
                    <a:lnT w="9525">
                      <a:solidFill>
                        <a:srgbClr val="4472C4"/>
                      </a:solidFill>
                      <a:prstDash val="solid"/>
                    </a:lnT>
                    <a:lnB w="28575">
                      <a:solidFill>
                        <a:srgbClr val="4472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4472C4"/>
                      </a:solidFill>
                      <a:prstDash val="solid"/>
                    </a:lnL>
                    <a:lnR w="9525">
                      <a:solidFill>
                        <a:srgbClr val="4472C4"/>
                      </a:solidFill>
                      <a:prstDash val="solid"/>
                    </a:lnR>
                    <a:lnT w="9525">
                      <a:solidFill>
                        <a:srgbClr val="4472C4"/>
                      </a:solidFill>
                      <a:prstDash val="solid"/>
                    </a:lnT>
                    <a:lnB w="28575">
                      <a:solidFill>
                        <a:srgbClr val="4472C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2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4472C4"/>
                      </a:solidFill>
                      <a:prstDash val="solid"/>
                    </a:lnL>
                    <a:lnR w="9525">
                      <a:solidFill>
                        <a:srgbClr val="4472C4"/>
                      </a:solidFill>
                      <a:prstDash val="solid"/>
                    </a:lnR>
                    <a:lnT w="28575">
                      <a:solidFill>
                        <a:srgbClr val="4472C4"/>
                      </a:solidFill>
                      <a:prstDash val="solid"/>
                    </a:lnT>
                    <a:lnB w="9525">
                      <a:solidFill>
                        <a:srgbClr val="4472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4472C4"/>
                      </a:solidFill>
                      <a:prstDash val="solid"/>
                    </a:lnL>
                    <a:lnR w="9525">
                      <a:solidFill>
                        <a:srgbClr val="4472C4"/>
                      </a:solidFill>
                      <a:prstDash val="solid"/>
                    </a:lnR>
                    <a:lnT w="28575">
                      <a:solidFill>
                        <a:srgbClr val="4472C4"/>
                      </a:solidFill>
                      <a:prstDash val="solid"/>
                    </a:lnT>
                    <a:lnB w="9525">
                      <a:solidFill>
                        <a:srgbClr val="4472C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61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4472C4"/>
                      </a:solidFill>
                      <a:prstDash val="solid"/>
                    </a:lnL>
                    <a:lnR w="9525">
                      <a:solidFill>
                        <a:srgbClr val="4472C4"/>
                      </a:solidFill>
                      <a:prstDash val="solid"/>
                    </a:lnR>
                    <a:lnT w="28575">
                      <a:solidFill>
                        <a:srgbClr val="4472C4"/>
                      </a:solidFill>
                      <a:prstDash val="solid"/>
                    </a:lnT>
                    <a:lnB w="9525">
                      <a:solidFill>
                        <a:srgbClr val="4472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4472C4"/>
                      </a:solidFill>
                      <a:prstDash val="solid"/>
                    </a:lnL>
                    <a:lnR w="9525">
                      <a:solidFill>
                        <a:srgbClr val="4472C4"/>
                      </a:solidFill>
                      <a:prstDash val="solid"/>
                    </a:lnR>
                    <a:lnT w="9525">
                      <a:solidFill>
                        <a:srgbClr val="4472C4"/>
                      </a:solidFill>
                      <a:prstDash val="solid"/>
                    </a:lnT>
                    <a:lnB w="9525">
                      <a:solidFill>
                        <a:srgbClr val="4472C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520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4472C4"/>
                      </a:solidFill>
                      <a:prstDash val="solid"/>
                    </a:lnL>
                    <a:lnR w="9525">
                      <a:solidFill>
                        <a:srgbClr val="4472C4"/>
                      </a:solidFill>
                      <a:prstDash val="solid"/>
                    </a:lnR>
                    <a:lnT w="9525">
                      <a:solidFill>
                        <a:srgbClr val="4472C4"/>
                      </a:solidFill>
                      <a:prstDash val="solid"/>
                    </a:lnT>
                    <a:lnB w="9525">
                      <a:solidFill>
                        <a:srgbClr val="4472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4472C4"/>
                      </a:solidFill>
                      <a:prstDash val="solid"/>
                    </a:lnL>
                    <a:lnR w="9525">
                      <a:solidFill>
                        <a:srgbClr val="4472C4"/>
                      </a:solidFill>
                      <a:prstDash val="solid"/>
                    </a:lnR>
                    <a:lnT w="9525">
                      <a:solidFill>
                        <a:srgbClr val="4472C4"/>
                      </a:solidFill>
                      <a:prstDash val="solid"/>
                    </a:lnT>
                    <a:lnB w="9525">
                      <a:solidFill>
                        <a:srgbClr val="4472C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861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4472C4"/>
                      </a:solidFill>
                      <a:prstDash val="solid"/>
                    </a:lnL>
                    <a:lnR w="9525">
                      <a:solidFill>
                        <a:srgbClr val="4472C4"/>
                      </a:solidFill>
                      <a:prstDash val="solid"/>
                    </a:lnR>
                    <a:lnT w="9525">
                      <a:solidFill>
                        <a:srgbClr val="4472C4"/>
                      </a:solidFill>
                      <a:prstDash val="solid"/>
                    </a:lnT>
                    <a:lnB w="9525">
                      <a:solidFill>
                        <a:srgbClr val="4472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4472C4"/>
                      </a:solidFill>
                      <a:prstDash val="solid"/>
                    </a:lnL>
                    <a:lnR w="9525">
                      <a:solidFill>
                        <a:srgbClr val="4472C4"/>
                      </a:solidFill>
                      <a:prstDash val="solid"/>
                    </a:lnR>
                    <a:lnT w="9525">
                      <a:solidFill>
                        <a:srgbClr val="4472C4"/>
                      </a:solidFill>
                      <a:prstDash val="solid"/>
                    </a:lnT>
                    <a:lnB w="9525">
                      <a:solidFill>
                        <a:srgbClr val="4472C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61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4472C4"/>
                      </a:solidFill>
                      <a:prstDash val="solid"/>
                    </a:lnL>
                    <a:lnR w="9525">
                      <a:solidFill>
                        <a:srgbClr val="4472C4"/>
                      </a:solidFill>
                      <a:prstDash val="solid"/>
                    </a:lnR>
                    <a:lnT w="9525">
                      <a:solidFill>
                        <a:srgbClr val="4472C4"/>
                      </a:solidFill>
                      <a:prstDash val="solid"/>
                    </a:lnT>
                    <a:lnB w="9525">
                      <a:solidFill>
                        <a:srgbClr val="4472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4472C4"/>
                      </a:solidFill>
                      <a:prstDash val="solid"/>
                    </a:lnL>
                    <a:lnR w="9525">
                      <a:solidFill>
                        <a:srgbClr val="4472C4"/>
                      </a:solidFill>
                      <a:prstDash val="solid"/>
                    </a:lnR>
                    <a:lnT w="9525">
                      <a:solidFill>
                        <a:srgbClr val="4472C4"/>
                      </a:solidFill>
                      <a:prstDash val="solid"/>
                    </a:lnT>
                    <a:lnB w="9525">
                      <a:solidFill>
                        <a:srgbClr val="4472C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05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4472C4"/>
                      </a:solidFill>
                      <a:prstDash val="solid"/>
                    </a:lnL>
                    <a:lnR w="9525">
                      <a:solidFill>
                        <a:srgbClr val="4472C4"/>
                      </a:solidFill>
                      <a:prstDash val="solid"/>
                    </a:lnR>
                    <a:lnT w="9525">
                      <a:solidFill>
                        <a:srgbClr val="4472C4"/>
                      </a:solidFill>
                      <a:prstDash val="solid"/>
                    </a:lnT>
                    <a:lnB w="9525">
                      <a:solidFill>
                        <a:srgbClr val="4472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4472C4"/>
                      </a:solidFill>
                      <a:prstDash val="solid"/>
                    </a:lnL>
                    <a:lnR w="9525">
                      <a:solidFill>
                        <a:srgbClr val="4472C4"/>
                      </a:solidFill>
                      <a:prstDash val="solid"/>
                    </a:lnR>
                    <a:lnT w="9525">
                      <a:solidFill>
                        <a:srgbClr val="4472C4"/>
                      </a:solidFill>
                      <a:prstDash val="solid"/>
                    </a:lnT>
                    <a:lnB w="9525">
                      <a:solidFill>
                        <a:srgbClr val="4472C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861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4472C4"/>
                      </a:solidFill>
                      <a:prstDash val="solid"/>
                    </a:lnL>
                    <a:lnR w="9525">
                      <a:solidFill>
                        <a:srgbClr val="4472C4"/>
                      </a:solidFill>
                      <a:prstDash val="solid"/>
                    </a:lnR>
                    <a:lnT w="9525">
                      <a:solidFill>
                        <a:srgbClr val="4472C4"/>
                      </a:solidFill>
                      <a:prstDash val="solid"/>
                    </a:lnT>
                    <a:lnB w="9525">
                      <a:solidFill>
                        <a:srgbClr val="4472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4472C4"/>
                      </a:solidFill>
                      <a:prstDash val="solid"/>
                    </a:lnL>
                    <a:lnR w="9525">
                      <a:solidFill>
                        <a:srgbClr val="4472C4"/>
                      </a:solidFill>
                      <a:prstDash val="solid"/>
                    </a:lnR>
                    <a:lnT w="9525">
                      <a:solidFill>
                        <a:srgbClr val="4472C4"/>
                      </a:solidFill>
                      <a:prstDash val="solid"/>
                    </a:lnT>
                    <a:lnB w="9525">
                      <a:solidFill>
                        <a:srgbClr val="4472C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306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4472C4"/>
                      </a:solidFill>
                      <a:prstDash val="solid"/>
                    </a:lnL>
                    <a:lnR w="9525">
                      <a:solidFill>
                        <a:srgbClr val="4472C4"/>
                      </a:solidFill>
                      <a:prstDash val="solid"/>
                    </a:lnR>
                    <a:lnT w="9525">
                      <a:solidFill>
                        <a:srgbClr val="4472C4"/>
                      </a:solidFill>
                      <a:prstDash val="solid"/>
                    </a:lnT>
                    <a:lnB w="9525">
                      <a:solidFill>
                        <a:srgbClr val="4472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4472C4"/>
                      </a:solidFill>
                      <a:prstDash val="solid"/>
                    </a:lnL>
                    <a:lnR w="9525">
                      <a:solidFill>
                        <a:srgbClr val="4472C4"/>
                      </a:solidFill>
                      <a:prstDash val="solid"/>
                    </a:lnR>
                    <a:lnT w="9525">
                      <a:solidFill>
                        <a:srgbClr val="4472C4"/>
                      </a:solidFill>
                      <a:prstDash val="solid"/>
                    </a:lnT>
                    <a:lnB w="9525">
                      <a:solidFill>
                        <a:srgbClr val="4472C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8615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4472C4"/>
                      </a:solidFill>
                      <a:prstDash val="solid"/>
                    </a:lnL>
                    <a:lnR w="9525">
                      <a:solidFill>
                        <a:srgbClr val="4472C4"/>
                      </a:solidFill>
                      <a:prstDash val="solid"/>
                    </a:lnR>
                    <a:lnT w="9525">
                      <a:solidFill>
                        <a:srgbClr val="4472C4"/>
                      </a:solidFill>
                      <a:prstDash val="solid"/>
                    </a:lnT>
                    <a:lnB w="9525">
                      <a:solidFill>
                        <a:srgbClr val="4472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4472C4"/>
                      </a:solidFill>
                      <a:prstDash val="solid"/>
                    </a:lnL>
                    <a:lnR w="9525">
                      <a:solidFill>
                        <a:srgbClr val="4472C4"/>
                      </a:solidFill>
                      <a:prstDash val="solid"/>
                    </a:lnR>
                    <a:lnT w="9525">
                      <a:solidFill>
                        <a:srgbClr val="4472C4"/>
                      </a:solidFill>
                      <a:prstDash val="solid"/>
                    </a:lnT>
                    <a:lnB w="9525">
                      <a:solidFill>
                        <a:srgbClr val="4472C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988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4472C4"/>
                      </a:solidFill>
                      <a:prstDash val="solid"/>
                    </a:lnL>
                    <a:lnR w="9525">
                      <a:solidFill>
                        <a:srgbClr val="4472C4"/>
                      </a:solidFill>
                      <a:prstDash val="solid"/>
                    </a:lnR>
                    <a:lnT w="9525">
                      <a:solidFill>
                        <a:srgbClr val="4472C4"/>
                      </a:solidFill>
                      <a:prstDash val="solid"/>
                    </a:lnT>
                    <a:lnB w="9525">
                      <a:solidFill>
                        <a:srgbClr val="4472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4472C4"/>
                      </a:solidFill>
                      <a:prstDash val="solid"/>
                    </a:lnL>
                    <a:lnR w="9525">
                      <a:solidFill>
                        <a:srgbClr val="4472C4"/>
                      </a:solidFill>
                      <a:prstDash val="solid"/>
                    </a:lnR>
                    <a:lnT w="9525">
                      <a:solidFill>
                        <a:srgbClr val="4472C4"/>
                      </a:solidFill>
                      <a:prstDash val="solid"/>
                    </a:lnT>
                    <a:lnB w="9525">
                      <a:solidFill>
                        <a:srgbClr val="4472C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861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4472C4"/>
                      </a:solidFill>
                      <a:prstDash val="solid"/>
                    </a:lnL>
                    <a:lnR w="9525">
                      <a:solidFill>
                        <a:srgbClr val="4472C4"/>
                      </a:solidFill>
                      <a:prstDash val="solid"/>
                    </a:lnR>
                    <a:lnT w="9525">
                      <a:solidFill>
                        <a:srgbClr val="4472C4"/>
                      </a:solidFill>
                      <a:prstDash val="solid"/>
                    </a:lnT>
                    <a:lnB w="9525">
                      <a:solidFill>
                        <a:srgbClr val="4472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4472C4"/>
                      </a:solidFill>
                      <a:prstDash val="solid"/>
                    </a:lnL>
                    <a:lnR w="9525">
                      <a:solidFill>
                        <a:srgbClr val="4472C4"/>
                      </a:solidFill>
                      <a:prstDash val="solid"/>
                    </a:lnR>
                    <a:lnT w="9525">
                      <a:solidFill>
                        <a:srgbClr val="4472C4"/>
                      </a:solidFill>
                      <a:prstDash val="solid"/>
                    </a:lnT>
                    <a:lnB w="9525">
                      <a:solidFill>
                        <a:srgbClr val="4472C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861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4472C4"/>
                      </a:solidFill>
                      <a:prstDash val="solid"/>
                    </a:lnL>
                    <a:lnR w="9525">
                      <a:solidFill>
                        <a:srgbClr val="4472C4"/>
                      </a:solidFill>
                      <a:prstDash val="solid"/>
                    </a:lnR>
                    <a:lnT w="9525">
                      <a:solidFill>
                        <a:srgbClr val="4472C4"/>
                      </a:solidFill>
                      <a:prstDash val="solid"/>
                    </a:lnT>
                    <a:lnB w="9525">
                      <a:solidFill>
                        <a:srgbClr val="4472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4472C4"/>
                      </a:solidFill>
                      <a:prstDash val="solid"/>
                    </a:lnL>
                    <a:lnR w="9525">
                      <a:solidFill>
                        <a:srgbClr val="4472C4"/>
                      </a:solidFill>
                      <a:prstDash val="solid"/>
                    </a:lnR>
                    <a:lnT w="9525">
                      <a:solidFill>
                        <a:srgbClr val="4472C4"/>
                      </a:solidFill>
                      <a:prstDash val="solid"/>
                    </a:lnT>
                    <a:lnB w="9525">
                      <a:solidFill>
                        <a:srgbClr val="4472C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76400" y="1912620"/>
            <a:ext cx="1203960" cy="182880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5760720" y="1912620"/>
            <a:ext cx="550545" cy="230504"/>
            <a:chOff x="5760720" y="1912620"/>
            <a:chExt cx="550545" cy="230504"/>
          </a:xfrm>
        </p:grpSpPr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60720" y="1912620"/>
              <a:ext cx="406860" cy="23012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90538" y="1955292"/>
              <a:ext cx="120345" cy="140208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399276" y="1897380"/>
            <a:ext cx="236220" cy="19812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708647" y="1897380"/>
            <a:ext cx="763524" cy="19812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661160" y="2249424"/>
            <a:ext cx="1164335" cy="242315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901695" y="2275332"/>
            <a:ext cx="233172" cy="16916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220211" y="2258568"/>
            <a:ext cx="117348" cy="185928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3358896" y="2252472"/>
            <a:ext cx="41275" cy="190500"/>
          </a:xfrm>
          <a:custGeom>
            <a:avLst/>
            <a:gdLst/>
            <a:ahLst/>
            <a:cxnLst/>
            <a:rect l="l" t="t" r="r" b="b"/>
            <a:pathLst>
              <a:path w="41275" h="190500">
                <a:moveTo>
                  <a:pt x="28955" y="188975"/>
                </a:moveTo>
                <a:lnTo>
                  <a:pt x="12191" y="188975"/>
                </a:lnTo>
                <a:lnTo>
                  <a:pt x="15239" y="190500"/>
                </a:lnTo>
                <a:lnTo>
                  <a:pt x="27431" y="190500"/>
                </a:lnTo>
                <a:lnTo>
                  <a:pt x="28955" y="188975"/>
                </a:lnTo>
                <a:close/>
              </a:path>
              <a:path w="41275" h="190500">
                <a:moveTo>
                  <a:pt x="36575" y="187451"/>
                </a:moveTo>
                <a:lnTo>
                  <a:pt x="6095" y="187451"/>
                </a:lnTo>
                <a:lnTo>
                  <a:pt x="7619" y="188975"/>
                </a:lnTo>
                <a:lnTo>
                  <a:pt x="35051" y="188975"/>
                </a:lnTo>
                <a:lnTo>
                  <a:pt x="36575" y="187451"/>
                </a:lnTo>
                <a:close/>
              </a:path>
              <a:path w="41275" h="190500">
                <a:moveTo>
                  <a:pt x="36575" y="56387"/>
                </a:moveTo>
                <a:lnTo>
                  <a:pt x="6095" y="56387"/>
                </a:lnTo>
                <a:lnTo>
                  <a:pt x="3048" y="59436"/>
                </a:lnTo>
                <a:lnTo>
                  <a:pt x="3048" y="185927"/>
                </a:lnTo>
                <a:lnTo>
                  <a:pt x="4571" y="187451"/>
                </a:lnTo>
                <a:lnTo>
                  <a:pt x="38100" y="187451"/>
                </a:lnTo>
                <a:lnTo>
                  <a:pt x="38100" y="57912"/>
                </a:lnTo>
                <a:lnTo>
                  <a:pt x="36575" y="57912"/>
                </a:lnTo>
                <a:lnTo>
                  <a:pt x="36575" y="56387"/>
                </a:lnTo>
                <a:close/>
              </a:path>
              <a:path w="41275" h="190500">
                <a:moveTo>
                  <a:pt x="28955" y="54863"/>
                </a:moveTo>
                <a:lnTo>
                  <a:pt x="12191" y="54863"/>
                </a:lnTo>
                <a:lnTo>
                  <a:pt x="10667" y="56387"/>
                </a:lnTo>
                <a:lnTo>
                  <a:pt x="32003" y="56387"/>
                </a:lnTo>
                <a:lnTo>
                  <a:pt x="28955" y="54863"/>
                </a:lnTo>
                <a:close/>
              </a:path>
              <a:path w="41275" h="190500">
                <a:moveTo>
                  <a:pt x="28955" y="0"/>
                </a:moveTo>
                <a:lnTo>
                  <a:pt x="13715" y="0"/>
                </a:lnTo>
                <a:lnTo>
                  <a:pt x="7619" y="1524"/>
                </a:lnTo>
                <a:lnTo>
                  <a:pt x="1524" y="7619"/>
                </a:lnTo>
                <a:lnTo>
                  <a:pt x="0" y="12191"/>
                </a:lnTo>
                <a:lnTo>
                  <a:pt x="0" y="25907"/>
                </a:lnTo>
                <a:lnTo>
                  <a:pt x="1524" y="30479"/>
                </a:lnTo>
                <a:lnTo>
                  <a:pt x="7619" y="36575"/>
                </a:lnTo>
                <a:lnTo>
                  <a:pt x="28955" y="36575"/>
                </a:lnTo>
                <a:lnTo>
                  <a:pt x="33527" y="35051"/>
                </a:lnTo>
                <a:lnTo>
                  <a:pt x="36575" y="33527"/>
                </a:lnTo>
                <a:lnTo>
                  <a:pt x="39624" y="30479"/>
                </a:lnTo>
                <a:lnTo>
                  <a:pt x="41148" y="25907"/>
                </a:lnTo>
                <a:lnTo>
                  <a:pt x="41148" y="12191"/>
                </a:lnTo>
                <a:lnTo>
                  <a:pt x="39624" y="7619"/>
                </a:lnTo>
                <a:lnTo>
                  <a:pt x="33527" y="1524"/>
                </a:lnTo>
                <a:lnTo>
                  <a:pt x="289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object 2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424428" y="2305812"/>
            <a:ext cx="230124" cy="138684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5768340" y="2258568"/>
            <a:ext cx="464820" cy="186055"/>
            <a:chOff x="5768340" y="2258568"/>
            <a:chExt cx="464820" cy="186055"/>
          </a:xfrm>
        </p:grpSpPr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768340" y="2258568"/>
              <a:ext cx="111251" cy="18592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910072" y="2307336"/>
              <a:ext cx="185927" cy="13563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129528" y="2307336"/>
              <a:ext cx="103632" cy="137160"/>
            </a:xfrm>
            <a:prstGeom prst="rect">
              <a:avLst/>
            </a:prstGeom>
          </p:spPr>
        </p:pic>
      </p:grpSp>
      <p:sp>
        <p:nvSpPr>
          <p:cNvPr id="26" name="object 26"/>
          <p:cNvSpPr/>
          <p:nvPr/>
        </p:nvSpPr>
        <p:spPr>
          <a:xfrm>
            <a:off x="6274308" y="2247899"/>
            <a:ext cx="22860" cy="195580"/>
          </a:xfrm>
          <a:custGeom>
            <a:avLst/>
            <a:gdLst/>
            <a:ahLst/>
            <a:cxnLst/>
            <a:rect l="l" t="t" r="r" b="b"/>
            <a:pathLst>
              <a:path w="22860" h="195580">
                <a:moveTo>
                  <a:pt x="16764" y="193548"/>
                </a:moveTo>
                <a:lnTo>
                  <a:pt x="6096" y="193548"/>
                </a:lnTo>
                <a:lnTo>
                  <a:pt x="7620" y="195072"/>
                </a:lnTo>
                <a:lnTo>
                  <a:pt x="15240" y="195072"/>
                </a:lnTo>
                <a:lnTo>
                  <a:pt x="16764" y="193548"/>
                </a:lnTo>
                <a:close/>
              </a:path>
              <a:path w="22860" h="195580">
                <a:moveTo>
                  <a:pt x="22860" y="1524"/>
                </a:moveTo>
                <a:lnTo>
                  <a:pt x="19812" y="1524"/>
                </a:lnTo>
                <a:lnTo>
                  <a:pt x="18288" y="0"/>
                </a:lnTo>
                <a:lnTo>
                  <a:pt x="4572" y="0"/>
                </a:lnTo>
                <a:lnTo>
                  <a:pt x="3048" y="1524"/>
                </a:lnTo>
                <a:lnTo>
                  <a:pt x="1524" y="1524"/>
                </a:lnTo>
                <a:lnTo>
                  <a:pt x="1524" y="2794"/>
                </a:lnTo>
                <a:lnTo>
                  <a:pt x="0" y="2794"/>
                </a:lnTo>
                <a:lnTo>
                  <a:pt x="0" y="192024"/>
                </a:lnTo>
                <a:lnTo>
                  <a:pt x="1524" y="192024"/>
                </a:lnTo>
                <a:lnTo>
                  <a:pt x="1524" y="193294"/>
                </a:lnTo>
                <a:lnTo>
                  <a:pt x="22225" y="193294"/>
                </a:lnTo>
                <a:lnTo>
                  <a:pt x="22225" y="192024"/>
                </a:lnTo>
                <a:lnTo>
                  <a:pt x="22860" y="192024"/>
                </a:lnTo>
                <a:lnTo>
                  <a:pt x="22860" y="2794"/>
                </a:lnTo>
                <a:lnTo>
                  <a:pt x="22860" y="1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339840" y="2247899"/>
            <a:ext cx="22860" cy="195580"/>
          </a:xfrm>
          <a:custGeom>
            <a:avLst/>
            <a:gdLst/>
            <a:ahLst/>
            <a:cxnLst/>
            <a:rect l="l" t="t" r="r" b="b"/>
            <a:pathLst>
              <a:path w="22860" h="195580">
                <a:moveTo>
                  <a:pt x="16764" y="193548"/>
                </a:moveTo>
                <a:lnTo>
                  <a:pt x="6096" y="193548"/>
                </a:lnTo>
                <a:lnTo>
                  <a:pt x="7620" y="195072"/>
                </a:lnTo>
                <a:lnTo>
                  <a:pt x="15240" y="195072"/>
                </a:lnTo>
                <a:lnTo>
                  <a:pt x="16764" y="193548"/>
                </a:lnTo>
                <a:close/>
              </a:path>
              <a:path w="22860" h="195580">
                <a:moveTo>
                  <a:pt x="22860" y="2794"/>
                </a:moveTo>
                <a:lnTo>
                  <a:pt x="21958" y="2794"/>
                </a:lnTo>
                <a:lnTo>
                  <a:pt x="21958" y="1524"/>
                </a:lnTo>
                <a:lnTo>
                  <a:pt x="19812" y="1524"/>
                </a:lnTo>
                <a:lnTo>
                  <a:pt x="18288" y="0"/>
                </a:lnTo>
                <a:lnTo>
                  <a:pt x="4572" y="0"/>
                </a:lnTo>
                <a:lnTo>
                  <a:pt x="3048" y="1524"/>
                </a:lnTo>
                <a:lnTo>
                  <a:pt x="0" y="1524"/>
                </a:lnTo>
                <a:lnTo>
                  <a:pt x="0" y="2794"/>
                </a:lnTo>
                <a:lnTo>
                  <a:pt x="0" y="192024"/>
                </a:lnTo>
                <a:lnTo>
                  <a:pt x="622" y="192024"/>
                </a:lnTo>
                <a:lnTo>
                  <a:pt x="622" y="193294"/>
                </a:lnTo>
                <a:lnTo>
                  <a:pt x="21336" y="193294"/>
                </a:lnTo>
                <a:lnTo>
                  <a:pt x="21336" y="192024"/>
                </a:lnTo>
                <a:lnTo>
                  <a:pt x="22860" y="192024"/>
                </a:lnTo>
                <a:lnTo>
                  <a:pt x="22860" y="27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6461759" y="2307336"/>
            <a:ext cx="231775" cy="137160"/>
            <a:chOff x="6461759" y="2307336"/>
            <a:chExt cx="231775" cy="137160"/>
          </a:xfrm>
        </p:grpSpPr>
        <p:pic>
          <p:nvPicPr>
            <p:cNvPr id="29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461759" y="2307336"/>
              <a:ext cx="124967" cy="13716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620255" y="2307336"/>
              <a:ext cx="73151" cy="135636"/>
            </a:xfrm>
            <a:prstGeom prst="rect">
              <a:avLst/>
            </a:prstGeom>
          </p:spPr>
        </p:pic>
      </p:grpSp>
      <p:sp>
        <p:nvSpPr>
          <p:cNvPr id="31" name="object 31"/>
          <p:cNvSpPr/>
          <p:nvPr/>
        </p:nvSpPr>
        <p:spPr>
          <a:xfrm>
            <a:off x="6716268" y="2257044"/>
            <a:ext cx="27940" cy="186055"/>
          </a:xfrm>
          <a:custGeom>
            <a:avLst/>
            <a:gdLst/>
            <a:ahLst/>
            <a:cxnLst/>
            <a:rect l="l" t="t" r="r" b="b"/>
            <a:pathLst>
              <a:path w="27940" h="186055">
                <a:moveTo>
                  <a:pt x="19811" y="184404"/>
                </a:moveTo>
                <a:lnTo>
                  <a:pt x="7620" y="184404"/>
                </a:lnTo>
                <a:lnTo>
                  <a:pt x="9143" y="185928"/>
                </a:lnTo>
                <a:lnTo>
                  <a:pt x="18287" y="185928"/>
                </a:lnTo>
                <a:lnTo>
                  <a:pt x="19811" y="184404"/>
                </a:lnTo>
                <a:close/>
              </a:path>
              <a:path w="27940" h="186055">
                <a:moveTo>
                  <a:pt x="24383" y="53340"/>
                </a:moveTo>
                <a:lnTo>
                  <a:pt x="3048" y="53340"/>
                </a:lnTo>
                <a:lnTo>
                  <a:pt x="3048" y="182880"/>
                </a:lnTo>
                <a:lnTo>
                  <a:pt x="4572" y="184404"/>
                </a:lnTo>
                <a:lnTo>
                  <a:pt x="24383" y="184404"/>
                </a:lnTo>
                <a:lnTo>
                  <a:pt x="24383" y="182880"/>
                </a:lnTo>
                <a:lnTo>
                  <a:pt x="25907" y="182880"/>
                </a:lnTo>
                <a:lnTo>
                  <a:pt x="25907" y="54864"/>
                </a:lnTo>
                <a:lnTo>
                  <a:pt x="24383" y="54864"/>
                </a:lnTo>
                <a:lnTo>
                  <a:pt x="24383" y="53340"/>
                </a:lnTo>
                <a:close/>
              </a:path>
              <a:path w="27940" h="186055">
                <a:moveTo>
                  <a:pt x="22859" y="51816"/>
                </a:moveTo>
                <a:lnTo>
                  <a:pt x="6096" y="51816"/>
                </a:lnTo>
                <a:lnTo>
                  <a:pt x="4572" y="53340"/>
                </a:lnTo>
                <a:lnTo>
                  <a:pt x="22859" y="53340"/>
                </a:lnTo>
                <a:lnTo>
                  <a:pt x="22859" y="51816"/>
                </a:lnTo>
                <a:close/>
              </a:path>
              <a:path w="27940" h="186055">
                <a:moveTo>
                  <a:pt x="19811" y="0"/>
                </a:moveTo>
                <a:lnTo>
                  <a:pt x="9143" y="0"/>
                </a:lnTo>
                <a:lnTo>
                  <a:pt x="4572" y="1524"/>
                </a:lnTo>
                <a:lnTo>
                  <a:pt x="3048" y="3048"/>
                </a:lnTo>
                <a:lnTo>
                  <a:pt x="0" y="4572"/>
                </a:lnTo>
                <a:lnTo>
                  <a:pt x="0" y="22860"/>
                </a:lnTo>
                <a:lnTo>
                  <a:pt x="3048" y="24384"/>
                </a:lnTo>
                <a:lnTo>
                  <a:pt x="4572" y="27432"/>
                </a:lnTo>
                <a:lnTo>
                  <a:pt x="22859" y="27432"/>
                </a:lnTo>
                <a:lnTo>
                  <a:pt x="24383" y="24384"/>
                </a:lnTo>
                <a:lnTo>
                  <a:pt x="27431" y="22860"/>
                </a:lnTo>
                <a:lnTo>
                  <a:pt x="27431" y="4572"/>
                </a:lnTo>
                <a:lnTo>
                  <a:pt x="24383" y="3048"/>
                </a:lnTo>
                <a:lnTo>
                  <a:pt x="22859" y="1524"/>
                </a:lnTo>
                <a:lnTo>
                  <a:pt x="198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768083" y="2247900"/>
            <a:ext cx="126492" cy="195072"/>
          </a:xfrm>
          <a:prstGeom prst="rect">
            <a:avLst/>
          </a:prstGeom>
        </p:spPr>
      </p:pic>
      <p:grpSp>
        <p:nvGrpSpPr>
          <p:cNvPr id="33" name="object 33"/>
          <p:cNvGrpSpPr/>
          <p:nvPr/>
        </p:nvGrpSpPr>
        <p:grpSpPr>
          <a:xfrm>
            <a:off x="6926580" y="2307336"/>
            <a:ext cx="236220" cy="137160"/>
            <a:chOff x="6926580" y="2307336"/>
            <a:chExt cx="236220" cy="137160"/>
          </a:xfrm>
        </p:grpSpPr>
        <p:pic>
          <p:nvPicPr>
            <p:cNvPr id="34" name="object 3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048525" y="2307336"/>
              <a:ext cx="114274" cy="13716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926580" y="2307336"/>
              <a:ext cx="97536" cy="137160"/>
            </a:xfrm>
            <a:prstGeom prst="rect">
              <a:avLst/>
            </a:prstGeom>
          </p:spPr>
        </p:pic>
      </p:grpSp>
      <p:grpSp>
        <p:nvGrpSpPr>
          <p:cNvPr id="36" name="object 36"/>
          <p:cNvGrpSpPr/>
          <p:nvPr/>
        </p:nvGrpSpPr>
        <p:grpSpPr>
          <a:xfrm>
            <a:off x="5782055" y="2610612"/>
            <a:ext cx="585470" cy="231775"/>
            <a:chOff x="5782055" y="2610612"/>
            <a:chExt cx="585470" cy="231775"/>
          </a:xfrm>
        </p:grpSpPr>
        <p:pic>
          <p:nvPicPr>
            <p:cNvPr id="37" name="object 3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782055" y="2610612"/>
              <a:ext cx="210312" cy="18287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035039" y="2656332"/>
              <a:ext cx="332232" cy="185928"/>
            </a:xfrm>
            <a:prstGeom prst="rect">
              <a:avLst/>
            </a:prstGeom>
          </p:spPr>
        </p:pic>
      </p:grpSp>
      <p:grpSp>
        <p:nvGrpSpPr>
          <p:cNvPr id="39" name="object 39"/>
          <p:cNvGrpSpPr/>
          <p:nvPr/>
        </p:nvGrpSpPr>
        <p:grpSpPr>
          <a:xfrm>
            <a:off x="6461759" y="2656332"/>
            <a:ext cx="231775" cy="137160"/>
            <a:chOff x="6461759" y="2656332"/>
            <a:chExt cx="231775" cy="137160"/>
          </a:xfrm>
        </p:grpSpPr>
        <p:pic>
          <p:nvPicPr>
            <p:cNvPr id="40" name="object 4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461759" y="2656332"/>
              <a:ext cx="124967" cy="13716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620255" y="2656332"/>
              <a:ext cx="73151" cy="135636"/>
            </a:xfrm>
            <a:prstGeom prst="rect">
              <a:avLst/>
            </a:prstGeom>
          </p:spPr>
        </p:pic>
      </p:grpSp>
      <p:sp>
        <p:nvSpPr>
          <p:cNvPr id="42" name="object 42"/>
          <p:cNvSpPr/>
          <p:nvPr/>
        </p:nvSpPr>
        <p:spPr>
          <a:xfrm>
            <a:off x="6716268" y="2607564"/>
            <a:ext cx="27940" cy="184785"/>
          </a:xfrm>
          <a:custGeom>
            <a:avLst/>
            <a:gdLst/>
            <a:ahLst/>
            <a:cxnLst/>
            <a:rect l="l" t="t" r="r" b="b"/>
            <a:pathLst>
              <a:path w="27940" h="184785">
                <a:moveTo>
                  <a:pt x="22859" y="182879"/>
                </a:moveTo>
                <a:lnTo>
                  <a:pt x="4572" y="182879"/>
                </a:lnTo>
                <a:lnTo>
                  <a:pt x="6096" y="184403"/>
                </a:lnTo>
                <a:lnTo>
                  <a:pt x="22859" y="184403"/>
                </a:lnTo>
                <a:lnTo>
                  <a:pt x="22859" y="182879"/>
                </a:lnTo>
                <a:close/>
              </a:path>
              <a:path w="27940" h="184785">
                <a:moveTo>
                  <a:pt x="24383" y="51815"/>
                </a:moveTo>
                <a:lnTo>
                  <a:pt x="3048" y="51815"/>
                </a:lnTo>
                <a:lnTo>
                  <a:pt x="3048" y="182879"/>
                </a:lnTo>
                <a:lnTo>
                  <a:pt x="24383" y="182879"/>
                </a:lnTo>
                <a:lnTo>
                  <a:pt x="24383" y="181355"/>
                </a:lnTo>
                <a:lnTo>
                  <a:pt x="25907" y="181355"/>
                </a:lnTo>
                <a:lnTo>
                  <a:pt x="25907" y="54863"/>
                </a:lnTo>
                <a:lnTo>
                  <a:pt x="24383" y="53339"/>
                </a:lnTo>
                <a:lnTo>
                  <a:pt x="24383" y="51815"/>
                </a:lnTo>
                <a:close/>
              </a:path>
              <a:path w="27940" h="184785">
                <a:moveTo>
                  <a:pt x="18287" y="50291"/>
                </a:moveTo>
                <a:lnTo>
                  <a:pt x="12191" y="50291"/>
                </a:lnTo>
                <a:lnTo>
                  <a:pt x="9143" y="51815"/>
                </a:lnTo>
                <a:lnTo>
                  <a:pt x="19811" y="51815"/>
                </a:lnTo>
                <a:lnTo>
                  <a:pt x="18287" y="50291"/>
                </a:lnTo>
                <a:close/>
              </a:path>
              <a:path w="27940" h="184785">
                <a:moveTo>
                  <a:pt x="22859" y="0"/>
                </a:moveTo>
                <a:lnTo>
                  <a:pt x="4572" y="0"/>
                </a:lnTo>
                <a:lnTo>
                  <a:pt x="3048" y="3048"/>
                </a:lnTo>
                <a:lnTo>
                  <a:pt x="0" y="4572"/>
                </a:lnTo>
                <a:lnTo>
                  <a:pt x="0" y="22860"/>
                </a:lnTo>
                <a:lnTo>
                  <a:pt x="3048" y="24384"/>
                </a:lnTo>
                <a:lnTo>
                  <a:pt x="4572" y="25908"/>
                </a:lnTo>
                <a:lnTo>
                  <a:pt x="7620" y="27432"/>
                </a:lnTo>
                <a:lnTo>
                  <a:pt x="19811" y="27432"/>
                </a:lnTo>
                <a:lnTo>
                  <a:pt x="22859" y="25908"/>
                </a:lnTo>
                <a:lnTo>
                  <a:pt x="27431" y="21336"/>
                </a:lnTo>
                <a:lnTo>
                  <a:pt x="27431" y="4572"/>
                </a:lnTo>
                <a:lnTo>
                  <a:pt x="228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3" name="object 43"/>
          <p:cNvGrpSpPr/>
          <p:nvPr/>
        </p:nvGrpSpPr>
        <p:grpSpPr>
          <a:xfrm>
            <a:off x="6768083" y="2596896"/>
            <a:ext cx="394970" cy="196850"/>
            <a:chOff x="6768083" y="2596896"/>
            <a:chExt cx="394970" cy="196850"/>
          </a:xfrm>
        </p:grpSpPr>
        <p:pic>
          <p:nvPicPr>
            <p:cNvPr id="44" name="object 4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768083" y="2596896"/>
              <a:ext cx="126492" cy="195071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926579" y="2656332"/>
              <a:ext cx="97536" cy="13716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048547" y="2656332"/>
              <a:ext cx="114252" cy="137160"/>
            </a:xfrm>
            <a:prstGeom prst="rect">
              <a:avLst/>
            </a:prstGeom>
          </p:spPr>
        </p:pic>
      </p:grpSp>
      <p:pic>
        <p:nvPicPr>
          <p:cNvPr id="47" name="object 47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661160" y="2947416"/>
            <a:ext cx="1164335" cy="243839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2901695" y="2974848"/>
            <a:ext cx="233172" cy="169163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3220211" y="2947416"/>
            <a:ext cx="704088" cy="243839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5772911" y="2959608"/>
            <a:ext cx="129539" cy="182879"/>
          </a:xfrm>
          <a:prstGeom prst="rect">
            <a:avLst/>
          </a:prstGeom>
        </p:spPr>
      </p:pic>
      <p:sp>
        <p:nvSpPr>
          <p:cNvPr id="51" name="object 51"/>
          <p:cNvSpPr/>
          <p:nvPr/>
        </p:nvSpPr>
        <p:spPr>
          <a:xfrm>
            <a:off x="5928359" y="2956560"/>
            <a:ext cx="29209" cy="186055"/>
          </a:xfrm>
          <a:custGeom>
            <a:avLst/>
            <a:gdLst/>
            <a:ahLst/>
            <a:cxnLst/>
            <a:rect l="l" t="t" r="r" b="b"/>
            <a:pathLst>
              <a:path w="29210" h="186055">
                <a:moveTo>
                  <a:pt x="18287" y="184403"/>
                </a:moveTo>
                <a:lnTo>
                  <a:pt x="10667" y="184403"/>
                </a:lnTo>
                <a:lnTo>
                  <a:pt x="12191" y="185927"/>
                </a:lnTo>
                <a:lnTo>
                  <a:pt x="16763" y="185927"/>
                </a:lnTo>
                <a:lnTo>
                  <a:pt x="18287" y="184403"/>
                </a:lnTo>
                <a:close/>
              </a:path>
              <a:path w="29210" h="186055">
                <a:moveTo>
                  <a:pt x="25907" y="53339"/>
                </a:moveTo>
                <a:lnTo>
                  <a:pt x="3048" y="53339"/>
                </a:lnTo>
                <a:lnTo>
                  <a:pt x="3048" y="182879"/>
                </a:lnTo>
                <a:lnTo>
                  <a:pt x="4572" y="184403"/>
                </a:lnTo>
                <a:lnTo>
                  <a:pt x="24384" y="184403"/>
                </a:lnTo>
                <a:lnTo>
                  <a:pt x="24384" y="182879"/>
                </a:lnTo>
                <a:lnTo>
                  <a:pt x="25907" y="182879"/>
                </a:lnTo>
                <a:lnTo>
                  <a:pt x="25907" y="53339"/>
                </a:lnTo>
                <a:close/>
              </a:path>
              <a:path w="29210" h="186055">
                <a:moveTo>
                  <a:pt x="22860" y="51815"/>
                </a:moveTo>
                <a:lnTo>
                  <a:pt x="6095" y="51815"/>
                </a:lnTo>
                <a:lnTo>
                  <a:pt x="4572" y="53339"/>
                </a:lnTo>
                <a:lnTo>
                  <a:pt x="22860" y="53339"/>
                </a:lnTo>
                <a:lnTo>
                  <a:pt x="22860" y="51815"/>
                </a:lnTo>
                <a:close/>
              </a:path>
              <a:path w="29210" h="186055">
                <a:moveTo>
                  <a:pt x="19812" y="0"/>
                </a:moveTo>
                <a:lnTo>
                  <a:pt x="9143" y="0"/>
                </a:lnTo>
                <a:lnTo>
                  <a:pt x="4572" y="1524"/>
                </a:lnTo>
                <a:lnTo>
                  <a:pt x="1524" y="4571"/>
                </a:lnTo>
                <a:lnTo>
                  <a:pt x="0" y="9143"/>
                </a:lnTo>
                <a:lnTo>
                  <a:pt x="0" y="19812"/>
                </a:lnTo>
                <a:lnTo>
                  <a:pt x="1524" y="22859"/>
                </a:lnTo>
                <a:lnTo>
                  <a:pt x="4572" y="25907"/>
                </a:lnTo>
                <a:lnTo>
                  <a:pt x="9143" y="27431"/>
                </a:lnTo>
                <a:lnTo>
                  <a:pt x="19812" y="27431"/>
                </a:lnTo>
                <a:lnTo>
                  <a:pt x="25907" y="24383"/>
                </a:lnTo>
                <a:lnTo>
                  <a:pt x="27431" y="22859"/>
                </a:lnTo>
                <a:lnTo>
                  <a:pt x="28955" y="18287"/>
                </a:lnTo>
                <a:lnTo>
                  <a:pt x="28955" y="7619"/>
                </a:lnTo>
                <a:lnTo>
                  <a:pt x="27431" y="4571"/>
                </a:lnTo>
                <a:lnTo>
                  <a:pt x="25907" y="3048"/>
                </a:lnTo>
                <a:lnTo>
                  <a:pt x="198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2" name="object 52"/>
          <p:cNvGrpSpPr/>
          <p:nvPr/>
        </p:nvGrpSpPr>
        <p:grpSpPr>
          <a:xfrm>
            <a:off x="5996940" y="3006852"/>
            <a:ext cx="323215" cy="137160"/>
            <a:chOff x="5996940" y="3006852"/>
            <a:chExt cx="323215" cy="137160"/>
          </a:xfrm>
        </p:grpSpPr>
        <p:pic>
          <p:nvPicPr>
            <p:cNvPr id="53" name="object 5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996940" y="3006852"/>
              <a:ext cx="184404" cy="137160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211824" y="3008376"/>
              <a:ext cx="108203" cy="135636"/>
            </a:xfrm>
            <a:prstGeom prst="rect">
              <a:avLst/>
            </a:prstGeom>
          </p:spPr>
        </p:pic>
      </p:grpSp>
      <p:sp>
        <p:nvSpPr>
          <p:cNvPr id="55" name="object 55"/>
          <p:cNvSpPr/>
          <p:nvPr/>
        </p:nvSpPr>
        <p:spPr>
          <a:xfrm>
            <a:off x="6361176" y="2947415"/>
            <a:ext cx="22860" cy="195580"/>
          </a:xfrm>
          <a:custGeom>
            <a:avLst/>
            <a:gdLst/>
            <a:ahLst/>
            <a:cxnLst/>
            <a:rect l="l" t="t" r="r" b="b"/>
            <a:pathLst>
              <a:path w="22860" h="195580">
                <a:moveTo>
                  <a:pt x="19812" y="0"/>
                </a:moveTo>
                <a:lnTo>
                  <a:pt x="4572" y="0"/>
                </a:lnTo>
                <a:lnTo>
                  <a:pt x="3048" y="1524"/>
                </a:lnTo>
                <a:lnTo>
                  <a:pt x="19812" y="1524"/>
                </a:lnTo>
                <a:lnTo>
                  <a:pt x="19812" y="0"/>
                </a:lnTo>
                <a:close/>
              </a:path>
              <a:path w="22860" h="195580">
                <a:moveTo>
                  <a:pt x="22860" y="3048"/>
                </a:moveTo>
                <a:lnTo>
                  <a:pt x="21336" y="3048"/>
                </a:lnTo>
                <a:lnTo>
                  <a:pt x="21336" y="1778"/>
                </a:lnTo>
                <a:lnTo>
                  <a:pt x="0" y="1778"/>
                </a:lnTo>
                <a:lnTo>
                  <a:pt x="0" y="3048"/>
                </a:lnTo>
                <a:lnTo>
                  <a:pt x="0" y="192278"/>
                </a:lnTo>
                <a:lnTo>
                  <a:pt x="889" y="192278"/>
                </a:lnTo>
                <a:lnTo>
                  <a:pt x="889" y="193548"/>
                </a:lnTo>
                <a:lnTo>
                  <a:pt x="7620" y="193548"/>
                </a:lnTo>
                <a:lnTo>
                  <a:pt x="9144" y="195072"/>
                </a:lnTo>
                <a:lnTo>
                  <a:pt x="13716" y="195072"/>
                </a:lnTo>
                <a:lnTo>
                  <a:pt x="15240" y="193548"/>
                </a:lnTo>
                <a:lnTo>
                  <a:pt x="21336" y="193548"/>
                </a:lnTo>
                <a:lnTo>
                  <a:pt x="21336" y="192278"/>
                </a:lnTo>
                <a:lnTo>
                  <a:pt x="22860" y="192278"/>
                </a:lnTo>
                <a:lnTo>
                  <a:pt x="22860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6" name="object 56"/>
          <p:cNvGrpSpPr/>
          <p:nvPr/>
        </p:nvGrpSpPr>
        <p:grpSpPr>
          <a:xfrm>
            <a:off x="6417564" y="3006852"/>
            <a:ext cx="218440" cy="137160"/>
            <a:chOff x="6417564" y="3006852"/>
            <a:chExt cx="218440" cy="137160"/>
          </a:xfrm>
        </p:grpSpPr>
        <p:pic>
          <p:nvPicPr>
            <p:cNvPr id="57" name="object 5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417564" y="3006852"/>
              <a:ext cx="102108" cy="137160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562344" y="3006852"/>
              <a:ext cx="73151" cy="135636"/>
            </a:xfrm>
            <a:prstGeom prst="rect">
              <a:avLst/>
            </a:prstGeom>
          </p:spPr>
        </p:pic>
      </p:grpSp>
      <p:pic>
        <p:nvPicPr>
          <p:cNvPr id="59" name="object 59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6723888" y="2945892"/>
            <a:ext cx="739139" cy="198120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5782055" y="3296411"/>
            <a:ext cx="1342644" cy="245363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7214616" y="3296411"/>
            <a:ext cx="739139" cy="196596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5768340" y="3660648"/>
            <a:ext cx="775715" cy="233171"/>
          </a:xfrm>
          <a:prstGeom prst="rect">
            <a:avLst/>
          </a:prstGeom>
        </p:spPr>
      </p:pic>
      <p:grpSp>
        <p:nvGrpSpPr>
          <p:cNvPr id="63" name="object 63"/>
          <p:cNvGrpSpPr/>
          <p:nvPr/>
        </p:nvGrpSpPr>
        <p:grpSpPr>
          <a:xfrm>
            <a:off x="6643116" y="3660648"/>
            <a:ext cx="269875" cy="186055"/>
            <a:chOff x="6643116" y="3660648"/>
            <a:chExt cx="269875" cy="186055"/>
          </a:xfrm>
        </p:grpSpPr>
        <p:pic>
          <p:nvPicPr>
            <p:cNvPr id="64" name="object 64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643116" y="3660648"/>
              <a:ext cx="161543" cy="185927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839712" y="3707892"/>
              <a:ext cx="73152" cy="135636"/>
            </a:xfrm>
            <a:prstGeom prst="rect">
              <a:avLst/>
            </a:prstGeom>
          </p:spPr>
        </p:pic>
      </p:grpSp>
      <p:sp>
        <p:nvSpPr>
          <p:cNvPr id="66" name="object 66"/>
          <p:cNvSpPr/>
          <p:nvPr/>
        </p:nvSpPr>
        <p:spPr>
          <a:xfrm>
            <a:off x="6935723" y="3659123"/>
            <a:ext cx="27940" cy="184785"/>
          </a:xfrm>
          <a:custGeom>
            <a:avLst/>
            <a:gdLst/>
            <a:ahLst/>
            <a:cxnLst/>
            <a:rect l="l" t="t" r="r" b="b"/>
            <a:pathLst>
              <a:path w="27940" h="184785">
                <a:moveTo>
                  <a:pt x="22859" y="51815"/>
                </a:moveTo>
                <a:lnTo>
                  <a:pt x="4572" y="51815"/>
                </a:lnTo>
                <a:lnTo>
                  <a:pt x="3048" y="53339"/>
                </a:lnTo>
                <a:lnTo>
                  <a:pt x="3048" y="182879"/>
                </a:lnTo>
                <a:lnTo>
                  <a:pt x="4572" y="184403"/>
                </a:lnTo>
                <a:lnTo>
                  <a:pt x="22859" y="184403"/>
                </a:lnTo>
                <a:lnTo>
                  <a:pt x="24383" y="182879"/>
                </a:lnTo>
                <a:lnTo>
                  <a:pt x="24383" y="181355"/>
                </a:lnTo>
                <a:lnTo>
                  <a:pt x="25907" y="181355"/>
                </a:lnTo>
                <a:lnTo>
                  <a:pt x="25907" y="54863"/>
                </a:lnTo>
                <a:lnTo>
                  <a:pt x="24383" y="54863"/>
                </a:lnTo>
                <a:lnTo>
                  <a:pt x="24383" y="53339"/>
                </a:lnTo>
                <a:lnTo>
                  <a:pt x="22859" y="51815"/>
                </a:lnTo>
                <a:close/>
              </a:path>
              <a:path w="27940" h="184785">
                <a:moveTo>
                  <a:pt x="22859" y="0"/>
                </a:moveTo>
                <a:lnTo>
                  <a:pt x="4572" y="0"/>
                </a:lnTo>
                <a:lnTo>
                  <a:pt x="3048" y="3048"/>
                </a:lnTo>
                <a:lnTo>
                  <a:pt x="0" y="4572"/>
                </a:lnTo>
                <a:lnTo>
                  <a:pt x="0" y="22860"/>
                </a:lnTo>
                <a:lnTo>
                  <a:pt x="3048" y="24384"/>
                </a:lnTo>
                <a:lnTo>
                  <a:pt x="4572" y="25907"/>
                </a:lnTo>
                <a:lnTo>
                  <a:pt x="7620" y="27431"/>
                </a:lnTo>
                <a:lnTo>
                  <a:pt x="18287" y="27431"/>
                </a:lnTo>
                <a:lnTo>
                  <a:pt x="22859" y="25907"/>
                </a:lnTo>
                <a:lnTo>
                  <a:pt x="24383" y="24384"/>
                </a:lnTo>
                <a:lnTo>
                  <a:pt x="27431" y="22860"/>
                </a:lnTo>
                <a:lnTo>
                  <a:pt x="27431" y="4572"/>
                </a:lnTo>
                <a:lnTo>
                  <a:pt x="24383" y="3048"/>
                </a:lnTo>
                <a:lnTo>
                  <a:pt x="228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7" name="object 67"/>
          <p:cNvGrpSpPr/>
          <p:nvPr/>
        </p:nvGrpSpPr>
        <p:grpSpPr>
          <a:xfrm>
            <a:off x="6987540" y="3648455"/>
            <a:ext cx="394970" cy="198120"/>
            <a:chOff x="6987540" y="3648455"/>
            <a:chExt cx="394970" cy="198120"/>
          </a:xfrm>
        </p:grpSpPr>
        <p:pic>
          <p:nvPicPr>
            <p:cNvPr id="68" name="object 6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987540" y="3648455"/>
              <a:ext cx="126491" cy="195072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7146036" y="3707891"/>
              <a:ext cx="97536" cy="138684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7266541" y="3707891"/>
              <a:ext cx="115714" cy="138684"/>
            </a:xfrm>
            <a:prstGeom prst="rect">
              <a:avLst/>
            </a:prstGeom>
          </p:spPr>
        </p:pic>
      </p:grpSp>
      <p:pic>
        <p:nvPicPr>
          <p:cNvPr id="71" name="object 71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5760720" y="3998976"/>
            <a:ext cx="1144524" cy="243839"/>
          </a:xfrm>
          <a:prstGeom prst="rect">
            <a:avLst/>
          </a:prstGeom>
        </p:spPr>
      </p:pic>
      <p:grpSp>
        <p:nvGrpSpPr>
          <p:cNvPr id="72" name="object 72"/>
          <p:cNvGrpSpPr/>
          <p:nvPr/>
        </p:nvGrpSpPr>
        <p:grpSpPr>
          <a:xfrm>
            <a:off x="6996683" y="4011167"/>
            <a:ext cx="269875" cy="184785"/>
            <a:chOff x="6996683" y="4011167"/>
            <a:chExt cx="269875" cy="184785"/>
          </a:xfrm>
        </p:grpSpPr>
        <p:pic>
          <p:nvPicPr>
            <p:cNvPr id="73" name="object 73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996683" y="4011167"/>
              <a:ext cx="160020" cy="184404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193279" y="4058411"/>
              <a:ext cx="73151" cy="135636"/>
            </a:xfrm>
            <a:prstGeom prst="rect">
              <a:avLst/>
            </a:prstGeom>
          </p:spPr>
        </p:pic>
      </p:grpSp>
      <p:sp>
        <p:nvSpPr>
          <p:cNvPr id="75" name="object 75"/>
          <p:cNvSpPr/>
          <p:nvPr/>
        </p:nvSpPr>
        <p:spPr>
          <a:xfrm>
            <a:off x="7287768" y="4008120"/>
            <a:ext cx="29209" cy="186055"/>
          </a:xfrm>
          <a:custGeom>
            <a:avLst/>
            <a:gdLst/>
            <a:ahLst/>
            <a:cxnLst/>
            <a:rect l="l" t="t" r="r" b="b"/>
            <a:pathLst>
              <a:path w="29209" h="186054">
                <a:moveTo>
                  <a:pt x="21335" y="184404"/>
                </a:moveTo>
                <a:lnTo>
                  <a:pt x="7620" y="184404"/>
                </a:lnTo>
                <a:lnTo>
                  <a:pt x="9143" y="185928"/>
                </a:lnTo>
                <a:lnTo>
                  <a:pt x="19811" y="185928"/>
                </a:lnTo>
                <a:lnTo>
                  <a:pt x="21335" y="184404"/>
                </a:lnTo>
                <a:close/>
              </a:path>
              <a:path w="29209" h="186054">
                <a:moveTo>
                  <a:pt x="25907" y="53340"/>
                </a:moveTo>
                <a:lnTo>
                  <a:pt x="4572" y="53340"/>
                </a:lnTo>
                <a:lnTo>
                  <a:pt x="3048" y="54864"/>
                </a:lnTo>
                <a:lnTo>
                  <a:pt x="3048" y="182880"/>
                </a:lnTo>
                <a:lnTo>
                  <a:pt x="4572" y="184404"/>
                </a:lnTo>
                <a:lnTo>
                  <a:pt x="24383" y="184404"/>
                </a:lnTo>
                <a:lnTo>
                  <a:pt x="25907" y="182880"/>
                </a:lnTo>
                <a:lnTo>
                  <a:pt x="25907" y="53340"/>
                </a:lnTo>
                <a:close/>
              </a:path>
              <a:path w="29209" h="186054">
                <a:moveTo>
                  <a:pt x="21335" y="51816"/>
                </a:moveTo>
                <a:lnTo>
                  <a:pt x="7620" y="51816"/>
                </a:lnTo>
                <a:lnTo>
                  <a:pt x="6096" y="53340"/>
                </a:lnTo>
                <a:lnTo>
                  <a:pt x="22859" y="53340"/>
                </a:lnTo>
                <a:lnTo>
                  <a:pt x="21335" y="51816"/>
                </a:lnTo>
                <a:close/>
              </a:path>
              <a:path w="29209" h="186054">
                <a:moveTo>
                  <a:pt x="19811" y="0"/>
                </a:moveTo>
                <a:lnTo>
                  <a:pt x="9143" y="0"/>
                </a:lnTo>
                <a:lnTo>
                  <a:pt x="3048" y="3048"/>
                </a:lnTo>
                <a:lnTo>
                  <a:pt x="1524" y="4572"/>
                </a:lnTo>
                <a:lnTo>
                  <a:pt x="0" y="9144"/>
                </a:lnTo>
                <a:lnTo>
                  <a:pt x="0" y="19812"/>
                </a:lnTo>
                <a:lnTo>
                  <a:pt x="1524" y="22860"/>
                </a:lnTo>
                <a:lnTo>
                  <a:pt x="6096" y="27432"/>
                </a:lnTo>
                <a:lnTo>
                  <a:pt x="24383" y="27432"/>
                </a:lnTo>
                <a:lnTo>
                  <a:pt x="25907" y="24384"/>
                </a:lnTo>
                <a:lnTo>
                  <a:pt x="27431" y="22860"/>
                </a:lnTo>
                <a:lnTo>
                  <a:pt x="28955" y="19812"/>
                </a:lnTo>
                <a:lnTo>
                  <a:pt x="28955" y="9144"/>
                </a:lnTo>
                <a:lnTo>
                  <a:pt x="27431" y="4572"/>
                </a:lnTo>
                <a:lnTo>
                  <a:pt x="24383" y="1524"/>
                </a:lnTo>
                <a:lnTo>
                  <a:pt x="198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6" name="object 76"/>
          <p:cNvGrpSpPr/>
          <p:nvPr/>
        </p:nvGrpSpPr>
        <p:grpSpPr>
          <a:xfrm>
            <a:off x="7339583" y="3998976"/>
            <a:ext cx="396240" cy="196850"/>
            <a:chOff x="7339583" y="3998976"/>
            <a:chExt cx="396240" cy="196850"/>
          </a:xfrm>
        </p:grpSpPr>
        <p:pic>
          <p:nvPicPr>
            <p:cNvPr id="77" name="object 7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7339583" y="3998976"/>
              <a:ext cx="128016" cy="195072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7498079" y="4058412"/>
              <a:ext cx="99060" cy="137160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620100" y="4058412"/>
              <a:ext cx="115722" cy="137160"/>
            </a:xfrm>
            <a:prstGeom prst="rect">
              <a:avLst/>
            </a:prstGeom>
          </p:spPr>
        </p:pic>
      </p:grpSp>
      <p:grpSp>
        <p:nvGrpSpPr>
          <p:cNvPr id="80" name="object 80"/>
          <p:cNvGrpSpPr/>
          <p:nvPr/>
        </p:nvGrpSpPr>
        <p:grpSpPr>
          <a:xfrm>
            <a:off x="1665732" y="4349496"/>
            <a:ext cx="260985" cy="196850"/>
            <a:chOff x="1665732" y="4349496"/>
            <a:chExt cx="260985" cy="196850"/>
          </a:xfrm>
        </p:grpSpPr>
        <p:pic>
          <p:nvPicPr>
            <p:cNvPr id="81" name="object 8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665732" y="4360164"/>
              <a:ext cx="117348" cy="185927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808988" y="4349496"/>
              <a:ext cx="117348" cy="193548"/>
            </a:xfrm>
            <a:prstGeom prst="rect">
              <a:avLst/>
            </a:prstGeom>
          </p:spPr>
        </p:pic>
      </p:grpSp>
      <p:grpSp>
        <p:nvGrpSpPr>
          <p:cNvPr id="83" name="object 83"/>
          <p:cNvGrpSpPr/>
          <p:nvPr/>
        </p:nvGrpSpPr>
        <p:grpSpPr>
          <a:xfrm>
            <a:off x="1955292" y="4405884"/>
            <a:ext cx="414655" cy="187960"/>
            <a:chOff x="1955292" y="4405884"/>
            <a:chExt cx="414655" cy="187960"/>
          </a:xfrm>
        </p:grpSpPr>
        <p:pic>
          <p:nvPicPr>
            <p:cNvPr id="84" name="object 84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101596" y="4405884"/>
              <a:ext cx="124968" cy="187452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955292" y="4405884"/>
              <a:ext cx="112775" cy="140207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2247954" y="4405884"/>
              <a:ext cx="121865" cy="140207"/>
            </a:xfrm>
            <a:prstGeom prst="rect">
              <a:avLst/>
            </a:prstGeom>
          </p:spPr>
        </p:pic>
      </p:grpSp>
      <p:pic>
        <p:nvPicPr>
          <p:cNvPr id="87" name="object 87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2458211" y="4347972"/>
            <a:ext cx="236219" cy="198119"/>
          </a:xfrm>
          <a:prstGeom prst="rect">
            <a:avLst/>
          </a:prstGeom>
        </p:spPr>
      </p:pic>
      <p:pic>
        <p:nvPicPr>
          <p:cNvPr id="88" name="object 88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2778251" y="4361688"/>
            <a:ext cx="1123188" cy="231648"/>
          </a:xfrm>
          <a:prstGeom prst="rect">
            <a:avLst/>
          </a:prstGeom>
        </p:spPr>
      </p:pic>
      <p:grpSp>
        <p:nvGrpSpPr>
          <p:cNvPr id="89" name="object 89"/>
          <p:cNvGrpSpPr/>
          <p:nvPr/>
        </p:nvGrpSpPr>
        <p:grpSpPr>
          <a:xfrm>
            <a:off x="3999023" y="4349496"/>
            <a:ext cx="550545" cy="243840"/>
            <a:chOff x="3999023" y="4349496"/>
            <a:chExt cx="550545" cy="243840"/>
          </a:xfrm>
        </p:grpSpPr>
        <p:pic>
          <p:nvPicPr>
            <p:cNvPr id="90" name="object 90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999023" y="4405884"/>
              <a:ext cx="120348" cy="140207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4140708" y="4349496"/>
              <a:ext cx="124967" cy="196595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4288536" y="4405884"/>
              <a:ext cx="260603" cy="187452"/>
            </a:xfrm>
            <a:prstGeom prst="rect">
              <a:avLst/>
            </a:prstGeom>
          </p:spPr>
        </p:pic>
      </p:grpSp>
      <p:grpSp>
        <p:nvGrpSpPr>
          <p:cNvPr id="93" name="object 93"/>
          <p:cNvGrpSpPr/>
          <p:nvPr/>
        </p:nvGrpSpPr>
        <p:grpSpPr>
          <a:xfrm>
            <a:off x="5768340" y="4349496"/>
            <a:ext cx="640080" cy="243840"/>
            <a:chOff x="5768340" y="4349496"/>
            <a:chExt cx="640080" cy="243840"/>
          </a:xfrm>
        </p:grpSpPr>
        <p:pic>
          <p:nvPicPr>
            <p:cNvPr id="94" name="object 94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5768340" y="4360164"/>
              <a:ext cx="111251" cy="184404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5910072" y="4349496"/>
              <a:ext cx="108203" cy="193548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6050280" y="4407408"/>
              <a:ext cx="102108" cy="137160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6195060" y="4407408"/>
              <a:ext cx="73151" cy="135636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6292596" y="4407408"/>
              <a:ext cx="115714" cy="185928"/>
            </a:xfrm>
            <a:prstGeom prst="rect">
              <a:avLst/>
            </a:prstGeom>
          </p:spPr>
        </p:pic>
      </p:grpSp>
      <p:grpSp>
        <p:nvGrpSpPr>
          <p:cNvPr id="99" name="object 99"/>
          <p:cNvGrpSpPr/>
          <p:nvPr/>
        </p:nvGrpSpPr>
        <p:grpSpPr>
          <a:xfrm>
            <a:off x="6516623" y="4349496"/>
            <a:ext cx="661670" cy="243840"/>
            <a:chOff x="6516623" y="4349496"/>
            <a:chExt cx="661670" cy="243840"/>
          </a:xfrm>
        </p:grpSpPr>
        <p:pic>
          <p:nvPicPr>
            <p:cNvPr id="100" name="object 100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6516623" y="4363212"/>
              <a:ext cx="100583" cy="179831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6643115" y="4349496"/>
              <a:ext cx="114300" cy="195072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6784847" y="4407408"/>
              <a:ext cx="251459" cy="185928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7063739" y="4349496"/>
              <a:ext cx="114300" cy="195072"/>
            </a:xfrm>
            <a:prstGeom prst="rect">
              <a:avLst/>
            </a:prstGeom>
          </p:spPr>
        </p:pic>
      </p:grpSp>
      <p:grpSp>
        <p:nvGrpSpPr>
          <p:cNvPr id="104" name="object 104"/>
          <p:cNvGrpSpPr/>
          <p:nvPr/>
        </p:nvGrpSpPr>
        <p:grpSpPr>
          <a:xfrm>
            <a:off x="7280147" y="4360164"/>
            <a:ext cx="269875" cy="184785"/>
            <a:chOff x="7280147" y="4360164"/>
            <a:chExt cx="269875" cy="184785"/>
          </a:xfrm>
        </p:grpSpPr>
        <p:pic>
          <p:nvPicPr>
            <p:cNvPr id="105" name="object 105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7280147" y="4360164"/>
              <a:ext cx="160020" cy="184404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7476743" y="4407408"/>
              <a:ext cx="73151" cy="135636"/>
            </a:xfrm>
            <a:prstGeom prst="rect">
              <a:avLst/>
            </a:prstGeom>
          </p:spPr>
        </p:pic>
      </p:grpSp>
      <p:sp>
        <p:nvSpPr>
          <p:cNvPr id="107" name="object 107"/>
          <p:cNvSpPr/>
          <p:nvPr/>
        </p:nvSpPr>
        <p:spPr>
          <a:xfrm>
            <a:off x="7572756" y="4358640"/>
            <a:ext cx="27940" cy="184785"/>
          </a:xfrm>
          <a:custGeom>
            <a:avLst/>
            <a:gdLst/>
            <a:ahLst/>
            <a:cxnLst/>
            <a:rect l="l" t="t" r="r" b="b"/>
            <a:pathLst>
              <a:path w="27940" h="184785">
                <a:moveTo>
                  <a:pt x="22860" y="182880"/>
                </a:moveTo>
                <a:lnTo>
                  <a:pt x="4572" y="182880"/>
                </a:lnTo>
                <a:lnTo>
                  <a:pt x="6096" y="184404"/>
                </a:lnTo>
                <a:lnTo>
                  <a:pt x="21336" y="184404"/>
                </a:lnTo>
                <a:lnTo>
                  <a:pt x="22860" y="182880"/>
                </a:lnTo>
                <a:close/>
              </a:path>
              <a:path w="27940" h="184785">
                <a:moveTo>
                  <a:pt x="24384" y="181356"/>
                </a:moveTo>
                <a:lnTo>
                  <a:pt x="3048" y="181356"/>
                </a:lnTo>
                <a:lnTo>
                  <a:pt x="3048" y="182880"/>
                </a:lnTo>
                <a:lnTo>
                  <a:pt x="24384" y="182880"/>
                </a:lnTo>
                <a:lnTo>
                  <a:pt x="24384" y="181356"/>
                </a:lnTo>
                <a:close/>
              </a:path>
              <a:path w="27940" h="184785">
                <a:moveTo>
                  <a:pt x="25908" y="54863"/>
                </a:moveTo>
                <a:lnTo>
                  <a:pt x="1524" y="54863"/>
                </a:lnTo>
                <a:lnTo>
                  <a:pt x="1524" y="181356"/>
                </a:lnTo>
                <a:lnTo>
                  <a:pt x="25908" y="181356"/>
                </a:lnTo>
                <a:lnTo>
                  <a:pt x="25908" y="54863"/>
                </a:lnTo>
                <a:close/>
              </a:path>
              <a:path w="27940" h="184785">
                <a:moveTo>
                  <a:pt x="24384" y="51816"/>
                </a:moveTo>
                <a:lnTo>
                  <a:pt x="4572" y="51816"/>
                </a:lnTo>
                <a:lnTo>
                  <a:pt x="3048" y="53340"/>
                </a:lnTo>
                <a:lnTo>
                  <a:pt x="3048" y="54863"/>
                </a:lnTo>
                <a:lnTo>
                  <a:pt x="24384" y="54863"/>
                </a:lnTo>
                <a:lnTo>
                  <a:pt x="24384" y="51816"/>
                </a:lnTo>
                <a:close/>
              </a:path>
              <a:path w="27940" h="184785">
                <a:moveTo>
                  <a:pt x="22860" y="0"/>
                </a:moveTo>
                <a:lnTo>
                  <a:pt x="4572" y="0"/>
                </a:lnTo>
                <a:lnTo>
                  <a:pt x="3048" y="3048"/>
                </a:lnTo>
                <a:lnTo>
                  <a:pt x="0" y="4572"/>
                </a:lnTo>
                <a:lnTo>
                  <a:pt x="0" y="22860"/>
                </a:lnTo>
                <a:lnTo>
                  <a:pt x="3048" y="24384"/>
                </a:lnTo>
                <a:lnTo>
                  <a:pt x="4572" y="25907"/>
                </a:lnTo>
                <a:lnTo>
                  <a:pt x="7620" y="27431"/>
                </a:lnTo>
                <a:lnTo>
                  <a:pt x="18288" y="27431"/>
                </a:lnTo>
                <a:lnTo>
                  <a:pt x="22860" y="25907"/>
                </a:lnTo>
                <a:lnTo>
                  <a:pt x="24384" y="24384"/>
                </a:lnTo>
                <a:lnTo>
                  <a:pt x="27432" y="22860"/>
                </a:lnTo>
                <a:lnTo>
                  <a:pt x="27432" y="4572"/>
                </a:lnTo>
                <a:lnTo>
                  <a:pt x="24384" y="3048"/>
                </a:lnTo>
                <a:lnTo>
                  <a:pt x="22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8" name="object 108"/>
          <p:cNvGrpSpPr/>
          <p:nvPr/>
        </p:nvGrpSpPr>
        <p:grpSpPr>
          <a:xfrm>
            <a:off x="7624571" y="4347972"/>
            <a:ext cx="394970" cy="196850"/>
            <a:chOff x="7624571" y="4347972"/>
            <a:chExt cx="394970" cy="196850"/>
          </a:xfrm>
        </p:grpSpPr>
        <p:pic>
          <p:nvPicPr>
            <p:cNvPr id="109" name="object 109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7624571" y="4347972"/>
              <a:ext cx="126492" cy="195072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7783067" y="4407408"/>
              <a:ext cx="97535" cy="137160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7903573" y="4407408"/>
              <a:ext cx="115714" cy="137160"/>
            </a:xfrm>
            <a:prstGeom prst="rect">
              <a:avLst/>
            </a:prstGeom>
          </p:spPr>
        </p:pic>
      </p:grpSp>
      <p:grpSp>
        <p:nvGrpSpPr>
          <p:cNvPr id="112" name="object 112"/>
          <p:cNvGrpSpPr/>
          <p:nvPr/>
        </p:nvGrpSpPr>
        <p:grpSpPr>
          <a:xfrm>
            <a:off x="5782055" y="4712208"/>
            <a:ext cx="259079" cy="182880"/>
            <a:chOff x="5782055" y="4712208"/>
            <a:chExt cx="259079" cy="182880"/>
          </a:xfrm>
        </p:grpSpPr>
        <p:pic>
          <p:nvPicPr>
            <p:cNvPr id="113" name="object 113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5782055" y="4712208"/>
              <a:ext cx="118872" cy="179831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5925311" y="4757928"/>
              <a:ext cx="115824" cy="137160"/>
            </a:xfrm>
            <a:prstGeom prst="rect">
              <a:avLst/>
            </a:prstGeom>
          </p:spPr>
        </p:pic>
      </p:grpSp>
      <p:sp>
        <p:nvSpPr>
          <p:cNvPr id="115" name="object 115"/>
          <p:cNvSpPr/>
          <p:nvPr/>
        </p:nvSpPr>
        <p:spPr>
          <a:xfrm>
            <a:off x="6076188" y="4698492"/>
            <a:ext cx="22860" cy="195580"/>
          </a:xfrm>
          <a:custGeom>
            <a:avLst/>
            <a:gdLst/>
            <a:ahLst/>
            <a:cxnLst/>
            <a:rect l="l" t="t" r="r" b="b"/>
            <a:pathLst>
              <a:path w="22860" h="195579">
                <a:moveTo>
                  <a:pt x="16763" y="193548"/>
                </a:moveTo>
                <a:lnTo>
                  <a:pt x="6096" y="193548"/>
                </a:lnTo>
                <a:lnTo>
                  <a:pt x="7620" y="195072"/>
                </a:lnTo>
                <a:lnTo>
                  <a:pt x="15239" y="195072"/>
                </a:lnTo>
                <a:lnTo>
                  <a:pt x="16763" y="193548"/>
                </a:lnTo>
                <a:close/>
              </a:path>
              <a:path w="22860" h="195579">
                <a:moveTo>
                  <a:pt x="21336" y="1524"/>
                </a:moveTo>
                <a:lnTo>
                  <a:pt x="1524" y="1524"/>
                </a:lnTo>
                <a:lnTo>
                  <a:pt x="0" y="3048"/>
                </a:lnTo>
                <a:lnTo>
                  <a:pt x="0" y="192024"/>
                </a:lnTo>
                <a:lnTo>
                  <a:pt x="1524" y="192024"/>
                </a:lnTo>
                <a:lnTo>
                  <a:pt x="1524" y="193548"/>
                </a:lnTo>
                <a:lnTo>
                  <a:pt x="21336" y="193548"/>
                </a:lnTo>
                <a:lnTo>
                  <a:pt x="22860" y="192024"/>
                </a:lnTo>
                <a:lnTo>
                  <a:pt x="22860" y="3048"/>
                </a:lnTo>
                <a:lnTo>
                  <a:pt x="21336" y="1524"/>
                </a:lnTo>
                <a:close/>
              </a:path>
              <a:path w="22860" h="195579">
                <a:moveTo>
                  <a:pt x="18287" y="0"/>
                </a:moveTo>
                <a:lnTo>
                  <a:pt x="4572" y="0"/>
                </a:lnTo>
                <a:lnTo>
                  <a:pt x="3048" y="1524"/>
                </a:lnTo>
                <a:lnTo>
                  <a:pt x="19812" y="1524"/>
                </a:lnTo>
                <a:lnTo>
                  <a:pt x="182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6141720" y="4698491"/>
            <a:ext cx="22860" cy="195580"/>
          </a:xfrm>
          <a:custGeom>
            <a:avLst/>
            <a:gdLst/>
            <a:ahLst/>
            <a:cxnLst/>
            <a:rect l="l" t="t" r="r" b="b"/>
            <a:pathLst>
              <a:path w="22860" h="195579">
                <a:moveTo>
                  <a:pt x="19812" y="1524"/>
                </a:moveTo>
                <a:lnTo>
                  <a:pt x="18288" y="0"/>
                </a:lnTo>
                <a:lnTo>
                  <a:pt x="4572" y="0"/>
                </a:lnTo>
                <a:lnTo>
                  <a:pt x="3048" y="1524"/>
                </a:lnTo>
                <a:lnTo>
                  <a:pt x="19812" y="1524"/>
                </a:lnTo>
                <a:close/>
              </a:path>
              <a:path w="22860" h="195579">
                <a:moveTo>
                  <a:pt x="22860" y="3302"/>
                </a:moveTo>
                <a:lnTo>
                  <a:pt x="21336" y="3302"/>
                </a:lnTo>
                <a:lnTo>
                  <a:pt x="21336" y="2032"/>
                </a:lnTo>
                <a:lnTo>
                  <a:pt x="0" y="2032"/>
                </a:lnTo>
                <a:lnTo>
                  <a:pt x="0" y="3302"/>
                </a:lnTo>
                <a:lnTo>
                  <a:pt x="0" y="192532"/>
                </a:lnTo>
                <a:lnTo>
                  <a:pt x="1143" y="192532"/>
                </a:lnTo>
                <a:lnTo>
                  <a:pt x="1143" y="193802"/>
                </a:lnTo>
                <a:lnTo>
                  <a:pt x="6350" y="193802"/>
                </a:lnTo>
                <a:lnTo>
                  <a:pt x="7620" y="195072"/>
                </a:lnTo>
                <a:lnTo>
                  <a:pt x="15240" y="195072"/>
                </a:lnTo>
                <a:lnTo>
                  <a:pt x="16510" y="193802"/>
                </a:lnTo>
                <a:lnTo>
                  <a:pt x="21336" y="193802"/>
                </a:lnTo>
                <a:lnTo>
                  <a:pt x="21336" y="192532"/>
                </a:lnTo>
                <a:lnTo>
                  <a:pt x="22860" y="192532"/>
                </a:lnTo>
                <a:lnTo>
                  <a:pt x="22860" y="33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7" name="object 117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6274308" y="4698492"/>
            <a:ext cx="1031747" cy="196596"/>
          </a:xfrm>
          <a:prstGeom prst="rect">
            <a:avLst/>
          </a:prstGeom>
        </p:spPr>
      </p:pic>
      <p:grpSp>
        <p:nvGrpSpPr>
          <p:cNvPr id="118" name="object 118"/>
          <p:cNvGrpSpPr/>
          <p:nvPr/>
        </p:nvGrpSpPr>
        <p:grpSpPr>
          <a:xfrm>
            <a:off x="7412735" y="4709160"/>
            <a:ext cx="269875" cy="186055"/>
            <a:chOff x="7412735" y="4709160"/>
            <a:chExt cx="269875" cy="186055"/>
          </a:xfrm>
        </p:grpSpPr>
        <p:pic>
          <p:nvPicPr>
            <p:cNvPr id="119" name="object 119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7412735" y="4709160"/>
              <a:ext cx="161544" cy="185928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7609331" y="4757928"/>
              <a:ext cx="73151" cy="135636"/>
            </a:xfrm>
            <a:prstGeom prst="rect">
              <a:avLst/>
            </a:prstGeom>
          </p:spPr>
        </p:pic>
      </p:grpSp>
      <p:sp>
        <p:nvSpPr>
          <p:cNvPr id="121" name="object 121"/>
          <p:cNvSpPr/>
          <p:nvPr/>
        </p:nvSpPr>
        <p:spPr>
          <a:xfrm>
            <a:off x="7705343" y="4707635"/>
            <a:ext cx="27940" cy="186055"/>
          </a:xfrm>
          <a:custGeom>
            <a:avLst/>
            <a:gdLst/>
            <a:ahLst/>
            <a:cxnLst/>
            <a:rect l="l" t="t" r="r" b="b"/>
            <a:pathLst>
              <a:path w="27940" h="186054">
                <a:moveTo>
                  <a:pt x="19811" y="184403"/>
                </a:moveTo>
                <a:lnTo>
                  <a:pt x="7620" y="184403"/>
                </a:lnTo>
                <a:lnTo>
                  <a:pt x="9144" y="185927"/>
                </a:lnTo>
                <a:lnTo>
                  <a:pt x="18287" y="185927"/>
                </a:lnTo>
                <a:lnTo>
                  <a:pt x="19811" y="184403"/>
                </a:lnTo>
                <a:close/>
              </a:path>
              <a:path w="27940" h="186054">
                <a:moveTo>
                  <a:pt x="24383" y="53339"/>
                </a:moveTo>
                <a:lnTo>
                  <a:pt x="3048" y="53339"/>
                </a:lnTo>
                <a:lnTo>
                  <a:pt x="3048" y="182879"/>
                </a:lnTo>
                <a:lnTo>
                  <a:pt x="4572" y="184403"/>
                </a:lnTo>
                <a:lnTo>
                  <a:pt x="24383" y="184403"/>
                </a:lnTo>
                <a:lnTo>
                  <a:pt x="24383" y="182879"/>
                </a:lnTo>
                <a:lnTo>
                  <a:pt x="25907" y="182879"/>
                </a:lnTo>
                <a:lnTo>
                  <a:pt x="25907" y="54863"/>
                </a:lnTo>
                <a:lnTo>
                  <a:pt x="24383" y="54863"/>
                </a:lnTo>
                <a:lnTo>
                  <a:pt x="24383" y="53339"/>
                </a:lnTo>
                <a:close/>
              </a:path>
              <a:path w="27940" h="186054">
                <a:moveTo>
                  <a:pt x="22859" y="51815"/>
                </a:moveTo>
                <a:lnTo>
                  <a:pt x="6096" y="51815"/>
                </a:lnTo>
                <a:lnTo>
                  <a:pt x="4572" y="53339"/>
                </a:lnTo>
                <a:lnTo>
                  <a:pt x="22859" y="53339"/>
                </a:lnTo>
                <a:lnTo>
                  <a:pt x="22859" y="51815"/>
                </a:lnTo>
                <a:close/>
              </a:path>
              <a:path w="27940" h="186054">
                <a:moveTo>
                  <a:pt x="19811" y="0"/>
                </a:moveTo>
                <a:lnTo>
                  <a:pt x="9144" y="0"/>
                </a:lnTo>
                <a:lnTo>
                  <a:pt x="4572" y="1523"/>
                </a:lnTo>
                <a:lnTo>
                  <a:pt x="3048" y="3047"/>
                </a:lnTo>
                <a:lnTo>
                  <a:pt x="0" y="4571"/>
                </a:lnTo>
                <a:lnTo>
                  <a:pt x="0" y="19811"/>
                </a:lnTo>
                <a:lnTo>
                  <a:pt x="1524" y="22859"/>
                </a:lnTo>
                <a:lnTo>
                  <a:pt x="3048" y="24383"/>
                </a:lnTo>
                <a:lnTo>
                  <a:pt x="4572" y="27431"/>
                </a:lnTo>
                <a:lnTo>
                  <a:pt x="22859" y="27431"/>
                </a:lnTo>
                <a:lnTo>
                  <a:pt x="24383" y="24383"/>
                </a:lnTo>
                <a:lnTo>
                  <a:pt x="27431" y="22859"/>
                </a:lnTo>
                <a:lnTo>
                  <a:pt x="27431" y="4571"/>
                </a:lnTo>
                <a:lnTo>
                  <a:pt x="24383" y="3047"/>
                </a:lnTo>
                <a:lnTo>
                  <a:pt x="22859" y="1523"/>
                </a:lnTo>
                <a:lnTo>
                  <a:pt x="198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2" name="object 122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7757159" y="4696967"/>
            <a:ext cx="128016" cy="196595"/>
          </a:xfrm>
          <a:prstGeom prst="rect">
            <a:avLst/>
          </a:prstGeom>
        </p:spPr>
      </p:pic>
      <p:grpSp>
        <p:nvGrpSpPr>
          <p:cNvPr id="123" name="object 123"/>
          <p:cNvGrpSpPr/>
          <p:nvPr/>
        </p:nvGrpSpPr>
        <p:grpSpPr>
          <a:xfrm>
            <a:off x="7915656" y="4757928"/>
            <a:ext cx="236220" cy="137160"/>
            <a:chOff x="7915656" y="4757928"/>
            <a:chExt cx="236220" cy="137160"/>
          </a:xfrm>
        </p:grpSpPr>
        <p:pic>
          <p:nvPicPr>
            <p:cNvPr id="124" name="object 124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8037601" y="4757928"/>
              <a:ext cx="114274" cy="137160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7915656" y="4757928"/>
              <a:ext cx="99060" cy="137160"/>
            </a:xfrm>
            <a:prstGeom prst="rect">
              <a:avLst/>
            </a:prstGeom>
          </p:spPr>
        </p:pic>
      </p:grpSp>
      <p:pic>
        <p:nvPicPr>
          <p:cNvPr id="126" name="object 126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1661160" y="5049011"/>
            <a:ext cx="1164335" cy="243839"/>
          </a:xfrm>
          <a:prstGeom prst="rect">
            <a:avLst/>
          </a:prstGeom>
        </p:spPr>
      </p:pic>
      <p:pic>
        <p:nvPicPr>
          <p:cNvPr id="127" name="object 127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2901695" y="5074920"/>
            <a:ext cx="233172" cy="170687"/>
          </a:xfrm>
          <a:prstGeom prst="rect">
            <a:avLst/>
          </a:prstGeom>
        </p:spPr>
      </p:pic>
      <p:pic>
        <p:nvPicPr>
          <p:cNvPr id="128" name="object 128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3230879" y="5049011"/>
            <a:ext cx="1118616" cy="243839"/>
          </a:xfrm>
          <a:prstGeom prst="rect">
            <a:avLst/>
          </a:prstGeom>
        </p:spPr>
      </p:pic>
      <p:pic>
        <p:nvPicPr>
          <p:cNvPr id="129" name="object 129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4439411" y="5049011"/>
            <a:ext cx="1130808" cy="196595"/>
          </a:xfrm>
          <a:prstGeom prst="rect">
            <a:avLst/>
          </a:prstGeom>
        </p:spPr>
      </p:pic>
      <p:grpSp>
        <p:nvGrpSpPr>
          <p:cNvPr id="130" name="object 130"/>
          <p:cNvGrpSpPr/>
          <p:nvPr/>
        </p:nvGrpSpPr>
        <p:grpSpPr>
          <a:xfrm>
            <a:off x="5782055" y="5062728"/>
            <a:ext cx="472440" cy="181610"/>
            <a:chOff x="5782055" y="5062728"/>
            <a:chExt cx="472440" cy="181610"/>
          </a:xfrm>
        </p:grpSpPr>
        <p:pic>
          <p:nvPicPr>
            <p:cNvPr id="131" name="object 131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5782055" y="5062728"/>
              <a:ext cx="94488" cy="179831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5910071" y="5106924"/>
              <a:ext cx="201167" cy="137159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6138781" y="5106924"/>
              <a:ext cx="115714" cy="137159"/>
            </a:xfrm>
            <a:prstGeom prst="rect">
              <a:avLst/>
            </a:prstGeom>
          </p:spPr>
        </p:pic>
      </p:grpSp>
      <p:pic>
        <p:nvPicPr>
          <p:cNvPr id="134" name="object 134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6356603" y="5049011"/>
            <a:ext cx="1088136" cy="243839"/>
          </a:xfrm>
          <a:prstGeom prst="rect">
            <a:avLst/>
          </a:prstGeom>
        </p:spPr>
      </p:pic>
      <p:pic>
        <p:nvPicPr>
          <p:cNvPr id="135" name="object 135"/>
          <p:cNvPicPr/>
          <p:nvPr/>
        </p:nvPicPr>
        <p:blipFill>
          <a:blip r:embed="rId95" cstate="print"/>
          <a:stretch>
            <a:fillRect/>
          </a:stretch>
        </p:blipFill>
        <p:spPr>
          <a:xfrm>
            <a:off x="7542276" y="5047488"/>
            <a:ext cx="739140" cy="196595"/>
          </a:xfrm>
          <a:prstGeom prst="rect">
            <a:avLst/>
          </a:prstGeom>
        </p:spPr>
      </p:pic>
      <p:pic>
        <p:nvPicPr>
          <p:cNvPr id="136" name="object 136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5768340" y="5398008"/>
            <a:ext cx="1283208" cy="243839"/>
          </a:xfrm>
          <a:prstGeom prst="rect">
            <a:avLst/>
          </a:prstGeom>
        </p:spPr>
      </p:pic>
      <p:grpSp>
        <p:nvGrpSpPr>
          <p:cNvPr id="137" name="object 137"/>
          <p:cNvGrpSpPr/>
          <p:nvPr/>
        </p:nvGrpSpPr>
        <p:grpSpPr>
          <a:xfrm>
            <a:off x="7158228" y="5408676"/>
            <a:ext cx="269875" cy="186055"/>
            <a:chOff x="7158228" y="5408676"/>
            <a:chExt cx="269875" cy="186055"/>
          </a:xfrm>
        </p:grpSpPr>
        <p:pic>
          <p:nvPicPr>
            <p:cNvPr id="138" name="object 138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7158228" y="5408676"/>
              <a:ext cx="160020" cy="185927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7354824" y="5457444"/>
              <a:ext cx="73151" cy="134112"/>
            </a:xfrm>
            <a:prstGeom prst="rect">
              <a:avLst/>
            </a:prstGeom>
          </p:spPr>
        </p:pic>
      </p:grpSp>
      <p:sp>
        <p:nvSpPr>
          <p:cNvPr id="140" name="object 140"/>
          <p:cNvSpPr/>
          <p:nvPr/>
        </p:nvSpPr>
        <p:spPr>
          <a:xfrm>
            <a:off x="7450835" y="5407152"/>
            <a:ext cx="27940" cy="184785"/>
          </a:xfrm>
          <a:custGeom>
            <a:avLst/>
            <a:gdLst/>
            <a:ahLst/>
            <a:cxnLst/>
            <a:rect l="l" t="t" r="r" b="b"/>
            <a:pathLst>
              <a:path w="27940" h="184785">
                <a:moveTo>
                  <a:pt x="24384" y="53339"/>
                </a:moveTo>
                <a:lnTo>
                  <a:pt x="3048" y="53339"/>
                </a:lnTo>
                <a:lnTo>
                  <a:pt x="1524" y="54863"/>
                </a:lnTo>
                <a:lnTo>
                  <a:pt x="1524" y="181356"/>
                </a:lnTo>
                <a:lnTo>
                  <a:pt x="3048" y="182880"/>
                </a:lnTo>
                <a:lnTo>
                  <a:pt x="3048" y="184404"/>
                </a:lnTo>
                <a:lnTo>
                  <a:pt x="22860" y="184404"/>
                </a:lnTo>
                <a:lnTo>
                  <a:pt x="22860" y="182880"/>
                </a:lnTo>
                <a:lnTo>
                  <a:pt x="24384" y="182880"/>
                </a:lnTo>
                <a:lnTo>
                  <a:pt x="24384" y="53339"/>
                </a:lnTo>
                <a:close/>
              </a:path>
              <a:path w="27940" h="184785">
                <a:moveTo>
                  <a:pt x="21336" y="51816"/>
                </a:moveTo>
                <a:lnTo>
                  <a:pt x="4572" y="51816"/>
                </a:lnTo>
                <a:lnTo>
                  <a:pt x="4572" y="53339"/>
                </a:lnTo>
                <a:lnTo>
                  <a:pt x="22860" y="53339"/>
                </a:lnTo>
                <a:lnTo>
                  <a:pt x="21336" y="51816"/>
                </a:lnTo>
                <a:close/>
              </a:path>
              <a:path w="27940" h="184785">
                <a:moveTo>
                  <a:pt x="18288" y="0"/>
                </a:moveTo>
                <a:lnTo>
                  <a:pt x="7620" y="0"/>
                </a:lnTo>
                <a:lnTo>
                  <a:pt x="4572" y="1524"/>
                </a:lnTo>
                <a:lnTo>
                  <a:pt x="3048" y="3048"/>
                </a:lnTo>
                <a:lnTo>
                  <a:pt x="0" y="4572"/>
                </a:lnTo>
                <a:lnTo>
                  <a:pt x="0" y="22860"/>
                </a:lnTo>
                <a:lnTo>
                  <a:pt x="3048" y="24384"/>
                </a:lnTo>
                <a:lnTo>
                  <a:pt x="4572" y="25907"/>
                </a:lnTo>
                <a:lnTo>
                  <a:pt x="7620" y="27431"/>
                </a:lnTo>
                <a:lnTo>
                  <a:pt x="18288" y="27431"/>
                </a:lnTo>
                <a:lnTo>
                  <a:pt x="22860" y="25907"/>
                </a:lnTo>
                <a:lnTo>
                  <a:pt x="24384" y="24384"/>
                </a:lnTo>
                <a:lnTo>
                  <a:pt x="27432" y="22860"/>
                </a:lnTo>
                <a:lnTo>
                  <a:pt x="27432" y="7619"/>
                </a:lnTo>
                <a:lnTo>
                  <a:pt x="25908" y="4572"/>
                </a:lnTo>
                <a:lnTo>
                  <a:pt x="22860" y="1524"/>
                </a:lnTo>
                <a:lnTo>
                  <a:pt x="182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1" name="object 141"/>
          <p:cNvGrpSpPr/>
          <p:nvPr/>
        </p:nvGrpSpPr>
        <p:grpSpPr>
          <a:xfrm>
            <a:off x="7502652" y="5396484"/>
            <a:ext cx="394970" cy="198120"/>
            <a:chOff x="7502652" y="5396484"/>
            <a:chExt cx="394970" cy="198120"/>
          </a:xfrm>
        </p:grpSpPr>
        <p:pic>
          <p:nvPicPr>
            <p:cNvPr id="142" name="object 142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7502652" y="5396484"/>
              <a:ext cx="126492" cy="195072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7661195" y="5457444"/>
              <a:ext cx="97488" cy="137159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7781544" y="5457444"/>
              <a:ext cx="115824" cy="137159"/>
            </a:xfrm>
            <a:prstGeom prst="rect">
              <a:avLst/>
            </a:prstGeom>
          </p:spPr>
        </p:pic>
      </p:grpSp>
      <p:grpSp>
        <p:nvGrpSpPr>
          <p:cNvPr id="145" name="object 145"/>
          <p:cNvGrpSpPr/>
          <p:nvPr/>
        </p:nvGrpSpPr>
        <p:grpSpPr>
          <a:xfrm>
            <a:off x="5782055" y="5760720"/>
            <a:ext cx="236220" cy="182880"/>
            <a:chOff x="5782055" y="5760720"/>
            <a:chExt cx="236220" cy="182880"/>
          </a:xfrm>
        </p:grpSpPr>
        <p:pic>
          <p:nvPicPr>
            <p:cNvPr id="146" name="object 146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5782055" y="5760720"/>
              <a:ext cx="94488" cy="181356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5910071" y="5807964"/>
              <a:ext cx="108203" cy="135636"/>
            </a:xfrm>
            <a:prstGeom prst="rect">
              <a:avLst/>
            </a:prstGeom>
          </p:spPr>
        </p:pic>
      </p:grpSp>
      <p:sp>
        <p:nvSpPr>
          <p:cNvPr id="148" name="object 148"/>
          <p:cNvSpPr/>
          <p:nvPr/>
        </p:nvSpPr>
        <p:spPr>
          <a:xfrm>
            <a:off x="6057900" y="5747003"/>
            <a:ext cx="88900" cy="195580"/>
          </a:xfrm>
          <a:custGeom>
            <a:avLst/>
            <a:gdLst/>
            <a:ahLst/>
            <a:cxnLst/>
            <a:rect l="l" t="t" r="r" b="b"/>
            <a:pathLst>
              <a:path w="88900" h="195579">
                <a:moveTo>
                  <a:pt x="24384" y="4572"/>
                </a:moveTo>
                <a:lnTo>
                  <a:pt x="22860" y="3048"/>
                </a:lnTo>
                <a:lnTo>
                  <a:pt x="22860" y="1524"/>
                </a:lnTo>
                <a:lnTo>
                  <a:pt x="18288" y="1524"/>
                </a:lnTo>
                <a:lnTo>
                  <a:pt x="16764" y="0"/>
                </a:lnTo>
                <a:lnTo>
                  <a:pt x="7620" y="0"/>
                </a:lnTo>
                <a:lnTo>
                  <a:pt x="6096" y="1524"/>
                </a:lnTo>
                <a:lnTo>
                  <a:pt x="1524" y="1524"/>
                </a:lnTo>
                <a:lnTo>
                  <a:pt x="1524" y="3048"/>
                </a:lnTo>
                <a:lnTo>
                  <a:pt x="0" y="4572"/>
                </a:lnTo>
                <a:lnTo>
                  <a:pt x="0" y="192024"/>
                </a:lnTo>
                <a:lnTo>
                  <a:pt x="1524" y="192024"/>
                </a:lnTo>
                <a:lnTo>
                  <a:pt x="1524" y="193548"/>
                </a:lnTo>
                <a:lnTo>
                  <a:pt x="4572" y="193548"/>
                </a:lnTo>
                <a:lnTo>
                  <a:pt x="4572" y="195072"/>
                </a:lnTo>
                <a:lnTo>
                  <a:pt x="19812" y="195072"/>
                </a:lnTo>
                <a:lnTo>
                  <a:pt x="19812" y="193548"/>
                </a:lnTo>
                <a:lnTo>
                  <a:pt x="22860" y="193548"/>
                </a:lnTo>
                <a:lnTo>
                  <a:pt x="22860" y="192024"/>
                </a:lnTo>
                <a:lnTo>
                  <a:pt x="24384" y="192024"/>
                </a:lnTo>
                <a:lnTo>
                  <a:pt x="24384" y="4572"/>
                </a:lnTo>
                <a:close/>
              </a:path>
              <a:path w="88900" h="195579">
                <a:moveTo>
                  <a:pt x="85344" y="193548"/>
                </a:moveTo>
                <a:lnTo>
                  <a:pt x="68580" y="193548"/>
                </a:lnTo>
                <a:lnTo>
                  <a:pt x="70104" y="195072"/>
                </a:lnTo>
                <a:lnTo>
                  <a:pt x="83820" y="195072"/>
                </a:lnTo>
                <a:lnTo>
                  <a:pt x="85344" y="193548"/>
                </a:lnTo>
                <a:close/>
              </a:path>
              <a:path w="88900" h="195579">
                <a:moveTo>
                  <a:pt x="88392" y="2540"/>
                </a:moveTo>
                <a:lnTo>
                  <a:pt x="87249" y="2540"/>
                </a:lnTo>
                <a:lnTo>
                  <a:pt x="87249" y="1270"/>
                </a:lnTo>
                <a:lnTo>
                  <a:pt x="82042" y="1270"/>
                </a:lnTo>
                <a:lnTo>
                  <a:pt x="80772" y="0"/>
                </a:lnTo>
                <a:lnTo>
                  <a:pt x="73152" y="0"/>
                </a:lnTo>
                <a:lnTo>
                  <a:pt x="71882" y="1270"/>
                </a:lnTo>
                <a:lnTo>
                  <a:pt x="67056" y="1270"/>
                </a:lnTo>
                <a:lnTo>
                  <a:pt x="67056" y="2540"/>
                </a:lnTo>
                <a:lnTo>
                  <a:pt x="65532" y="2540"/>
                </a:lnTo>
                <a:lnTo>
                  <a:pt x="65532" y="191770"/>
                </a:lnTo>
                <a:lnTo>
                  <a:pt x="67056" y="191770"/>
                </a:lnTo>
                <a:lnTo>
                  <a:pt x="67056" y="193040"/>
                </a:lnTo>
                <a:lnTo>
                  <a:pt x="88392" y="193040"/>
                </a:lnTo>
                <a:lnTo>
                  <a:pt x="88392" y="191770"/>
                </a:lnTo>
                <a:lnTo>
                  <a:pt x="88392" y="25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9" name="object 149"/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6172200" y="5807964"/>
            <a:ext cx="118872" cy="184403"/>
          </a:xfrm>
          <a:prstGeom prst="rect">
            <a:avLst/>
          </a:prstGeom>
        </p:spPr>
      </p:pic>
      <p:pic>
        <p:nvPicPr>
          <p:cNvPr id="150" name="object 150"/>
          <p:cNvPicPr/>
          <p:nvPr/>
        </p:nvPicPr>
        <p:blipFill>
          <a:blip r:embed="rId105" cstate="print"/>
          <a:stretch>
            <a:fillRect/>
          </a:stretch>
        </p:blipFill>
        <p:spPr>
          <a:xfrm>
            <a:off x="6376415" y="5747004"/>
            <a:ext cx="1281684" cy="245364"/>
          </a:xfrm>
          <a:prstGeom prst="rect">
            <a:avLst/>
          </a:prstGeom>
        </p:spPr>
      </p:pic>
      <p:grpSp>
        <p:nvGrpSpPr>
          <p:cNvPr id="151" name="object 151"/>
          <p:cNvGrpSpPr/>
          <p:nvPr/>
        </p:nvGrpSpPr>
        <p:grpSpPr>
          <a:xfrm>
            <a:off x="7764780" y="5759196"/>
            <a:ext cx="271780" cy="184785"/>
            <a:chOff x="7764780" y="5759196"/>
            <a:chExt cx="271780" cy="184785"/>
          </a:xfrm>
        </p:grpSpPr>
        <p:pic>
          <p:nvPicPr>
            <p:cNvPr id="152" name="object 152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7764780" y="5759196"/>
              <a:ext cx="161544" cy="184404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7962900" y="5806440"/>
              <a:ext cx="73151" cy="135636"/>
            </a:xfrm>
            <a:prstGeom prst="rect">
              <a:avLst/>
            </a:prstGeom>
          </p:spPr>
        </p:pic>
      </p:grpSp>
      <p:sp>
        <p:nvSpPr>
          <p:cNvPr id="154" name="object 154"/>
          <p:cNvSpPr/>
          <p:nvPr/>
        </p:nvSpPr>
        <p:spPr>
          <a:xfrm>
            <a:off x="8057388" y="5756148"/>
            <a:ext cx="29209" cy="186055"/>
          </a:xfrm>
          <a:custGeom>
            <a:avLst/>
            <a:gdLst/>
            <a:ahLst/>
            <a:cxnLst/>
            <a:rect l="l" t="t" r="r" b="b"/>
            <a:pathLst>
              <a:path w="29209" h="186054">
                <a:moveTo>
                  <a:pt x="22859" y="184404"/>
                </a:moveTo>
                <a:lnTo>
                  <a:pt x="6095" y="184404"/>
                </a:lnTo>
                <a:lnTo>
                  <a:pt x="7619" y="185928"/>
                </a:lnTo>
                <a:lnTo>
                  <a:pt x="21335" y="185928"/>
                </a:lnTo>
                <a:lnTo>
                  <a:pt x="22859" y="184404"/>
                </a:lnTo>
                <a:close/>
              </a:path>
              <a:path w="29209" h="186054">
                <a:moveTo>
                  <a:pt x="24383" y="53340"/>
                </a:moveTo>
                <a:lnTo>
                  <a:pt x="3047" y="53340"/>
                </a:lnTo>
                <a:lnTo>
                  <a:pt x="3047" y="184404"/>
                </a:lnTo>
                <a:lnTo>
                  <a:pt x="24383" y="184404"/>
                </a:lnTo>
                <a:lnTo>
                  <a:pt x="25907" y="182880"/>
                </a:lnTo>
                <a:lnTo>
                  <a:pt x="25907" y="54864"/>
                </a:lnTo>
                <a:lnTo>
                  <a:pt x="24383" y="53340"/>
                </a:lnTo>
                <a:close/>
              </a:path>
              <a:path w="29209" h="186054">
                <a:moveTo>
                  <a:pt x="21335" y="51816"/>
                </a:moveTo>
                <a:lnTo>
                  <a:pt x="9143" y="51816"/>
                </a:lnTo>
                <a:lnTo>
                  <a:pt x="7619" y="53340"/>
                </a:lnTo>
                <a:lnTo>
                  <a:pt x="22859" y="53340"/>
                </a:lnTo>
                <a:lnTo>
                  <a:pt x="21335" y="51816"/>
                </a:lnTo>
                <a:close/>
              </a:path>
              <a:path w="29209" h="186054">
                <a:moveTo>
                  <a:pt x="19811" y="0"/>
                </a:moveTo>
                <a:lnTo>
                  <a:pt x="9143" y="0"/>
                </a:lnTo>
                <a:lnTo>
                  <a:pt x="4571" y="1524"/>
                </a:lnTo>
                <a:lnTo>
                  <a:pt x="3047" y="3048"/>
                </a:lnTo>
                <a:lnTo>
                  <a:pt x="0" y="9144"/>
                </a:lnTo>
                <a:lnTo>
                  <a:pt x="0" y="19812"/>
                </a:lnTo>
                <a:lnTo>
                  <a:pt x="3047" y="25908"/>
                </a:lnTo>
                <a:lnTo>
                  <a:pt x="4571" y="27432"/>
                </a:lnTo>
                <a:lnTo>
                  <a:pt x="22859" y="27432"/>
                </a:lnTo>
                <a:lnTo>
                  <a:pt x="25907" y="25908"/>
                </a:lnTo>
                <a:lnTo>
                  <a:pt x="28955" y="19812"/>
                </a:lnTo>
                <a:lnTo>
                  <a:pt x="28955" y="9144"/>
                </a:lnTo>
                <a:lnTo>
                  <a:pt x="25907" y="3048"/>
                </a:lnTo>
                <a:lnTo>
                  <a:pt x="198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5" name="object 155"/>
          <p:cNvGrpSpPr/>
          <p:nvPr/>
        </p:nvGrpSpPr>
        <p:grpSpPr>
          <a:xfrm>
            <a:off x="8109204" y="5747004"/>
            <a:ext cx="394970" cy="196850"/>
            <a:chOff x="8109204" y="5747004"/>
            <a:chExt cx="394970" cy="196850"/>
          </a:xfrm>
        </p:grpSpPr>
        <p:pic>
          <p:nvPicPr>
            <p:cNvPr id="156" name="object 156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8109204" y="5747004"/>
              <a:ext cx="128016" cy="195072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8267700" y="5806440"/>
              <a:ext cx="99059" cy="137160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8389670" y="5806440"/>
              <a:ext cx="114249" cy="137160"/>
            </a:xfrm>
            <a:prstGeom prst="rect">
              <a:avLst/>
            </a:prstGeom>
          </p:spPr>
        </p:pic>
      </p:grpSp>
      <p:grpSp>
        <p:nvGrpSpPr>
          <p:cNvPr id="159" name="object 159"/>
          <p:cNvGrpSpPr/>
          <p:nvPr/>
        </p:nvGrpSpPr>
        <p:grpSpPr>
          <a:xfrm>
            <a:off x="5782055" y="6111240"/>
            <a:ext cx="439420" cy="182880"/>
            <a:chOff x="5782055" y="6111240"/>
            <a:chExt cx="439420" cy="182880"/>
          </a:xfrm>
        </p:grpSpPr>
        <p:pic>
          <p:nvPicPr>
            <p:cNvPr id="160" name="object 160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5782055" y="6111240"/>
              <a:ext cx="111252" cy="179831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5914643" y="6155436"/>
              <a:ext cx="102107" cy="138683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6057899" y="6124956"/>
              <a:ext cx="163067" cy="167639"/>
            </a:xfrm>
            <a:prstGeom prst="rect">
              <a:avLst/>
            </a:prstGeom>
          </p:spPr>
        </p:pic>
      </p:grpSp>
      <p:sp>
        <p:nvSpPr>
          <p:cNvPr id="163" name="object 163"/>
          <p:cNvSpPr/>
          <p:nvPr/>
        </p:nvSpPr>
        <p:spPr>
          <a:xfrm>
            <a:off x="6248400" y="6106667"/>
            <a:ext cx="29209" cy="184785"/>
          </a:xfrm>
          <a:custGeom>
            <a:avLst/>
            <a:gdLst/>
            <a:ahLst/>
            <a:cxnLst/>
            <a:rect l="l" t="t" r="r" b="b"/>
            <a:pathLst>
              <a:path w="29210" h="184785">
                <a:moveTo>
                  <a:pt x="24384" y="182880"/>
                </a:moveTo>
                <a:lnTo>
                  <a:pt x="4572" y="182880"/>
                </a:lnTo>
                <a:lnTo>
                  <a:pt x="4572" y="184403"/>
                </a:lnTo>
                <a:lnTo>
                  <a:pt x="22860" y="184403"/>
                </a:lnTo>
                <a:lnTo>
                  <a:pt x="24384" y="182880"/>
                </a:lnTo>
                <a:close/>
              </a:path>
              <a:path w="29210" h="184785">
                <a:moveTo>
                  <a:pt x="25908" y="53340"/>
                </a:moveTo>
                <a:lnTo>
                  <a:pt x="3048" y="53340"/>
                </a:lnTo>
                <a:lnTo>
                  <a:pt x="3048" y="182880"/>
                </a:lnTo>
                <a:lnTo>
                  <a:pt x="25908" y="182880"/>
                </a:lnTo>
                <a:lnTo>
                  <a:pt x="25908" y="53340"/>
                </a:lnTo>
                <a:close/>
              </a:path>
              <a:path w="29210" h="184785">
                <a:moveTo>
                  <a:pt x="22860" y="51816"/>
                </a:moveTo>
                <a:lnTo>
                  <a:pt x="4572" y="51816"/>
                </a:lnTo>
                <a:lnTo>
                  <a:pt x="4572" y="53340"/>
                </a:lnTo>
                <a:lnTo>
                  <a:pt x="24384" y="53340"/>
                </a:lnTo>
                <a:lnTo>
                  <a:pt x="22860" y="51816"/>
                </a:lnTo>
                <a:close/>
              </a:path>
              <a:path w="29210" h="184785">
                <a:moveTo>
                  <a:pt x="22860" y="0"/>
                </a:moveTo>
                <a:lnTo>
                  <a:pt x="4572" y="0"/>
                </a:lnTo>
                <a:lnTo>
                  <a:pt x="3048" y="3048"/>
                </a:lnTo>
                <a:lnTo>
                  <a:pt x="1524" y="4572"/>
                </a:lnTo>
                <a:lnTo>
                  <a:pt x="0" y="7620"/>
                </a:lnTo>
                <a:lnTo>
                  <a:pt x="0" y="18288"/>
                </a:lnTo>
                <a:lnTo>
                  <a:pt x="1524" y="22860"/>
                </a:lnTo>
                <a:lnTo>
                  <a:pt x="4572" y="25908"/>
                </a:lnTo>
                <a:lnTo>
                  <a:pt x="9144" y="27432"/>
                </a:lnTo>
                <a:lnTo>
                  <a:pt x="19812" y="27432"/>
                </a:lnTo>
                <a:lnTo>
                  <a:pt x="25908" y="24384"/>
                </a:lnTo>
                <a:lnTo>
                  <a:pt x="27432" y="22860"/>
                </a:lnTo>
                <a:lnTo>
                  <a:pt x="28955" y="18288"/>
                </a:lnTo>
                <a:lnTo>
                  <a:pt x="28955" y="7620"/>
                </a:lnTo>
                <a:lnTo>
                  <a:pt x="27432" y="4572"/>
                </a:lnTo>
                <a:lnTo>
                  <a:pt x="22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4" name="object 164"/>
          <p:cNvPicPr/>
          <p:nvPr/>
        </p:nvPicPr>
        <p:blipFill>
          <a:blip r:embed="rId114" cstate="print"/>
          <a:stretch>
            <a:fillRect/>
          </a:stretch>
        </p:blipFill>
        <p:spPr>
          <a:xfrm>
            <a:off x="6307835" y="6155435"/>
            <a:ext cx="102108" cy="138683"/>
          </a:xfrm>
          <a:prstGeom prst="rect">
            <a:avLst/>
          </a:prstGeom>
        </p:spPr>
      </p:pic>
      <p:sp>
        <p:nvSpPr>
          <p:cNvPr id="165" name="object 165"/>
          <p:cNvSpPr/>
          <p:nvPr/>
        </p:nvSpPr>
        <p:spPr>
          <a:xfrm>
            <a:off x="6452616" y="6097523"/>
            <a:ext cx="88900" cy="193675"/>
          </a:xfrm>
          <a:custGeom>
            <a:avLst/>
            <a:gdLst/>
            <a:ahLst/>
            <a:cxnLst/>
            <a:rect l="l" t="t" r="r" b="b"/>
            <a:pathLst>
              <a:path w="88900" h="193675">
                <a:moveTo>
                  <a:pt x="22860" y="1524"/>
                </a:moveTo>
                <a:lnTo>
                  <a:pt x="21336" y="1524"/>
                </a:lnTo>
                <a:lnTo>
                  <a:pt x="19812" y="0"/>
                </a:lnTo>
                <a:lnTo>
                  <a:pt x="3048" y="0"/>
                </a:lnTo>
                <a:lnTo>
                  <a:pt x="3048" y="1524"/>
                </a:lnTo>
                <a:lnTo>
                  <a:pt x="0" y="1524"/>
                </a:lnTo>
                <a:lnTo>
                  <a:pt x="0" y="192024"/>
                </a:lnTo>
                <a:lnTo>
                  <a:pt x="1524" y="192024"/>
                </a:lnTo>
                <a:lnTo>
                  <a:pt x="3048" y="193548"/>
                </a:lnTo>
                <a:lnTo>
                  <a:pt x="21336" y="193548"/>
                </a:lnTo>
                <a:lnTo>
                  <a:pt x="21336" y="192024"/>
                </a:lnTo>
                <a:lnTo>
                  <a:pt x="22860" y="192024"/>
                </a:lnTo>
                <a:lnTo>
                  <a:pt x="22860" y="1524"/>
                </a:lnTo>
                <a:close/>
              </a:path>
              <a:path w="88900" h="193675">
                <a:moveTo>
                  <a:pt x="88379" y="2540"/>
                </a:moveTo>
                <a:lnTo>
                  <a:pt x="87236" y="2540"/>
                </a:lnTo>
                <a:lnTo>
                  <a:pt x="87236" y="1270"/>
                </a:lnTo>
                <a:lnTo>
                  <a:pt x="85331" y="1270"/>
                </a:lnTo>
                <a:lnTo>
                  <a:pt x="85331" y="0"/>
                </a:lnTo>
                <a:lnTo>
                  <a:pt x="68580" y="0"/>
                </a:lnTo>
                <a:lnTo>
                  <a:pt x="67310" y="1270"/>
                </a:lnTo>
                <a:lnTo>
                  <a:pt x="65532" y="1270"/>
                </a:lnTo>
                <a:lnTo>
                  <a:pt x="65532" y="2540"/>
                </a:lnTo>
                <a:lnTo>
                  <a:pt x="65532" y="190500"/>
                </a:lnTo>
                <a:lnTo>
                  <a:pt x="65532" y="191770"/>
                </a:lnTo>
                <a:lnTo>
                  <a:pt x="67056" y="191770"/>
                </a:lnTo>
                <a:lnTo>
                  <a:pt x="67056" y="193040"/>
                </a:lnTo>
                <a:lnTo>
                  <a:pt x="86474" y="193040"/>
                </a:lnTo>
                <a:lnTo>
                  <a:pt x="86474" y="191770"/>
                </a:lnTo>
                <a:lnTo>
                  <a:pt x="87744" y="191770"/>
                </a:lnTo>
                <a:lnTo>
                  <a:pt x="87744" y="190500"/>
                </a:lnTo>
                <a:lnTo>
                  <a:pt x="88379" y="190500"/>
                </a:lnTo>
                <a:lnTo>
                  <a:pt x="88379" y="25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6" name="object 166"/>
          <p:cNvPicPr/>
          <p:nvPr/>
        </p:nvPicPr>
        <p:blipFill>
          <a:blip r:embed="rId115" cstate="print"/>
          <a:stretch>
            <a:fillRect/>
          </a:stretch>
        </p:blipFill>
        <p:spPr>
          <a:xfrm>
            <a:off x="6566916" y="6158484"/>
            <a:ext cx="118872" cy="182879"/>
          </a:xfrm>
          <a:prstGeom prst="rect">
            <a:avLst/>
          </a:prstGeom>
        </p:spPr>
      </p:pic>
      <p:pic>
        <p:nvPicPr>
          <p:cNvPr id="167" name="object 167"/>
          <p:cNvPicPr/>
          <p:nvPr/>
        </p:nvPicPr>
        <p:blipFill>
          <a:blip r:embed="rId116" cstate="print"/>
          <a:stretch>
            <a:fillRect/>
          </a:stretch>
        </p:blipFill>
        <p:spPr>
          <a:xfrm>
            <a:off x="6766559" y="6097523"/>
            <a:ext cx="1283208" cy="243840"/>
          </a:xfrm>
          <a:prstGeom prst="rect">
            <a:avLst/>
          </a:prstGeom>
        </p:spPr>
      </p:pic>
      <p:pic>
        <p:nvPicPr>
          <p:cNvPr id="168" name="object 168"/>
          <p:cNvPicPr/>
          <p:nvPr/>
        </p:nvPicPr>
        <p:blipFill>
          <a:blip r:embed="rId117" cstate="print"/>
          <a:stretch>
            <a:fillRect/>
          </a:stretch>
        </p:blipFill>
        <p:spPr>
          <a:xfrm>
            <a:off x="8156447" y="6096000"/>
            <a:ext cx="739140" cy="198120"/>
          </a:xfrm>
          <a:prstGeom prst="rect">
            <a:avLst/>
          </a:prstGeom>
        </p:spPr>
      </p:pic>
      <p:sp>
        <p:nvSpPr>
          <p:cNvPr id="169" name="Slide Number Placeholder 168">
            <a:extLst>
              <a:ext uri="{FF2B5EF4-FFF2-40B4-BE49-F238E27FC236}">
                <a16:creationId xmlns:a16="http://schemas.microsoft.com/office/drawing/2014/main" id="{746235C4-3E22-075E-FE23-A8E44534F68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104</a:t>
            </a:fld>
            <a:endParaRPr lang="en-US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5216" y="1146048"/>
            <a:ext cx="9516110" cy="501650"/>
            <a:chOff x="585216" y="1146048"/>
            <a:chExt cx="9516110" cy="5016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6740" y="1149096"/>
              <a:ext cx="9511284" cy="49682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8264" y="1149096"/>
              <a:ext cx="9509760" cy="495300"/>
            </a:xfrm>
            <a:custGeom>
              <a:avLst/>
              <a:gdLst/>
              <a:ahLst/>
              <a:cxnLst/>
              <a:rect l="l" t="t" r="r" b="b"/>
              <a:pathLst>
                <a:path w="9509760" h="495300">
                  <a:moveTo>
                    <a:pt x="0" y="0"/>
                  </a:moveTo>
                  <a:lnTo>
                    <a:pt x="9509760" y="0"/>
                  </a:lnTo>
                  <a:lnTo>
                    <a:pt x="9509760" y="495299"/>
                  </a:lnTo>
                  <a:lnTo>
                    <a:pt x="0" y="495299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4464" y="1248156"/>
              <a:ext cx="1459992" cy="25450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34183" y="1249680"/>
              <a:ext cx="1315212" cy="25298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681983" y="1245108"/>
              <a:ext cx="66040" cy="315595"/>
            </a:xfrm>
            <a:custGeom>
              <a:avLst/>
              <a:gdLst/>
              <a:ahLst/>
              <a:cxnLst/>
              <a:rect l="l" t="t" r="r" b="b"/>
              <a:pathLst>
                <a:path w="66039" h="315594">
                  <a:moveTo>
                    <a:pt x="65531" y="1523"/>
                  </a:moveTo>
                  <a:lnTo>
                    <a:pt x="41148" y="1523"/>
                  </a:lnTo>
                  <a:lnTo>
                    <a:pt x="41148" y="3047"/>
                  </a:lnTo>
                  <a:lnTo>
                    <a:pt x="39624" y="3047"/>
                  </a:lnTo>
                  <a:lnTo>
                    <a:pt x="35313" y="12191"/>
                  </a:lnTo>
                  <a:lnTo>
                    <a:pt x="31432" y="21336"/>
                  </a:lnTo>
                  <a:lnTo>
                    <a:pt x="27836" y="30479"/>
                  </a:lnTo>
                  <a:lnTo>
                    <a:pt x="24383" y="39623"/>
                  </a:lnTo>
                  <a:lnTo>
                    <a:pt x="20312" y="49672"/>
                  </a:lnTo>
                  <a:lnTo>
                    <a:pt x="16954" y="59435"/>
                  </a:lnTo>
                  <a:lnTo>
                    <a:pt x="13882" y="69199"/>
                  </a:lnTo>
                  <a:lnTo>
                    <a:pt x="10667" y="79247"/>
                  </a:lnTo>
                  <a:lnTo>
                    <a:pt x="3048" y="117347"/>
                  </a:lnTo>
                  <a:lnTo>
                    <a:pt x="0" y="158495"/>
                  </a:lnTo>
                  <a:lnTo>
                    <a:pt x="261" y="167901"/>
                  </a:lnTo>
                  <a:lnTo>
                    <a:pt x="4452" y="208168"/>
                  </a:lnTo>
                  <a:lnTo>
                    <a:pt x="13215" y="246911"/>
                  </a:lnTo>
                  <a:lnTo>
                    <a:pt x="26550" y="284987"/>
                  </a:lnTo>
                  <a:lnTo>
                    <a:pt x="39624" y="312419"/>
                  </a:lnTo>
                  <a:lnTo>
                    <a:pt x="41148" y="312419"/>
                  </a:lnTo>
                  <a:lnTo>
                    <a:pt x="41148" y="313943"/>
                  </a:lnTo>
                  <a:lnTo>
                    <a:pt x="42671" y="313943"/>
                  </a:lnTo>
                  <a:lnTo>
                    <a:pt x="44195" y="315467"/>
                  </a:lnTo>
                  <a:lnTo>
                    <a:pt x="64007" y="315467"/>
                  </a:lnTo>
                  <a:lnTo>
                    <a:pt x="65531" y="313943"/>
                  </a:lnTo>
                  <a:lnTo>
                    <a:pt x="65531" y="307847"/>
                  </a:lnTo>
                  <a:lnTo>
                    <a:pt x="57864" y="289536"/>
                  </a:lnTo>
                  <a:lnTo>
                    <a:pt x="51053" y="271081"/>
                  </a:lnTo>
                  <a:lnTo>
                    <a:pt x="41148" y="233171"/>
                  </a:lnTo>
                  <a:lnTo>
                    <a:pt x="34289" y="195643"/>
                  </a:lnTo>
                  <a:lnTo>
                    <a:pt x="32003" y="156971"/>
                  </a:lnTo>
                  <a:lnTo>
                    <a:pt x="32551" y="137779"/>
                  </a:lnTo>
                  <a:lnTo>
                    <a:pt x="39624" y="80771"/>
                  </a:lnTo>
                  <a:lnTo>
                    <a:pt x="50863" y="43624"/>
                  </a:lnTo>
                  <a:lnTo>
                    <a:pt x="65531" y="7619"/>
                  </a:lnTo>
                  <a:lnTo>
                    <a:pt x="65531" y="1523"/>
                  </a:lnTo>
                  <a:close/>
                </a:path>
                <a:path w="66039" h="315594">
                  <a:moveTo>
                    <a:pt x="62483" y="0"/>
                  </a:moveTo>
                  <a:lnTo>
                    <a:pt x="44195" y="0"/>
                  </a:lnTo>
                  <a:lnTo>
                    <a:pt x="42671" y="1523"/>
                  </a:lnTo>
                  <a:lnTo>
                    <a:pt x="64007" y="1523"/>
                  </a:lnTo>
                  <a:lnTo>
                    <a:pt x="624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77995" y="1248156"/>
              <a:ext cx="109727" cy="25298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910583" y="1249680"/>
              <a:ext cx="30480" cy="251460"/>
            </a:xfrm>
            <a:custGeom>
              <a:avLst/>
              <a:gdLst/>
              <a:ahLst/>
              <a:cxnLst/>
              <a:rect l="l" t="t" r="r" b="b"/>
              <a:pathLst>
                <a:path w="30479" h="251459">
                  <a:moveTo>
                    <a:pt x="19812" y="249936"/>
                  </a:moveTo>
                  <a:lnTo>
                    <a:pt x="9143" y="249936"/>
                  </a:lnTo>
                  <a:lnTo>
                    <a:pt x="12191" y="251460"/>
                  </a:lnTo>
                  <a:lnTo>
                    <a:pt x="18287" y="251460"/>
                  </a:lnTo>
                  <a:lnTo>
                    <a:pt x="19812" y="249936"/>
                  </a:lnTo>
                  <a:close/>
                </a:path>
                <a:path w="30479" h="251459">
                  <a:moveTo>
                    <a:pt x="28955" y="1524"/>
                  </a:moveTo>
                  <a:lnTo>
                    <a:pt x="1524" y="1524"/>
                  </a:lnTo>
                  <a:lnTo>
                    <a:pt x="1524" y="3048"/>
                  </a:lnTo>
                  <a:lnTo>
                    <a:pt x="0" y="3048"/>
                  </a:lnTo>
                  <a:lnTo>
                    <a:pt x="0" y="246887"/>
                  </a:lnTo>
                  <a:lnTo>
                    <a:pt x="1524" y="246887"/>
                  </a:lnTo>
                  <a:lnTo>
                    <a:pt x="1524" y="248412"/>
                  </a:lnTo>
                  <a:lnTo>
                    <a:pt x="3048" y="249936"/>
                  </a:lnTo>
                  <a:lnTo>
                    <a:pt x="27431" y="249936"/>
                  </a:lnTo>
                  <a:lnTo>
                    <a:pt x="27431" y="248412"/>
                  </a:lnTo>
                  <a:lnTo>
                    <a:pt x="28955" y="248412"/>
                  </a:lnTo>
                  <a:lnTo>
                    <a:pt x="28955" y="246887"/>
                  </a:lnTo>
                  <a:lnTo>
                    <a:pt x="30479" y="245363"/>
                  </a:lnTo>
                  <a:lnTo>
                    <a:pt x="30479" y="4572"/>
                  </a:lnTo>
                  <a:lnTo>
                    <a:pt x="28955" y="3048"/>
                  </a:lnTo>
                  <a:lnTo>
                    <a:pt x="28955" y="1524"/>
                  </a:lnTo>
                  <a:close/>
                </a:path>
                <a:path w="30479" h="251459">
                  <a:moveTo>
                    <a:pt x="25907" y="0"/>
                  </a:moveTo>
                  <a:lnTo>
                    <a:pt x="4571" y="0"/>
                  </a:lnTo>
                  <a:lnTo>
                    <a:pt x="3048" y="1524"/>
                  </a:lnTo>
                  <a:lnTo>
                    <a:pt x="27431" y="1524"/>
                  </a:lnTo>
                  <a:lnTo>
                    <a:pt x="259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82212" y="1325880"/>
              <a:ext cx="161543" cy="17678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68139" y="1327404"/>
              <a:ext cx="243839" cy="17373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11039" y="1249680"/>
              <a:ext cx="1156715" cy="31546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92724" y="1325880"/>
              <a:ext cx="132587" cy="17678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978651" y="1325880"/>
              <a:ext cx="138684" cy="17526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245351" y="1245108"/>
              <a:ext cx="1007364" cy="315467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583691" y="4442460"/>
            <a:ext cx="10846309" cy="5476240"/>
            <a:chOff x="583691" y="4442460"/>
            <a:chExt cx="9519285" cy="1847214"/>
          </a:xfrm>
        </p:grpSpPr>
        <p:sp>
          <p:nvSpPr>
            <p:cNvPr id="17" name="object 17"/>
            <p:cNvSpPr/>
            <p:nvPr/>
          </p:nvSpPr>
          <p:spPr>
            <a:xfrm>
              <a:off x="588263" y="4447032"/>
              <a:ext cx="9509760" cy="1838325"/>
            </a:xfrm>
            <a:custGeom>
              <a:avLst/>
              <a:gdLst/>
              <a:ahLst/>
              <a:cxnLst/>
              <a:rect l="l" t="t" r="r" b="b"/>
              <a:pathLst>
                <a:path w="9509760" h="1838325">
                  <a:moveTo>
                    <a:pt x="0" y="0"/>
                  </a:moveTo>
                  <a:lnTo>
                    <a:pt x="9509760" y="0"/>
                  </a:lnTo>
                  <a:lnTo>
                    <a:pt x="9509760" y="1837944"/>
                  </a:lnTo>
                  <a:lnTo>
                    <a:pt x="0" y="1837944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007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79703" y="4503420"/>
              <a:ext cx="1322832" cy="25908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104644" y="4538472"/>
              <a:ext cx="108204" cy="22402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235708" y="4582668"/>
              <a:ext cx="249936" cy="17678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08503" y="4581144"/>
              <a:ext cx="166115" cy="18135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805684" y="4581144"/>
              <a:ext cx="152400" cy="24383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991612" y="4581144"/>
              <a:ext cx="166115" cy="18135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3198875" y="4515612"/>
              <a:ext cx="36830" cy="243840"/>
            </a:xfrm>
            <a:custGeom>
              <a:avLst/>
              <a:gdLst/>
              <a:ahLst/>
              <a:cxnLst/>
              <a:rect l="l" t="t" r="r" b="b"/>
              <a:pathLst>
                <a:path w="36830" h="243839">
                  <a:moveTo>
                    <a:pt x="30480" y="242315"/>
                  </a:moveTo>
                  <a:lnTo>
                    <a:pt x="6096" y="242315"/>
                  </a:lnTo>
                  <a:lnTo>
                    <a:pt x="7619" y="243839"/>
                  </a:lnTo>
                  <a:lnTo>
                    <a:pt x="28956" y="243839"/>
                  </a:lnTo>
                  <a:lnTo>
                    <a:pt x="30480" y="242315"/>
                  </a:lnTo>
                  <a:close/>
                </a:path>
                <a:path w="36830" h="243839">
                  <a:moveTo>
                    <a:pt x="30480" y="68579"/>
                  </a:moveTo>
                  <a:lnTo>
                    <a:pt x="6096" y="68579"/>
                  </a:lnTo>
                  <a:lnTo>
                    <a:pt x="4572" y="70103"/>
                  </a:lnTo>
                  <a:lnTo>
                    <a:pt x="3048" y="70103"/>
                  </a:lnTo>
                  <a:lnTo>
                    <a:pt x="3048" y="240791"/>
                  </a:lnTo>
                  <a:lnTo>
                    <a:pt x="4572" y="242315"/>
                  </a:lnTo>
                  <a:lnTo>
                    <a:pt x="32004" y="242315"/>
                  </a:lnTo>
                  <a:lnTo>
                    <a:pt x="32004" y="240791"/>
                  </a:lnTo>
                  <a:lnTo>
                    <a:pt x="33528" y="240791"/>
                  </a:lnTo>
                  <a:lnTo>
                    <a:pt x="33528" y="71627"/>
                  </a:lnTo>
                  <a:lnTo>
                    <a:pt x="30480" y="68579"/>
                  </a:lnTo>
                  <a:close/>
                </a:path>
                <a:path w="36830" h="243839">
                  <a:moveTo>
                    <a:pt x="24384" y="67056"/>
                  </a:moveTo>
                  <a:lnTo>
                    <a:pt x="12192" y="67056"/>
                  </a:lnTo>
                  <a:lnTo>
                    <a:pt x="10668" y="68579"/>
                  </a:lnTo>
                  <a:lnTo>
                    <a:pt x="25907" y="68579"/>
                  </a:lnTo>
                  <a:lnTo>
                    <a:pt x="24384" y="67056"/>
                  </a:lnTo>
                  <a:close/>
                </a:path>
                <a:path w="36830" h="243839">
                  <a:moveTo>
                    <a:pt x="30480" y="0"/>
                  </a:moveTo>
                  <a:lnTo>
                    <a:pt x="6096" y="0"/>
                  </a:lnTo>
                  <a:lnTo>
                    <a:pt x="3048" y="3047"/>
                  </a:lnTo>
                  <a:lnTo>
                    <a:pt x="1524" y="6095"/>
                  </a:lnTo>
                  <a:lnTo>
                    <a:pt x="0" y="10668"/>
                  </a:lnTo>
                  <a:lnTo>
                    <a:pt x="0" y="24383"/>
                  </a:lnTo>
                  <a:lnTo>
                    <a:pt x="1524" y="28956"/>
                  </a:lnTo>
                  <a:lnTo>
                    <a:pt x="3048" y="32003"/>
                  </a:lnTo>
                  <a:lnTo>
                    <a:pt x="6096" y="35051"/>
                  </a:lnTo>
                  <a:lnTo>
                    <a:pt x="30480" y="35051"/>
                  </a:lnTo>
                  <a:lnTo>
                    <a:pt x="33528" y="32003"/>
                  </a:lnTo>
                  <a:lnTo>
                    <a:pt x="35051" y="28956"/>
                  </a:lnTo>
                  <a:lnTo>
                    <a:pt x="36575" y="24383"/>
                  </a:lnTo>
                  <a:lnTo>
                    <a:pt x="36575" y="10668"/>
                  </a:lnTo>
                  <a:lnTo>
                    <a:pt x="35051" y="6095"/>
                  </a:lnTo>
                  <a:lnTo>
                    <a:pt x="33528" y="3047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288791" y="4581144"/>
              <a:ext cx="141732" cy="17830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598163" y="4581144"/>
              <a:ext cx="115824" cy="18135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461003" y="4538472"/>
              <a:ext cx="108204" cy="22402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849624" y="4518660"/>
              <a:ext cx="138684" cy="24079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302251" y="4581144"/>
              <a:ext cx="141732" cy="17830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110227" y="4581144"/>
              <a:ext cx="135636" cy="181356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4489703" y="4503420"/>
              <a:ext cx="152400" cy="259079"/>
            </a:xfrm>
            <a:custGeom>
              <a:avLst/>
              <a:gdLst/>
              <a:ahLst/>
              <a:cxnLst/>
              <a:rect l="l" t="t" r="r" b="b"/>
              <a:pathLst>
                <a:path w="152400" h="259079">
                  <a:moveTo>
                    <a:pt x="71628" y="77724"/>
                  </a:moveTo>
                  <a:lnTo>
                    <a:pt x="34575" y="87534"/>
                  </a:lnTo>
                  <a:lnTo>
                    <a:pt x="7143" y="123110"/>
                  </a:lnTo>
                  <a:lnTo>
                    <a:pt x="0" y="170688"/>
                  </a:lnTo>
                  <a:lnTo>
                    <a:pt x="285" y="179570"/>
                  </a:lnTo>
                  <a:lnTo>
                    <a:pt x="1142" y="188023"/>
                  </a:lnTo>
                  <a:lnTo>
                    <a:pt x="2571" y="196191"/>
                  </a:lnTo>
                  <a:lnTo>
                    <a:pt x="4572" y="204216"/>
                  </a:lnTo>
                  <a:lnTo>
                    <a:pt x="6238" y="211955"/>
                  </a:lnTo>
                  <a:lnTo>
                    <a:pt x="30241" y="247745"/>
                  </a:lnTo>
                  <a:lnTo>
                    <a:pt x="67056" y="259080"/>
                  </a:lnTo>
                  <a:lnTo>
                    <a:pt x="75699" y="258532"/>
                  </a:lnTo>
                  <a:lnTo>
                    <a:pt x="112585" y="241173"/>
                  </a:lnTo>
                  <a:lnTo>
                    <a:pt x="120810" y="233172"/>
                  </a:lnTo>
                  <a:lnTo>
                    <a:pt x="65532" y="233172"/>
                  </a:lnTo>
                  <a:lnTo>
                    <a:pt x="57912" y="231648"/>
                  </a:lnTo>
                  <a:lnTo>
                    <a:pt x="53340" y="227076"/>
                  </a:lnTo>
                  <a:lnTo>
                    <a:pt x="47244" y="224028"/>
                  </a:lnTo>
                  <a:lnTo>
                    <a:pt x="41148" y="211836"/>
                  </a:lnTo>
                  <a:lnTo>
                    <a:pt x="36575" y="205740"/>
                  </a:lnTo>
                  <a:lnTo>
                    <a:pt x="35051" y="199644"/>
                  </a:lnTo>
                  <a:lnTo>
                    <a:pt x="33528" y="190500"/>
                  </a:lnTo>
                  <a:lnTo>
                    <a:pt x="32004" y="182880"/>
                  </a:lnTo>
                  <a:lnTo>
                    <a:pt x="32004" y="150876"/>
                  </a:lnTo>
                  <a:lnTo>
                    <a:pt x="35051" y="135636"/>
                  </a:lnTo>
                  <a:lnTo>
                    <a:pt x="59436" y="105156"/>
                  </a:lnTo>
                  <a:lnTo>
                    <a:pt x="67056" y="103632"/>
                  </a:lnTo>
                  <a:lnTo>
                    <a:pt x="152400" y="103632"/>
                  </a:lnTo>
                  <a:lnTo>
                    <a:pt x="152400" y="102108"/>
                  </a:lnTo>
                  <a:lnTo>
                    <a:pt x="121920" y="102108"/>
                  </a:lnTo>
                  <a:lnTo>
                    <a:pt x="116181" y="96678"/>
                  </a:lnTo>
                  <a:lnTo>
                    <a:pt x="110299" y="91821"/>
                  </a:lnTo>
                  <a:lnTo>
                    <a:pt x="78462" y="78033"/>
                  </a:lnTo>
                  <a:lnTo>
                    <a:pt x="71628" y="77724"/>
                  </a:lnTo>
                  <a:close/>
                </a:path>
                <a:path w="152400" h="259079">
                  <a:moveTo>
                    <a:pt x="149351" y="254508"/>
                  </a:moveTo>
                  <a:lnTo>
                    <a:pt x="128016" y="254508"/>
                  </a:lnTo>
                  <a:lnTo>
                    <a:pt x="129540" y="256032"/>
                  </a:lnTo>
                  <a:lnTo>
                    <a:pt x="149351" y="256032"/>
                  </a:lnTo>
                  <a:lnTo>
                    <a:pt x="149351" y="254508"/>
                  </a:lnTo>
                  <a:close/>
                </a:path>
                <a:path w="152400" h="259079">
                  <a:moveTo>
                    <a:pt x="152400" y="228600"/>
                  </a:moveTo>
                  <a:lnTo>
                    <a:pt x="124968" y="228600"/>
                  </a:lnTo>
                  <a:lnTo>
                    <a:pt x="124968" y="251460"/>
                  </a:lnTo>
                  <a:lnTo>
                    <a:pt x="126492" y="252984"/>
                  </a:lnTo>
                  <a:lnTo>
                    <a:pt x="126492" y="254508"/>
                  </a:lnTo>
                  <a:lnTo>
                    <a:pt x="150875" y="254508"/>
                  </a:lnTo>
                  <a:lnTo>
                    <a:pt x="152400" y="252984"/>
                  </a:lnTo>
                  <a:lnTo>
                    <a:pt x="152400" y="228600"/>
                  </a:lnTo>
                  <a:close/>
                </a:path>
                <a:path w="152400" h="259079">
                  <a:moveTo>
                    <a:pt x="152400" y="103632"/>
                  </a:moveTo>
                  <a:lnTo>
                    <a:pt x="82296" y="103632"/>
                  </a:lnTo>
                  <a:lnTo>
                    <a:pt x="89916" y="105156"/>
                  </a:lnTo>
                  <a:lnTo>
                    <a:pt x="97536" y="111252"/>
                  </a:lnTo>
                  <a:lnTo>
                    <a:pt x="103489" y="115466"/>
                  </a:lnTo>
                  <a:lnTo>
                    <a:pt x="109728" y="120967"/>
                  </a:lnTo>
                  <a:lnTo>
                    <a:pt x="115966" y="127325"/>
                  </a:lnTo>
                  <a:lnTo>
                    <a:pt x="121920" y="134112"/>
                  </a:lnTo>
                  <a:lnTo>
                    <a:pt x="121920" y="201168"/>
                  </a:lnTo>
                  <a:lnTo>
                    <a:pt x="117348" y="207264"/>
                  </a:lnTo>
                  <a:lnTo>
                    <a:pt x="108204" y="216408"/>
                  </a:lnTo>
                  <a:lnTo>
                    <a:pt x="103632" y="219456"/>
                  </a:lnTo>
                  <a:lnTo>
                    <a:pt x="100584" y="222504"/>
                  </a:lnTo>
                  <a:lnTo>
                    <a:pt x="91440" y="228600"/>
                  </a:lnTo>
                  <a:lnTo>
                    <a:pt x="85344" y="231648"/>
                  </a:lnTo>
                  <a:lnTo>
                    <a:pt x="80772" y="231648"/>
                  </a:lnTo>
                  <a:lnTo>
                    <a:pt x="77724" y="233172"/>
                  </a:lnTo>
                  <a:lnTo>
                    <a:pt x="120810" y="233172"/>
                  </a:lnTo>
                  <a:lnTo>
                    <a:pt x="124968" y="228600"/>
                  </a:lnTo>
                  <a:lnTo>
                    <a:pt x="152400" y="228600"/>
                  </a:lnTo>
                  <a:lnTo>
                    <a:pt x="152400" y="103632"/>
                  </a:lnTo>
                  <a:close/>
                </a:path>
                <a:path w="152400" h="259079">
                  <a:moveTo>
                    <a:pt x="152400" y="3048"/>
                  </a:moveTo>
                  <a:lnTo>
                    <a:pt x="121920" y="3048"/>
                  </a:lnTo>
                  <a:lnTo>
                    <a:pt x="121920" y="102108"/>
                  </a:lnTo>
                  <a:lnTo>
                    <a:pt x="152400" y="102108"/>
                  </a:lnTo>
                  <a:lnTo>
                    <a:pt x="152400" y="3048"/>
                  </a:lnTo>
                  <a:close/>
                </a:path>
                <a:path w="152400" h="259079">
                  <a:moveTo>
                    <a:pt x="150875" y="1524"/>
                  </a:moveTo>
                  <a:lnTo>
                    <a:pt x="123444" y="1524"/>
                  </a:lnTo>
                  <a:lnTo>
                    <a:pt x="123444" y="3048"/>
                  </a:lnTo>
                  <a:lnTo>
                    <a:pt x="150875" y="3048"/>
                  </a:lnTo>
                  <a:lnTo>
                    <a:pt x="150875" y="1524"/>
                  </a:lnTo>
                  <a:close/>
                </a:path>
                <a:path w="152400" h="259079">
                  <a:moveTo>
                    <a:pt x="144780" y="0"/>
                  </a:moveTo>
                  <a:lnTo>
                    <a:pt x="129540" y="0"/>
                  </a:lnTo>
                  <a:lnTo>
                    <a:pt x="128016" y="1524"/>
                  </a:lnTo>
                  <a:lnTo>
                    <a:pt x="146304" y="1524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780788" y="4517136"/>
              <a:ext cx="149351" cy="24231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052059" y="4581144"/>
              <a:ext cx="137160" cy="18135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230368" y="4581144"/>
              <a:ext cx="117348" cy="18135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465063" y="4581144"/>
              <a:ext cx="117348" cy="18135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5626607" y="4503420"/>
              <a:ext cx="143510" cy="256540"/>
            </a:xfrm>
            <a:custGeom>
              <a:avLst/>
              <a:gdLst/>
              <a:ahLst/>
              <a:cxnLst/>
              <a:rect l="l" t="t" r="r" b="b"/>
              <a:pathLst>
                <a:path w="143510" h="256539">
                  <a:moveTo>
                    <a:pt x="27431" y="254508"/>
                  </a:moveTo>
                  <a:lnTo>
                    <a:pt x="3047" y="254508"/>
                  </a:lnTo>
                  <a:lnTo>
                    <a:pt x="4571" y="256032"/>
                  </a:lnTo>
                  <a:lnTo>
                    <a:pt x="25907" y="256032"/>
                  </a:lnTo>
                  <a:lnTo>
                    <a:pt x="27431" y="254508"/>
                  </a:lnTo>
                  <a:close/>
                </a:path>
                <a:path w="143510" h="256539">
                  <a:moveTo>
                    <a:pt x="138683" y="254508"/>
                  </a:moveTo>
                  <a:lnTo>
                    <a:pt x="115824" y="254508"/>
                  </a:lnTo>
                  <a:lnTo>
                    <a:pt x="115824" y="256032"/>
                  </a:lnTo>
                  <a:lnTo>
                    <a:pt x="138683" y="256032"/>
                  </a:lnTo>
                  <a:lnTo>
                    <a:pt x="138683" y="254508"/>
                  </a:lnTo>
                  <a:close/>
                </a:path>
                <a:path w="143510" h="256539">
                  <a:moveTo>
                    <a:pt x="28955" y="1524"/>
                  </a:moveTo>
                  <a:lnTo>
                    <a:pt x="1524" y="1524"/>
                  </a:lnTo>
                  <a:lnTo>
                    <a:pt x="0" y="3048"/>
                  </a:lnTo>
                  <a:lnTo>
                    <a:pt x="0" y="252984"/>
                  </a:lnTo>
                  <a:lnTo>
                    <a:pt x="1524" y="254508"/>
                  </a:lnTo>
                  <a:lnTo>
                    <a:pt x="28955" y="254508"/>
                  </a:lnTo>
                  <a:lnTo>
                    <a:pt x="28955" y="252984"/>
                  </a:lnTo>
                  <a:lnTo>
                    <a:pt x="30479" y="252984"/>
                  </a:lnTo>
                  <a:lnTo>
                    <a:pt x="30479" y="135636"/>
                  </a:lnTo>
                  <a:lnTo>
                    <a:pt x="36433" y="128182"/>
                  </a:lnTo>
                  <a:lnTo>
                    <a:pt x="70103" y="103632"/>
                  </a:lnTo>
                  <a:lnTo>
                    <a:pt x="30479" y="103632"/>
                  </a:lnTo>
                  <a:lnTo>
                    <a:pt x="30479" y="3048"/>
                  </a:lnTo>
                  <a:lnTo>
                    <a:pt x="28955" y="3048"/>
                  </a:lnTo>
                  <a:lnTo>
                    <a:pt x="28955" y="1524"/>
                  </a:lnTo>
                  <a:close/>
                </a:path>
                <a:path w="143510" h="256539">
                  <a:moveTo>
                    <a:pt x="83819" y="77724"/>
                  </a:moveTo>
                  <a:lnTo>
                    <a:pt x="43433" y="92011"/>
                  </a:lnTo>
                  <a:lnTo>
                    <a:pt x="30479" y="103632"/>
                  </a:lnTo>
                  <a:lnTo>
                    <a:pt x="82295" y="103632"/>
                  </a:lnTo>
                  <a:lnTo>
                    <a:pt x="88391" y="105156"/>
                  </a:lnTo>
                  <a:lnTo>
                    <a:pt x="97536" y="108204"/>
                  </a:lnTo>
                  <a:lnTo>
                    <a:pt x="100583" y="112776"/>
                  </a:lnTo>
                  <a:lnTo>
                    <a:pt x="103631" y="115824"/>
                  </a:lnTo>
                  <a:lnTo>
                    <a:pt x="106679" y="120396"/>
                  </a:lnTo>
                  <a:lnTo>
                    <a:pt x="108203" y="124968"/>
                  </a:lnTo>
                  <a:lnTo>
                    <a:pt x="111251" y="137160"/>
                  </a:lnTo>
                  <a:lnTo>
                    <a:pt x="112775" y="144780"/>
                  </a:lnTo>
                  <a:lnTo>
                    <a:pt x="112775" y="254508"/>
                  </a:lnTo>
                  <a:lnTo>
                    <a:pt x="141731" y="254508"/>
                  </a:lnTo>
                  <a:lnTo>
                    <a:pt x="141731" y="252984"/>
                  </a:lnTo>
                  <a:lnTo>
                    <a:pt x="143255" y="251460"/>
                  </a:lnTo>
                  <a:lnTo>
                    <a:pt x="143255" y="149352"/>
                  </a:lnTo>
                  <a:lnTo>
                    <a:pt x="137159" y="111252"/>
                  </a:lnTo>
                  <a:lnTo>
                    <a:pt x="111251" y="82296"/>
                  </a:lnTo>
                  <a:lnTo>
                    <a:pt x="91535" y="78009"/>
                  </a:lnTo>
                  <a:lnTo>
                    <a:pt x="83819" y="77724"/>
                  </a:lnTo>
                  <a:close/>
                </a:path>
                <a:path w="143510" h="256539">
                  <a:moveTo>
                    <a:pt x="25907" y="0"/>
                  </a:moveTo>
                  <a:lnTo>
                    <a:pt x="4571" y="0"/>
                  </a:lnTo>
                  <a:lnTo>
                    <a:pt x="3047" y="1524"/>
                  </a:lnTo>
                  <a:lnTo>
                    <a:pt x="27431" y="1524"/>
                  </a:lnTo>
                  <a:lnTo>
                    <a:pt x="259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812536" y="4581144"/>
              <a:ext cx="166115" cy="18135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004559" y="4582668"/>
              <a:ext cx="249936" cy="17678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292595" y="4581144"/>
              <a:ext cx="141731" cy="178307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6574536" y="4515612"/>
              <a:ext cx="38100" cy="243840"/>
            </a:xfrm>
            <a:custGeom>
              <a:avLst/>
              <a:gdLst/>
              <a:ahLst/>
              <a:cxnLst/>
              <a:rect l="l" t="t" r="r" b="b"/>
              <a:pathLst>
                <a:path w="38100" h="243839">
                  <a:moveTo>
                    <a:pt x="30480" y="242315"/>
                  </a:moveTo>
                  <a:lnTo>
                    <a:pt x="6096" y="242315"/>
                  </a:lnTo>
                  <a:lnTo>
                    <a:pt x="7620" y="243839"/>
                  </a:lnTo>
                  <a:lnTo>
                    <a:pt x="30480" y="243839"/>
                  </a:lnTo>
                  <a:lnTo>
                    <a:pt x="30480" y="242315"/>
                  </a:lnTo>
                  <a:close/>
                </a:path>
                <a:path w="38100" h="243839">
                  <a:moveTo>
                    <a:pt x="33528" y="70103"/>
                  </a:moveTo>
                  <a:lnTo>
                    <a:pt x="4572" y="70103"/>
                  </a:lnTo>
                  <a:lnTo>
                    <a:pt x="4572" y="71627"/>
                  </a:lnTo>
                  <a:lnTo>
                    <a:pt x="3048" y="71627"/>
                  </a:lnTo>
                  <a:lnTo>
                    <a:pt x="3048" y="239268"/>
                  </a:lnTo>
                  <a:lnTo>
                    <a:pt x="4572" y="240791"/>
                  </a:lnTo>
                  <a:lnTo>
                    <a:pt x="4572" y="242315"/>
                  </a:lnTo>
                  <a:lnTo>
                    <a:pt x="33528" y="242315"/>
                  </a:lnTo>
                  <a:lnTo>
                    <a:pt x="33528" y="70103"/>
                  </a:lnTo>
                  <a:close/>
                </a:path>
                <a:path w="38100" h="243839">
                  <a:moveTo>
                    <a:pt x="30480" y="68579"/>
                  </a:moveTo>
                  <a:lnTo>
                    <a:pt x="6096" y="68579"/>
                  </a:lnTo>
                  <a:lnTo>
                    <a:pt x="6096" y="70103"/>
                  </a:lnTo>
                  <a:lnTo>
                    <a:pt x="32004" y="70103"/>
                  </a:lnTo>
                  <a:lnTo>
                    <a:pt x="30480" y="68579"/>
                  </a:lnTo>
                  <a:close/>
                </a:path>
                <a:path w="38100" h="243839">
                  <a:moveTo>
                    <a:pt x="24384" y="67056"/>
                  </a:moveTo>
                  <a:lnTo>
                    <a:pt x="13716" y="67056"/>
                  </a:lnTo>
                  <a:lnTo>
                    <a:pt x="10668" y="68579"/>
                  </a:lnTo>
                  <a:lnTo>
                    <a:pt x="25908" y="68579"/>
                  </a:lnTo>
                  <a:lnTo>
                    <a:pt x="24384" y="67056"/>
                  </a:lnTo>
                  <a:close/>
                </a:path>
                <a:path w="38100" h="243839">
                  <a:moveTo>
                    <a:pt x="30480" y="0"/>
                  </a:moveTo>
                  <a:lnTo>
                    <a:pt x="6096" y="0"/>
                  </a:lnTo>
                  <a:lnTo>
                    <a:pt x="4572" y="3047"/>
                  </a:lnTo>
                  <a:lnTo>
                    <a:pt x="1524" y="6095"/>
                  </a:lnTo>
                  <a:lnTo>
                    <a:pt x="0" y="10668"/>
                  </a:lnTo>
                  <a:lnTo>
                    <a:pt x="0" y="24383"/>
                  </a:lnTo>
                  <a:lnTo>
                    <a:pt x="1524" y="28956"/>
                  </a:lnTo>
                  <a:lnTo>
                    <a:pt x="4572" y="32003"/>
                  </a:lnTo>
                  <a:lnTo>
                    <a:pt x="6096" y="35051"/>
                  </a:lnTo>
                  <a:lnTo>
                    <a:pt x="30480" y="35051"/>
                  </a:lnTo>
                  <a:lnTo>
                    <a:pt x="36575" y="28956"/>
                  </a:lnTo>
                  <a:lnTo>
                    <a:pt x="38100" y="24383"/>
                  </a:lnTo>
                  <a:lnTo>
                    <a:pt x="38100" y="10668"/>
                  </a:lnTo>
                  <a:lnTo>
                    <a:pt x="36575" y="6095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664451" y="4581144"/>
              <a:ext cx="141731" cy="17830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928103" y="4501896"/>
              <a:ext cx="949451" cy="32461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93419" y="4986528"/>
              <a:ext cx="146304" cy="23926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65740" y="5045964"/>
              <a:ext cx="164440" cy="181356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071372" y="4980432"/>
              <a:ext cx="36830" cy="245745"/>
            </a:xfrm>
            <a:custGeom>
              <a:avLst/>
              <a:gdLst/>
              <a:ahLst/>
              <a:cxnLst/>
              <a:rect l="l" t="t" r="r" b="b"/>
              <a:pathLst>
                <a:path w="36830" h="245745">
                  <a:moveTo>
                    <a:pt x="24384" y="243839"/>
                  </a:moveTo>
                  <a:lnTo>
                    <a:pt x="13715" y="243839"/>
                  </a:lnTo>
                  <a:lnTo>
                    <a:pt x="15240" y="245363"/>
                  </a:lnTo>
                  <a:lnTo>
                    <a:pt x="21336" y="245363"/>
                  </a:lnTo>
                  <a:lnTo>
                    <a:pt x="24384" y="243839"/>
                  </a:lnTo>
                  <a:close/>
                </a:path>
                <a:path w="36830" h="245745">
                  <a:moveTo>
                    <a:pt x="32003" y="70103"/>
                  </a:moveTo>
                  <a:lnTo>
                    <a:pt x="4571" y="70103"/>
                  </a:lnTo>
                  <a:lnTo>
                    <a:pt x="4571" y="71627"/>
                  </a:lnTo>
                  <a:lnTo>
                    <a:pt x="3047" y="71627"/>
                  </a:lnTo>
                  <a:lnTo>
                    <a:pt x="3047" y="240791"/>
                  </a:lnTo>
                  <a:lnTo>
                    <a:pt x="4571" y="240791"/>
                  </a:lnTo>
                  <a:lnTo>
                    <a:pt x="4571" y="242315"/>
                  </a:lnTo>
                  <a:lnTo>
                    <a:pt x="6096" y="242315"/>
                  </a:lnTo>
                  <a:lnTo>
                    <a:pt x="6096" y="243839"/>
                  </a:lnTo>
                  <a:lnTo>
                    <a:pt x="30480" y="243839"/>
                  </a:lnTo>
                  <a:lnTo>
                    <a:pt x="33528" y="240791"/>
                  </a:lnTo>
                  <a:lnTo>
                    <a:pt x="33528" y="71627"/>
                  </a:lnTo>
                  <a:lnTo>
                    <a:pt x="32003" y="70103"/>
                  </a:lnTo>
                  <a:close/>
                </a:path>
                <a:path w="36830" h="245745">
                  <a:moveTo>
                    <a:pt x="28956" y="68579"/>
                  </a:moveTo>
                  <a:lnTo>
                    <a:pt x="7619" y="68579"/>
                  </a:lnTo>
                  <a:lnTo>
                    <a:pt x="6096" y="70103"/>
                  </a:lnTo>
                  <a:lnTo>
                    <a:pt x="30480" y="70103"/>
                  </a:lnTo>
                  <a:lnTo>
                    <a:pt x="28956" y="68579"/>
                  </a:lnTo>
                  <a:close/>
                </a:path>
                <a:path w="36830" h="245745">
                  <a:moveTo>
                    <a:pt x="25908" y="0"/>
                  </a:moveTo>
                  <a:lnTo>
                    <a:pt x="12191" y="0"/>
                  </a:lnTo>
                  <a:lnTo>
                    <a:pt x="6096" y="1523"/>
                  </a:lnTo>
                  <a:lnTo>
                    <a:pt x="1524" y="6095"/>
                  </a:lnTo>
                  <a:lnTo>
                    <a:pt x="0" y="10667"/>
                  </a:lnTo>
                  <a:lnTo>
                    <a:pt x="0" y="24383"/>
                  </a:lnTo>
                  <a:lnTo>
                    <a:pt x="1524" y="30479"/>
                  </a:lnTo>
                  <a:lnTo>
                    <a:pt x="6096" y="35051"/>
                  </a:lnTo>
                  <a:lnTo>
                    <a:pt x="10668" y="36575"/>
                  </a:lnTo>
                  <a:lnTo>
                    <a:pt x="25908" y="36575"/>
                  </a:lnTo>
                  <a:lnTo>
                    <a:pt x="30480" y="35051"/>
                  </a:lnTo>
                  <a:lnTo>
                    <a:pt x="36575" y="28955"/>
                  </a:lnTo>
                  <a:lnTo>
                    <a:pt x="36575" y="6095"/>
                  </a:lnTo>
                  <a:lnTo>
                    <a:pt x="33528" y="3047"/>
                  </a:lnTo>
                  <a:lnTo>
                    <a:pt x="30480" y="1523"/>
                  </a:lnTo>
                  <a:lnTo>
                    <a:pt x="259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161287" y="5045964"/>
              <a:ext cx="141731" cy="179831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335023" y="5004816"/>
              <a:ext cx="106679" cy="222504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574291" y="4985004"/>
              <a:ext cx="137159" cy="239268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845563" y="4980432"/>
              <a:ext cx="36830" cy="245745"/>
            </a:xfrm>
            <a:custGeom>
              <a:avLst/>
              <a:gdLst/>
              <a:ahLst/>
              <a:cxnLst/>
              <a:rect l="l" t="t" r="r" b="b"/>
              <a:pathLst>
                <a:path w="36830" h="245745">
                  <a:moveTo>
                    <a:pt x="24384" y="243839"/>
                  </a:moveTo>
                  <a:lnTo>
                    <a:pt x="12192" y="243839"/>
                  </a:lnTo>
                  <a:lnTo>
                    <a:pt x="15240" y="245363"/>
                  </a:lnTo>
                  <a:lnTo>
                    <a:pt x="21336" y="245363"/>
                  </a:lnTo>
                  <a:lnTo>
                    <a:pt x="24384" y="243839"/>
                  </a:lnTo>
                  <a:close/>
                </a:path>
                <a:path w="36830" h="245745">
                  <a:moveTo>
                    <a:pt x="32004" y="70103"/>
                  </a:moveTo>
                  <a:lnTo>
                    <a:pt x="4572" y="70103"/>
                  </a:lnTo>
                  <a:lnTo>
                    <a:pt x="3048" y="71627"/>
                  </a:lnTo>
                  <a:lnTo>
                    <a:pt x="3048" y="240791"/>
                  </a:lnTo>
                  <a:lnTo>
                    <a:pt x="6096" y="243839"/>
                  </a:lnTo>
                  <a:lnTo>
                    <a:pt x="30480" y="243839"/>
                  </a:lnTo>
                  <a:lnTo>
                    <a:pt x="32004" y="242315"/>
                  </a:lnTo>
                  <a:lnTo>
                    <a:pt x="32004" y="240791"/>
                  </a:lnTo>
                  <a:lnTo>
                    <a:pt x="33528" y="240791"/>
                  </a:lnTo>
                  <a:lnTo>
                    <a:pt x="33528" y="71627"/>
                  </a:lnTo>
                  <a:lnTo>
                    <a:pt x="32004" y="71627"/>
                  </a:lnTo>
                  <a:lnTo>
                    <a:pt x="32004" y="70103"/>
                  </a:lnTo>
                  <a:close/>
                </a:path>
                <a:path w="36830" h="245745">
                  <a:moveTo>
                    <a:pt x="28956" y="68579"/>
                  </a:moveTo>
                  <a:lnTo>
                    <a:pt x="7619" y="68579"/>
                  </a:lnTo>
                  <a:lnTo>
                    <a:pt x="6096" y="70103"/>
                  </a:lnTo>
                  <a:lnTo>
                    <a:pt x="30480" y="70103"/>
                  </a:lnTo>
                  <a:lnTo>
                    <a:pt x="28956" y="68579"/>
                  </a:lnTo>
                  <a:close/>
                </a:path>
                <a:path w="36830" h="245745">
                  <a:moveTo>
                    <a:pt x="25908" y="0"/>
                  </a:moveTo>
                  <a:lnTo>
                    <a:pt x="10668" y="0"/>
                  </a:lnTo>
                  <a:lnTo>
                    <a:pt x="6096" y="1523"/>
                  </a:lnTo>
                  <a:lnTo>
                    <a:pt x="3048" y="3047"/>
                  </a:lnTo>
                  <a:lnTo>
                    <a:pt x="0" y="6095"/>
                  </a:lnTo>
                  <a:lnTo>
                    <a:pt x="0" y="30479"/>
                  </a:lnTo>
                  <a:lnTo>
                    <a:pt x="3048" y="32003"/>
                  </a:lnTo>
                  <a:lnTo>
                    <a:pt x="6096" y="35051"/>
                  </a:lnTo>
                  <a:lnTo>
                    <a:pt x="10668" y="36575"/>
                  </a:lnTo>
                  <a:lnTo>
                    <a:pt x="24384" y="36575"/>
                  </a:lnTo>
                  <a:lnTo>
                    <a:pt x="30480" y="35051"/>
                  </a:lnTo>
                  <a:lnTo>
                    <a:pt x="32004" y="32003"/>
                  </a:lnTo>
                  <a:lnTo>
                    <a:pt x="35052" y="28955"/>
                  </a:lnTo>
                  <a:lnTo>
                    <a:pt x="36575" y="24383"/>
                  </a:lnTo>
                  <a:lnTo>
                    <a:pt x="36575" y="10667"/>
                  </a:lnTo>
                  <a:lnTo>
                    <a:pt x="35052" y="6095"/>
                  </a:lnTo>
                  <a:lnTo>
                    <a:pt x="33528" y="3047"/>
                  </a:lnTo>
                  <a:lnTo>
                    <a:pt x="30480" y="1523"/>
                  </a:lnTo>
                  <a:lnTo>
                    <a:pt x="259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921763" y="5045964"/>
              <a:ext cx="117348" cy="181356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2165603" y="4980432"/>
              <a:ext cx="36830" cy="245745"/>
            </a:xfrm>
            <a:custGeom>
              <a:avLst/>
              <a:gdLst/>
              <a:ahLst/>
              <a:cxnLst/>
              <a:rect l="l" t="t" r="r" b="b"/>
              <a:pathLst>
                <a:path w="36830" h="245745">
                  <a:moveTo>
                    <a:pt x="24383" y="243839"/>
                  </a:moveTo>
                  <a:lnTo>
                    <a:pt x="12191" y="243839"/>
                  </a:lnTo>
                  <a:lnTo>
                    <a:pt x="15239" y="245363"/>
                  </a:lnTo>
                  <a:lnTo>
                    <a:pt x="21335" y="245363"/>
                  </a:lnTo>
                  <a:lnTo>
                    <a:pt x="24383" y="243839"/>
                  </a:lnTo>
                  <a:close/>
                </a:path>
                <a:path w="36830" h="245745">
                  <a:moveTo>
                    <a:pt x="32003" y="70103"/>
                  </a:moveTo>
                  <a:lnTo>
                    <a:pt x="4571" y="70103"/>
                  </a:lnTo>
                  <a:lnTo>
                    <a:pt x="3047" y="71627"/>
                  </a:lnTo>
                  <a:lnTo>
                    <a:pt x="3047" y="240791"/>
                  </a:lnTo>
                  <a:lnTo>
                    <a:pt x="6095" y="243839"/>
                  </a:lnTo>
                  <a:lnTo>
                    <a:pt x="30479" y="243839"/>
                  </a:lnTo>
                  <a:lnTo>
                    <a:pt x="32003" y="242315"/>
                  </a:lnTo>
                  <a:lnTo>
                    <a:pt x="32003" y="240791"/>
                  </a:lnTo>
                  <a:lnTo>
                    <a:pt x="33527" y="240791"/>
                  </a:lnTo>
                  <a:lnTo>
                    <a:pt x="33527" y="71627"/>
                  </a:lnTo>
                  <a:lnTo>
                    <a:pt x="32003" y="71627"/>
                  </a:lnTo>
                  <a:lnTo>
                    <a:pt x="32003" y="70103"/>
                  </a:lnTo>
                  <a:close/>
                </a:path>
                <a:path w="36830" h="245745">
                  <a:moveTo>
                    <a:pt x="28956" y="68579"/>
                  </a:moveTo>
                  <a:lnTo>
                    <a:pt x="7619" y="68579"/>
                  </a:lnTo>
                  <a:lnTo>
                    <a:pt x="6095" y="70103"/>
                  </a:lnTo>
                  <a:lnTo>
                    <a:pt x="30479" y="70103"/>
                  </a:lnTo>
                  <a:lnTo>
                    <a:pt x="28956" y="68579"/>
                  </a:lnTo>
                  <a:close/>
                </a:path>
                <a:path w="36830" h="245745">
                  <a:moveTo>
                    <a:pt x="25907" y="0"/>
                  </a:moveTo>
                  <a:lnTo>
                    <a:pt x="10668" y="0"/>
                  </a:lnTo>
                  <a:lnTo>
                    <a:pt x="6095" y="1523"/>
                  </a:lnTo>
                  <a:lnTo>
                    <a:pt x="3047" y="3047"/>
                  </a:lnTo>
                  <a:lnTo>
                    <a:pt x="0" y="6095"/>
                  </a:lnTo>
                  <a:lnTo>
                    <a:pt x="0" y="30479"/>
                  </a:lnTo>
                  <a:lnTo>
                    <a:pt x="3047" y="32003"/>
                  </a:lnTo>
                  <a:lnTo>
                    <a:pt x="6095" y="35051"/>
                  </a:lnTo>
                  <a:lnTo>
                    <a:pt x="10668" y="36575"/>
                  </a:lnTo>
                  <a:lnTo>
                    <a:pt x="24383" y="36575"/>
                  </a:lnTo>
                  <a:lnTo>
                    <a:pt x="30479" y="35051"/>
                  </a:lnTo>
                  <a:lnTo>
                    <a:pt x="32003" y="32003"/>
                  </a:lnTo>
                  <a:lnTo>
                    <a:pt x="35051" y="28955"/>
                  </a:lnTo>
                  <a:lnTo>
                    <a:pt x="36575" y="24383"/>
                  </a:lnTo>
                  <a:lnTo>
                    <a:pt x="36575" y="10667"/>
                  </a:lnTo>
                  <a:lnTo>
                    <a:pt x="35051" y="6095"/>
                  </a:lnTo>
                  <a:lnTo>
                    <a:pt x="33527" y="3047"/>
                  </a:lnTo>
                  <a:lnTo>
                    <a:pt x="30479" y="1523"/>
                  </a:lnTo>
                  <a:lnTo>
                    <a:pt x="25907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253996" y="5045964"/>
              <a:ext cx="143256" cy="179831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439924" y="5045964"/>
              <a:ext cx="117348" cy="181356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2596896" y="4968240"/>
              <a:ext cx="231775" cy="259079"/>
            </a:xfrm>
            <a:custGeom>
              <a:avLst/>
              <a:gdLst/>
              <a:ahLst/>
              <a:cxnLst/>
              <a:rect l="l" t="t" r="r" b="b"/>
              <a:pathLst>
                <a:path w="231775" h="259079">
                  <a:moveTo>
                    <a:pt x="33528" y="82296"/>
                  </a:moveTo>
                  <a:lnTo>
                    <a:pt x="30480" y="82296"/>
                  </a:lnTo>
                  <a:lnTo>
                    <a:pt x="30480" y="80772"/>
                  </a:lnTo>
                  <a:lnTo>
                    <a:pt x="7620" y="80772"/>
                  </a:lnTo>
                  <a:lnTo>
                    <a:pt x="6096" y="82296"/>
                  </a:lnTo>
                  <a:lnTo>
                    <a:pt x="4572" y="82296"/>
                  </a:lnTo>
                  <a:lnTo>
                    <a:pt x="4572" y="83820"/>
                  </a:lnTo>
                  <a:lnTo>
                    <a:pt x="3048" y="85344"/>
                  </a:lnTo>
                  <a:lnTo>
                    <a:pt x="3048" y="251460"/>
                  </a:lnTo>
                  <a:lnTo>
                    <a:pt x="4572" y="252984"/>
                  </a:lnTo>
                  <a:lnTo>
                    <a:pt x="4572" y="254508"/>
                  </a:lnTo>
                  <a:lnTo>
                    <a:pt x="6096" y="254508"/>
                  </a:lnTo>
                  <a:lnTo>
                    <a:pt x="6096" y="256032"/>
                  </a:lnTo>
                  <a:lnTo>
                    <a:pt x="13716" y="256032"/>
                  </a:lnTo>
                  <a:lnTo>
                    <a:pt x="15240" y="257556"/>
                  </a:lnTo>
                  <a:lnTo>
                    <a:pt x="21336" y="257556"/>
                  </a:lnTo>
                  <a:lnTo>
                    <a:pt x="24384" y="256032"/>
                  </a:lnTo>
                  <a:lnTo>
                    <a:pt x="30480" y="256032"/>
                  </a:lnTo>
                  <a:lnTo>
                    <a:pt x="32004" y="254508"/>
                  </a:lnTo>
                  <a:lnTo>
                    <a:pt x="33528" y="254508"/>
                  </a:lnTo>
                  <a:lnTo>
                    <a:pt x="33528" y="82296"/>
                  </a:lnTo>
                  <a:close/>
                </a:path>
                <a:path w="231775" h="259079">
                  <a:moveTo>
                    <a:pt x="38100" y="22860"/>
                  </a:moveTo>
                  <a:lnTo>
                    <a:pt x="36576" y="18288"/>
                  </a:lnTo>
                  <a:lnTo>
                    <a:pt x="33528" y="15240"/>
                  </a:lnTo>
                  <a:lnTo>
                    <a:pt x="30480" y="13716"/>
                  </a:lnTo>
                  <a:lnTo>
                    <a:pt x="25908" y="12192"/>
                  </a:lnTo>
                  <a:lnTo>
                    <a:pt x="12192" y="12192"/>
                  </a:lnTo>
                  <a:lnTo>
                    <a:pt x="6096" y="13716"/>
                  </a:lnTo>
                  <a:lnTo>
                    <a:pt x="1524" y="18288"/>
                  </a:lnTo>
                  <a:lnTo>
                    <a:pt x="0" y="22860"/>
                  </a:lnTo>
                  <a:lnTo>
                    <a:pt x="0" y="36576"/>
                  </a:lnTo>
                  <a:lnTo>
                    <a:pt x="1524" y="42672"/>
                  </a:lnTo>
                  <a:lnTo>
                    <a:pt x="4572" y="44196"/>
                  </a:lnTo>
                  <a:lnTo>
                    <a:pt x="6096" y="47244"/>
                  </a:lnTo>
                  <a:lnTo>
                    <a:pt x="12192" y="48768"/>
                  </a:lnTo>
                  <a:lnTo>
                    <a:pt x="25908" y="48768"/>
                  </a:lnTo>
                  <a:lnTo>
                    <a:pt x="30480" y="47244"/>
                  </a:lnTo>
                  <a:lnTo>
                    <a:pt x="36576" y="41148"/>
                  </a:lnTo>
                  <a:lnTo>
                    <a:pt x="38100" y="36576"/>
                  </a:lnTo>
                  <a:lnTo>
                    <a:pt x="38100" y="22860"/>
                  </a:lnTo>
                  <a:close/>
                </a:path>
                <a:path w="231775" h="259079">
                  <a:moveTo>
                    <a:pt x="231648" y="4572"/>
                  </a:moveTo>
                  <a:lnTo>
                    <a:pt x="230124" y="4572"/>
                  </a:lnTo>
                  <a:lnTo>
                    <a:pt x="230124" y="3048"/>
                  </a:lnTo>
                  <a:lnTo>
                    <a:pt x="228600" y="1524"/>
                  </a:lnTo>
                  <a:lnTo>
                    <a:pt x="224028" y="1524"/>
                  </a:lnTo>
                  <a:lnTo>
                    <a:pt x="220980" y="0"/>
                  </a:lnTo>
                  <a:lnTo>
                    <a:pt x="210312" y="0"/>
                  </a:lnTo>
                  <a:lnTo>
                    <a:pt x="208788" y="1524"/>
                  </a:lnTo>
                  <a:lnTo>
                    <a:pt x="204216" y="1524"/>
                  </a:lnTo>
                  <a:lnTo>
                    <a:pt x="201168" y="4572"/>
                  </a:lnTo>
                  <a:lnTo>
                    <a:pt x="201168" y="102108"/>
                  </a:lnTo>
                  <a:lnTo>
                    <a:pt x="201168" y="134112"/>
                  </a:lnTo>
                  <a:lnTo>
                    <a:pt x="201168" y="201168"/>
                  </a:lnTo>
                  <a:lnTo>
                    <a:pt x="196596" y="207264"/>
                  </a:lnTo>
                  <a:lnTo>
                    <a:pt x="182880" y="220980"/>
                  </a:lnTo>
                  <a:lnTo>
                    <a:pt x="178308" y="224028"/>
                  </a:lnTo>
                  <a:lnTo>
                    <a:pt x="175260" y="225552"/>
                  </a:lnTo>
                  <a:lnTo>
                    <a:pt x="170688" y="228600"/>
                  </a:lnTo>
                  <a:lnTo>
                    <a:pt x="167640" y="230124"/>
                  </a:lnTo>
                  <a:lnTo>
                    <a:pt x="163068" y="231648"/>
                  </a:lnTo>
                  <a:lnTo>
                    <a:pt x="160020" y="233172"/>
                  </a:lnTo>
                  <a:lnTo>
                    <a:pt x="144780" y="233172"/>
                  </a:lnTo>
                  <a:lnTo>
                    <a:pt x="137160" y="231648"/>
                  </a:lnTo>
                  <a:lnTo>
                    <a:pt x="132588" y="227076"/>
                  </a:lnTo>
                  <a:lnTo>
                    <a:pt x="126492" y="224028"/>
                  </a:lnTo>
                  <a:lnTo>
                    <a:pt x="121920" y="219456"/>
                  </a:lnTo>
                  <a:lnTo>
                    <a:pt x="115824" y="207264"/>
                  </a:lnTo>
                  <a:lnTo>
                    <a:pt x="111252" y="184404"/>
                  </a:lnTo>
                  <a:lnTo>
                    <a:pt x="111340" y="150495"/>
                  </a:lnTo>
                  <a:lnTo>
                    <a:pt x="112776" y="144780"/>
                  </a:lnTo>
                  <a:lnTo>
                    <a:pt x="114300" y="137160"/>
                  </a:lnTo>
                  <a:lnTo>
                    <a:pt x="117348" y="129540"/>
                  </a:lnTo>
                  <a:lnTo>
                    <a:pt x="123444" y="117348"/>
                  </a:lnTo>
                  <a:lnTo>
                    <a:pt x="128016" y="112776"/>
                  </a:lnTo>
                  <a:lnTo>
                    <a:pt x="134112" y="109728"/>
                  </a:lnTo>
                  <a:lnTo>
                    <a:pt x="138684" y="105156"/>
                  </a:lnTo>
                  <a:lnTo>
                    <a:pt x="146304" y="103632"/>
                  </a:lnTo>
                  <a:lnTo>
                    <a:pt x="161544" y="103632"/>
                  </a:lnTo>
                  <a:lnTo>
                    <a:pt x="195211" y="127546"/>
                  </a:lnTo>
                  <a:lnTo>
                    <a:pt x="201168" y="134112"/>
                  </a:lnTo>
                  <a:lnTo>
                    <a:pt x="201168" y="102108"/>
                  </a:lnTo>
                  <a:lnTo>
                    <a:pt x="164401" y="79070"/>
                  </a:lnTo>
                  <a:lnTo>
                    <a:pt x="150876" y="77724"/>
                  </a:lnTo>
                  <a:lnTo>
                    <a:pt x="142252" y="78041"/>
                  </a:lnTo>
                  <a:lnTo>
                    <a:pt x="102387" y="96685"/>
                  </a:lnTo>
                  <a:lnTo>
                    <a:pt x="83820" y="132588"/>
                  </a:lnTo>
                  <a:lnTo>
                    <a:pt x="79248" y="170688"/>
                  </a:lnTo>
                  <a:lnTo>
                    <a:pt x="79527" y="179578"/>
                  </a:lnTo>
                  <a:lnTo>
                    <a:pt x="80391" y="188023"/>
                  </a:lnTo>
                  <a:lnTo>
                    <a:pt x="81813" y="196202"/>
                  </a:lnTo>
                  <a:lnTo>
                    <a:pt x="83820" y="204216"/>
                  </a:lnTo>
                  <a:lnTo>
                    <a:pt x="85483" y="212178"/>
                  </a:lnTo>
                  <a:lnTo>
                    <a:pt x="109486" y="247751"/>
                  </a:lnTo>
                  <a:lnTo>
                    <a:pt x="146304" y="259080"/>
                  </a:lnTo>
                  <a:lnTo>
                    <a:pt x="154914" y="258533"/>
                  </a:lnTo>
                  <a:lnTo>
                    <a:pt x="191643" y="241744"/>
                  </a:lnTo>
                  <a:lnTo>
                    <a:pt x="200406" y="233172"/>
                  </a:lnTo>
                  <a:lnTo>
                    <a:pt x="204216" y="228600"/>
                  </a:lnTo>
                  <a:lnTo>
                    <a:pt x="204216" y="252984"/>
                  </a:lnTo>
                  <a:lnTo>
                    <a:pt x="205740" y="252984"/>
                  </a:lnTo>
                  <a:lnTo>
                    <a:pt x="205740" y="254508"/>
                  </a:lnTo>
                  <a:lnTo>
                    <a:pt x="207264" y="254508"/>
                  </a:lnTo>
                  <a:lnTo>
                    <a:pt x="207264" y="256032"/>
                  </a:lnTo>
                  <a:lnTo>
                    <a:pt x="213360" y="256032"/>
                  </a:lnTo>
                  <a:lnTo>
                    <a:pt x="216408" y="257556"/>
                  </a:lnTo>
                  <a:lnTo>
                    <a:pt x="220980" y="257556"/>
                  </a:lnTo>
                  <a:lnTo>
                    <a:pt x="222504" y="256032"/>
                  </a:lnTo>
                  <a:lnTo>
                    <a:pt x="228600" y="256032"/>
                  </a:lnTo>
                  <a:lnTo>
                    <a:pt x="231648" y="252984"/>
                  </a:lnTo>
                  <a:lnTo>
                    <a:pt x="231648" y="228600"/>
                  </a:lnTo>
                  <a:lnTo>
                    <a:pt x="231648" y="103632"/>
                  </a:lnTo>
                  <a:lnTo>
                    <a:pt x="231648" y="102108"/>
                  </a:lnTo>
                  <a:lnTo>
                    <a:pt x="231648" y="4572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874383" y="5045964"/>
              <a:ext cx="152280" cy="181356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139440" y="5004816"/>
              <a:ext cx="108204" cy="222504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3288791" y="4968240"/>
              <a:ext cx="142240" cy="257810"/>
            </a:xfrm>
            <a:custGeom>
              <a:avLst/>
              <a:gdLst/>
              <a:ahLst/>
              <a:cxnLst/>
              <a:rect l="l" t="t" r="r" b="b"/>
              <a:pathLst>
                <a:path w="142239" h="257810">
                  <a:moveTo>
                    <a:pt x="19812" y="256031"/>
                  </a:moveTo>
                  <a:lnTo>
                    <a:pt x="9144" y="256031"/>
                  </a:lnTo>
                  <a:lnTo>
                    <a:pt x="12192" y="257556"/>
                  </a:lnTo>
                  <a:lnTo>
                    <a:pt x="18287" y="257556"/>
                  </a:lnTo>
                  <a:lnTo>
                    <a:pt x="19812" y="256031"/>
                  </a:lnTo>
                  <a:close/>
                </a:path>
                <a:path w="142239" h="257810">
                  <a:moveTo>
                    <a:pt x="132587" y="256031"/>
                  </a:moveTo>
                  <a:lnTo>
                    <a:pt x="121920" y="256031"/>
                  </a:lnTo>
                  <a:lnTo>
                    <a:pt x="123444" y="257556"/>
                  </a:lnTo>
                  <a:lnTo>
                    <a:pt x="129540" y="257556"/>
                  </a:lnTo>
                  <a:lnTo>
                    <a:pt x="132587" y="256031"/>
                  </a:lnTo>
                  <a:close/>
                </a:path>
                <a:path w="142239" h="257810">
                  <a:moveTo>
                    <a:pt x="27432" y="254507"/>
                  </a:moveTo>
                  <a:lnTo>
                    <a:pt x="1524" y="254507"/>
                  </a:lnTo>
                  <a:lnTo>
                    <a:pt x="3048" y="256031"/>
                  </a:lnTo>
                  <a:lnTo>
                    <a:pt x="25908" y="256031"/>
                  </a:lnTo>
                  <a:lnTo>
                    <a:pt x="27432" y="254507"/>
                  </a:lnTo>
                  <a:close/>
                </a:path>
                <a:path w="142239" h="257810">
                  <a:moveTo>
                    <a:pt x="134112" y="103631"/>
                  </a:moveTo>
                  <a:lnTo>
                    <a:pt x="82296" y="103631"/>
                  </a:lnTo>
                  <a:lnTo>
                    <a:pt x="91440" y="106680"/>
                  </a:lnTo>
                  <a:lnTo>
                    <a:pt x="100584" y="112775"/>
                  </a:lnTo>
                  <a:lnTo>
                    <a:pt x="102108" y="117348"/>
                  </a:lnTo>
                  <a:lnTo>
                    <a:pt x="105156" y="120396"/>
                  </a:lnTo>
                  <a:lnTo>
                    <a:pt x="108204" y="126492"/>
                  </a:lnTo>
                  <a:lnTo>
                    <a:pt x="109728" y="131063"/>
                  </a:lnTo>
                  <a:lnTo>
                    <a:pt x="111252" y="137160"/>
                  </a:lnTo>
                  <a:lnTo>
                    <a:pt x="111252" y="252984"/>
                  </a:lnTo>
                  <a:lnTo>
                    <a:pt x="112775" y="252984"/>
                  </a:lnTo>
                  <a:lnTo>
                    <a:pt x="112775" y="254507"/>
                  </a:lnTo>
                  <a:lnTo>
                    <a:pt x="114300" y="256031"/>
                  </a:lnTo>
                  <a:lnTo>
                    <a:pt x="138684" y="256031"/>
                  </a:lnTo>
                  <a:lnTo>
                    <a:pt x="141732" y="252984"/>
                  </a:lnTo>
                  <a:lnTo>
                    <a:pt x="141732" y="150875"/>
                  </a:lnTo>
                  <a:lnTo>
                    <a:pt x="141470" y="142041"/>
                  </a:lnTo>
                  <a:lnTo>
                    <a:pt x="140779" y="133921"/>
                  </a:lnTo>
                  <a:lnTo>
                    <a:pt x="139773" y="126492"/>
                  </a:lnTo>
                  <a:lnTo>
                    <a:pt x="138684" y="120396"/>
                  </a:lnTo>
                  <a:lnTo>
                    <a:pt x="137160" y="111251"/>
                  </a:lnTo>
                  <a:lnTo>
                    <a:pt x="134112" y="103631"/>
                  </a:lnTo>
                  <a:close/>
                </a:path>
                <a:path w="142239" h="257810">
                  <a:moveTo>
                    <a:pt x="27432" y="1524"/>
                  </a:moveTo>
                  <a:lnTo>
                    <a:pt x="1524" y="1524"/>
                  </a:lnTo>
                  <a:lnTo>
                    <a:pt x="0" y="3048"/>
                  </a:lnTo>
                  <a:lnTo>
                    <a:pt x="0" y="254507"/>
                  </a:lnTo>
                  <a:lnTo>
                    <a:pt x="28956" y="254507"/>
                  </a:lnTo>
                  <a:lnTo>
                    <a:pt x="28956" y="135636"/>
                  </a:lnTo>
                  <a:lnTo>
                    <a:pt x="35552" y="128182"/>
                  </a:lnTo>
                  <a:lnTo>
                    <a:pt x="64770" y="105156"/>
                  </a:lnTo>
                  <a:lnTo>
                    <a:pt x="28956" y="105156"/>
                  </a:lnTo>
                  <a:lnTo>
                    <a:pt x="28956" y="3048"/>
                  </a:lnTo>
                  <a:lnTo>
                    <a:pt x="27432" y="1524"/>
                  </a:lnTo>
                  <a:close/>
                </a:path>
                <a:path w="142239" h="257810">
                  <a:moveTo>
                    <a:pt x="82296" y="77724"/>
                  </a:moveTo>
                  <a:lnTo>
                    <a:pt x="42672" y="92773"/>
                  </a:lnTo>
                  <a:lnTo>
                    <a:pt x="28956" y="105156"/>
                  </a:lnTo>
                  <a:lnTo>
                    <a:pt x="64770" y="105156"/>
                  </a:lnTo>
                  <a:lnTo>
                    <a:pt x="68580" y="103631"/>
                  </a:lnTo>
                  <a:lnTo>
                    <a:pt x="134112" y="103631"/>
                  </a:lnTo>
                  <a:lnTo>
                    <a:pt x="128016" y="97536"/>
                  </a:lnTo>
                  <a:lnTo>
                    <a:pt x="123444" y="91440"/>
                  </a:lnTo>
                  <a:lnTo>
                    <a:pt x="117348" y="86868"/>
                  </a:lnTo>
                  <a:lnTo>
                    <a:pt x="109728" y="83819"/>
                  </a:lnTo>
                  <a:lnTo>
                    <a:pt x="104370" y="80938"/>
                  </a:lnTo>
                  <a:lnTo>
                    <a:pt x="97726" y="79057"/>
                  </a:lnTo>
                  <a:lnTo>
                    <a:pt x="90225" y="78033"/>
                  </a:lnTo>
                  <a:lnTo>
                    <a:pt x="82296" y="77724"/>
                  </a:lnTo>
                  <a:close/>
                </a:path>
                <a:path w="142239" h="257810">
                  <a:moveTo>
                    <a:pt x="25908" y="0"/>
                  </a:moveTo>
                  <a:lnTo>
                    <a:pt x="4572" y="0"/>
                  </a:lnTo>
                  <a:lnTo>
                    <a:pt x="3048" y="1524"/>
                  </a:lnTo>
                  <a:lnTo>
                    <a:pt x="25908" y="1524"/>
                  </a:lnTo>
                  <a:lnTo>
                    <a:pt x="25908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476243" y="5045964"/>
              <a:ext cx="150875" cy="181356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738371" y="5004816"/>
              <a:ext cx="108203" cy="222504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870959" y="5045964"/>
              <a:ext cx="135636" cy="18135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061459" y="5045964"/>
              <a:ext cx="143255" cy="179831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4261103" y="4968240"/>
              <a:ext cx="135890" cy="257810"/>
            </a:xfrm>
            <a:custGeom>
              <a:avLst/>
              <a:gdLst/>
              <a:ahLst/>
              <a:cxnLst/>
              <a:rect l="l" t="t" r="r" b="b"/>
              <a:pathLst>
                <a:path w="135889" h="257810">
                  <a:moveTo>
                    <a:pt x="19812" y="256031"/>
                  </a:moveTo>
                  <a:lnTo>
                    <a:pt x="9144" y="256031"/>
                  </a:lnTo>
                  <a:lnTo>
                    <a:pt x="12192" y="257556"/>
                  </a:lnTo>
                  <a:lnTo>
                    <a:pt x="18287" y="257556"/>
                  </a:lnTo>
                  <a:lnTo>
                    <a:pt x="19812" y="256031"/>
                  </a:lnTo>
                  <a:close/>
                </a:path>
                <a:path w="135889" h="257810">
                  <a:moveTo>
                    <a:pt x="124968" y="256031"/>
                  </a:moveTo>
                  <a:lnTo>
                    <a:pt x="112775" y="256031"/>
                  </a:lnTo>
                  <a:lnTo>
                    <a:pt x="115824" y="257556"/>
                  </a:lnTo>
                  <a:lnTo>
                    <a:pt x="121920" y="257556"/>
                  </a:lnTo>
                  <a:lnTo>
                    <a:pt x="124968" y="256031"/>
                  </a:lnTo>
                  <a:close/>
                </a:path>
                <a:path w="135889" h="257810">
                  <a:moveTo>
                    <a:pt x="27432" y="254507"/>
                  </a:moveTo>
                  <a:lnTo>
                    <a:pt x="1524" y="254507"/>
                  </a:lnTo>
                  <a:lnTo>
                    <a:pt x="3048" y="256031"/>
                  </a:lnTo>
                  <a:lnTo>
                    <a:pt x="25908" y="256031"/>
                  </a:lnTo>
                  <a:lnTo>
                    <a:pt x="27432" y="254507"/>
                  </a:lnTo>
                  <a:close/>
                </a:path>
                <a:path w="135889" h="257810">
                  <a:moveTo>
                    <a:pt x="132587" y="254507"/>
                  </a:moveTo>
                  <a:lnTo>
                    <a:pt x="103632" y="254507"/>
                  </a:lnTo>
                  <a:lnTo>
                    <a:pt x="103632" y="256031"/>
                  </a:lnTo>
                  <a:lnTo>
                    <a:pt x="132587" y="256031"/>
                  </a:lnTo>
                  <a:lnTo>
                    <a:pt x="132587" y="254507"/>
                  </a:lnTo>
                  <a:close/>
                </a:path>
                <a:path w="135889" h="257810">
                  <a:moveTo>
                    <a:pt x="27432" y="1524"/>
                  </a:moveTo>
                  <a:lnTo>
                    <a:pt x="1524" y="1524"/>
                  </a:lnTo>
                  <a:lnTo>
                    <a:pt x="0" y="3048"/>
                  </a:lnTo>
                  <a:lnTo>
                    <a:pt x="0" y="254507"/>
                  </a:lnTo>
                  <a:lnTo>
                    <a:pt x="28956" y="254507"/>
                  </a:lnTo>
                  <a:lnTo>
                    <a:pt x="28956" y="252984"/>
                  </a:lnTo>
                  <a:lnTo>
                    <a:pt x="30480" y="251460"/>
                  </a:lnTo>
                  <a:lnTo>
                    <a:pt x="30480" y="160019"/>
                  </a:lnTo>
                  <a:lnTo>
                    <a:pt x="67537" y="160019"/>
                  </a:lnTo>
                  <a:lnTo>
                    <a:pt x="64008" y="155448"/>
                  </a:lnTo>
                  <a:lnTo>
                    <a:pt x="30480" y="155448"/>
                  </a:lnTo>
                  <a:lnTo>
                    <a:pt x="30480" y="4572"/>
                  </a:lnTo>
                  <a:lnTo>
                    <a:pt x="28956" y="4572"/>
                  </a:lnTo>
                  <a:lnTo>
                    <a:pt x="28956" y="3048"/>
                  </a:lnTo>
                  <a:lnTo>
                    <a:pt x="27432" y="1524"/>
                  </a:lnTo>
                  <a:close/>
                </a:path>
                <a:path w="135889" h="257810">
                  <a:moveTo>
                    <a:pt x="67537" y="160019"/>
                  </a:moveTo>
                  <a:lnTo>
                    <a:pt x="30480" y="160019"/>
                  </a:lnTo>
                  <a:lnTo>
                    <a:pt x="99060" y="251460"/>
                  </a:lnTo>
                  <a:lnTo>
                    <a:pt x="100584" y="251460"/>
                  </a:lnTo>
                  <a:lnTo>
                    <a:pt x="100584" y="252984"/>
                  </a:lnTo>
                  <a:lnTo>
                    <a:pt x="102108" y="254507"/>
                  </a:lnTo>
                  <a:lnTo>
                    <a:pt x="134112" y="254507"/>
                  </a:lnTo>
                  <a:lnTo>
                    <a:pt x="134112" y="252984"/>
                  </a:lnTo>
                  <a:lnTo>
                    <a:pt x="135636" y="252984"/>
                  </a:lnTo>
                  <a:lnTo>
                    <a:pt x="135636" y="249936"/>
                  </a:lnTo>
                  <a:lnTo>
                    <a:pt x="134112" y="248412"/>
                  </a:lnTo>
                  <a:lnTo>
                    <a:pt x="134112" y="245363"/>
                  </a:lnTo>
                  <a:lnTo>
                    <a:pt x="131063" y="242316"/>
                  </a:lnTo>
                  <a:lnTo>
                    <a:pt x="67537" y="160019"/>
                  </a:lnTo>
                  <a:close/>
                </a:path>
                <a:path w="135889" h="257810">
                  <a:moveTo>
                    <a:pt x="128016" y="82296"/>
                  </a:moveTo>
                  <a:lnTo>
                    <a:pt x="96012" y="82296"/>
                  </a:lnTo>
                  <a:lnTo>
                    <a:pt x="96012" y="83819"/>
                  </a:lnTo>
                  <a:lnTo>
                    <a:pt x="94487" y="83819"/>
                  </a:lnTo>
                  <a:lnTo>
                    <a:pt x="92963" y="85343"/>
                  </a:lnTo>
                  <a:lnTo>
                    <a:pt x="92963" y="86868"/>
                  </a:lnTo>
                  <a:lnTo>
                    <a:pt x="30480" y="155448"/>
                  </a:lnTo>
                  <a:lnTo>
                    <a:pt x="64008" y="155448"/>
                  </a:lnTo>
                  <a:lnTo>
                    <a:pt x="123444" y="94487"/>
                  </a:lnTo>
                  <a:lnTo>
                    <a:pt x="128016" y="89916"/>
                  </a:lnTo>
                  <a:lnTo>
                    <a:pt x="128016" y="82296"/>
                  </a:lnTo>
                  <a:close/>
                </a:path>
                <a:path w="135889" h="257810">
                  <a:moveTo>
                    <a:pt x="124968" y="80772"/>
                  </a:moveTo>
                  <a:lnTo>
                    <a:pt x="99060" y="80772"/>
                  </a:lnTo>
                  <a:lnTo>
                    <a:pt x="97536" y="82296"/>
                  </a:lnTo>
                  <a:lnTo>
                    <a:pt x="126492" y="82296"/>
                  </a:lnTo>
                  <a:lnTo>
                    <a:pt x="124968" y="80772"/>
                  </a:lnTo>
                  <a:close/>
                </a:path>
                <a:path w="135889" h="257810">
                  <a:moveTo>
                    <a:pt x="25908" y="0"/>
                  </a:moveTo>
                  <a:lnTo>
                    <a:pt x="4572" y="0"/>
                  </a:lnTo>
                  <a:lnTo>
                    <a:pt x="3048" y="1524"/>
                  </a:lnTo>
                  <a:lnTo>
                    <a:pt x="25908" y="1524"/>
                  </a:lnTo>
                  <a:lnTo>
                    <a:pt x="25908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507991" y="5045964"/>
              <a:ext cx="135636" cy="181356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4698491" y="5045964"/>
              <a:ext cx="143256" cy="179831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4887468" y="4968240"/>
              <a:ext cx="152400" cy="259079"/>
            </a:xfrm>
            <a:custGeom>
              <a:avLst/>
              <a:gdLst/>
              <a:ahLst/>
              <a:cxnLst/>
              <a:rect l="l" t="t" r="r" b="b"/>
              <a:pathLst>
                <a:path w="152400" h="259079">
                  <a:moveTo>
                    <a:pt x="71628" y="77724"/>
                  </a:moveTo>
                  <a:lnTo>
                    <a:pt x="33932" y="87534"/>
                  </a:lnTo>
                  <a:lnTo>
                    <a:pt x="7143" y="123967"/>
                  </a:lnTo>
                  <a:lnTo>
                    <a:pt x="0" y="170687"/>
                  </a:lnTo>
                  <a:lnTo>
                    <a:pt x="261" y="179570"/>
                  </a:lnTo>
                  <a:lnTo>
                    <a:pt x="8000" y="219837"/>
                  </a:lnTo>
                  <a:lnTo>
                    <a:pt x="36576" y="251460"/>
                  </a:lnTo>
                  <a:lnTo>
                    <a:pt x="42838" y="255222"/>
                  </a:lnTo>
                  <a:lnTo>
                    <a:pt x="50101" y="257556"/>
                  </a:lnTo>
                  <a:lnTo>
                    <a:pt x="58221" y="258746"/>
                  </a:lnTo>
                  <a:lnTo>
                    <a:pt x="67056" y="259080"/>
                  </a:lnTo>
                  <a:lnTo>
                    <a:pt x="75033" y="258532"/>
                  </a:lnTo>
                  <a:lnTo>
                    <a:pt x="111251" y="241744"/>
                  </a:lnTo>
                  <a:lnTo>
                    <a:pt x="120622" y="233172"/>
                  </a:lnTo>
                  <a:lnTo>
                    <a:pt x="64008" y="233172"/>
                  </a:lnTo>
                  <a:lnTo>
                    <a:pt x="57912" y="231648"/>
                  </a:lnTo>
                  <a:lnTo>
                    <a:pt x="51816" y="227075"/>
                  </a:lnTo>
                  <a:lnTo>
                    <a:pt x="47244" y="224028"/>
                  </a:lnTo>
                  <a:lnTo>
                    <a:pt x="42672" y="219456"/>
                  </a:lnTo>
                  <a:lnTo>
                    <a:pt x="36576" y="207263"/>
                  </a:lnTo>
                  <a:lnTo>
                    <a:pt x="32004" y="184404"/>
                  </a:lnTo>
                  <a:lnTo>
                    <a:pt x="30480" y="175260"/>
                  </a:lnTo>
                  <a:lnTo>
                    <a:pt x="30480" y="160019"/>
                  </a:lnTo>
                  <a:lnTo>
                    <a:pt x="32004" y="150875"/>
                  </a:lnTo>
                  <a:lnTo>
                    <a:pt x="33528" y="144780"/>
                  </a:lnTo>
                  <a:lnTo>
                    <a:pt x="35052" y="137160"/>
                  </a:lnTo>
                  <a:lnTo>
                    <a:pt x="38100" y="129540"/>
                  </a:lnTo>
                  <a:lnTo>
                    <a:pt x="44196" y="117348"/>
                  </a:lnTo>
                  <a:lnTo>
                    <a:pt x="48768" y="112775"/>
                  </a:lnTo>
                  <a:lnTo>
                    <a:pt x="53340" y="109728"/>
                  </a:lnTo>
                  <a:lnTo>
                    <a:pt x="59436" y="105156"/>
                  </a:lnTo>
                  <a:lnTo>
                    <a:pt x="65532" y="103631"/>
                  </a:lnTo>
                  <a:lnTo>
                    <a:pt x="152400" y="103631"/>
                  </a:lnTo>
                  <a:lnTo>
                    <a:pt x="152400" y="102107"/>
                  </a:lnTo>
                  <a:lnTo>
                    <a:pt x="121920" y="102107"/>
                  </a:lnTo>
                  <a:lnTo>
                    <a:pt x="115323" y="96678"/>
                  </a:lnTo>
                  <a:lnTo>
                    <a:pt x="109156" y="91821"/>
                  </a:lnTo>
                  <a:lnTo>
                    <a:pt x="78462" y="78033"/>
                  </a:lnTo>
                  <a:lnTo>
                    <a:pt x="71628" y="77724"/>
                  </a:lnTo>
                  <a:close/>
                </a:path>
                <a:path w="152400" h="259079">
                  <a:moveTo>
                    <a:pt x="143256" y="256031"/>
                  </a:moveTo>
                  <a:lnTo>
                    <a:pt x="134112" y="256031"/>
                  </a:lnTo>
                  <a:lnTo>
                    <a:pt x="135636" y="257556"/>
                  </a:lnTo>
                  <a:lnTo>
                    <a:pt x="141732" y="257556"/>
                  </a:lnTo>
                  <a:lnTo>
                    <a:pt x="143256" y="256031"/>
                  </a:lnTo>
                  <a:close/>
                </a:path>
                <a:path w="152400" h="259079">
                  <a:moveTo>
                    <a:pt x="152400" y="228600"/>
                  </a:moveTo>
                  <a:lnTo>
                    <a:pt x="124968" y="228600"/>
                  </a:lnTo>
                  <a:lnTo>
                    <a:pt x="124968" y="252984"/>
                  </a:lnTo>
                  <a:lnTo>
                    <a:pt x="128016" y="256031"/>
                  </a:lnTo>
                  <a:lnTo>
                    <a:pt x="149352" y="256031"/>
                  </a:lnTo>
                  <a:lnTo>
                    <a:pt x="149352" y="254507"/>
                  </a:lnTo>
                  <a:lnTo>
                    <a:pt x="150876" y="254507"/>
                  </a:lnTo>
                  <a:lnTo>
                    <a:pt x="150876" y="252984"/>
                  </a:lnTo>
                  <a:lnTo>
                    <a:pt x="152400" y="252984"/>
                  </a:lnTo>
                  <a:lnTo>
                    <a:pt x="152400" y="228600"/>
                  </a:lnTo>
                  <a:close/>
                </a:path>
                <a:path w="152400" h="259079">
                  <a:moveTo>
                    <a:pt x="152400" y="103631"/>
                  </a:moveTo>
                  <a:lnTo>
                    <a:pt x="73152" y="103631"/>
                  </a:lnTo>
                  <a:lnTo>
                    <a:pt x="79748" y="104179"/>
                  </a:lnTo>
                  <a:lnTo>
                    <a:pt x="85915" y="105727"/>
                  </a:lnTo>
                  <a:lnTo>
                    <a:pt x="121920" y="134112"/>
                  </a:lnTo>
                  <a:lnTo>
                    <a:pt x="121920" y="201168"/>
                  </a:lnTo>
                  <a:lnTo>
                    <a:pt x="111252" y="211836"/>
                  </a:lnTo>
                  <a:lnTo>
                    <a:pt x="108204" y="216407"/>
                  </a:lnTo>
                  <a:lnTo>
                    <a:pt x="103632" y="220980"/>
                  </a:lnTo>
                  <a:lnTo>
                    <a:pt x="99060" y="224028"/>
                  </a:lnTo>
                  <a:lnTo>
                    <a:pt x="96012" y="225551"/>
                  </a:lnTo>
                  <a:lnTo>
                    <a:pt x="91440" y="228600"/>
                  </a:lnTo>
                  <a:lnTo>
                    <a:pt x="86868" y="230124"/>
                  </a:lnTo>
                  <a:lnTo>
                    <a:pt x="80772" y="233172"/>
                  </a:lnTo>
                  <a:lnTo>
                    <a:pt x="120622" y="233172"/>
                  </a:lnTo>
                  <a:lnTo>
                    <a:pt x="124968" y="228600"/>
                  </a:lnTo>
                  <a:lnTo>
                    <a:pt x="152400" y="228600"/>
                  </a:lnTo>
                  <a:lnTo>
                    <a:pt x="152400" y="103631"/>
                  </a:lnTo>
                  <a:close/>
                </a:path>
                <a:path w="152400" h="259079">
                  <a:moveTo>
                    <a:pt x="150876" y="3048"/>
                  </a:moveTo>
                  <a:lnTo>
                    <a:pt x="121920" y="3048"/>
                  </a:lnTo>
                  <a:lnTo>
                    <a:pt x="121920" y="102107"/>
                  </a:lnTo>
                  <a:lnTo>
                    <a:pt x="152400" y="102107"/>
                  </a:lnTo>
                  <a:lnTo>
                    <a:pt x="152400" y="6096"/>
                  </a:lnTo>
                  <a:lnTo>
                    <a:pt x="150876" y="4572"/>
                  </a:lnTo>
                  <a:lnTo>
                    <a:pt x="150876" y="3048"/>
                  </a:lnTo>
                  <a:close/>
                </a:path>
                <a:path w="152400" h="259079">
                  <a:moveTo>
                    <a:pt x="147828" y="1524"/>
                  </a:moveTo>
                  <a:lnTo>
                    <a:pt x="124968" y="1524"/>
                  </a:lnTo>
                  <a:lnTo>
                    <a:pt x="123444" y="3048"/>
                  </a:lnTo>
                  <a:lnTo>
                    <a:pt x="149352" y="3048"/>
                  </a:lnTo>
                  <a:lnTo>
                    <a:pt x="147828" y="1524"/>
                  </a:lnTo>
                  <a:close/>
                </a:path>
                <a:path w="152400" h="259079">
                  <a:moveTo>
                    <a:pt x="141732" y="0"/>
                  </a:moveTo>
                  <a:lnTo>
                    <a:pt x="131064" y="0"/>
                  </a:lnTo>
                  <a:lnTo>
                    <a:pt x="129540" y="1524"/>
                  </a:lnTo>
                  <a:lnTo>
                    <a:pt x="143256" y="1524"/>
                  </a:lnTo>
                  <a:lnTo>
                    <a:pt x="14173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5369160" y="5045964"/>
              <a:ext cx="164440" cy="181356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5183124" y="5045964"/>
              <a:ext cx="150828" cy="245363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5574791" y="4980432"/>
              <a:ext cx="38100" cy="245745"/>
            </a:xfrm>
            <a:custGeom>
              <a:avLst/>
              <a:gdLst/>
              <a:ahLst/>
              <a:cxnLst/>
              <a:rect l="l" t="t" r="r" b="b"/>
              <a:pathLst>
                <a:path w="38100" h="245745">
                  <a:moveTo>
                    <a:pt x="24384" y="243839"/>
                  </a:moveTo>
                  <a:lnTo>
                    <a:pt x="13716" y="243839"/>
                  </a:lnTo>
                  <a:lnTo>
                    <a:pt x="16763" y="245363"/>
                  </a:lnTo>
                  <a:lnTo>
                    <a:pt x="22860" y="245363"/>
                  </a:lnTo>
                  <a:lnTo>
                    <a:pt x="24384" y="243839"/>
                  </a:lnTo>
                  <a:close/>
                </a:path>
                <a:path w="38100" h="245745">
                  <a:moveTo>
                    <a:pt x="32004" y="242315"/>
                  </a:moveTo>
                  <a:lnTo>
                    <a:pt x="6096" y="242315"/>
                  </a:lnTo>
                  <a:lnTo>
                    <a:pt x="7620" y="243839"/>
                  </a:lnTo>
                  <a:lnTo>
                    <a:pt x="30480" y="243839"/>
                  </a:lnTo>
                  <a:lnTo>
                    <a:pt x="32004" y="242315"/>
                  </a:lnTo>
                  <a:close/>
                </a:path>
                <a:path w="38100" h="245745">
                  <a:moveTo>
                    <a:pt x="33528" y="70103"/>
                  </a:moveTo>
                  <a:lnTo>
                    <a:pt x="4572" y="70103"/>
                  </a:lnTo>
                  <a:lnTo>
                    <a:pt x="4572" y="242315"/>
                  </a:lnTo>
                  <a:lnTo>
                    <a:pt x="33528" y="242315"/>
                  </a:lnTo>
                  <a:lnTo>
                    <a:pt x="33528" y="70103"/>
                  </a:lnTo>
                  <a:close/>
                </a:path>
                <a:path w="38100" h="245745">
                  <a:moveTo>
                    <a:pt x="30480" y="68579"/>
                  </a:moveTo>
                  <a:lnTo>
                    <a:pt x="7620" y="68579"/>
                  </a:lnTo>
                  <a:lnTo>
                    <a:pt x="7620" y="70103"/>
                  </a:lnTo>
                  <a:lnTo>
                    <a:pt x="30480" y="70103"/>
                  </a:lnTo>
                  <a:lnTo>
                    <a:pt x="30480" y="68579"/>
                  </a:lnTo>
                  <a:close/>
                </a:path>
                <a:path w="38100" h="245745">
                  <a:moveTo>
                    <a:pt x="25908" y="0"/>
                  </a:moveTo>
                  <a:lnTo>
                    <a:pt x="12192" y="0"/>
                  </a:lnTo>
                  <a:lnTo>
                    <a:pt x="7620" y="1523"/>
                  </a:lnTo>
                  <a:lnTo>
                    <a:pt x="4572" y="3047"/>
                  </a:lnTo>
                  <a:lnTo>
                    <a:pt x="1524" y="6095"/>
                  </a:lnTo>
                  <a:lnTo>
                    <a:pt x="0" y="10667"/>
                  </a:lnTo>
                  <a:lnTo>
                    <a:pt x="0" y="24383"/>
                  </a:lnTo>
                  <a:lnTo>
                    <a:pt x="1524" y="30479"/>
                  </a:lnTo>
                  <a:lnTo>
                    <a:pt x="4572" y="32003"/>
                  </a:lnTo>
                  <a:lnTo>
                    <a:pt x="7620" y="35051"/>
                  </a:lnTo>
                  <a:lnTo>
                    <a:pt x="12192" y="36575"/>
                  </a:lnTo>
                  <a:lnTo>
                    <a:pt x="25908" y="36575"/>
                  </a:lnTo>
                  <a:lnTo>
                    <a:pt x="30480" y="35051"/>
                  </a:lnTo>
                  <a:lnTo>
                    <a:pt x="36575" y="28955"/>
                  </a:lnTo>
                  <a:lnTo>
                    <a:pt x="38100" y="24383"/>
                  </a:lnTo>
                  <a:lnTo>
                    <a:pt x="38100" y="10667"/>
                  </a:lnTo>
                  <a:lnTo>
                    <a:pt x="36575" y="6095"/>
                  </a:lnTo>
                  <a:lnTo>
                    <a:pt x="33528" y="3047"/>
                  </a:lnTo>
                  <a:lnTo>
                    <a:pt x="30480" y="1523"/>
                  </a:lnTo>
                  <a:lnTo>
                    <a:pt x="259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5664707" y="5045964"/>
              <a:ext cx="143255" cy="179831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5838444" y="5004816"/>
              <a:ext cx="108203" cy="222504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6067044" y="4983480"/>
              <a:ext cx="149351" cy="240791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6341363" y="5045964"/>
              <a:ext cx="135636" cy="181356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6719315" y="5004816"/>
              <a:ext cx="108203" cy="222504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509003" y="5004816"/>
              <a:ext cx="108203" cy="222504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6868668" y="4968240"/>
              <a:ext cx="142240" cy="257810"/>
            </a:xfrm>
            <a:custGeom>
              <a:avLst/>
              <a:gdLst/>
              <a:ahLst/>
              <a:cxnLst/>
              <a:rect l="l" t="t" r="r" b="b"/>
              <a:pathLst>
                <a:path w="142240" h="257810">
                  <a:moveTo>
                    <a:pt x="19811" y="256031"/>
                  </a:moveTo>
                  <a:lnTo>
                    <a:pt x="9143" y="256031"/>
                  </a:lnTo>
                  <a:lnTo>
                    <a:pt x="12191" y="257556"/>
                  </a:lnTo>
                  <a:lnTo>
                    <a:pt x="18287" y="257556"/>
                  </a:lnTo>
                  <a:lnTo>
                    <a:pt x="19811" y="256031"/>
                  </a:lnTo>
                  <a:close/>
                </a:path>
                <a:path w="142240" h="257810">
                  <a:moveTo>
                    <a:pt x="132587" y="256031"/>
                  </a:moveTo>
                  <a:lnTo>
                    <a:pt x="121920" y="256031"/>
                  </a:lnTo>
                  <a:lnTo>
                    <a:pt x="123443" y="257556"/>
                  </a:lnTo>
                  <a:lnTo>
                    <a:pt x="129539" y="257556"/>
                  </a:lnTo>
                  <a:lnTo>
                    <a:pt x="132587" y="256031"/>
                  </a:lnTo>
                  <a:close/>
                </a:path>
                <a:path w="142240" h="257810">
                  <a:moveTo>
                    <a:pt x="27431" y="254507"/>
                  </a:moveTo>
                  <a:lnTo>
                    <a:pt x="1524" y="254507"/>
                  </a:lnTo>
                  <a:lnTo>
                    <a:pt x="3048" y="256031"/>
                  </a:lnTo>
                  <a:lnTo>
                    <a:pt x="25907" y="256031"/>
                  </a:lnTo>
                  <a:lnTo>
                    <a:pt x="27431" y="254507"/>
                  </a:lnTo>
                  <a:close/>
                </a:path>
                <a:path w="142240" h="257810">
                  <a:moveTo>
                    <a:pt x="134111" y="103631"/>
                  </a:moveTo>
                  <a:lnTo>
                    <a:pt x="82296" y="103631"/>
                  </a:lnTo>
                  <a:lnTo>
                    <a:pt x="91439" y="106680"/>
                  </a:lnTo>
                  <a:lnTo>
                    <a:pt x="100583" y="112775"/>
                  </a:lnTo>
                  <a:lnTo>
                    <a:pt x="102107" y="117348"/>
                  </a:lnTo>
                  <a:lnTo>
                    <a:pt x="105155" y="120396"/>
                  </a:lnTo>
                  <a:lnTo>
                    <a:pt x="108203" y="126492"/>
                  </a:lnTo>
                  <a:lnTo>
                    <a:pt x="109727" y="131063"/>
                  </a:lnTo>
                  <a:lnTo>
                    <a:pt x="111251" y="137160"/>
                  </a:lnTo>
                  <a:lnTo>
                    <a:pt x="111251" y="252984"/>
                  </a:lnTo>
                  <a:lnTo>
                    <a:pt x="112775" y="252984"/>
                  </a:lnTo>
                  <a:lnTo>
                    <a:pt x="112775" y="254507"/>
                  </a:lnTo>
                  <a:lnTo>
                    <a:pt x="114300" y="256031"/>
                  </a:lnTo>
                  <a:lnTo>
                    <a:pt x="138683" y="256031"/>
                  </a:lnTo>
                  <a:lnTo>
                    <a:pt x="141731" y="252984"/>
                  </a:lnTo>
                  <a:lnTo>
                    <a:pt x="141731" y="150875"/>
                  </a:lnTo>
                  <a:lnTo>
                    <a:pt x="141470" y="142041"/>
                  </a:lnTo>
                  <a:lnTo>
                    <a:pt x="140779" y="133921"/>
                  </a:lnTo>
                  <a:lnTo>
                    <a:pt x="139773" y="126492"/>
                  </a:lnTo>
                  <a:lnTo>
                    <a:pt x="138683" y="120396"/>
                  </a:lnTo>
                  <a:lnTo>
                    <a:pt x="137159" y="111251"/>
                  </a:lnTo>
                  <a:lnTo>
                    <a:pt x="134111" y="103631"/>
                  </a:lnTo>
                  <a:close/>
                </a:path>
                <a:path w="142240" h="257810">
                  <a:moveTo>
                    <a:pt x="27431" y="1524"/>
                  </a:moveTo>
                  <a:lnTo>
                    <a:pt x="1524" y="1524"/>
                  </a:lnTo>
                  <a:lnTo>
                    <a:pt x="0" y="3048"/>
                  </a:lnTo>
                  <a:lnTo>
                    <a:pt x="0" y="254507"/>
                  </a:lnTo>
                  <a:lnTo>
                    <a:pt x="28955" y="254507"/>
                  </a:lnTo>
                  <a:lnTo>
                    <a:pt x="28955" y="252984"/>
                  </a:lnTo>
                  <a:lnTo>
                    <a:pt x="30479" y="251460"/>
                  </a:lnTo>
                  <a:lnTo>
                    <a:pt x="30479" y="135636"/>
                  </a:lnTo>
                  <a:lnTo>
                    <a:pt x="36195" y="128182"/>
                  </a:lnTo>
                  <a:lnTo>
                    <a:pt x="64770" y="105156"/>
                  </a:lnTo>
                  <a:lnTo>
                    <a:pt x="30479" y="105156"/>
                  </a:lnTo>
                  <a:lnTo>
                    <a:pt x="30479" y="4572"/>
                  </a:lnTo>
                  <a:lnTo>
                    <a:pt x="28955" y="4572"/>
                  </a:lnTo>
                  <a:lnTo>
                    <a:pt x="28955" y="3048"/>
                  </a:lnTo>
                  <a:lnTo>
                    <a:pt x="27431" y="1524"/>
                  </a:lnTo>
                  <a:close/>
                </a:path>
                <a:path w="142240" h="257810">
                  <a:moveTo>
                    <a:pt x="82296" y="77724"/>
                  </a:moveTo>
                  <a:lnTo>
                    <a:pt x="42862" y="92773"/>
                  </a:lnTo>
                  <a:lnTo>
                    <a:pt x="30479" y="105156"/>
                  </a:lnTo>
                  <a:lnTo>
                    <a:pt x="64770" y="105156"/>
                  </a:lnTo>
                  <a:lnTo>
                    <a:pt x="68579" y="103631"/>
                  </a:lnTo>
                  <a:lnTo>
                    <a:pt x="134111" y="103631"/>
                  </a:lnTo>
                  <a:lnTo>
                    <a:pt x="97917" y="79057"/>
                  </a:lnTo>
                  <a:lnTo>
                    <a:pt x="90249" y="78033"/>
                  </a:lnTo>
                  <a:lnTo>
                    <a:pt x="82296" y="77724"/>
                  </a:lnTo>
                  <a:close/>
                </a:path>
                <a:path w="142240" h="257810">
                  <a:moveTo>
                    <a:pt x="25907" y="0"/>
                  </a:moveTo>
                  <a:lnTo>
                    <a:pt x="4572" y="0"/>
                  </a:lnTo>
                  <a:lnTo>
                    <a:pt x="3048" y="1524"/>
                  </a:lnTo>
                  <a:lnTo>
                    <a:pt x="25907" y="1524"/>
                  </a:lnTo>
                  <a:lnTo>
                    <a:pt x="259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7056120" y="5045964"/>
              <a:ext cx="150875" cy="181356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7318248" y="5049012"/>
              <a:ext cx="156972" cy="176783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7693151" y="5045964"/>
              <a:ext cx="141731" cy="179831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7495151" y="5045964"/>
              <a:ext cx="152280" cy="181356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7879080" y="5045964"/>
              <a:ext cx="135636" cy="181356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8148827" y="5004816"/>
              <a:ext cx="1495044" cy="222504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693419" y="5446776"/>
              <a:ext cx="294132" cy="242315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008887" y="5466588"/>
              <a:ext cx="108203" cy="222503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287779" y="5466588"/>
              <a:ext cx="106679" cy="222503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1435608" y="5430012"/>
              <a:ext cx="143510" cy="257810"/>
            </a:xfrm>
            <a:custGeom>
              <a:avLst/>
              <a:gdLst/>
              <a:ahLst/>
              <a:cxnLst/>
              <a:rect l="l" t="t" r="r" b="b"/>
              <a:pathLst>
                <a:path w="143509" h="257810">
                  <a:moveTo>
                    <a:pt x="24383" y="256031"/>
                  </a:moveTo>
                  <a:lnTo>
                    <a:pt x="4571" y="256031"/>
                  </a:lnTo>
                  <a:lnTo>
                    <a:pt x="6095" y="257556"/>
                  </a:lnTo>
                  <a:lnTo>
                    <a:pt x="22859" y="257556"/>
                  </a:lnTo>
                  <a:lnTo>
                    <a:pt x="24383" y="256031"/>
                  </a:lnTo>
                  <a:close/>
                </a:path>
                <a:path w="143509" h="257810">
                  <a:moveTo>
                    <a:pt x="137159" y="256031"/>
                  </a:moveTo>
                  <a:lnTo>
                    <a:pt x="117347" y="256031"/>
                  </a:lnTo>
                  <a:lnTo>
                    <a:pt x="118872" y="257556"/>
                  </a:lnTo>
                  <a:lnTo>
                    <a:pt x="135635" y="257556"/>
                  </a:lnTo>
                  <a:lnTo>
                    <a:pt x="137159" y="256031"/>
                  </a:lnTo>
                  <a:close/>
                </a:path>
                <a:path w="143509" h="257810">
                  <a:moveTo>
                    <a:pt x="28955" y="1524"/>
                  </a:moveTo>
                  <a:lnTo>
                    <a:pt x="3047" y="1524"/>
                  </a:lnTo>
                  <a:lnTo>
                    <a:pt x="0" y="4571"/>
                  </a:lnTo>
                  <a:lnTo>
                    <a:pt x="0" y="252983"/>
                  </a:lnTo>
                  <a:lnTo>
                    <a:pt x="3047" y="256031"/>
                  </a:lnTo>
                  <a:lnTo>
                    <a:pt x="28955" y="256031"/>
                  </a:lnTo>
                  <a:lnTo>
                    <a:pt x="28955" y="254507"/>
                  </a:lnTo>
                  <a:lnTo>
                    <a:pt x="30479" y="254507"/>
                  </a:lnTo>
                  <a:lnTo>
                    <a:pt x="30479" y="135635"/>
                  </a:lnTo>
                  <a:lnTo>
                    <a:pt x="37076" y="128206"/>
                  </a:lnTo>
                  <a:lnTo>
                    <a:pt x="43243" y="121919"/>
                  </a:lnTo>
                  <a:lnTo>
                    <a:pt x="49125" y="116776"/>
                  </a:lnTo>
                  <a:lnTo>
                    <a:pt x="54863" y="112775"/>
                  </a:lnTo>
                  <a:lnTo>
                    <a:pt x="62483" y="106679"/>
                  </a:lnTo>
                  <a:lnTo>
                    <a:pt x="66293" y="105156"/>
                  </a:lnTo>
                  <a:lnTo>
                    <a:pt x="30479" y="105156"/>
                  </a:lnTo>
                  <a:lnTo>
                    <a:pt x="30479" y="3047"/>
                  </a:lnTo>
                  <a:lnTo>
                    <a:pt x="28955" y="3047"/>
                  </a:lnTo>
                  <a:lnTo>
                    <a:pt x="28955" y="1524"/>
                  </a:lnTo>
                  <a:close/>
                </a:path>
                <a:path w="143509" h="257810">
                  <a:moveTo>
                    <a:pt x="132968" y="103631"/>
                  </a:moveTo>
                  <a:lnTo>
                    <a:pt x="83819" y="103631"/>
                  </a:lnTo>
                  <a:lnTo>
                    <a:pt x="88391" y="105156"/>
                  </a:lnTo>
                  <a:lnTo>
                    <a:pt x="92963" y="108203"/>
                  </a:lnTo>
                  <a:lnTo>
                    <a:pt x="109728" y="132587"/>
                  </a:lnTo>
                  <a:lnTo>
                    <a:pt x="111251" y="137159"/>
                  </a:lnTo>
                  <a:lnTo>
                    <a:pt x="112775" y="144779"/>
                  </a:lnTo>
                  <a:lnTo>
                    <a:pt x="112775" y="254507"/>
                  </a:lnTo>
                  <a:lnTo>
                    <a:pt x="114300" y="254507"/>
                  </a:lnTo>
                  <a:lnTo>
                    <a:pt x="114300" y="256031"/>
                  </a:lnTo>
                  <a:lnTo>
                    <a:pt x="140207" y="256031"/>
                  </a:lnTo>
                  <a:lnTo>
                    <a:pt x="143255" y="252983"/>
                  </a:lnTo>
                  <a:lnTo>
                    <a:pt x="143255" y="150875"/>
                  </a:lnTo>
                  <a:lnTo>
                    <a:pt x="134111" y="105156"/>
                  </a:lnTo>
                  <a:lnTo>
                    <a:pt x="132968" y="103631"/>
                  </a:lnTo>
                  <a:close/>
                </a:path>
                <a:path w="143509" h="257810">
                  <a:moveTo>
                    <a:pt x="83819" y="77724"/>
                  </a:moveTo>
                  <a:lnTo>
                    <a:pt x="44005" y="93535"/>
                  </a:lnTo>
                  <a:lnTo>
                    <a:pt x="30479" y="105156"/>
                  </a:lnTo>
                  <a:lnTo>
                    <a:pt x="66293" y="105156"/>
                  </a:lnTo>
                  <a:lnTo>
                    <a:pt x="70103" y="103631"/>
                  </a:lnTo>
                  <a:lnTo>
                    <a:pt x="132968" y="103631"/>
                  </a:lnTo>
                  <a:lnTo>
                    <a:pt x="124967" y="92963"/>
                  </a:lnTo>
                  <a:lnTo>
                    <a:pt x="118872" y="86868"/>
                  </a:lnTo>
                  <a:lnTo>
                    <a:pt x="111251" y="83819"/>
                  </a:lnTo>
                  <a:lnTo>
                    <a:pt x="105251" y="80938"/>
                  </a:lnTo>
                  <a:lnTo>
                    <a:pt x="98678" y="79057"/>
                  </a:lnTo>
                  <a:lnTo>
                    <a:pt x="91535" y="78033"/>
                  </a:lnTo>
                  <a:lnTo>
                    <a:pt x="83819" y="77724"/>
                  </a:lnTo>
                  <a:close/>
                </a:path>
                <a:path w="143509" h="257810">
                  <a:moveTo>
                    <a:pt x="22859" y="0"/>
                  </a:moveTo>
                  <a:lnTo>
                    <a:pt x="7619" y="0"/>
                  </a:lnTo>
                  <a:lnTo>
                    <a:pt x="6095" y="1524"/>
                  </a:lnTo>
                  <a:lnTo>
                    <a:pt x="24383" y="1524"/>
                  </a:lnTo>
                  <a:lnTo>
                    <a:pt x="228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86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623144" y="5507736"/>
              <a:ext cx="152315" cy="181355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1952244" y="5428488"/>
              <a:ext cx="166370" cy="259079"/>
            </a:xfrm>
            <a:custGeom>
              <a:avLst/>
              <a:gdLst/>
              <a:ahLst/>
              <a:cxnLst/>
              <a:rect l="l" t="t" r="r" b="b"/>
              <a:pathLst>
                <a:path w="166369" h="259079">
                  <a:moveTo>
                    <a:pt x="111252" y="10668"/>
                  </a:moveTo>
                  <a:lnTo>
                    <a:pt x="108204" y="7620"/>
                  </a:lnTo>
                  <a:lnTo>
                    <a:pt x="108204" y="6096"/>
                  </a:lnTo>
                  <a:lnTo>
                    <a:pt x="106680" y="4572"/>
                  </a:lnTo>
                  <a:lnTo>
                    <a:pt x="103632" y="4572"/>
                  </a:lnTo>
                  <a:lnTo>
                    <a:pt x="102108" y="3048"/>
                  </a:lnTo>
                  <a:lnTo>
                    <a:pt x="99060" y="3048"/>
                  </a:lnTo>
                  <a:lnTo>
                    <a:pt x="94488" y="1524"/>
                  </a:lnTo>
                  <a:lnTo>
                    <a:pt x="89916" y="1524"/>
                  </a:lnTo>
                  <a:lnTo>
                    <a:pt x="86868" y="0"/>
                  </a:lnTo>
                  <a:lnTo>
                    <a:pt x="73152" y="0"/>
                  </a:lnTo>
                  <a:lnTo>
                    <a:pt x="65532" y="1524"/>
                  </a:lnTo>
                  <a:lnTo>
                    <a:pt x="57912" y="4572"/>
                  </a:lnTo>
                  <a:lnTo>
                    <a:pt x="51816" y="6096"/>
                  </a:lnTo>
                  <a:lnTo>
                    <a:pt x="32004" y="36576"/>
                  </a:lnTo>
                  <a:lnTo>
                    <a:pt x="30238" y="42824"/>
                  </a:lnTo>
                  <a:lnTo>
                    <a:pt x="29337" y="49911"/>
                  </a:lnTo>
                  <a:lnTo>
                    <a:pt x="28994" y="57581"/>
                  </a:lnTo>
                  <a:lnTo>
                    <a:pt x="28956" y="82296"/>
                  </a:lnTo>
                  <a:lnTo>
                    <a:pt x="4572" y="82296"/>
                  </a:lnTo>
                  <a:lnTo>
                    <a:pt x="3048" y="83820"/>
                  </a:lnTo>
                  <a:lnTo>
                    <a:pt x="1524" y="83820"/>
                  </a:lnTo>
                  <a:lnTo>
                    <a:pt x="1524" y="85344"/>
                  </a:lnTo>
                  <a:lnTo>
                    <a:pt x="0" y="86868"/>
                  </a:lnTo>
                  <a:lnTo>
                    <a:pt x="0" y="103632"/>
                  </a:lnTo>
                  <a:lnTo>
                    <a:pt x="1524" y="105156"/>
                  </a:lnTo>
                  <a:lnTo>
                    <a:pt x="1524" y="106680"/>
                  </a:lnTo>
                  <a:lnTo>
                    <a:pt x="3048" y="108204"/>
                  </a:lnTo>
                  <a:lnTo>
                    <a:pt x="28956" y="108204"/>
                  </a:lnTo>
                  <a:lnTo>
                    <a:pt x="28956" y="256032"/>
                  </a:lnTo>
                  <a:lnTo>
                    <a:pt x="30480" y="256032"/>
                  </a:lnTo>
                  <a:lnTo>
                    <a:pt x="30480" y="257556"/>
                  </a:lnTo>
                  <a:lnTo>
                    <a:pt x="33528" y="257556"/>
                  </a:lnTo>
                  <a:lnTo>
                    <a:pt x="35052" y="259080"/>
                  </a:lnTo>
                  <a:lnTo>
                    <a:pt x="51816" y="259080"/>
                  </a:lnTo>
                  <a:lnTo>
                    <a:pt x="53340" y="257556"/>
                  </a:lnTo>
                  <a:lnTo>
                    <a:pt x="56388" y="257556"/>
                  </a:lnTo>
                  <a:lnTo>
                    <a:pt x="59436" y="254508"/>
                  </a:lnTo>
                  <a:lnTo>
                    <a:pt x="59436" y="108204"/>
                  </a:lnTo>
                  <a:lnTo>
                    <a:pt x="97536" y="108204"/>
                  </a:lnTo>
                  <a:lnTo>
                    <a:pt x="102108" y="103632"/>
                  </a:lnTo>
                  <a:lnTo>
                    <a:pt x="102108" y="89916"/>
                  </a:lnTo>
                  <a:lnTo>
                    <a:pt x="100584" y="88392"/>
                  </a:lnTo>
                  <a:lnTo>
                    <a:pt x="100584" y="85344"/>
                  </a:lnTo>
                  <a:lnTo>
                    <a:pt x="99060" y="83820"/>
                  </a:lnTo>
                  <a:lnTo>
                    <a:pt x="97536" y="83820"/>
                  </a:lnTo>
                  <a:lnTo>
                    <a:pt x="97536" y="82296"/>
                  </a:lnTo>
                  <a:lnTo>
                    <a:pt x="59436" y="82296"/>
                  </a:lnTo>
                  <a:lnTo>
                    <a:pt x="59436" y="51816"/>
                  </a:lnTo>
                  <a:lnTo>
                    <a:pt x="60960" y="47244"/>
                  </a:lnTo>
                  <a:lnTo>
                    <a:pt x="60960" y="42672"/>
                  </a:lnTo>
                  <a:lnTo>
                    <a:pt x="62484" y="38100"/>
                  </a:lnTo>
                  <a:lnTo>
                    <a:pt x="64008" y="35052"/>
                  </a:lnTo>
                  <a:lnTo>
                    <a:pt x="67056" y="32004"/>
                  </a:lnTo>
                  <a:lnTo>
                    <a:pt x="68580" y="28956"/>
                  </a:lnTo>
                  <a:lnTo>
                    <a:pt x="71628" y="27432"/>
                  </a:lnTo>
                  <a:lnTo>
                    <a:pt x="76200" y="25908"/>
                  </a:lnTo>
                  <a:lnTo>
                    <a:pt x="92964" y="25908"/>
                  </a:lnTo>
                  <a:lnTo>
                    <a:pt x="96012" y="27432"/>
                  </a:lnTo>
                  <a:lnTo>
                    <a:pt x="97536" y="27432"/>
                  </a:lnTo>
                  <a:lnTo>
                    <a:pt x="99060" y="28956"/>
                  </a:lnTo>
                  <a:lnTo>
                    <a:pt x="102108" y="28956"/>
                  </a:lnTo>
                  <a:lnTo>
                    <a:pt x="103632" y="30480"/>
                  </a:lnTo>
                  <a:lnTo>
                    <a:pt x="109728" y="30480"/>
                  </a:lnTo>
                  <a:lnTo>
                    <a:pt x="109728" y="28956"/>
                  </a:lnTo>
                  <a:lnTo>
                    <a:pt x="111252" y="27432"/>
                  </a:lnTo>
                  <a:lnTo>
                    <a:pt x="111252" y="25908"/>
                  </a:lnTo>
                  <a:lnTo>
                    <a:pt x="111252" y="10668"/>
                  </a:lnTo>
                  <a:close/>
                </a:path>
                <a:path w="166369" h="259079">
                  <a:moveTo>
                    <a:pt x="166116" y="4572"/>
                  </a:moveTo>
                  <a:lnTo>
                    <a:pt x="164592" y="4572"/>
                  </a:lnTo>
                  <a:lnTo>
                    <a:pt x="164592" y="3048"/>
                  </a:lnTo>
                  <a:lnTo>
                    <a:pt x="160020" y="3048"/>
                  </a:lnTo>
                  <a:lnTo>
                    <a:pt x="158496" y="1524"/>
                  </a:lnTo>
                  <a:lnTo>
                    <a:pt x="143256" y="1524"/>
                  </a:lnTo>
                  <a:lnTo>
                    <a:pt x="141732" y="3048"/>
                  </a:lnTo>
                  <a:lnTo>
                    <a:pt x="138684" y="3048"/>
                  </a:lnTo>
                  <a:lnTo>
                    <a:pt x="135636" y="6096"/>
                  </a:lnTo>
                  <a:lnTo>
                    <a:pt x="135636" y="254508"/>
                  </a:lnTo>
                  <a:lnTo>
                    <a:pt x="137160" y="256032"/>
                  </a:lnTo>
                  <a:lnTo>
                    <a:pt x="137160" y="257556"/>
                  </a:lnTo>
                  <a:lnTo>
                    <a:pt x="140208" y="257556"/>
                  </a:lnTo>
                  <a:lnTo>
                    <a:pt x="141732" y="259080"/>
                  </a:lnTo>
                  <a:lnTo>
                    <a:pt x="158496" y="259080"/>
                  </a:lnTo>
                  <a:lnTo>
                    <a:pt x="160020" y="257556"/>
                  </a:lnTo>
                  <a:lnTo>
                    <a:pt x="164592" y="257556"/>
                  </a:lnTo>
                  <a:lnTo>
                    <a:pt x="164592" y="256032"/>
                  </a:lnTo>
                  <a:lnTo>
                    <a:pt x="166116" y="256032"/>
                  </a:lnTo>
                  <a:lnTo>
                    <a:pt x="166116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2162555" y="5507736"/>
              <a:ext cx="166116" cy="181355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2354580" y="5510784"/>
              <a:ext cx="249936" cy="176784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2790443" y="5442204"/>
              <a:ext cx="36830" cy="245745"/>
            </a:xfrm>
            <a:custGeom>
              <a:avLst/>
              <a:gdLst/>
              <a:ahLst/>
              <a:cxnLst/>
              <a:rect l="l" t="t" r="r" b="b"/>
              <a:pathLst>
                <a:path w="36830" h="245745">
                  <a:moveTo>
                    <a:pt x="27431" y="243840"/>
                  </a:moveTo>
                  <a:lnTo>
                    <a:pt x="7619" y="243840"/>
                  </a:lnTo>
                  <a:lnTo>
                    <a:pt x="9143" y="245364"/>
                  </a:lnTo>
                  <a:lnTo>
                    <a:pt x="25907" y="245364"/>
                  </a:lnTo>
                  <a:lnTo>
                    <a:pt x="27431" y="243840"/>
                  </a:lnTo>
                  <a:close/>
                </a:path>
                <a:path w="36830" h="245745">
                  <a:moveTo>
                    <a:pt x="32004" y="70104"/>
                  </a:moveTo>
                  <a:lnTo>
                    <a:pt x="4572" y="70104"/>
                  </a:lnTo>
                  <a:lnTo>
                    <a:pt x="4572" y="71628"/>
                  </a:lnTo>
                  <a:lnTo>
                    <a:pt x="3048" y="73152"/>
                  </a:lnTo>
                  <a:lnTo>
                    <a:pt x="3048" y="240792"/>
                  </a:lnTo>
                  <a:lnTo>
                    <a:pt x="6095" y="243840"/>
                  </a:lnTo>
                  <a:lnTo>
                    <a:pt x="32004" y="243840"/>
                  </a:lnTo>
                  <a:lnTo>
                    <a:pt x="32004" y="242316"/>
                  </a:lnTo>
                  <a:lnTo>
                    <a:pt x="33528" y="242316"/>
                  </a:lnTo>
                  <a:lnTo>
                    <a:pt x="33528" y="71628"/>
                  </a:lnTo>
                  <a:lnTo>
                    <a:pt x="32004" y="71628"/>
                  </a:lnTo>
                  <a:lnTo>
                    <a:pt x="32004" y="70104"/>
                  </a:lnTo>
                  <a:close/>
                </a:path>
                <a:path w="36830" h="245745">
                  <a:moveTo>
                    <a:pt x="28956" y="68580"/>
                  </a:moveTo>
                  <a:lnTo>
                    <a:pt x="9143" y="68580"/>
                  </a:lnTo>
                  <a:lnTo>
                    <a:pt x="7619" y="70104"/>
                  </a:lnTo>
                  <a:lnTo>
                    <a:pt x="30480" y="70104"/>
                  </a:lnTo>
                  <a:lnTo>
                    <a:pt x="28956" y="68580"/>
                  </a:lnTo>
                  <a:close/>
                </a:path>
                <a:path w="36830" h="245745">
                  <a:moveTo>
                    <a:pt x="25907" y="0"/>
                  </a:moveTo>
                  <a:lnTo>
                    <a:pt x="10668" y="0"/>
                  </a:lnTo>
                  <a:lnTo>
                    <a:pt x="6095" y="1524"/>
                  </a:lnTo>
                  <a:lnTo>
                    <a:pt x="1524" y="6096"/>
                  </a:lnTo>
                  <a:lnTo>
                    <a:pt x="0" y="12192"/>
                  </a:lnTo>
                  <a:lnTo>
                    <a:pt x="0" y="25908"/>
                  </a:lnTo>
                  <a:lnTo>
                    <a:pt x="1524" y="30480"/>
                  </a:lnTo>
                  <a:lnTo>
                    <a:pt x="3048" y="33528"/>
                  </a:lnTo>
                  <a:lnTo>
                    <a:pt x="6095" y="35052"/>
                  </a:lnTo>
                  <a:lnTo>
                    <a:pt x="10668" y="36576"/>
                  </a:lnTo>
                  <a:lnTo>
                    <a:pt x="25907" y="36576"/>
                  </a:lnTo>
                  <a:lnTo>
                    <a:pt x="30480" y="35052"/>
                  </a:lnTo>
                  <a:lnTo>
                    <a:pt x="33528" y="32004"/>
                  </a:lnTo>
                  <a:lnTo>
                    <a:pt x="36575" y="30480"/>
                  </a:lnTo>
                  <a:lnTo>
                    <a:pt x="36575" y="6096"/>
                  </a:lnTo>
                  <a:lnTo>
                    <a:pt x="33528" y="4572"/>
                  </a:lnTo>
                  <a:lnTo>
                    <a:pt x="30480" y="1524"/>
                  </a:lnTo>
                  <a:lnTo>
                    <a:pt x="259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2866643" y="5507736"/>
              <a:ext cx="117348" cy="181355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4323588" y="5507736"/>
              <a:ext cx="135636" cy="181355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4515612" y="5507736"/>
              <a:ext cx="141732" cy="179831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4706112" y="5431536"/>
              <a:ext cx="152400" cy="257810"/>
            </a:xfrm>
            <a:custGeom>
              <a:avLst/>
              <a:gdLst/>
              <a:ahLst/>
              <a:cxnLst/>
              <a:rect l="l" t="t" r="r" b="b"/>
              <a:pathLst>
                <a:path w="152400" h="257810">
                  <a:moveTo>
                    <a:pt x="71627" y="76200"/>
                  </a:moveTo>
                  <a:lnTo>
                    <a:pt x="34575" y="86034"/>
                  </a:lnTo>
                  <a:lnTo>
                    <a:pt x="7143" y="122467"/>
                  </a:lnTo>
                  <a:lnTo>
                    <a:pt x="0" y="169163"/>
                  </a:lnTo>
                  <a:lnTo>
                    <a:pt x="285" y="178284"/>
                  </a:lnTo>
                  <a:lnTo>
                    <a:pt x="1142" y="187261"/>
                  </a:lnTo>
                  <a:lnTo>
                    <a:pt x="2571" y="195953"/>
                  </a:lnTo>
                  <a:lnTo>
                    <a:pt x="4572" y="204215"/>
                  </a:lnTo>
                  <a:lnTo>
                    <a:pt x="6238" y="211931"/>
                  </a:lnTo>
                  <a:lnTo>
                    <a:pt x="30241" y="247721"/>
                  </a:lnTo>
                  <a:lnTo>
                    <a:pt x="67055" y="257555"/>
                  </a:lnTo>
                  <a:lnTo>
                    <a:pt x="75699" y="257222"/>
                  </a:lnTo>
                  <a:lnTo>
                    <a:pt x="112585" y="240982"/>
                  </a:lnTo>
                  <a:lnTo>
                    <a:pt x="122186" y="231647"/>
                  </a:lnTo>
                  <a:lnTo>
                    <a:pt x="65532" y="231647"/>
                  </a:lnTo>
                  <a:lnTo>
                    <a:pt x="57912" y="230123"/>
                  </a:lnTo>
                  <a:lnTo>
                    <a:pt x="53339" y="227075"/>
                  </a:lnTo>
                  <a:lnTo>
                    <a:pt x="47243" y="222503"/>
                  </a:lnTo>
                  <a:lnTo>
                    <a:pt x="44196" y="217931"/>
                  </a:lnTo>
                  <a:lnTo>
                    <a:pt x="39624" y="211835"/>
                  </a:lnTo>
                  <a:lnTo>
                    <a:pt x="36575" y="205739"/>
                  </a:lnTo>
                  <a:lnTo>
                    <a:pt x="32003" y="182879"/>
                  </a:lnTo>
                  <a:lnTo>
                    <a:pt x="32003" y="150875"/>
                  </a:lnTo>
                  <a:lnTo>
                    <a:pt x="48767" y="111251"/>
                  </a:lnTo>
                  <a:lnTo>
                    <a:pt x="54863" y="108203"/>
                  </a:lnTo>
                  <a:lnTo>
                    <a:pt x="59436" y="105155"/>
                  </a:lnTo>
                  <a:lnTo>
                    <a:pt x="67055" y="102107"/>
                  </a:lnTo>
                  <a:lnTo>
                    <a:pt x="121920" y="102107"/>
                  </a:lnTo>
                  <a:lnTo>
                    <a:pt x="116181" y="95797"/>
                  </a:lnTo>
                  <a:lnTo>
                    <a:pt x="78462" y="76723"/>
                  </a:lnTo>
                  <a:lnTo>
                    <a:pt x="71627" y="76200"/>
                  </a:lnTo>
                  <a:close/>
                </a:path>
                <a:path w="152400" h="257810">
                  <a:moveTo>
                    <a:pt x="147827" y="254507"/>
                  </a:moveTo>
                  <a:lnTo>
                    <a:pt x="129539" y="254507"/>
                  </a:lnTo>
                  <a:lnTo>
                    <a:pt x="131063" y="256031"/>
                  </a:lnTo>
                  <a:lnTo>
                    <a:pt x="144779" y="256031"/>
                  </a:lnTo>
                  <a:lnTo>
                    <a:pt x="147827" y="254507"/>
                  </a:lnTo>
                  <a:close/>
                </a:path>
                <a:path w="152400" h="257810">
                  <a:moveTo>
                    <a:pt x="152400" y="228600"/>
                  </a:moveTo>
                  <a:lnTo>
                    <a:pt x="124967" y="228600"/>
                  </a:lnTo>
                  <a:lnTo>
                    <a:pt x="124967" y="251459"/>
                  </a:lnTo>
                  <a:lnTo>
                    <a:pt x="126491" y="251459"/>
                  </a:lnTo>
                  <a:lnTo>
                    <a:pt x="126491" y="252983"/>
                  </a:lnTo>
                  <a:lnTo>
                    <a:pt x="128015" y="254507"/>
                  </a:lnTo>
                  <a:lnTo>
                    <a:pt x="150875" y="254507"/>
                  </a:lnTo>
                  <a:lnTo>
                    <a:pt x="150875" y="252983"/>
                  </a:lnTo>
                  <a:lnTo>
                    <a:pt x="152400" y="252983"/>
                  </a:lnTo>
                  <a:lnTo>
                    <a:pt x="152400" y="228600"/>
                  </a:lnTo>
                  <a:close/>
                </a:path>
                <a:path w="152400" h="257810">
                  <a:moveTo>
                    <a:pt x="150875" y="1523"/>
                  </a:moveTo>
                  <a:lnTo>
                    <a:pt x="123443" y="1523"/>
                  </a:lnTo>
                  <a:lnTo>
                    <a:pt x="121920" y="3047"/>
                  </a:lnTo>
                  <a:lnTo>
                    <a:pt x="121920" y="102107"/>
                  </a:lnTo>
                  <a:lnTo>
                    <a:pt x="82296" y="102107"/>
                  </a:lnTo>
                  <a:lnTo>
                    <a:pt x="89915" y="105155"/>
                  </a:lnTo>
                  <a:lnTo>
                    <a:pt x="97536" y="111251"/>
                  </a:lnTo>
                  <a:lnTo>
                    <a:pt x="103489" y="115252"/>
                  </a:lnTo>
                  <a:lnTo>
                    <a:pt x="109727" y="120395"/>
                  </a:lnTo>
                  <a:lnTo>
                    <a:pt x="115966" y="126682"/>
                  </a:lnTo>
                  <a:lnTo>
                    <a:pt x="121920" y="134111"/>
                  </a:lnTo>
                  <a:lnTo>
                    <a:pt x="121920" y="199644"/>
                  </a:lnTo>
                  <a:lnTo>
                    <a:pt x="112775" y="211835"/>
                  </a:lnTo>
                  <a:lnTo>
                    <a:pt x="108203" y="214883"/>
                  </a:lnTo>
                  <a:lnTo>
                    <a:pt x="100584" y="222503"/>
                  </a:lnTo>
                  <a:lnTo>
                    <a:pt x="96012" y="225551"/>
                  </a:lnTo>
                  <a:lnTo>
                    <a:pt x="91439" y="227075"/>
                  </a:lnTo>
                  <a:lnTo>
                    <a:pt x="88391" y="230123"/>
                  </a:lnTo>
                  <a:lnTo>
                    <a:pt x="83820" y="230123"/>
                  </a:lnTo>
                  <a:lnTo>
                    <a:pt x="80772" y="231647"/>
                  </a:lnTo>
                  <a:lnTo>
                    <a:pt x="122186" y="231647"/>
                  </a:lnTo>
                  <a:lnTo>
                    <a:pt x="124967" y="228600"/>
                  </a:lnTo>
                  <a:lnTo>
                    <a:pt x="152400" y="228600"/>
                  </a:lnTo>
                  <a:lnTo>
                    <a:pt x="152400" y="3047"/>
                  </a:lnTo>
                  <a:lnTo>
                    <a:pt x="150875" y="1523"/>
                  </a:lnTo>
                  <a:close/>
                </a:path>
                <a:path w="152400" h="257810">
                  <a:moveTo>
                    <a:pt x="147827" y="0"/>
                  </a:moveTo>
                  <a:lnTo>
                    <a:pt x="126491" y="0"/>
                  </a:lnTo>
                  <a:lnTo>
                    <a:pt x="124967" y="1523"/>
                  </a:lnTo>
                  <a:lnTo>
                    <a:pt x="149351" y="1523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5055107" y="5507736"/>
              <a:ext cx="135636" cy="181355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5222747" y="5466588"/>
              <a:ext cx="108203" cy="222503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5512307" y="5507736"/>
              <a:ext cx="135636" cy="181355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5843015" y="5466588"/>
              <a:ext cx="1295400" cy="222503"/>
            </a:xfrm>
            <a:prstGeom prst="rect">
              <a:avLst/>
            </a:prstGeom>
          </p:spPr>
        </p:pic>
        <p:sp>
          <p:nvSpPr>
            <p:cNvPr id="99" name="object 99"/>
            <p:cNvSpPr/>
            <p:nvPr/>
          </p:nvSpPr>
          <p:spPr>
            <a:xfrm>
              <a:off x="7330439" y="5430012"/>
              <a:ext cx="143510" cy="257810"/>
            </a:xfrm>
            <a:custGeom>
              <a:avLst/>
              <a:gdLst/>
              <a:ahLst/>
              <a:cxnLst/>
              <a:rect l="l" t="t" r="r" b="b"/>
              <a:pathLst>
                <a:path w="143509" h="257810">
                  <a:moveTo>
                    <a:pt x="25907" y="256031"/>
                  </a:moveTo>
                  <a:lnTo>
                    <a:pt x="4571" y="256031"/>
                  </a:lnTo>
                  <a:lnTo>
                    <a:pt x="6095" y="257556"/>
                  </a:lnTo>
                  <a:lnTo>
                    <a:pt x="22859" y="257556"/>
                  </a:lnTo>
                  <a:lnTo>
                    <a:pt x="25907" y="256031"/>
                  </a:lnTo>
                  <a:close/>
                </a:path>
                <a:path w="143509" h="257810">
                  <a:moveTo>
                    <a:pt x="137159" y="256031"/>
                  </a:moveTo>
                  <a:lnTo>
                    <a:pt x="117348" y="256031"/>
                  </a:lnTo>
                  <a:lnTo>
                    <a:pt x="118871" y="257556"/>
                  </a:lnTo>
                  <a:lnTo>
                    <a:pt x="135635" y="257556"/>
                  </a:lnTo>
                  <a:lnTo>
                    <a:pt x="137159" y="256031"/>
                  </a:lnTo>
                  <a:close/>
                </a:path>
                <a:path w="143509" h="257810">
                  <a:moveTo>
                    <a:pt x="30479" y="3047"/>
                  </a:moveTo>
                  <a:lnTo>
                    <a:pt x="1524" y="3047"/>
                  </a:lnTo>
                  <a:lnTo>
                    <a:pt x="0" y="4571"/>
                  </a:lnTo>
                  <a:lnTo>
                    <a:pt x="0" y="252983"/>
                  </a:lnTo>
                  <a:lnTo>
                    <a:pt x="1524" y="252983"/>
                  </a:lnTo>
                  <a:lnTo>
                    <a:pt x="1524" y="254507"/>
                  </a:lnTo>
                  <a:lnTo>
                    <a:pt x="3048" y="256031"/>
                  </a:lnTo>
                  <a:lnTo>
                    <a:pt x="28955" y="256031"/>
                  </a:lnTo>
                  <a:lnTo>
                    <a:pt x="28955" y="254507"/>
                  </a:lnTo>
                  <a:lnTo>
                    <a:pt x="30479" y="254507"/>
                  </a:lnTo>
                  <a:lnTo>
                    <a:pt x="30479" y="135635"/>
                  </a:lnTo>
                  <a:lnTo>
                    <a:pt x="37076" y="128206"/>
                  </a:lnTo>
                  <a:lnTo>
                    <a:pt x="43243" y="121919"/>
                  </a:lnTo>
                  <a:lnTo>
                    <a:pt x="49125" y="116776"/>
                  </a:lnTo>
                  <a:lnTo>
                    <a:pt x="54863" y="112775"/>
                  </a:lnTo>
                  <a:lnTo>
                    <a:pt x="62483" y="106679"/>
                  </a:lnTo>
                  <a:lnTo>
                    <a:pt x="66293" y="105156"/>
                  </a:lnTo>
                  <a:lnTo>
                    <a:pt x="30479" y="105156"/>
                  </a:lnTo>
                  <a:lnTo>
                    <a:pt x="30479" y="3047"/>
                  </a:lnTo>
                  <a:close/>
                </a:path>
                <a:path w="143509" h="257810">
                  <a:moveTo>
                    <a:pt x="132968" y="103631"/>
                  </a:moveTo>
                  <a:lnTo>
                    <a:pt x="83819" y="103631"/>
                  </a:lnTo>
                  <a:lnTo>
                    <a:pt x="88391" y="105156"/>
                  </a:lnTo>
                  <a:lnTo>
                    <a:pt x="92963" y="108203"/>
                  </a:lnTo>
                  <a:lnTo>
                    <a:pt x="109727" y="132587"/>
                  </a:lnTo>
                  <a:lnTo>
                    <a:pt x="111251" y="137159"/>
                  </a:lnTo>
                  <a:lnTo>
                    <a:pt x="112775" y="144779"/>
                  </a:lnTo>
                  <a:lnTo>
                    <a:pt x="112775" y="254507"/>
                  </a:lnTo>
                  <a:lnTo>
                    <a:pt x="114300" y="254507"/>
                  </a:lnTo>
                  <a:lnTo>
                    <a:pt x="114300" y="256031"/>
                  </a:lnTo>
                  <a:lnTo>
                    <a:pt x="140207" y="256031"/>
                  </a:lnTo>
                  <a:lnTo>
                    <a:pt x="143255" y="252983"/>
                  </a:lnTo>
                  <a:lnTo>
                    <a:pt x="143255" y="150875"/>
                  </a:lnTo>
                  <a:lnTo>
                    <a:pt x="134111" y="105156"/>
                  </a:lnTo>
                  <a:lnTo>
                    <a:pt x="132968" y="103631"/>
                  </a:lnTo>
                  <a:close/>
                </a:path>
                <a:path w="143509" h="257810">
                  <a:moveTo>
                    <a:pt x="83819" y="77724"/>
                  </a:moveTo>
                  <a:lnTo>
                    <a:pt x="44005" y="93535"/>
                  </a:lnTo>
                  <a:lnTo>
                    <a:pt x="30479" y="105156"/>
                  </a:lnTo>
                  <a:lnTo>
                    <a:pt x="66293" y="105156"/>
                  </a:lnTo>
                  <a:lnTo>
                    <a:pt x="70103" y="103631"/>
                  </a:lnTo>
                  <a:lnTo>
                    <a:pt x="132968" y="103631"/>
                  </a:lnTo>
                  <a:lnTo>
                    <a:pt x="124967" y="92963"/>
                  </a:lnTo>
                  <a:lnTo>
                    <a:pt x="118871" y="86868"/>
                  </a:lnTo>
                  <a:lnTo>
                    <a:pt x="111251" y="83819"/>
                  </a:lnTo>
                  <a:lnTo>
                    <a:pt x="105251" y="80938"/>
                  </a:lnTo>
                  <a:lnTo>
                    <a:pt x="98678" y="79057"/>
                  </a:lnTo>
                  <a:lnTo>
                    <a:pt x="91535" y="78033"/>
                  </a:lnTo>
                  <a:lnTo>
                    <a:pt x="83819" y="77724"/>
                  </a:lnTo>
                  <a:close/>
                </a:path>
                <a:path w="143509" h="257810">
                  <a:moveTo>
                    <a:pt x="28955" y="1524"/>
                  </a:moveTo>
                  <a:lnTo>
                    <a:pt x="3048" y="1524"/>
                  </a:lnTo>
                  <a:lnTo>
                    <a:pt x="3048" y="3047"/>
                  </a:lnTo>
                  <a:lnTo>
                    <a:pt x="28955" y="3047"/>
                  </a:lnTo>
                  <a:lnTo>
                    <a:pt x="28955" y="1524"/>
                  </a:lnTo>
                  <a:close/>
                </a:path>
                <a:path w="143509" h="257810">
                  <a:moveTo>
                    <a:pt x="22859" y="0"/>
                  </a:moveTo>
                  <a:lnTo>
                    <a:pt x="7619" y="0"/>
                  </a:lnTo>
                  <a:lnTo>
                    <a:pt x="6095" y="1524"/>
                  </a:lnTo>
                  <a:lnTo>
                    <a:pt x="24383" y="1524"/>
                  </a:lnTo>
                  <a:lnTo>
                    <a:pt x="228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7517976" y="5507736"/>
              <a:ext cx="152315" cy="181355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7703820" y="5507736"/>
              <a:ext cx="135635" cy="181355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7885175" y="5431536"/>
              <a:ext cx="152400" cy="257810"/>
            </a:xfrm>
            <a:custGeom>
              <a:avLst/>
              <a:gdLst/>
              <a:ahLst/>
              <a:cxnLst/>
              <a:rect l="l" t="t" r="r" b="b"/>
              <a:pathLst>
                <a:path w="152400" h="257810">
                  <a:moveTo>
                    <a:pt x="71627" y="76200"/>
                  </a:moveTo>
                  <a:lnTo>
                    <a:pt x="34575" y="86034"/>
                  </a:lnTo>
                  <a:lnTo>
                    <a:pt x="7143" y="122467"/>
                  </a:lnTo>
                  <a:lnTo>
                    <a:pt x="0" y="169163"/>
                  </a:lnTo>
                  <a:lnTo>
                    <a:pt x="285" y="178284"/>
                  </a:lnTo>
                  <a:lnTo>
                    <a:pt x="1143" y="187261"/>
                  </a:lnTo>
                  <a:lnTo>
                    <a:pt x="2571" y="195953"/>
                  </a:lnTo>
                  <a:lnTo>
                    <a:pt x="4572" y="204215"/>
                  </a:lnTo>
                  <a:lnTo>
                    <a:pt x="6238" y="211931"/>
                  </a:lnTo>
                  <a:lnTo>
                    <a:pt x="30241" y="247721"/>
                  </a:lnTo>
                  <a:lnTo>
                    <a:pt x="67055" y="257555"/>
                  </a:lnTo>
                  <a:lnTo>
                    <a:pt x="75676" y="257222"/>
                  </a:lnTo>
                  <a:lnTo>
                    <a:pt x="83439" y="256031"/>
                  </a:lnTo>
                  <a:lnTo>
                    <a:pt x="90630" y="253698"/>
                  </a:lnTo>
                  <a:lnTo>
                    <a:pt x="97535" y="249935"/>
                  </a:lnTo>
                  <a:lnTo>
                    <a:pt x="105251" y="245959"/>
                  </a:lnTo>
                  <a:lnTo>
                    <a:pt x="112395" y="240982"/>
                  </a:lnTo>
                  <a:lnTo>
                    <a:pt x="118967" y="235148"/>
                  </a:lnTo>
                  <a:lnTo>
                    <a:pt x="122174" y="231647"/>
                  </a:lnTo>
                  <a:lnTo>
                    <a:pt x="65531" y="231647"/>
                  </a:lnTo>
                  <a:lnTo>
                    <a:pt x="57912" y="230123"/>
                  </a:lnTo>
                  <a:lnTo>
                    <a:pt x="32003" y="182879"/>
                  </a:lnTo>
                  <a:lnTo>
                    <a:pt x="32003" y="150875"/>
                  </a:lnTo>
                  <a:lnTo>
                    <a:pt x="48768" y="111251"/>
                  </a:lnTo>
                  <a:lnTo>
                    <a:pt x="54864" y="108203"/>
                  </a:lnTo>
                  <a:lnTo>
                    <a:pt x="59435" y="105155"/>
                  </a:lnTo>
                  <a:lnTo>
                    <a:pt x="67055" y="102107"/>
                  </a:lnTo>
                  <a:lnTo>
                    <a:pt x="121920" y="102107"/>
                  </a:lnTo>
                  <a:lnTo>
                    <a:pt x="116181" y="95797"/>
                  </a:lnTo>
                  <a:lnTo>
                    <a:pt x="78462" y="76723"/>
                  </a:lnTo>
                  <a:lnTo>
                    <a:pt x="71627" y="76200"/>
                  </a:lnTo>
                  <a:close/>
                </a:path>
                <a:path w="152400" h="257810">
                  <a:moveTo>
                    <a:pt x="147827" y="254507"/>
                  </a:moveTo>
                  <a:lnTo>
                    <a:pt x="129540" y="254507"/>
                  </a:lnTo>
                  <a:lnTo>
                    <a:pt x="131064" y="256031"/>
                  </a:lnTo>
                  <a:lnTo>
                    <a:pt x="144779" y="256031"/>
                  </a:lnTo>
                  <a:lnTo>
                    <a:pt x="147827" y="254507"/>
                  </a:lnTo>
                  <a:close/>
                </a:path>
                <a:path w="152400" h="257810">
                  <a:moveTo>
                    <a:pt x="152400" y="228600"/>
                  </a:moveTo>
                  <a:lnTo>
                    <a:pt x="124968" y="228600"/>
                  </a:lnTo>
                  <a:lnTo>
                    <a:pt x="124968" y="251459"/>
                  </a:lnTo>
                  <a:lnTo>
                    <a:pt x="128016" y="254507"/>
                  </a:lnTo>
                  <a:lnTo>
                    <a:pt x="150875" y="254507"/>
                  </a:lnTo>
                  <a:lnTo>
                    <a:pt x="150875" y="252983"/>
                  </a:lnTo>
                  <a:lnTo>
                    <a:pt x="152400" y="252983"/>
                  </a:lnTo>
                  <a:lnTo>
                    <a:pt x="152400" y="228600"/>
                  </a:lnTo>
                  <a:close/>
                </a:path>
                <a:path w="152400" h="257810">
                  <a:moveTo>
                    <a:pt x="150875" y="1523"/>
                  </a:moveTo>
                  <a:lnTo>
                    <a:pt x="123444" y="1523"/>
                  </a:lnTo>
                  <a:lnTo>
                    <a:pt x="121920" y="3047"/>
                  </a:lnTo>
                  <a:lnTo>
                    <a:pt x="121920" y="102107"/>
                  </a:lnTo>
                  <a:lnTo>
                    <a:pt x="82296" y="102107"/>
                  </a:lnTo>
                  <a:lnTo>
                    <a:pt x="89916" y="105155"/>
                  </a:lnTo>
                  <a:lnTo>
                    <a:pt x="97535" y="111251"/>
                  </a:lnTo>
                  <a:lnTo>
                    <a:pt x="103489" y="115252"/>
                  </a:lnTo>
                  <a:lnTo>
                    <a:pt x="109727" y="120395"/>
                  </a:lnTo>
                  <a:lnTo>
                    <a:pt x="115966" y="126682"/>
                  </a:lnTo>
                  <a:lnTo>
                    <a:pt x="121920" y="134111"/>
                  </a:lnTo>
                  <a:lnTo>
                    <a:pt x="121920" y="199644"/>
                  </a:lnTo>
                  <a:lnTo>
                    <a:pt x="112775" y="211835"/>
                  </a:lnTo>
                  <a:lnTo>
                    <a:pt x="108203" y="214883"/>
                  </a:lnTo>
                  <a:lnTo>
                    <a:pt x="100583" y="222503"/>
                  </a:lnTo>
                  <a:lnTo>
                    <a:pt x="96012" y="225551"/>
                  </a:lnTo>
                  <a:lnTo>
                    <a:pt x="91440" y="227075"/>
                  </a:lnTo>
                  <a:lnTo>
                    <a:pt x="88392" y="230123"/>
                  </a:lnTo>
                  <a:lnTo>
                    <a:pt x="83820" y="230123"/>
                  </a:lnTo>
                  <a:lnTo>
                    <a:pt x="80772" y="231647"/>
                  </a:lnTo>
                  <a:lnTo>
                    <a:pt x="122174" y="231647"/>
                  </a:lnTo>
                  <a:lnTo>
                    <a:pt x="124968" y="228600"/>
                  </a:lnTo>
                  <a:lnTo>
                    <a:pt x="152400" y="228600"/>
                  </a:lnTo>
                  <a:lnTo>
                    <a:pt x="152400" y="3047"/>
                  </a:lnTo>
                  <a:lnTo>
                    <a:pt x="150875" y="3047"/>
                  </a:lnTo>
                  <a:lnTo>
                    <a:pt x="150875" y="1523"/>
                  </a:lnTo>
                  <a:close/>
                </a:path>
                <a:path w="152400" h="257810">
                  <a:moveTo>
                    <a:pt x="147827" y="0"/>
                  </a:moveTo>
                  <a:lnTo>
                    <a:pt x="126492" y="0"/>
                  </a:lnTo>
                  <a:lnTo>
                    <a:pt x="124968" y="1523"/>
                  </a:lnTo>
                  <a:lnTo>
                    <a:pt x="149351" y="1523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8250935" y="5446776"/>
              <a:ext cx="170688" cy="240792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8481060" y="5644896"/>
              <a:ext cx="40005" cy="43180"/>
            </a:xfrm>
            <a:custGeom>
              <a:avLst/>
              <a:gdLst/>
              <a:ahLst/>
              <a:cxnLst/>
              <a:rect l="l" t="t" r="r" b="b"/>
              <a:pathLst>
                <a:path w="40004" h="43179">
                  <a:moveTo>
                    <a:pt x="27432" y="0"/>
                  </a:moveTo>
                  <a:lnTo>
                    <a:pt x="12192" y="0"/>
                  </a:lnTo>
                  <a:lnTo>
                    <a:pt x="6096" y="1524"/>
                  </a:lnTo>
                  <a:lnTo>
                    <a:pt x="0" y="7620"/>
                  </a:lnTo>
                  <a:lnTo>
                    <a:pt x="0" y="30480"/>
                  </a:lnTo>
                  <a:lnTo>
                    <a:pt x="1524" y="36576"/>
                  </a:lnTo>
                  <a:lnTo>
                    <a:pt x="6096" y="41148"/>
                  </a:lnTo>
                  <a:lnTo>
                    <a:pt x="12192" y="42672"/>
                  </a:lnTo>
                  <a:lnTo>
                    <a:pt x="25908" y="42672"/>
                  </a:lnTo>
                  <a:lnTo>
                    <a:pt x="32004" y="41148"/>
                  </a:lnTo>
                  <a:lnTo>
                    <a:pt x="38100" y="35052"/>
                  </a:lnTo>
                  <a:lnTo>
                    <a:pt x="39624" y="30480"/>
                  </a:lnTo>
                  <a:lnTo>
                    <a:pt x="39624" y="21336"/>
                  </a:lnTo>
                  <a:lnTo>
                    <a:pt x="39624" y="12192"/>
                  </a:lnTo>
                  <a:lnTo>
                    <a:pt x="38100" y="7620"/>
                  </a:lnTo>
                  <a:lnTo>
                    <a:pt x="32004" y="1524"/>
                  </a:lnTo>
                  <a:lnTo>
                    <a:pt x="2743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" name="object 105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8708135" y="5430012"/>
              <a:ext cx="1316736" cy="323088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2371386" y="5431536"/>
              <a:ext cx="1778465" cy="685799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693419" y="5792724"/>
              <a:ext cx="1548384" cy="262127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4230624" y="5871972"/>
              <a:ext cx="152400" cy="245364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4418076" y="5871972"/>
              <a:ext cx="164591" cy="182880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4623815" y="5806440"/>
              <a:ext cx="38100" cy="245745"/>
            </a:xfrm>
            <a:custGeom>
              <a:avLst/>
              <a:gdLst/>
              <a:ahLst/>
              <a:cxnLst/>
              <a:rect l="l" t="t" r="r" b="b"/>
              <a:pathLst>
                <a:path w="38100" h="245745">
                  <a:moveTo>
                    <a:pt x="30480" y="243840"/>
                  </a:moveTo>
                  <a:lnTo>
                    <a:pt x="7620" y="243840"/>
                  </a:lnTo>
                  <a:lnTo>
                    <a:pt x="9144" y="245364"/>
                  </a:lnTo>
                  <a:lnTo>
                    <a:pt x="28956" y="245364"/>
                  </a:lnTo>
                  <a:lnTo>
                    <a:pt x="30480" y="243840"/>
                  </a:lnTo>
                  <a:close/>
                </a:path>
                <a:path w="38100" h="245745">
                  <a:moveTo>
                    <a:pt x="32004" y="70104"/>
                  </a:moveTo>
                  <a:lnTo>
                    <a:pt x="6096" y="70104"/>
                  </a:lnTo>
                  <a:lnTo>
                    <a:pt x="4572" y="71628"/>
                  </a:lnTo>
                  <a:lnTo>
                    <a:pt x="4572" y="242315"/>
                  </a:lnTo>
                  <a:lnTo>
                    <a:pt x="6096" y="243840"/>
                  </a:lnTo>
                  <a:lnTo>
                    <a:pt x="32004" y="243840"/>
                  </a:lnTo>
                  <a:lnTo>
                    <a:pt x="33528" y="242315"/>
                  </a:lnTo>
                  <a:lnTo>
                    <a:pt x="33528" y="240792"/>
                  </a:lnTo>
                  <a:lnTo>
                    <a:pt x="35051" y="240792"/>
                  </a:lnTo>
                  <a:lnTo>
                    <a:pt x="35051" y="73151"/>
                  </a:lnTo>
                  <a:lnTo>
                    <a:pt x="33528" y="73151"/>
                  </a:lnTo>
                  <a:lnTo>
                    <a:pt x="33528" y="71628"/>
                  </a:lnTo>
                  <a:lnTo>
                    <a:pt x="32004" y="70104"/>
                  </a:lnTo>
                  <a:close/>
                </a:path>
                <a:path w="38100" h="245745">
                  <a:moveTo>
                    <a:pt x="28956" y="68580"/>
                  </a:moveTo>
                  <a:lnTo>
                    <a:pt x="9144" y="68580"/>
                  </a:lnTo>
                  <a:lnTo>
                    <a:pt x="7620" y="70104"/>
                  </a:lnTo>
                  <a:lnTo>
                    <a:pt x="30480" y="70104"/>
                  </a:lnTo>
                  <a:lnTo>
                    <a:pt x="28956" y="68580"/>
                  </a:lnTo>
                  <a:close/>
                </a:path>
                <a:path w="38100" h="245745">
                  <a:moveTo>
                    <a:pt x="25908" y="0"/>
                  </a:moveTo>
                  <a:lnTo>
                    <a:pt x="12192" y="0"/>
                  </a:lnTo>
                  <a:lnTo>
                    <a:pt x="7620" y="1524"/>
                  </a:lnTo>
                  <a:lnTo>
                    <a:pt x="1524" y="7619"/>
                  </a:lnTo>
                  <a:lnTo>
                    <a:pt x="0" y="12192"/>
                  </a:lnTo>
                  <a:lnTo>
                    <a:pt x="0" y="25907"/>
                  </a:lnTo>
                  <a:lnTo>
                    <a:pt x="1524" y="30480"/>
                  </a:lnTo>
                  <a:lnTo>
                    <a:pt x="4572" y="33528"/>
                  </a:lnTo>
                  <a:lnTo>
                    <a:pt x="7620" y="35051"/>
                  </a:lnTo>
                  <a:lnTo>
                    <a:pt x="12192" y="36575"/>
                  </a:lnTo>
                  <a:lnTo>
                    <a:pt x="25908" y="36575"/>
                  </a:lnTo>
                  <a:lnTo>
                    <a:pt x="30480" y="35051"/>
                  </a:lnTo>
                  <a:lnTo>
                    <a:pt x="33528" y="33528"/>
                  </a:lnTo>
                  <a:lnTo>
                    <a:pt x="36575" y="30480"/>
                  </a:lnTo>
                  <a:lnTo>
                    <a:pt x="38100" y="25907"/>
                  </a:lnTo>
                  <a:lnTo>
                    <a:pt x="38100" y="12192"/>
                  </a:lnTo>
                  <a:lnTo>
                    <a:pt x="36575" y="6096"/>
                  </a:lnTo>
                  <a:lnTo>
                    <a:pt x="33528" y="4572"/>
                  </a:lnTo>
                  <a:lnTo>
                    <a:pt x="30480" y="1524"/>
                  </a:lnTo>
                  <a:lnTo>
                    <a:pt x="259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1" name="object 111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4713732" y="5871972"/>
              <a:ext cx="143255" cy="179832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4887468" y="5830824"/>
              <a:ext cx="108204" cy="222503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5126736" y="5811012"/>
              <a:ext cx="138684" cy="239267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5387339" y="5871972"/>
              <a:ext cx="135636" cy="182880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5579363" y="5871972"/>
              <a:ext cx="141732" cy="179832"/>
            </a:xfrm>
            <a:prstGeom prst="rect">
              <a:avLst/>
            </a:prstGeom>
          </p:spPr>
        </p:pic>
        <p:sp>
          <p:nvSpPr>
            <p:cNvPr id="116" name="object 116"/>
            <p:cNvSpPr/>
            <p:nvPr/>
          </p:nvSpPr>
          <p:spPr>
            <a:xfrm>
              <a:off x="5766815" y="5795772"/>
              <a:ext cx="152400" cy="259079"/>
            </a:xfrm>
            <a:custGeom>
              <a:avLst/>
              <a:gdLst/>
              <a:ahLst/>
              <a:cxnLst/>
              <a:rect l="l" t="t" r="r" b="b"/>
              <a:pathLst>
                <a:path w="152400" h="259079">
                  <a:moveTo>
                    <a:pt x="71628" y="76200"/>
                  </a:moveTo>
                  <a:lnTo>
                    <a:pt x="34575" y="87534"/>
                  </a:lnTo>
                  <a:lnTo>
                    <a:pt x="7143" y="123110"/>
                  </a:lnTo>
                  <a:lnTo>
                    <a:pt x="0" y="169164"/>
                  </a:lnTo>
                  <a:lnTo>
                    <a:pt x="285" y="178284"/>
                  </a:lnTo>
                  <a:lnTo>
                    <a:pt x="1142" y="187261"/>
                  </a:lnTo>
                  <a:lnTo>
                    <a:pt x="2571" y="195953"/>
                  </a:lnTo>
                  <a:lnTo>
                    <a:pt x="4572" y="204216"/>
                  </a:lnTo>
                  <a:lnTo>
                    <a:pt x="6238" y="211931"/>
                  </a:lnTo>
                  <a:lnTo>
                    <a:pt x="30241" y="247721"/>
                  </a:lnTo>
                  <a:lnTo>
                    <a:pt x="67056" y="259080"/>
                  </a:lnTo>
                  <a:lnTo>
                    <a:pt x="75914" y="258508"/>
                  </a:lnTo>
                  <a:lnTo>
                    <a:pt x="112585" y="240982"/>
                  </a:lnTo>
                  <a:lnTo>
                    <a:pt x="120795" y="233172"/>
                  </a:lnTo>
                  <a:lnTo>
                    <a:pt x="65532" y="233172"/>
                  </a:lnTo>
                  <a:lnTo>
                    <a:pt x="57912" y="230124"/>
                  </a:lnTo>
                  <a:lnTo>
                    <a:pt x="53339" y="227076"/>
                  </a:lnTo>
                  <a:lnTo>
                    <a:pt x="47244" y="222504"/>
                  </a:lnTo>
                  <a:lnTo>
                    <a:pt x="44196" y="217932"/>
                  </a:lnTo>
                  <a:lnTo>
                    <a:pt x="41148" y="211836"/>
                  </a:lnTo>
                  <a:lnTo>
                    <a:pt x="36575" y="205740"/>
                  </a:lnTo>
                  <a:lnTo>
                    <a:pt x="32004" y="182880"/>
                  </a:lnTo>
                  <a:lnTo>
                    <a:pt x="32004" y="150876"/>
                  </a:lnTo>
                  <a:lnTo>
                    <a:pt x="35051" y="135636"/>
                  </a:lnTo>
                  <a:lnTo>
                    <a:pt x="41148" y="123444"/>
                  </a:lnTo>
                  <a:lnTo>
                    <a:pt x="45720" y="117348"/>
                  </a:lnTo>
                  <a:lnTo>
                    <a:pt x="48768" y="111252"/>
                  </a:lnTo>
                  <a:lnTo>
                    <a:pt x="54863" y="108204"/>
                  </a:lnTo>
                  <a:lnTo>
                    <a:pt x="59436" y="105156"/>
                  </a:lnTo>
                  <a:lnTo>
                    <a:pt x="67056" y="102108"/>
                  </a:lnTo>
                  <a:lnTo>
                    <a:pt x="121920" y="102108"/>
                  </a:lnTo>
                  <a:lnTo>
                    <a:pt x="116204" y="95797"/>
                  </a:lnTo>
                  <a:lnTo>
                    <a:pt x="78486" y="76723"/>
                  </a:lnTo>
                  <a:lnTo>
                    <a:pt x="71628" y="76200"/>
                  </a:lnTo>
                  <a:close/>
                </a:path>
                <a:path w="152400" h="259079">
                  <a:moveTo>
                    <a:pt x="149351" y="254508"/>
                  </a:moveTo>
                  <a:lnTo>
                    <a:pt x="129539" y="254508"/>
                  </a:lnTo>
                  <a:lnTo>
                    <a:pt x="131063" y="256032"/>
                  </a:lnTo>
                  <a:lnTo>
                    <a:pt x="147828" y="256032"/>
                  </a:lnTo>
                  <a:lnTo>
                    <a:pt x="149351" y="254508"/>
                  </a:lnTo>
                  <a:close/>
                </a:path>
                <a:path w="152400" h="259079">
                  <a:moveTo>
                    <a:pt x="152400" y="228600"/>
                  </a:moveTo>
                  <a:lnTo>
                    <a:pt x="124968" y="228600"/>
                  </a:lnTo>
                  <a:lnTo>
                    <a:pt x="124968" y="251460"/>
                  </a:lnTo>
                  <a:lnTo>
                    <a:pt x="126492" y="251460"/>
                  </a:lnTo>
                  <a:lnTo>
                    <a:pt x="126492" y="252984"/>
                  </a:lnTo>
                  <a:lnTo>
                    <a:pt x="128016" y="254508"/>
                  </a:lnTo>
                  <a:lnTo>
                    <a:pt x="150875" y="254508"/>
                  </a:lnTo>
                  <a:lnTo>
                    <a:pt x="150875" y="252984"/>
                  </a:lnTo>
                  <a:lnTo>
                    <a:pt x="152400" y="252984"/>
                  </a:lnTo>
                  <a:lnTo>
                    <a:pt x="152400" y="228600"/>
                  </a:lnTo>
                  <a:close/>
                </a:path>
                <a:path w="152400" h="259079">
                  <a:moveTo>
                    <a:pt x="150875" y="1524"/>
                  </a:moveTo>
                  <a:lnTo>
                    <a:pt x="123444" y="1524"/>
                  </a:lnTo>
                  <a:lnTo>
                    <a:pt x="123444" y="3048"/>
                  </a:lnTo>
                  <a:lnTo>
                    <a:pt x="121920" y="4572"/>
                  </a:lnTo>
                  <a:lnTo>
                    <a:pt x="121920" y="102108"/>
                  </a:lnTo>
                  <a:lnTo>
                    <a:pt x="74675" y="102108"/>
                  </a:lnTo>
                  <a:lnTo>
                    <a:pt x="80629" y="102679"/>
                  </a:lnTo>
                  <a:lnTo>
                    <a:pt x="116205" y="126682"/>
                  </a:lnTo>
                  <a:lnTo>
                    <a:pt x="121920" y="134112"/>
                  </a:lnTo>
                  <a:lnTo>
                    <a:pt x="121920" y="199644"/>
                  </a:lnTo>
                  <a:lnTo>
                    <a:pt x="112775" y="211836"/>
                  </a:lnTo>
                  <a:lnTo>
                    <a:pt x="108204" y="214884"/>
                  </a:lnTo>
                  <a:lnTo>
                    <a:pt x="100584" y="222504"/>
                  </a:lnTo>
                  <a:lnTo>
                    <a:pt x="96012" y="225552"/>
                  </a:lnTo>
                  <a:lnTo>
                    <a:pt x="92963" y="228600"/>
                  </a:lnTo>
                  <a:lnTo>
                    <a:pt x="88392" y="230124"/>
                  </a:lnTo>
                  <a:lnTo>
                    <a:pt x="85344" y="230124"/>
                  </a:lnTo>
                  <a:lnTo>
                    <a:pt x="80772" y="231648"/>
                  </a:lnTo>
                  <a:lnTo>
                    <a:pt x="77724" y="233172"/>
                  </a:lnTo>
                  <a:lnTo>
                    <a:pt x="120795" y="233172"/>
                  </a:lnTo>
                  <a:lnTo>
                    <a:pt x="124968" y="228600"/>
                  </a:lnTo>
                  <a:lnTo>
                    <a:pt x="152400" y="228600"/>
                  </a:lnTo>
                  <a:lnTo>
                    <a:pt x="152400" y="3048"/>
                  </a:lnTo>
                  <a:lnTo>
                    <a:pt x="150875" y="3048"/>
                  </a:lnTo>
                  <a:lnTo>
                    <a:pt x="150875" y="1524"/>
                  </a:lnTo>
                  <a:close/>
                </a:path>
                <a:path w="152400" h="259079">
                  <a:moveTo>
                    <a:pt x="146304" y="0"/>
                  </a:moveTo>
                  <a:lnTo>
                    <a:pt x="128016" y="0"/>
                  </a:lnTo>
                  <a:lnTo>
                    <a:pt x="126492" y="1524"/>
                  </a:lnTo>
                  <a:lnTo>
                    <a:pt x="147828" y="1524"/>
                  </a:lnTo>
                  <a:lnTo>
                    <a:pt x="1463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6062471" y="5871972"/>
              <a:ext cx="152400" cy="245364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6249924" y="5871972"/>
              <a:ext cx="164591" cy="182880"/>
            </a:xfrm>
            <a:prstGeom prst="rect">
              <a:avLst/>
            </a:prstGeom>
          </p:spPr>
        </p:pic>
        <p:sp>
          <p:nvSpPr>
            <p:cNvPr id="119" name="object 119"/>
            <p:cNvSpPr/>
            <p:nvPr/>
          </p:nvSpPr>
          <p:spPr>
            <a:xfrm>
              <a:off x="6455663" y="5806440"/>
              <a:ext cx="38100" cy="245745"/>
            </a:xfrm>
            <a:custGeom>
              <a:avLst/>
              <a:gdLst/>
              <a:ahLst/>
              <a:cxnLst/>
              <a:rect l="l" t="t" r="r" b="b"/>
              <a:pathLst>
                <a:path w="38100" h="245745">
                  <a:moveTo>
                    <a:pt x="28956" y="243840"/>
                  </a:moveTo>
                  <a:lnTo>
                    <a:pt x="7620" y="243840"/>
                  </a:lnTo>
                  <a:lnTo>
                    <a:pt x="9144" y="245364"/>
                  </a:lnTo>
                  <a:lnTo>
                    <a:pt x="28956" y="245364"/>
                  </a:lnTo>
                  <a:lnTo>
                    <a:pt x="28956" y="243840"/>
                  </a:lnTo>
                  <a:close/>
                </a:path>
                <a:path w="38100" h="245745">
                  <a:moveTo>
                    <a:pt x="32003" y="70104"/>
                  </a:moveTo>
                  <a:lnTo>
                    <a:pt x="6096" y="70104"/>
                  </a:lnTo>
                  <a:lnTo>
                    <a:pt x="3048" y="73151"/>
                  </a:lnTo>
                  <a:lnTo>
                    <a:pt x="3048" y="240792"/>
                  </a:lnTo>
                  <a:lnTo>
                    <a:pt x="4572" y="240792"/>
                  </a:lnTo>
                  <a:lnTo>
                    <a:pt x="4572" y="242315"/>
                  </a:lnTo>
                  <a:lnTo>
                    <a:pt x="6096" y="243840"/>
                  </a:lnTo>
                  <a:lnTo>
                    <a:pt x="32003" y="243840"/>
                  </a:lnTo>
                  <a:lnTo>
                    <a:pt x="32003" y="242315"/>
                  </a:lnTo>
                  <a:lnTo>
                    <a:pt x="33527" y="242315"/>
                  </a:lnTo>
                  <a:lnTo>
                    <a:pt x="33527" y="71628"/>
                  </a:lnTo>
                  <a:lnTo>
                    <a:pt x="32003" y="71628"/>
                  </a:lnTo>
                  <a:lnTo>
                    <a:pt x="32003" y="70104"/>
                  </a:lnTo>
                  <a:close/>
                </a:path>
                <a:path w="38100" h="245745">
                  <a:moveTo>
                    <a:pt x="27432" y="68580"/>
                  </a:moveTo>
                  <a:lnTo>
                    <a:pt x="9144" y="68580"/>
                  </a:lnTo>
                  <a:lnTo>
                    <a:pt x="7620" y="70104"/>
                  </a:lnTo>
                  <a:lnTo>
                    <a:pt x="28956" y="70104"/>
                  </a:lnTo>
                  <a:lnTo>
                    <a:pt x="27432" y="68580"/>
                  </a:lnTo>
                  <a:close/>
                </a:path>
                <a:path w="38100" h="245745">
                  <a:moveTo>
                    <a:pt x="25908" y="0"/>
                  </a:moveTo>
                  <a:lnTo>
                    <a:pt x="12191" y="0"/>
                  </a:lnTo>
                  <a:lnTo>
                    <a:pt x="6096" y="1524"/>
                  </a:lnTo>
                  <a:lnTo>
                    <a:pt x="4572" y="4572"/>
                  </a:lnTo>
                  <a:lnTo>
                    <a:pt x="1524" y="7619"/>
                  </a:lnTo>
                  <a:lnTo>
                    <a:pt x="0" y="12192"/>
                  </a:lnTo>
                  <a:lnTo>
                    <a:pt x="0" y="25907"/>
                  </a:lnTo>
                  <a:lnTo>
                    <a:pt x="1524" y="30480"/>
                  </a:lnTo>
                  <a:lnTo>
                    <a:pt x="6096" y="35051"/>
                  </a:lnTo>
                  <a:lnTo>
                    <a:pt x="12191" y="36575"/>
                  </a:lnTo>
                  <a:lnTo>
                    <a:pt x="25908" y="36575"/>
                  </a:lnTo>
                  <a:lnTo>
                    <a:pt x="30480" y="35051"/>
                  </a:lnTo>
                  <a:lnTo>
                    <a:pt x="33527" y="33528"/>
                  </a:lnTo>
                  <a:lnTo>
                    <a:pt x="36575" y="30480"/>
                  </a:lnTo>
                  <a:lnTo>
                    <a:pt x="38100" y="25907"/>
                  </a:lnTo>
                  <a:lnTo>
                    <a:pt x="38100" y="12192"/>
                  </a:lnTo>
                  <a:lnTo>
                    <a:pt x="36575" y="6096"/>
                  </a:lnTo>
                  <a:lnTo>
                    <a:pt x="33527" y="4572"/>
                  </a:lnTo>
                  <a:lnTo>
                    <a:pt x="30480" y="1524"/>
                  </a:lnTo>
                  <a:lnTo>
                    <a:pt x="259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0" name="object 120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6545580" y="5871972"/>
              <a:ext cx="141731" cy="179832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6719315" y="5830824"/>
              <a:ext cx="108203" cy="222503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6947915" y="5809488"/>
              <a:ext cx="147827" cy="240791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7214615" y="5806440"/>
              <a:ext cx="827531" cy="310896"/>
            </a:xfrm>
            <a:prstGeom prst="rect">
              <a:avLst/>
            </a:prstGeom>
          </p:spPr>
        </p:pic>
      </p:grpSp>
      <p:pic>
        <p:nvPicPr>
          <p:cNvPr id="124" name="object 124"/>
          <p:cNvPicPr/>
          <p:nvPr/>
        </p:nvPicPr>
        <p:blipFill>
          <a:blip r:embed="rId95" cstate="print"/>
          <a:stretch>
            <a:fillRect/>
          </a:stretch>
        </p:blipFill>
        <p:spPr>
          <a:xfrm>
            <a:off x="1752601" y="1744980"/>
            <a:ext cx="7620000" cy="2449067"/>
          </a:xfrm>
          <a:prstGeom prst="rect">
            <a:avLst/>
          </a:prstGeom>
        </p:spPr>
      </p:pic>
      <p:sp>
        <p:nvSpPr>
          <p:cNvPr id="125" name="Slide Number Placeholder 124">
            <a:extLst>
              <a:ext uri="{FF2B5EF4-FFF2-40B4-BE49-F238E27FC236}">
                <a16:creationId xmlns:a16="http://schemas.microsoft.com/office/drawing/2014/main" id="{046565A3-FA72-DCB1-0E41-340E6F56CCE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105</a:t>
            </a:fld>
            <a:endParaRPr lang="en-US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2836" y="1126236"/>
            <a:ext cx="10375392" cy="521334"/>
            <a:chOff x="592836" y="1126236"/>
            <a:chExt cx="9511665" cy="5213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5884" y="1127760"/>
              <a:ext cx="9505188" cy="51816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95884" y="1129284"/>
              <a:ext cx="9505315" cy="515620"/>
            </a:xfrm>
            <a:custGeom>
              <a:avLst/>
              <a:gdLst/>
              <a:ahLst/>
              <a:cxnLst/>
              <a:rect l="l" t="t" r="r" b="b"/>
              <a:pathLst>
                <a:path w="9505315" h="515619">
                  <a:moveTo>
                    <a:pt x="0" y="0"/>
                  </a:moveTo>
                  <a:lnTo>
                    <a:pt x="9505188" y="0"/>
                  </a:lnTo>
                  <a:lnTo>
                    <a:pt x="9505188" y="515111"/>
                  </a:lnTo>
                  <a:lnTo>
                    <a:pt x="0" y="515111"/>
                  </a:lnTo>
                  <a:lnTo>
                    <a:pt x="0" y="0"/>
                  </a:lnTo>
                  <a:close/>
                </a:path>
              </a:pathLst>
            </a:custGeom>
            <a:ln w="609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3608" y="1235964"/>
              <a:ext cx="1458468" cy="25450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43328" y="1237488"/>
              <a:ext cx="1315212" cy="252984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3608" y="1735836"/>
            <a:ext cx="10375392" cy="7954264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58810B-C74C-14AB-535D-2656539AE08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106</a:t>
            </a:fld>
            <a:endParaRPr lang="en-US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0830" y="1205484"/>
            <a:ext cx="10716769" cy="664845"/>
            <a:chOff x="560831" y="1205484"/>
            <a:chExt cx="9613900" cy="664845"/>
          </a:xfrm>
        </p:grpSpPr>
        <p:sp>
          <p:nvSpPr>
            <p:cNvPr id="3" name="object 3"/>
            <p:cNvSpPr/>
            <p:nvPr/>
          </p:nvSpPr>
          <p:spPr>
            <a:xfrm>
              <a:off x="563879" y="1208532"/>
              <a:ext cx="9607550" cy="658495"/>
            </a:xfrm>
            <a:custGeom>
              <a:avLst/>
              <a:gdLst/>
              <a:ahLst/>
              <a:cxnLst/>
              <a:rect l="l" t="t" r="r" b="b"/>
              <a:pathLst>
                <a:path w="9607550" h="658494">
                  <a:moveTo>
                    <a:pt x="9607296" y="0"/>
                  </a:moveTo>
                  <a:lnTo>
                    <a:pt x="0" y="0"/>
                  </a:lnTo>
                  <a:lnTo>
                    <a:pt x="0" y="658367"/>
                  </a:lnTo>
                  <a:lnTo>
                    <a:pt x="9607296" y="658367"/>
                  </a:lnTo>
                  <a:lnTo>
                    <a:pt x="96072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63879" y="1208531"/>
              <a:ext cx="9608820" cy="12700"/>
            </a:xfrm>
            <a:custGeom>
              <a:avLst/>
              <a:gdLst/>
              <a:ahLst/>
              <a:cxnLst/>
              <a:rect l="l" t="t" r="r" b="b"/>
              <a:pathLst>
                <a:path w="9608820" h="12700">
                  <a:moveTo>
                    <a:pt x="0" y="12192"/>
                  </a:moveTo>
                  <a:lnTo>
                    <a:pt x="9608820" y="12192"/>
                  </a:lnTo>
                  <a:lnTo>
                    <a:pt x="9608820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A8B7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63879" y="1220724"/>
              <a:ext cx="9608820" cy="9525"/>
            </a:xfrm>
            <a:custGeom>
              <a:avLst/>
              <a:gdLst/>
              <a:ahLst/>
              <a:cxnLst/>
              <a:rect l="l" t="t" r="r" b="b"/>
              <a:pathLst>
                <a:path w="9608820" h="9525">
                  <a:moveTo>
                    <a:pt x="0" y="0"/>
                  </a:moveTo>
                  <a:lnTo>
                    <a:pt x="0" y="9143"/>
                  </a:lnTo>
                  <a:lnTo>
                    <a:pt x="9608820" y="9143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B7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3879" y="1229868"/>
              <a:ext cx="9608820" cy="12700"/>
            </a:xfrm>
            <a:custGeom>
              <a:avLst/>
              <a:gdLst/>
              <a:ahLst/>
              <a:cxnLst/>
              <a:rect l="l" t="t" r="r" b="b"/>
              <a:pathLst>
                <a:path w="9608820" h="12700">
                  <a:moveTo>
                    <a:pt x="0" y="0"/>
                  </a:moveTo>
                  <a:lnTo>
                    <a:pt x="0" y="12191"/>
                  </a:lnTo>
                  <a:lnTo>
                    <a:pt x="9608820" y="12191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B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3879" y="1242060"/>
              <a:ext cx="9608820" cy="20320"/>
            </a:xfrm>
            <a:custGeom>
              <a:avLst/>
              <a:gdLst/>
              <a:ahLst/>
              <a:cxnLst/>
              <a:rect l="l" t="t" r="r" b="b"/>
              <a:pathLst>
                <a:path w="9608820" h="20319">
                  <a:moveTo>
                    <a:pt x="0" y="0"/>
                  </a:moveTo>
                  <a:lnTo>
                    <a:pt x="0" y="19812"/>
                  </a:lnTo>
                  <a:lnTo>
                    <a:pt x="9608820" y="19812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B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63879" y="1261872"/>
              <a:ext cx="9608820" cy="9525"/>
            </a:xfrm>
            <a:custGeom>
              <a:avLst/>
              <a:gdLst/>
              <a:ahLst/>
              <a:cxnLst/>
              <a:rect l="l" t="t" r="r" b="b"/>
              <a:pathLst>
                <a:path w="9608820" h="9525">
                  <a:moveTo>
                    <a:pt x="0" y="0"/>
                  </a:moveTo>
                  <a:lnTo>
                    <a:pt x="0" y="9144"/>
                  </a:lnTo>
                  <a:lnTo>
                    <a:pt x="9608820" y="9144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B5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63879" y="1271016"/>
              <a:ext cx="9608820" cy="12700"/>
            </a:xfrm>
            <a:custGeom>
              <a:avLst/>
              <a:gdLst/>
              <a:ahLst/>
              <a:cxnLst/>
              <a:rect l="l" t="t" r="r" b="b"/>
              <a:pathLst>
                <a:path w="9608820" h="12700">
                  <a:moveTo>
                    <a:pt x="0" y="0"/>
                  </a:moveTo>
                  <a:lnTo>
                    <a:pt x="0" y="12191"/>
                  </a:lnTo>
                  <a:lnTo>
                    <a:pt x="9608820" y="12191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B5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63879" y="1283208"/>
              <a:ext cx="9608820" cy="20320"/>
            </a:xfrm>
            <a:custGeom>
              <a:avLst/>
              <a:gdLst/>
              <a:ahLst/>
              <a:cxnLst/>
              <a:rect l="l" t="t" r="r" b="b"/>
              <a:pathLst>
                <a:path w="9608820" h="20319">
                  <a:moveTo>
                    <a:pt x="0" y="0"/>
                  </a:moveTo>
                  <a:lnTo>
                    <a:pt x="0" y="19812"/>
                  </a:lnTo>
                  <a:lnTo>
                    <a:pt x="9608820" y="19812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B4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63879" y="1303020"/>
              <a:ext cx="9608820" cy="9525"/>
            </a:xfrm>
            <a:custGeom>
              <a:avLst/>
              <a:gdLst/>
              <a:ahLst/>
              <a:cxnLst/>
              <a:rect l="l" t="t" r="r" b="b"/>
              <a:pathLst>
                <a:path w="9608820" h="9525">
                  <a:moveTo>
                    <a:pt x="0" y="0"/>
                  </a:moveTo>
                  <a:lnTo>
                    <a:pt x="0" y="9143"/>
                  </a:lnTo>
                  <a:lnTo>
                    <a:pt x="9608820" y="9143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B4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63879" y="1312164"/>
              <a:ext cx="9608820" cy="12700"/>
            </a:xfrm>
            <a:custGeom>
              <a:avLst/>
              <a:gdLst/>
              <a:ahLst/>
              <a:cxnLst/>
              <a:rect l="l" t="t" r="r" b="b"/>
              <a:pathLst>
                <a:path w="9608820" h="12700">
                  <a:moveTo>
                    <a:pt x="0" y="0"/>
                  </a:moveTo>
                  <a:lnTo>
                    <a:pt x="0" y="12191"/>
                  </a:lnTo>
                  <a:lnTo>
                    <a:pt x="9608820" y="12191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B3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63879" y="1324356"/>
              <a:ext cx="9608820" cy="18415"/>
            </a:xfrm>
            <a:custGeom>
              <a:avLst/>
              <a:gdLst/>
              <a:ahLst/>
              <a:cxnLst/>
              <a:rect l="l" t="t" r="r" b="b"/>
              <a:pathLst>
                <a:path w="9608820" h="18415">
                  <a:moveTo>
                    <a:pt x="0" y="18288"/>
                  </a:moveTo>
                  <a:lnTo>
                    <a:pt x="9608820" y="18288"/>
                  </a:lnTo>
                  <a:lnTo>
                    <a:pt x="9608820" y="0"/>
                  </a:lnTo>
                  <a:lnTo>
                    <a:pt x="0" y="0"/>
                  </a:lnTo>
                  <a:lnTo>
                    <a:pt x="0" y="18288"/>
                  </a:lnTo>
                  <a:close/>
                </a:path>
              </a:pathLst>
            </a:custGeom>
            <a:solidFill>
              <a:srgbClr val="A3B3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63879" y="1342644"/>
              <a:ext cx="9608820" cy="12700"/>
            </a:xfrm>
            <a:custGeom>
              <a:avLst/>
              <a:gdLst/>
              <a:ahLst/>
              <a:cxnLst/>
              <a:rect l="l" t="t" r="r" b="b"/>
              <a:pathLst>
                <a:path w="9608820" h="12700">
                  <a:moveTo>
                    <a:pt x="0" y="12191"/>
                  </a:moveTo>
                  <a:lnTo>
                    <a:pt x="9608820" y="12191"/>
                  </a:lnTo>
                  <a:lnTo>
                    <a:pt x="9608820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A2B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63879" y="1354836"/>
              <a:ext cx="9608820" cy="7620"/>
            </a:xfrm>
            <a:custGeom>
              <a:avLst/>
              <a:gdLst/>
              <a:ahLst/>
              <a:cxnLst/>
              <a:rect l="l" t="t" r="r" b="b"/>
              <a:pathLst>
                <a:path w="9608820" h="7619">
                  <a:moveTo>
                    <a:pt x="0" y="0"/>
                  </a:moveTo>
                  <a:lnTo>
                    <a:pt x="0" y="7619"/>
                  </a:lnTo>
                  <a:lnTo>
                    <a:pt x="9608819" y="7619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B2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63879" y="1362456"/>
              <a:ext cx="9608820" cy="21590"/>
            </a:xfrm>
            <a:custGeom>
              <a:avLst/>
              <a:gdLst/>
              <a:ahLst/>
              <a:cxnLst/>
              <a:rect l="l" t="t" r="r" b="b"/>
              <a:pathLst>
                <a:path w="9608820" h="21590">
                  <a:moveTo>
                    <a:pt x="0" y="0"/>
                  </a:moveTo>
                  <a:lnTo>
                    <a:pt x="0" y="21336"/>
                  </a:lnTo>
                  <a:lnTo>
                    <a:pt x="9608820" y="21336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B1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63879" y="1383792"/>
              <a:ext cx="9608820" cy="12700"/>
            </a:xfrm>
            <a:custGeom>
              <a:avLst/>
              <a:gdLst/>
              <a:ahLst/>
              <a:cxnLst/>
              <a:rect l="l" t="t" r="r" b="b"/>
              <a:pathLst>
                <a:path w="9608820" h="12700">
                  <a:moveTo>
                    <a:pt x="0" y="0"/>
                  </a:moveTo>
                  <a:lnTo>
                    <a:pt x="0" y="12191"/>
                  </a:lnTo>
                  <a:lnTo>
                    <a:pt x="9608820" y="12191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1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63879" y="1395984"/>
              <a:ext cx="9608820" cy="9525"/>
            </a:xfrm>
            <a:custGeom>
              <a:avLst/>
              <a:gdLst/>
              <a:ahLst/>
              <a:cxnLst/>
              <a:rect l="l" t="t" r="r" b="b"/>
              <a:pathLst>
                <a:path w="9608820" h="9525">
                  <a:moveTo>
                    <a:pt x="0" y="9143"/>
                  </a:moveTo>
                  <a:lnTo>
                    <a:pt x="9608820" y="9143"/>
                  </a:lnTo>
                  <a:lnTo>
                    <a:pt x="9608820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A0B0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3879" y="1405128"/>
              <a:ext cx="9608820" cy="20320"/>
            </a:xfrm>
            <a:custGeom>
              <a:avLst/>
              <a:gdLst/>
              <a:ahLst/>
              <a:cxnLst/>
              <a:rect l="l" t="t" r="r" b="b"/>
              <a:pathLst>
                <a:path w="9608820" h="20319">
                  <a:moveTo>
                    <a:pt x="0" y="19811"/>
                  </a:moveTo>
                  <a:lnTo>
                    <a:pt x="9608820" y="19811"/>
                  </a:lnTo>
                  <a:lnTo>
                    <a:pt x="9608820" y="0"/>
                  </a:lnTo>
                  <a:lnTo>
                    <a:pt x="0" y="0"/>
                  </a:lnTo>
                  <a:lnTo>
                    <a:pt x="0" y="19811"/>
                  </a:lnTo>
                  <a:close/>
                </a:path>
              </a:pathLst>
            </a:custGeom>
            <a:solidFill>
              <a:srgbClr val="9FB0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3879" y="1424940"/>
              <a:ext cx="9608820" cy="12700"/>
            </a:xfrm>
            <a:custGeom>
              <a:avLst/>
              <a:gdLst/>
              <a:ahLst/>
              <a:cxnLst/>
              <a:rect l="l" t="t" r="r" b="b"/>
              <a:pathLst>
                <a:path w="9608820" h="12700">
                  <a:moveTo>
                    <a:pt x="0" y="12191"/>
                  </a:moveTo>
                  <a:lnTo>
                    <a:pt x="9608820" y="12191"/>
                  </a:lnTo>
                  <a:lnTo>
                    <a:pt x="9608820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9FAF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3879" y="1437132"/>
              <a:ext cx="9608820" cy="9525"/>
            </a:xfrm>
            <a:custGeom>
              <a:avLst/>
              <a:gdLst/>
              <a:ahLst/>
              <a:cxnLst/>
              <a:rect l="l" t="t" r="r" b="b"/>
              <a:pathLst>
                <a:path w="9608820" h="9525">
                  <a:moveTo>
                    <a:pt x="0" y="0"/>
                  </a:moveTo>
                  <a:lnTo>
                    <a:pt x="0" y="9143"/>
                  </a:lnTo>
                  <a:lnTo>
                    <a:pt x="9608820" y="9143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AF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63879" y="1446276"/>
              <a:ext cx="9608820" cy="20320"/>
            </a:xfrm>
            <a:custGeom>
              <a:avLst/>
              <a:gdLst/>
              <a:ahLst/>
              <a:cxnLst/>
              <a:rect l="l" t="t" r="r" b="b"/>
              <a:pathLst>
                <a:path w="9608820" h="20319">
                  <a:moveTo>
                    <a:pt x="0" y="0"/>
                  </a:moveTo>
                  <a:lnTo>
                    <a:pt x="0" y="19812"/>
                  </a:lnTo>
                  <a:lnTo>
                    <a:pt x="9608820" y="19812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AE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63879" y="1466088"/>
              <a:ext cx="9608820" cy="9525"/>
            </a:xfrm>
            <a:custGeom>
              <a:avLst/>
              <a:gdLst/>
              <a:ahLst/>
              <a:cxnLst/>
              <a:rect l="l" t="t" r="r" b="b"/>
              <a:pathLst>
                <a:path w="9608820" h="9525">
                  <a:moveTo>
                    <a:pt x="0" y="9143"/>
                  </a:moveTo>
                  <a:lnTo>
                    <a:pt x="9608820" y="9143"/>
                  </a:lnTo>
                  <a:lnTo>
                    <a:pt x="9608820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9DAE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63879" y="1475232"/>
              <a:ext cx="9608820" cy="12700"/>
            </a:xfrm>
            <a:custGeom>
              <a:avLst/>
              <a:gdLst/>
              <a:ahLst/>
              <a:cxnLst/>
              <a:rect l="l" t="t" r="r" b="b"/>
              <a:pathLst>
                <a:path w="9608820" h="12700">
                  <a:moveTo>
                    <a:pt x="0" y="0"/>
                  </a:moveTo>
                  <a:lnTo>
                    <a:pt x="0" y="12191"/>
                  </a:lnTo>
                  <a:lnTo>
                    <a:pt x="9608820" y="12191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DAD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63879" y="1487424"/>
              <a:ext cx="9608820" cy="21590"/>
            </a:xfrm>
            <a:custGeom>
              <a:avLst/>
              <a:gdLst/>
              <a:ahLst/>
              <a:cxnLst/>
              <a:rect l="l" t="t" r="r" b="b"/>
              <a:pathLst>
                <a:path w="9608820" h="21590">
                  <a:moveTo>
                    <a:pt x="0" y="0"/>
                  </a:moveTo>
                  <a:lnTo>
                    <a:pt x="0" y="21335"/>
                  </a:lnTo>
                  <a:lnTo>
                    <a:pt x="9608820" y="21335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CAD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63879" y="1508760"/>
              <a:ext cx="9608820" cy="7620"/>
            </a:xfrm>
            <a:custGeom>
              <a:avLst/>
              <a:gdLst/>
              <a:ahLst/>
              <a:cxnLst/>
              <a:rect l="l" t="t" r="r" b="b"/>
              <a:pathLst>
                <a:path w="9608820" h="7619">
                  <a:moveTo>
                    <a:pt x="0" y="0"/>
                  </a:moveTo>
                  <a:lnTo>
                    <a:pt x="0" y="7620"/>
                  </a:lnTo>
                  <a:lnTo>
                    <a:pt x="9608820" y="7620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AC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63879" y="1516380"/>
              <a:ext cx="9608820" cy="12700"/>
            </a:xfrm>
            <a:custGeom>
              <a:avLst/>
              <a:gdLst/>
              <a:ahLst/>
              <a:cxnLst/>
              <a:rect l="l" t="t" r="r" b="b"/>
              <a:pathLst>
                <a:path w="9608820" h="12700">
                  <a:moveTo>
                    <a:pt x="0" y="0"/>
                  </a:moveTo>
                  <a:lnTo>
                    <a:pt x="0" y="12191"/>
                  </a:lnTo>
                  <a:lnTo>
                    <a:pt x="9608820" y="12191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AC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63879" y="1528572"/>
              <a:ext cx="9608820" cy="21590"/>
            </a:xfrm>
            <a:custGeom>
              <a:avLst/>
              <a:gdLst/>
              <a:ahLst/>
              <a:cxnLst/>
              <a:rect l="l" t="t" r="r" b="b"/>
              <a:pathLst>
                <a:path w="9608820" h="21590">
                  <a:moveTo>
                    <a:pt x="0" y="0"/>
                  </a:moveTo>
                  <a:lnTo>
                    <a:pt x="0" y="21336"/>
                  </a:lnTo>
                  <a:lnTo>
                    <a:pt x="9608820" y="21336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AB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63879" y="1549908"/>
              <a:ext cx="9608820" cy="20320"/>
            </a:xfrm>
            <a:custGeom>
              <a:avLst/>
              <a:gdLst/>
              <a:ahLst/>
              <a:cxnLst/>
              <a:rect l="l" t="t" r="r" b="b"/>
              <a:pathLst>
                <a:path w="9608820" h="20319">
                  <a:moveTo>
                    <a:pt x="0" y="0"/>
                  </a:moveTo>
                  <a:lnTo>
                    <a:pt x="0" y="19812"/>
                  </a:lnTo>
                  <a:lnTo>
                    <a:pt x="9608820" y="19812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AA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63879" y="1569720"/>
              <a:ext cx="9608820" cy="15240"/>
            </a:xfrm>
            <a:custGeom>
              <a:avLst/>
              <a:gdLst/>
              <a:ahLst/>
              <a:cxnLst/>
              <a:rect l="l" t="t" r="r" b="b"/>
              <a:pathLst>
                <a:path w="9608820" h="15240">
                  <a:moveTo>
                    <a:pt x="0" y="0"/>
                  </a:moveTo>
                  <a:lnTo>
                    <a:pt x="0" y="15239"/>
                  </a:lnTo>
                  <a:lnTo>
                    <a:pt x="9608820" y="15239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8A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63879" y="1584960"/>
              <a:ext cx="9608820" cy="15240"/>
            </a:xfrm>
            <a:custGeom>
              <a:avLst/>
              <a:gdLst/>
              <a:ahLst/>
              <a:cxnLst/>
              <a:rect l="l" t="t" r="r" b="b"/>
              <a:pathLst>
                <a:path w="9608820" h="15240">
                  <a:moveTo>
                    <a:pt x="0" y="0"/>
                  </a:moveTo>
                  <a:lnTo>
                    <a:pt x="0" y="15240"/>
                  </a:lnTo>
                  <a:lnTo>
                    <a:pt x="9608820" y="15240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A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63879" y="1600200"/>
              <a:ext cx="9608820" cy="12700"/>
            </a:xfrm>
            <a:custGeom>
              <a:avLst/>
              <a:gdLst/>
              <a:ahLst/>
              <a:cxnLst/>
              <a:rect l="l" t="t" r="r" b="b"/>
              <a:pathLst>
                <a:path w="9608820" h="12700">
                  <a:moveTo>
                    <a:pt x="0" y="0"/>
                  </a:moveTo>
                  <a:lnTo>
                    <a:pt x="0" y="12191"/>
                  </a:lnTo>
                  <a:lnTo>
                    <a:pt x="9608820" y="12191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A8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63879" y="1612392"/>
              <a:ext cx="9608820" cy="17145"/>
            </a:xfrm>
            <a:custGeom>
              <a:avLst/>
              <a:gdLst/>
              <a:ahLst/>
              <a:cxnLst/>
              <a:rect l="l" t="t" r="r" b="b"/>
              <a:pathLst>
                <a:path w="9608820" h="17144">
                  <a:moveTo>
                    <a:pt x="0" y="0"/>
                  </a:moveTo>
                  <a:lnTo>
                    <a:pt x="0" y="16763"/>
                  </a:lnTo>
                  <a:lnTo>
                    <a:pt x="9608820" y="16763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A8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63879" y="1629156"/>
              <a:ext cx="9608820" cy="12700"/>
            </a:xfrm>
            <a:custGeom>
              <a:avLst/>
              <a:gdLst/>
              <a:ahLst/>
              <a:cxnLst/>
              <a:rect l="l" t="t" r="r" b="b"/>
              <a:pathLst>
                <a:path w="9608820" h="12700">
                  <a:moveTo>
                    <a:pt x="0" y="12192"/>
                  </a:moveTo>
                  <a:lnTo>
                    <a:pt x="9608820" y="12192"/>
                  </a:lnTo>
                  <a:lnTo>
                    <a:pt x="9608820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94A7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63879" y="1641348"/>
              <a:ext cx="9608820" cy="9525"/>
            </a:xfrm>
            <a:custGeom>
              <a:avLst/>
              <a:gdLst/>
              <a:ahLst/>
              <a:cxnLst/>
              <a:rect l="l" t="t" r="r" b="b"/>
              <a:pathLst>
                <a:path w="9608820" h="9525">
                  <a:moveTo>
                    <a:pt x="0" y="0"/>
                  </a:moveTo>
                  <a:lnTo>
                    <a:pt x="0" y="9143"/>
                  </a:lnTo>
                  <a:lnTo>
                    <a:pt x="9608820" y="9143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A7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63879" y="1650492"/>
              <a:ext cx="9608820" cy="21590"/>
            </a:xfrm>
            <a:custGeom>
              <a:avLst/>
              <a:gdLst/>
              <a:ahLst/>
              <a:cxnLst/>
              <a:rect l="l" t="t" r="r" b="b"/>
              <a:pathLst>
                <a:path w="9608820" h="21589">
                  <a:moveTo>
                    <a:pt x="0" y="21335"/>
                  </a:moveTo>
                  <a:lnTo>
                    <a:pt x="9608820" y="21335"/>
                  </a:lnTo>
                  <a:lnTo>
                    <a:pt x="9608820" y="0"/>
                  </a:lnTo>
                  <a:lnTo>
                    <a:pt x="0" y="0"/>
                  </a:lnTo>
                  <a:lnTo>
                    <a:pt x="0" y="21335"/>
                  </a:lnTo>
                  <a:close/>
                </a:path>
              </a:pathLst>
            </a:custGeom>
            <a:solidFill>
              <a:srgbClr val="93A6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63879" y="1671828"/>
              <a:ext cx="9608820" cy="10795"/>
            </a:xfrm>
            <a:custGeom>
              <a:avLst/>
              <a:gdLst/>
              <a:ahLst/>
              <a:cxnLst/>
              <a:rect l="l" t="t" r="r" b="b"/>
              <a:pathLst>
                <a:path w="9608820" h="10794">
                  <a:moveTo>
                    <a:pt x="0" y="0"/>
                  </a:moveTo>
                  <a:lnTo>
                    <a:pt x="0" y="10667"/>
                  </a:lnTo>
                  <a:lnTo>
                    <a:pt x="9608820" y="10667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A6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63879" y="1682496"/>
              <a:ext cx="9608820" cy="9525"/>
            </a:xfrm>
            <a:custGeom>
              <a:avLst/>
              <a:gdLst/>
              <a:ahLst/>
              <a:cxnLst/>
              <a:rect l="l" t="t" r="r" b="b"/>
              <a:pathLst>
                <a:path w="9608820" h="9525">
                  <a:moveTo>
                    <a:pt x="0" y="9143"/>
                  </a:moveTo>
                  <a:lnTo>
                    <a:pt x="9608820" y="9143"/>
                  </a:lnTo>
                  <a:lnTo>
                    <a:pt x="9608820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92A5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63879" y="1691640"/>
              <a:ext cx="9608820" cy="18415"/>
            </a:xfrm>
            <a:custGeom>
              <a:avLst/>
              <a:gdLst/>
              <a:ahLst/>
              <a:cxnLst/>
              <a:rect l="l" t="t" r="r" b="b"/>
              <a:pathLst>
                <a:path w="9608820" h="18414">
                  <a:moveTo>
                    <a:pt x="0" y="18287"/>
                  </a:moveTo>
                  <a:lnTo>
                    <a:pt x="9608820" y="18287"/>
                  </a:lnTo>
                  <a:lnTo>
                    <a:pt x="9608820" y="0"/>
                  </a:lnTo>
                  <a:lnTo>
                    <a:pt x="0" y="0"/>
                  </a:lnTo>
                  <a:lnTo>
                    <a:pt x="0" y="18287"/>
                  </a:lnTo>
                  <a:close/>
                </a:path>
              </a:pathLst>
            </a:custGeom>
            <a:solidFill>
              <a:srgbClr val="91A5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63879" y="1709928"/>
              <a:ext cx="9608820" cy="3175"/>
            </a:xfrm>
            <a:custGeom>
              <a:avLst/>
              <a:gdLst/>
              <a:ahLst/>
              <a:cxnLst/>
              <a:rect l="l" t="t" r="r" b="b"/>
              <a:pathLst>
                <a:path w="9608820" h="3175">
                  <a:moveTo>
                    <a:pt x="0" y="0"/>
                  </a:moveTo>
                  <a:lnTo>
                    <a:pt x="0" y="3047"/>
                  </a:lnTo>
                  <a:lnTo>
                    <a:pt x="9608820" y="3047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A5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63879" y="1712976"/>
              <a:ext cx="9608820" cy="9525"/>
            </a:xfrm>
            <a:custGeom>
              <a:avLst/>
              <a:gdLst/>
              <a:ahLst/>
              <a:cxnLst/>
              <a:rect l="l" t="t" r="r" b="b"/>
              <a:pathLst>
                <a:path w="9608820" h="9525">
                  <a:moveTo>
                    <a:pt x="0" y="0"/>
                  </a:moveTo>
                  <a:lnTo>
                    <a:pt x="0" y="9144"/>
                  </a:lnTo>
                  <a:lnTo>
                    <a:pt x="9608820" y="9144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A4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63879" y="1722120"/>
              <a:ext cx="9608820" cy="10795"/>
            </a:xfrm>
            <a:custGeom>
              <a:avLst/>
              <a:gdLst/>
              <a:ahLst/>
              <a:cxnLst/>
              <a:rect l="l" t="t" r="r" b="b"/>
              <a:pathLst>
                <a:path w="9608820" h="10794">
                  <a:moveTo>
                    <a:pt x="0" y="0"/>
                  </a:moveTo>
                  <a:lnTo>
                    <a:pt x="0" y="10667"/>
                  </a:lnTo>
                  <a:lnTo>
                    <a:pt x="9608820" y="10667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A4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63879" y="1732788"/>
              <a:ext cx="9608820" cy="3175"/>
            </a:xfrm>
            <a:custGeom>
              <a:avLst/>
              <a:gdLst/>
              <a:ahLst/>
              <a:cxnLst/>
              <a:rect l="l" t="t" r="r" b="b"/>
              <a:pathLst>
                <a:path w="9608820" h="3175">
                  <a:moveTo>
                    <a:pt x="0" y="3047"/>
                  </a:moveTo>
                  <a:lnTo>
                    <a:pt x="9608820" y="3047"/>
                  </a:lnTo>
                  <a:lnTo>
                    <a:pt x="9608820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8FA3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63879" y="1735836"/>
              <a:ext cx="9608820" cy="18415"/>
            </a:xfrm>
            <a:custGeom>
              <a:avLst/>
              <a:gdLst/>
              <a:ahLst/>
              <a:cxnLst/>
              <a:rect l="l" t="t" r="r" b="b"/>
              <a:pathLst>
                <a:path w="9608820" h="18414">
                  <a:moveTo>
                    <a:pt x="0" y="0"/>
                  </a:moveTo>
                  <a:lnTo>
                    <a:pt x="0" y="18287"/>
                  </a:lnTo>
                  <a:lnTo>
                    <a:pt x="9608820" y="18287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A3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63879" y="1754124"/>
              <a:ext cx="9608820" cy="21590"/>
            </a:xfrm>
            <a:custGeom>
              <a:avLst/>
              <a:gdLst/>
              <a:ahLst/>
              <a:cxnLst/>
              <a:rect l="l" t="t" r="r" b="b"/>
              <a:pathLst>
                <a:path w="9608820" h="21589">
                  <a:moveTo>
                    <a:pt x="0" y="0"/>
                  </a:moveTo>
                  <a:lnTo>
                    <a:pt x="0" y="21335"/>
                  </a:lnTo>
                  <a:lnTo>
                    <a:pt x="9608820" y="21335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DA2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63879" y="1775460"/>
              <a:ext cx="9608820" cy="13970"/>
            </a:xfrm>
            <a:custGeom>
              <a:avLst/>
              <a:gdLst/>
              <a:ahLst/>
              <a:cxnLst/>
              <a:rect l="l" t="t" r="r" b="b"/>
              <a:pathLst>
                <a:path w="9608820" h="13969">
                  <a:moveTo>
                    <a:pt x="0" y="0"/>
                  </a:moveTo>
                  <a:lnTo>
                    <a:pt x="0" y="13716"/>
                  </a:lnTo>
                  <a:lnTo>
                    <a:pt x="9608820" y="13716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A1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63879" y="1789176"/>
              <a:ext cx="9608820" cy="15240"/>
            </a:xfrm>
            <a:custGeom>
              <a:avLst/>
              <a:gdLst/>
              <a:ahLst/>
              <a:cxnLst/>
              <a:rect l="l" t="t" r="r" b="b"/>
              <a:pathLst>
                <a:path w="9608820" h="15239">
                  <a:moveTo>
                    <a:pt x="0" y="0"/>
                  </a:moveTo>
                  <a:lnTo>
                    <a:pt x="0" y="15240"/>
                  </a:lnTo>
                  <a:lnTo>
                    <a:pt x="9608820" y="15240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BA1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63879" y="1804416"/>
              <a:ext cx="9608820" cy="15240"/>
            </a:xfrm>
            <a:custGeom>
              <a:avLst/>
              <a:gdLst/>
              <a:ahLst/>
              <a:cxnLst/>
              <a:rect l="l" t="t" r="r" b="b"/>
              <a:pathLst>
                <a:path w="9608820" h="15239">
                  <a:moveTo>
                    <a:pt x="0" y="0"/>
                  </a:moveTo>
                  <a:lnTo>
                    <a:pt x="0" y="15239"/>
                  </a:lnTo>
                  <a:lnTo>
                    <a:pt x="9608820" y="15239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A0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63879" y="1819656"/>
              <a:ext cx="9608820" cy="15240"/>
            </a:xfrm>
            <a:custGeom>
              <a:avLst/>
              <a:gdLst/>
              <a:ahLst/>
              <a:cxnLst/>
              <a:rect l="l" t="t" r="r" b="b"/>
              <a:pathLst>
                <a:path w="9608820" h="15239">
                  <a:moveTo>
                    <a:pt x="0" y="0"/>
                  </a:moveTo>
                  <a:lnTo>
                    <a:pt x="0" y="15240"/>
                  </a:lnTo>
                  <a:lnTo>
                    <a:pt x="9608820" y="15240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A0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63879" y="1834896"/>
              <a:ext cx="9608820" cy="20320"/>
            </a:xfrm>
            <a:custGeom>
              <a:avLst/>
              <a:gdLst/>
              <a:ahLst/>
              <a:cxnLst/>
              <a:rect l="l" t="t" r="r" b="b"/>
              <a:pathLst>
                <a:path w="9608820" h="20319">
                  <a:moveTo>
                    <a:pt x="0" y="0"/>
                  </a:moveTo>
                  <a:lnTo>
                    <a:pt x="0" y="19812"/>
                  </a:lnTo>
                  <a:lnTo>
                    <a:pt x="9608820" y="19812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9F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63879" y="1854708"/>
              <a:ext cx="9608820" cy="12700"/>
            </a:xfrm>
            <a:custGeom>
              <a:avLst/>
              <a:gdLst/>
              <a:ahLst/>
              <a:cxnLst/>
              <a:rect l="l" t="t" r="r" b="b"/>
              <a:pathLst>
                <a:path w="9608820" h="12700">
                  <a:moveTo>
                    <a:pt x="9608820" y="0"/>
                  </a:moveTo>
                  <a:lnTo>
                    <a:pt x="0" y="0"/>
                  </a:lnTo>
                  <a:lnTo>
                    <a:pt x="0" y="12191"/>
                  </a:lnTo>
                  <a:lnTo>
                    <a:pt x="9608820" y="12191"/>
                  </a:lnTo>
                  <a:lnTo>
                    <a:pt x="9608820" y="0"/>
                  </a:lnTo>
                  <a:close/>
                </a:path>
              </a:pathLst>
            </a:custGeom>
            <a:solidFill>
              <a:srgbClr val="879E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63879" y="1208532"/>
              <a:ext cx="9607550" cy="658495"/>
            </a:xfrm>
            <a:custGeom>
              <a:avLst/>
              <a:gdLst/>
              <a:ahLst/>
              <a:cxnLst/>
              <a:rect l="l" t="t" r="r" b="b"/>
              <a:pathLst>
                <a:path w="9607550" h="658494">
                  <a:moveTo>
                    <a:pt x="0" y="0"/>
                  </a:moveTo>
                  <a:lnTo>
                    <a:pt x="9607295" y="0"/>
                  </a:lnTo>
                  <a:lnTo>
                    <a:pt x="9607295" y="658368"/>
                  </a:lnTo>
                  <a:lnTo>
                    <a:pt x="0" y="658368"/>
                  </a:lnTo>
                  <a:lnTo>
                    <a:pt x="0" y="0"/>
                  </a:lnTo>
                  <a:close/>
                </a:path>
              </a:pathLst>
            </a:custGeom>
            <a:ln w="609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75132" y="1359407"/>
              <a:ext cx="638810" cy="382905"/>
            </a:xfrm>
            <a:custGeom>
              <a:avLst/>
              <a:gdLst/>
              <a:ahLst/>
              <a:cxnLst/>
              <a:rect l="l" t="t" r="r" b="b"/>
              <a:pathLst>
                <a:path w="638810" h="382905">
                  <a:moveTo>
                    <a:pt x="204216" y="24384"/>
                  </a:moveTo>
                  <a:lnTo>
                    <a:pt x="202692" y="22860"/>
                  </a:lnTo>
                  <a:lnTo>
                    <a:pt x="202692" y="21336"/>
                  </a:lnTo>
                  <a:lnTo>
                    <a:pt x="199644" y="21336"/>
                  </a:lnTo>
                  <a:lnTo>
                    <a:pt x="198120" y="19812"/>
                  </a:lnTo>
                  <a:lnTo>
                    <a:pt x="195072" y="19812"/>
                  </a:lnTo>
                  <a:lnTo>
                    <a:pt x="192024" y="18288"/>
                  </a:lnTo>
                  <a:lnTo>
                    <a:pt x="181356" y="18288"/>
                  </a:lnTo>
                  <a:lnTo>
                    <a:pt x="178308" y="19812"/>
                  </a:lnTo>
                  <a:lnTo>
                    <a:pt x="172212" y="19812"/>
                  </a:lnTo>
                  <a:lnTo>
                    <a:pt x="170688" y="21336"/>
                  </a:lnTo>
                  <a:lnTo>
                    <a:pt x="167640" y="21336"/>
                  </a:lnTo>
                  <a:lnTo>
                    <a:pt x="167640" y="24384"/>
                  </a:lnTo>
                  <a:lnTo>
                    <a:pt x="166116" y="24384"/>
                  </a:lnTo>
                  <a:lnTo>
                    <a:pt x="166116" y="138684"/>
                  </a:lnTo>
                  <a:lnTo>
                    <a:pt x="38100" y="138684"/>
                  </a:lnTo>
                  <a:lnTo>
                    <a:pt x="38100" y="24384"/>
                  </a:lnTo>
                  <a:lnTo>
                    <a:pt x="36576" y="22860"/>
                  </a:lnTo>
                  <a:lnTo>
                    <a:pt x="36576" y="21336"/>
                  </a:lnTo>
                  <a:lnTo>
                    <a:pt x="33528" y="21336"/>
                  </a:lnTo>
                  <a:lnTo>
                    <a:pt x="32004" y="19812"/>
                  </a:lnTo>
                  <a:lnTo>
                    <a:pt x="28956" y="19812"/>
                  </a:lnTo>
                  <a:lnTo>
                    <a:pt x="25908" y="18288"/>
                  </a:lnTo>
                  <a:lnTo>
                    <a:pt x="15240" y="18288"/>
                  </a:lnTo>
                  <a:lnTo>
                    <a:pt x="12192" y="19812"/>
                  </a:lnTo>
                  <a:lnTo>
                    <a:pt x="6096" y="19812"/>
                  </a:lnTo>
                  <a:lnTo>
                    <a:pt x="4572" y="21336"/>
                  </a:lnTo>
                  <a:lnTo>
                    <a:pt x="1524" y="21336"/>
                  </a:lnTo>
                  <a:lnTo>
                    <a:pt x="1524" y="22860"/>
                  </a:lnTo>
                  <a:lnTo>
                    <a:pt x="0" y="24384"/>
                  </a:lnTo>
                  <a:lnTo>
                    <a:pt x="0" y="298704"/>
                  </a:lnTo>
                  <a:lnTo>
                    <a:pt x="1524" y="300228"/>
                  </a:lnTo>
                  <a:lnTo>
                    <a:pt x="1524" y="301752"/>
                  </a:lnTo>
                  <a:lnTo>
                    <a:pt x="4572" y="301752"/>
                  </a:lnTo>
                  <a:lnTo>
                    <a:pt x="6096" y="303276"/>
                  </a:lnTo>
                  <a:lnTo>
                    <a:pt x="10668" y="303276"/>
                  </a:lnTo>
                  <a:lnTo>
                    <a:pt x="12192" y="304800"/>
                  </a:lnTo>
                  <a:lnTo>
                    <a:pt x="22860" y="304800"/>
                  </a:lnTo>
                  <a:lnTo>
                    <a:pt x="25908" y="303276"/>
                  </a:lnTo>
                  <a:lnTo>
                    <a:pt x="32004" y="303276"/>
                  </a:lnTo>
                  <a:lnTo>
                    <a:pt x="33528" y="301752"/>
                  </a:lnTo>
                  <a:lnTo>
                    <a:pt x="36576" y="301752"/>
                  </a:lnTo>
                  <a:lnTo>
                    <a:pt x="36576" y="300228"/>
                  </a:lnTo>
                  <a:lnTo>
                    <a:pt x="38100" y="298704"/>
                  </a:lnTo>
                  <a:lnTo>
                    <a:pt x="38100" y="172212"/>
                  </a:lnTo>
                  <a:lnTo>
                    <a:pt x="166116" y="172212"/>
                  </a:lnTo>
                  <a:lnTo>
                    <a:pt x="166116" y="298704"/>
                  </a:lnTo>
                  <a:lnTo>
                    <a:pt x="167640" y="298704"/>
                  </a:lnTo>
                  <a:lnTo>
                    <a:pt x="167640" y="301752"/>
                  </a:lnTo>
                  <a:lnTo>
                    <a:pt x="170688" y="301752"/>
                  </a:lnTo>
                  <a:lnTo>
                    <a:pt x="172212" y="303276"/>
                  </a:lnTo>
                  <a:lnTo>
                    <a:pt x="176784" y="303276"/>
                  </a:lnTo>
                  <a:lnTo>
                    <a:pt x="178308" y="304800"/>
                  </a:lnTo>
                  <a:lnTo>
                    <a:pt x="188976" y="304800"/>
                  </a:lnTo>
                  <a:lnTo>
                    <a:pt x="192024" y="303276"/>
                  </a:lnTo>
                  <a:lnTo>
                    <a:pt x="198120" y="303276"/>
                  </a:lnTo>
                  <a:lnTo>
                    <a:pt x="199644" y="301752"/>
                  </a:lnTo>
                  <a:lnTo>
                    <a:pt x="202692" y="301752"/>
                  </a:lnTo>
                  <a:lnTo>
                    <a:pt x="202692" y="300228"/>
                  </a:lnTo>
                  <a:lnTo>
                    <a:pt x="204216" y="298704"/>
                  </a:lnTo>
                  <a:lnTo>
                    <a:pt x="204216" y="172212"/>
                  </a:lnTo>
                  <a:lnTo>
                    <a:pt x="204216" y="138684"/>
                  </a:lnTo>
                  <a:lnTo>
                    <a:pt x="204216" y="24384"/>
                  </a:lnTo>
                  <a:close/>
                </a:path>
                <a:path w="638810" h="382905">
                  <a:moveTo>
                    <a:pt x="435864" y="97536"/>
                  </a:moveTo>
                  <a:lnTo>
                    <a:pt x="434340" y="96012"/>
                  </a:lnTo>
                  <a:lnTo>
                    <a:pt x="432816" y="96012"/>
                  </a:lnTo>
                  <a:lnTo>
                    <a:pt x="431292" y="94488"/>
                  </a:lnTo>
                  <a:lnTo>
                    <a:pt x="405384" y="94488"/>
                  </a:lnTo>
                  <a:lnTo>
                    <a:pt x="403860" y="96012"/>
                  </a:lnTo>
                  <a:lnTo>
                    <a:pt x="402336" y="96012"/>
                  </a:lnTo>
                  <a:lnTo>
                    <a:pt x="400812" y="97536"/>
                  </a:lnTo>
                  <a:lnTo>
                    <a:pt x="400812" y="99060"/>
                  </a:lnTo>
                  <a:lnTo>
                    <a:pt x="399288" y="102108"/>
                  </a:lnTo>
                  <a:lnTo>
                    <a:pt x="345948" y="260604"/>
                  </a:lnTo>
                  <a:lnTo>
                    <a:pt x="344424" y="260604"/>
                  </a:lnTo>
                  <a:lnTo>
                    <a:pt x="288036" y="102108"/>
                  </a:lnTo>
                  <a:lnTo>
                    <a:pt x="288036" y="100584"/>
                  </a:lnTo>
                  <a:lnTo>
                    <a:pt x="286512" y="99060"/>
                  </a:lnTo>
                  <a:lnTo>
                    <a:pt x="286512" y="97536"/>
                  </a:lnTo>
                  <a:lnTo>
                    <a:pt x="284988" y="97536"/>
                  </a:lnTo>
                  <a:lnTo>
                    <a:pt x="284988" y="96012"/>
                  </a:lnTo>
                  <a:lnTo>
                    <a:pt x="283464" y="96012"/>
                  </a:lnTo>
                  <a:lnTo>
                    <a:pt x="281940" y="94488"/>
                  </a:lnTo>
                  <a:lnTo>
                    <a:pt x="254508" y="94488"/>
                  </a:lnTo>
                  <a:lnTo>
                    <a:pt x="251460" y="96012"/>
                  </a:lnTo>
                  <a:lnTo>
                    <a:pt x="248412" y="99060"/>
                  </a:lnTo>
                  <a:lnTo>
                    <a:pt x="248412" y="102108"/>
                  </a:lnTo>
                  <a:lnTo>
                    <a:pt x="251460" y="108204"/>
                  </a:lnTo>
                  <a:lnTo>
                    <a:pt x="321564" y="295656"/>
                  </a:lnTo>
                  <a:lnTo>
                    <a:pt x="321564" y="298704"/>
                  </a:lnTo>
                  <a:lnTo>
                    <a:pt x="324612" y="301752"/>
                  </a:lnTo>
                  <a:lnTo>
                    <a:pt x="326136" y="301752"/>
                  </a:lnTo>
                  <a:lnTo>
                    <a:pt x="327660" y="303276"/>
                  </a:lnTo>
                  <a:lnTo>
                    <a:pt x="300228" y="371856"/>
                  </a:lnTo>
                  <a:lnTo>
                    <a:pt x="298704" y="373380"/>
                  </a:lnTo>
                  <a:lnTo>
                    <a:pt x="298704" y="377952"/>
                  </a:lnTo>
                  <a:lnTo>
                    <a:pt x="301752" y="381000"/>
                  </a:lnTo>
                  <a:lnTo>
                    <a:pt x="303276" y="381000"/>
                  </a:lnTo>
                  <a:lnTo>
                    <a:pt x="306324" y="382524"/>
                  </a:lnTo>
                  <a:lnTo>
                    <a:pt x="327660" y="382524"/>
                  </a:lnTo>
                  <a:lnTo>
                    <a:pt x="332232" y="381000"/>
                  </a:lnTo>
                  <a:lnTo>
                    <a:pt x="335280" y="379476"/>
                  </a:lnTo>
                  <a:lnTo>
                    <a:pt x="336804" y="377952"/>
                  </a:lnTo>
                  <a:lnTo>
                    <a:pt x="338328" y="374904"/>
                  </a:lnTo>
                  <a:lnTo>
                    <a:pt x="364236" y="303276"/>
                  </a:lnTo>
                  <a:lnTo>
                    <a:pt x="379780" y="260604"/>
                  </a:lnTo>
                  <a:lnTo>
                    <a:pt x="435864" y="106680"/>
                  </a:lnTo>
                  <a:lnTo>
                    <a:pt x="435864" y="97536"/>
                  </a:lnTo>
                  <a:close/>
                </a:path>
                <a:path w="638810" h="382905">
                  <a:moveTo>
                    <a:pt x="638556" y="3048"/>
                  </a:moveTo>
                  <a:lnTo>
                    <a:pt x="637032" y="3048"/>
                  </a:lnTo>
                  <a:lnTo>
                    <a:pt x="637032" y="1524"/>
                  </a:lnTo>
                  <a:lnTo>
                    <a:pt x="633984" y="1524"/>
                  </a:lnTo>
                  <a:lnTo>
                    <a:pt x="632460" y="0"/>
                  </a:lnTo>
                  <a:lnTo>
                    <a:pt x="609600" y="0"/>
                  </a:lnTo>
                  <a:lnTo>
                    <a:pt x="608076" y="1524"/>
                  </a:lnTo>
                  <a:lnTo>
                    <a:pt x="605028" y="1524"/>
                  </a:lnTo>
                  <a:lnTo>
                    <a:pt x="603504" y="3048"/>
                  </a:lnTo>
                  <a:lnTo>
                    <a:pt x="603504" y="120396"/>
                  </a:lnTo>
                  <a:lnTo>
                    <a:pt x="603504" y="158496"/>
                  </a:lnTo>
                  <a:lnTo>
                    <a:pt x="603504" y="237744"/>
                  </a:lnTo>
                  <a:lnTo>
                    <a:pt x="597408" y="245364"/>
                  </a:lnTo>
                  <a:lnTo>
                    <a:pt x="582168" y="260604"/>
                  </a:lnTo>
                  <a:lnTo>
                    <a:pt x="576072" y="265176"/>
                  </a:lnTo>
                  <a:lnTo>
                    <a:pt x="566928" y="271272"/>
                  </a:lnTo>
                  <a:lnTo>
                    <a:pt x="553212" y="275844"/>
                  </a:lnTo>
                  <a:lnTo>
                    <a:pt x="534924" y="275844"/>
                  </a:lnTo>
                  <a:lnTo>
                    <a:pt x="527304" y="274320"/>
                  </a:lnTo>
                  <a:lnTo>
                    <a:pt x="515112" y="265176"/>
                  </a:lnTo>
                  <a:lnTo>
                    <a:pt x="509016" y="259080"/>
                  </a:lnTo>
                  <a:lnTo>
                    <a:pt x="505942" y="251421"/>
                  </a:lnTo>
                  <a:lnTo>
                    <a:pt x="503059" y="245732"/>
                  </a:lnTo>
                  <a:lnTo>
                    <a:pt x="495554" y="205003"/>
                  </a:lnTo>
                  <a:lnTo>
                    <a:pt x="495300" y="198120"/>
                  </a:lnTo>
                  <a:lnTo>
                    <a:pt x="495554" y="190411"/>
                  </a:lnTo>
                  <a:lnTo>
                    <a:pt x="504342" y="151409"/>
                  </a:lnTo>
                  <a:lnTo>
                    <a:pt x="507492" y="146304"/>
                  </a:lnTo>
                  <a:lnTo>
                    <a:pt x="510540" y="138684"/>
                  </a:lnTo>
                  <a:lnTo>
                    <a:pt x="516636" y="132588"/>
                  </a:lnTo>
                  <a:lnTo>
                    <a:pt x="528828" y="123444"/>
                  </a:lnTo>
                  <a:lnTo>
                    <a:pt x="536448" y="121920"/>
                  </a:lnTo>
                  <a:lnTo>
                    <a:pt x="545592" y="121920"/>
                  </a:lnTo>
                  <a:lnTo>
                    <a:pt x="581418" y="136423"/>
                  </a:lnTo>
                  <a:lnTo>
                    <a:pt x="603504" y="158496"/>
                  </a:lnTo>
                  <a:lnTo>
                    <a:pt x="603504" y="120396"/>
                  </a:lnTo>
                  <a:lnTo>
                    <a:pt x="567397" y="95300"/>
                  </a:lnTo>
                  <a:lnTo>
                    <a:pt x="542544" y="91440"/>
                  </a:lnTo>
                  <a:lnTo>
                    <a:pt x="532536" y="91782"/>
                  </a:lnTo>
                  <a:lnTo>
                    <a:pt x="491286" y="108013"/>
                  </a:lnTo>
                  <a:lnTo>
                    <a:pt x="466763" y="145694"/>
                  </a:lnTo>
                  <a:lnTo>
                    <a:pt x="459003" y="188887"/>
                  </a:lnTo>
                  <a:lnTo>
                    <a:pt x="458787" y="198120"/>
                  </a:lnTo>
                  <a:lnTo>
                    <a:pt x="458812" y="205003"/>
                  </a:lnTo>
                  <a:lnTo>
                    <a:pt x="464375" y="251460"/>
                  </a:lnTo>
                  <a:lnTo>
                    <a:pt x="487489" y="288417"/>
                  </a:lnTo>
                  <a:lnTo>
                    <a:pt x="527964" y="305993"/>
                  </a:lnTo>
                  <a:lnTo>
                    <a:pt x="537972" y="306324"/>
                  </a:lnTo>
                  <a:lnTo>
                    <a:pt x="547966" y="305752"/>
                  </a:lnTo>
                  <a:lnTo>
                    <a:pt x="591121" y="285940"/>
                  </a:lnTo>
                  <a:lnTo>
                    <a:pt x="602170" y="275844"/>
                  </a:lnTo>
                  <a:lnTo>
                    <a:pt x="606552" y="271272"/>
                  </a:lnTo>
                  <a:lnTo>
                    <a:pt x="606552" y="300228"/>
                  </a:lnTo>
                  <a:lnTo>
                    <a:pt x="608076" y="300228"/>
                  </a:lnTo>
                  <a:lnTo>
                    <a:pt x="608076" y="301752"/>
                  </a:lnTo>
                  <a:lnTo>
                    <a:pt x="609600" y="301752"/>
                  </a:lnTo>
                  <a:lnTo>
                    <a:pt x="611124" y="303276"/>
                  </a:lnTo>
                  <a:lnTo>
                    <a:pt x="615696" y="303276"/>
                  </a:lnTo>
                  <a:lnTo>
                    <a:pt x="617220" y="304800"/>
                  </a:lnTo>
                  <a:lnTo>
                    <a:pt x="626364" y="304800"/>
                  </a:lnTo>
                  <a:lnTo>
                    <a:pt x="629412" y="303276"/>
                  </a:lnTo>
                  <a:lnTo>
                    <a:pt x="635508" y="303276"/>
                  </a:lnTo>
                  <a:lnTo>
                    <a:pt x="637032" y="301752"/>
                  </a:lnTo>
                  <a:lnTo>
                    <a:pt x="638556" y="301752"/>
                  </a:lnTo>
                  <a:lnTo>
                    <a:pt x="638556" y="271272"/>
                  </a:lnTo>
                  <a:lnTo>
                    <a:pt x="638556" y="121920"/>
                  </a:lnTo>
                  <a:lnTo>
                    <a:pt x="638556" y="120396"/>
                  </a:lnTo>
                  <a:lnTo>
                    <a:pt x="638556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9220" y="1450848"/>
              <a:ext cx="115824" cy="213360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4856" y="1450848"/>
              <a:ext cx="161544" cy="214883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40407" y="1453896"/>
              <a:ext cx="169164" cy="211835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1975104" y="1357883"/>
              <a:ext cx="143510" cy="306705"/>
            </a:xfrm>
            <a:custGeom>
              <a:avLst/>
              <a:gdLst/>
              <a:ahLst/>
              <a:cxnLst/>
              <a:rect l="l" t="t" r="r" b="b"/>
              <a:pathLst>
                <a:path w="143510" h="306705">
                  <a:moveTo>
                    <a:pt x="36576" y="4572"/>
                  </a:moveTo>
                  <a:lnTo>
                    <a:pt x="35052" y="4572"/>
                  </a:lnTo>
                  <a:lnTo>
                    <a:pt x="35052" y="3048"/>
                  </a:lnTo>
                  <a:lnTo>
                    <a:pt x="33528" y="3048"/>
                  </a:lnTo>
                  <a:lnTo>
                    <a:pt x="32004" y="1524"/>
                  </a:lnTo>
                  <a:lnTo>
                    <a:pt x="28956" y="0"/>
                  </a:lnTo>
                  <a:lnTo>
                    <a:pt x="9144" y="0"/>
                  </a:lnTo>
                  <a:lnTo>
                    <a:pt x="7620" y="1524"/>
                  </a:lnTo>
                  <a:lnTo>
                    <a:pt x="4572" y="1524"/>
                  </a:lnTo>
                  <a:lnTo>
                    <a:pt x="3048" y="3048"/>
                  </a:lnTo>
                  <a:lnTo>
                    <a:pt x="1524" y="3048"/>
                  </a:lnTo>
                  <a:lnTo>
                    <a:pt x="1524" y="4572"/>
                  </a:lnTo>
                  <a:lnTo>
                    <a:pt x="0" y="4572"/>
                  </a:lnTo>
                  <a:lnTo>
                    <a:pt x="0" y="301752"/>
                  </a:lnTo>
                  <a:lnTo>
                    <a:pt x="1524" y="301752"/>
                  </a:lnTo>
                  <a:lnTo>
                    <a:pt x="1524" y="303276"/>
                  </a:lnTo>
                  <a:lnTo>
                    <a:pt x="4572" y="303276"/>
                  </a:lnTo>
                  <a:lnTo>
                    <a:pt x="4572" y="304800"/>
                  </a:lnTo>
                  <a:lnTo>
                    <a:pt x="9144" y="304800"/>
                  </a:lnTo>
                  <a:lnTo>
                    <a:pt x="12192" y="306324"/>
                  </a:lnTo>
                  <a:lnTo>
                    <a:pt x="21336" y="306324"/>
                  </a:lnTo>
                  <a:lnTo>
                    <a:pt x="24384" y="304800"/>
                  </a:lnTo>
                  <a:lnTo>
                    <a:pt x="32004" y="304800"/>
                  </a:lnTo>
                  <a:lnTo>
                    <a:pt x="32004" y="303276"/>
                  </a:lnTo>
                  <a:lnTo>
                    <a:pt x="35052" y="303276"/>
                  </a:lnTo>
                  <a:lnTo>
                    <a:pt x="35052" y="301752"/>
                  </a:lnTo>
                  <a:lnTo>
                    <a:pt x="36576" y="301752"/>
                  </a:lnTo>
                  <a:lnTo>
                    <a:pt x="36576" y="4572"/>
                  </a:lnTo>
                  <a:close/>
                </a:path>
                <a:path w="143510" h="306705">
                  <a:moveTo>
                    <a:pt x="140208" y="100584"/>
                  </a:moveTo>
                  <a:lnTo>
                    <a:pt x="138684" y="100584"/>
                  </a:lnTo>
                  <a:lnTo>
                    <a:pt x="138684" y="99060"/>
                  </a:lnTo>
                  <a:lnTo>
                    <a:pt x="137160" y="97536"/>
                  </a:lnTo>
                  <a:lnTo>
                    <a:pt x="135636" y="97536"/>
                  </a:lnTo>
                  <a:lnTo>
                    <a:pt x="134112" y="96012"/>
                  </a:lnTo>
                  <a:lnTo>
                    <a:pt x="109728" y="96012"/>
                  </a:lnTo>
                  <a:lnTo>
                    <a:pt x="108204" y="97536"/>
                  </a:lnTo>
                  <a:lnTo>
                    <a:pt x="105156" y="97536"/>
                  </a:lnTo>
                  <a:lnTo>
                    <a:pt x="105156" y="99060"/>
                  </a:lnTo>
                  <a:lnTo>
                    <a:pt x="103632" y="100584"/>
                  </a:lnTo>
                  <a:lnTo>
                    <a:pt x="103632" y="301752"/>
                  </a:lnTo>
                  <a:lnTo>
                    <a:pt x="105156" y="301752"/>
                  </a:lnTo>
                  <a:lnTo>
                    <a:pt x="105156" y="303276"/>
                  </a:lnTo>
                  <a:lnTo>
                    <a:pt x="106680" y="303276"/>
                  </a:lnTo>
                  <a:lnTo>
                    <a:pt x="108204" y="304800"/>
                  </a:lnTo>
                  <a:lnTo>
                    <a:pt x="112776" y="304800"/>
                  </a:lnTo>
                  <a:lnTo>
                    <a:pt x="115824" y="306324"/>
                  </a:lnTo>
                  <a:lnTo>
                    <a:pt x="124968" y="306324"/>
                  </a:lnTo>
                  <a:lnTo>
                    <a:pt x="128016" y="304800"/>
                  </a:lnTo>
                  <a:lnTo>
                    <a:pt x="134112" y="304800"/>
                  </a:lnTo>
                  <a:lnTo>
                    <a:pt x="135636" y="303276"/>
                  </a:lnTo>
                  <a:lnTo>
                    <a:pt x="138684" y="303276"/>
                  </a:lnTo>
                  <a:lnTo>
                    <a:pt x="138684" y="301752"/>
                  </a:lnTo>
                  <a:lnTo>
                    <a:pt x="140208" y="301752"/>
                  </a:lnTo>
                  <a:lnTo>
                    <a:pt x="140208" y="100584"/>
                  </a:lnTo>
                  <a:close/>
                </a:path>
                <a:path w="143510" h="306705">
                  <a:moveTo>
                    <a:pt x="143256" y="27432"/>
                  </a:moveTo>
                  <a:lnTo>
                    <a:pt x="141732" y="21336"/>
                  </a:lnTo>
                  <a:lnTo>
                    <a:pt x="135636" y="15240"/>
                  </a:lnTo>
                  <a:lnTo>
                    <a:pt x="112776" y="15240"/>
                  </a:lnTo>
                  <a:lnTo>
                    <a:pt x="106680" y="16764"/>
                  </a:lnTo>
                  <a:lnTo>
                    <a:pt x="100584" y="22860"/>
                  </a:lnTo>
                  <a:lnTo>
                    <a:pt x="99060" y="27432"/>
                  </a:lnTo>
                  <a:lnTo>
                    <a:pt x="99060" y="44196"/>
                  </a:lnTo>
                  <a:lnTo>
                    <a:pt x="100584" y="50292"/>
                  </a:lnTo>
                  <a:lnTo>
                    <a:pt x="106680" y="56388"/>
                  </a:lnTo>
                  <a:lnTo>
                    <a:pt x="112776" y="57912"/>
                  </a:lnTo>
                  <a:lnTo>
                    <a:pt x="129540" y="57912"/>
                  </a:lnTo>
                  <a:lnTo>
                    <a:pt x="135636" y="56388"/>
                  </a:lnTo>
                  <a:lnTo>
                    <a:pt x="141732" y="50292"/>
                  </a:lnTo>
                  <a:lnTo>
                    <a:pt x="143256" y="44196"/>
                  </a:lnTo>
                  <a:lnTo>
                    <a:pt x="143256" y="274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68651" y="1450848"/>
              <a:ext cx="153924" cy="214883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68880" y="1356360"/>
              <a:ext cx="2101596" cy="309371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4721390" y="1351787"/>
              <a:ext cx="471170" cy="386080"/>
            </a:xfrm>
            <a:custGeom>
              <a:avLst/>
              <a:gdLst/>
              <a:ahLst/>
              <a:cxnLst/>
              <a:rect l="l" t="t" r="r" b="b"/>
              <a:pathLst>
                <a:path w="471170" h="386080">
                  <a:moveTo>
                    <a:pt x="79209" y="4572"/>
                  </a:moveTo>
                  <a:lnTo>
                    <a:pt x="76161" y="1524"/>
                  </a:lnTo>
                  <a:lnTo>
                    <a:pt x="73113" y="1524"/>
                  </a:lnTo>
                  <a:lnTo>
                    <a:pt x="70065" y="0"/>
                  </a:lnTo>
                  <a:lnTo>
                    <a:pt x="57873" y="0"/>
                  </a:lnTo>
                  <a:lnTo>
                    <a:pt x="56349" y="1524"/>
                  </a:lnTo>
                  <a:lnTo>
                    <a:pt x="50253" y="1524"/>
                  </a:lnTo>
                  <a:lnTo>
                    <a:pt x="50253" y="3048"/>
                  </a:lnTo>
                  <a:lnTo>
                    <a:pt x="48729" y="3048"/>
                  </a:lnTo>
                  <a:lnTo>
                    <a:pt x="47205" y="4572"/>
                  </a:lnTo>
                  <a:lnTo>
                    <a:pt x="27393" y="50292"/>
                  </a:lnTo>
                  <a:lnTo>
                    <a:pt x="12153" y="96012"/>
                  </a:lnTo>
                  <a:lnTo>
                    <a:pt x="3009" y="144780"/>
                  </a:lnTo>
                  <a:lnTo>
                    <a:pt x="1244" y="156476"/>
                  </a:lnTo>
                  <a:lnTo>
                    <a:pt x="342" y="168605"/>
                  </a:lnTo>
                  <a:lnTo>
                    <a:pt x="0" y="181000"/>
                  </a:lnTo>
                  <a:lnTo>
                    <a:pt x="0" y="205892"/>
                  </a:lnTo>
                  <a:lnTo>
                    <a:pt x="330" y="217932"/>
                  </a:lnTo>
                  <a:lnTo>
                    <a:pt x="1244" y="229984"/>
                  </a:lnTo>
                  <a:lnTo>
                    <a:pt x="3009" y="242316"/>
                  </a:lnTo>
                  <a:lnTo>
                    <a:pt x="4432" y="253987"/>
                  </a:lnTo>
                  <a:lnTo>
                    <a:pt x="6438" y="265938"/>
                  </a:lnTo>
                  <a:lnTo>
                    <a:pt x="9004" y="277901"/>
                  </a:lnTo>
                  <a:lnTo>
                    <a:pt x="12153" y="289560"/>
                  </a:lnTo>
                  <a:lnTo>
                    <a:pt x="14960" y="301231"/>
                  </a:lnTo>
                  <a:lnTo>
                    <a:pt x="31978" y="348005"/>
                  </a:lnTo>
                  <a:lnTo>
                    <a:pt x="47205" y="381000"/>
                  </a:lnTo>
                  <a:lnTo>
                    <a:pt x="47205" y="382524"/>
                  </a:lnTo>
                  <a:lnTo>
                    <a:pt x="48729" y="382524"/>
                  </a:lnTo>
                  <a:lnTo>
                    <a:pt x="50253" y="384048"/>
                  </a:lnTo>
                  <a:lnTo>
                    <a:pt x="51777" y="384048"/>
                  </a:lnTo>
                  <a:lnTo>
                    <a:pt x="53301" y="385572"/>
                  </a:lnTo>
                  <a:lnTo>
                    <a:pt x="74637" y="385572"/>
                  </a:lnTo>
                  <a:lnTo>
                    <a:pt x="76161" y="384048"/>
                  </a:lnTo>
                  <a:lnTo>
                    <a:pt x="77685" y="384048"/>
                  </a:lnTo>
                  <a:lnTo>
                    <a:pt x="79209" y="382524"/>
                  </a:lnTo>
                  <a:lnTo>
                    <a:pt x="79209" y="377952"/>
                  </a:lnTo>
                  <a:lnTo>
                    <a:pt x="77685" y="376428"/>
                  </a:lnTo>
                  <a:lnTo>
                    <a:pt x="68846" y="353783"/>
                  </a:lnTo>
                  <a:lnTo>
                    <a:pt x="53467" y="308495"/>
                  </a:lnTo>
                  <a:lnTo>
                    <a:pt x="43205" y="262115"/>
                  </a:lnTo>
                  <a:lnTo>
                    <a:pt x="38633" y="215773"/>
                  </a:lnTo>
                  <a:lnTo>
                    <a:pt x="38061" y="192024"/>
                  </a:lnTo>
                  <a:lnTo>
                    <a:pt x="38633" y="169151"/>
                  </a:lnTo>
                  <a:lnTo>
                    <a:pt x="43205" y="122809"/>
                  </a:lnTo>
                  <a:lnTo>
                    <a:pt x="53492" y="76225"/>
                  </a:lnTo>
                  <a:lnTo>
                    <a:pt x="69494" y="31127"/>
                  </a:lnTo>
                  <a:lnTo>
                    <a:pt x="79209" y="9144"/>
                  </a:lnTo>
                  <a:lnTo>
                    <a:pt x="79209" y="4572"/>
                  </a:lnTo>
                  <a:close/>
                </a:path>
                <a:path w="471170" h="386080">
                  <a:moveTo>
                    <a:pt x="470877" y="19812"/>
                  </a:moveTo>
                  <a:lnTo>
                    <a:pt x="432777" y="10668"/>
                  </a:lnTo>
                  <a:lnTo>
                    <a:pt x="396201" y="9144"/>
                  </a:lnTo>
                  <a:lnTo>
                    <a:pt x="379361" y="10058"/>
                  </a:lnTo>
                  <a:lnTo>
                    <a:pt x="333717" y="25908"/>
                  </a:lnTo>
                  <a:lnTo>
                    <a:pt x="294919" y="58915"/>
                  </a:lnTo>
                  <a:lnTo>
                    <a:pt x="265137" y="107632"/>
                  </a:lnTo>
                  <a:lnTo>
                    <a:pt x="251421" y="147828"/>
                  </a:lnTo>
                  <a:lnTo>
                    <a:pt x="243230" y="186690"/>
                  </a:lnTo>
                  <a:lnTo>
                    <a:pt x="240753" y="220980"/>
                  </a:lnTo>
                  <a:lnTo>
                    <a:pt x="241935" y="242443"/>
                  </a:lnTo>
                  <a:lnTo>
                    <a:pt x="262089" y="291084"/>
                  </a:lnTo>
                  <a:lnTo>
                    <a:pt x="305155" y="312521"/>
                  </a:lnTo>
                  <a:lnTo>
                    <a:pt x="324573" y="313944"/>
                  </a:lnTo>
                  <a:lnTo>
                    <a:pt x="346265" y="313359"/>
                  </a:lnTo>
                  <a:lnTo>
                    <a:pt x="389077" y="308165"/>
                  </a:lnTo>
                  <a:lnTo>
                    <a:pt x="423633" y="240792"/>
                  </a:lnTo>
                  <a:lnTo>
                    <a:pt x="396811" y="250507"/>
                  </a:lnTo>
                  <a:lnTo>
                    <a:pt x="391629" y="259092"/>
                  </a:lnTo>
                  <a:lnTo>
                    <a:pt x="363804" y="286727"/>
                  </a:lnTo>
                  <a:lnTo>
                    <a:pt x="329145" y="294132"/>
                  </a:lnTo>
                  <a:lnTo>
                    <a:pt x="317423" y="293255"/>
                  </a:lnTo>
                  <a:lnTo>
                    <a:pt x="284378" y="258508"/>
                  </a:lnTo>
                  <a:lnTo>
                    <a:pt x="281901" y="230124"/>
                  </a:lnTo>
                  <a:lnTo>
                    <a:pt x="282752" y="208127"/>
                  </a:lnTo>
                  <a:lnTo>
                    <a:pt x="289610" y="162407"/>
                  </a:lnTo>
                  <a:lnTo>
                    <a:pt x="304190" y="114922"/>
                  </a:lnTo>
                  <a:lnTo>
                    <a:pt x="324764" y="74828"/>
                  </a:lnTo>
                  <a:lnTo>
                    <a:pt x="350494" y="45034"/>
                  </a:lnTo>
                  <a:lnTo>
                    <a:pt x="393153" y="28956"/>
                  </a:lnTo>
                  <a:lnTo>
                    <a:pt x="403720" y="29578"/>
                  </a:lnTo>
                  <a:lnTo>
                    <a:pt x="432968" y="56197"/>
                  </a:lnTo>
                  <a:lnTo>
                    <a:pt x="437349" y="79248"/>
                  </a:lnTo>
                  <a:lnTo>
                    <a:pt x="458685" y="79248"/>
                  </a:lnTo>
                  <a:lnTo>
                    <a:pt x="470877" y="198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92267" y="1591056"/>
              <a:ext cx="140208" cy="16611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74208" y="1612392"/>
              <a:ext cx="65531" cy="109727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5663184" y="1360932"/>
              <a:ext cx="231775" cy="304800"/>
            </a:xfrm>
            <a:custGeom>
              <a:avLst/>
              <a:gdLst/>
              <a:ahLst/>
              <a:cxnLst/>
              <a:rect l="l" t="t" r="r" b="b"/>
              <a:pathLst>
                <a:path w="231775" h="304800">
                  <a:moveTo>
                    <a:pt x="156971" y="0"/>
                  </a:moveTo>
                  <a:lnTo>
                    <a:pt x="108751" y="9001"/>
                  </a:lnTo>
                  <a:lnTo>
                    <a:pt x="67055" y="36957"/>
                  </a:lnTo>
                  <a:lnTo>
                    <a:pt x="34480" y="80605"/>
                  </a:lnTo>
                  <a:lnTo>
                    <a:pt x="18478" y="117800"/>
                  </a:lnTo>
                  <a:lnTo>
                    <a:pt x="7072" y="158686"/>
                  </a:lnTo>
                  <a:lnTo>
                    <a:pt x="0" y="211836"/>
                  </a:lnTo>
                  <a:lnTo>
                    <a:pt x="1428" y="233291"/>
                  </a:lnTo>
                  <a:lnTo>
                    <a:pt x="22860" y="281940"/>
                  </a:lnTo>
                  <a:lnTo>
                    <a:pt x="65936" y="303371"/>
                  </a:lnTo>
                  <a:lnTo>
                    <a:pt x="85343" y="304800"/>
                  </a:lnTo>
                  <a:lnTo>
                    <a:pt x="107037" y="304204"/>
                  </a:lnTo>
                  <a:lnTo>
                    <a:pt x="128587" y="302323"/>
                  </a:lnTo>
                  <a:lnTo>
                    <a:pt x="149852" y="299013"/>
                  </a:lnTo>
                  <a:lnTo>
                    <a:pt x="170687" y="294132"/>
                  </a:lnTo>
                  <a:lnTo>
                    <a:pt x="182879" y="231648"/>
                  </a:lnTo>
                  <a:lnTo>
                    <a:pt x="163067" y="231648"/>
                  </a:lnTo>
                  <a:lnTo>
                    <a:pt x="157376" y="241363"/>
                  </a:lnTo>
                  <a:lnTo>
                    <a:pt x="151828" y="249936"/>
                  </a:lnTo>
                  <a:lnTo>
                    <a:pt x="124586" y="277582"/>
                  </a:lnTo>
                  <a:lnTo>
                    <a:pt x="89915" y="284988"/>
                  </a:lnTo>
                  <a:lnTo>
                    <a:pt x="78200" y="284106"/>
                  </a:lnTo>
                  <a:lnTo>
                    <a:pt x="44386" y="249364"/>
                  </a:lnTo>
                  <a:lnTo>
                    <a:pt x="41148" y="220980"/>
                  </a:lnTo>
                  <a:lnTo>
                    <a:pt x="42243" y="198977"/>
                  </a:lnTo>
                  <a:lnTo>
                    <a:pt x="50149" y="153257"/>
                  </a:lnTo>
                  <a:lnTo>
                    <a:pt x="64960" y="105775"/>
                  </a:lnTo>
                  <a:lnTo>
                    <a:pt x="85534" y="65674"/>
                  </a:lnTo>
                  <a:lnTo>
                    <a:pt x="111275" y="35885"/>
                  </a:lnTo>
                  <a:lnTo>
                    <a:pt x="153924" y="19812"/>
                  </a:lnTo>
                  <a:lnTo>
                    <a:pt x="164496" y="20431"/>
                  </a:lnTo>
                  <a:lnTo>
                    <a:pt x="193738" y="47053"/>
                  </a:lnTo>
                  <a:lnTo>
                    <a:pt x="198119" y="70104"/>
                  </a:lnTo>
                  <a:lnTo>
                    <a:pt x="217931" y="70104"/>
                  </a:lnTo>
                  <a:lnTo>
                    <a:pt x="231648" y="10668"/>
                  </a:lnTo>
                  <a:lnTo>
                    <a:pt x="221622" y="7524"/>
                  </a:lnTo>
                  <a:lnTo>
                    <a:pt x="212026" y="4953"/>
                  </a:lnTo>
                  <a:lnTo>
                    <a:pt x="202715" y="2952"/>
                  </a:lnTo>
                  <a:lnTo>
                    <a:pt x="193548" y="1524"/>
                  </a:lnTo>
                  <a:lnTo>
                    <a:pt x="185261" y="642"/>
                  </a:lnTo>
                  <a:lnTo>
                    <a:pt x="176402" y="190"/>
                  </a:lnTo>
                  <a:lnTo>
                    <a:pt x="156971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82640" y="1591056"/>
              <a:ext cx="167639" cy="16611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93535" y="1612392"/>
              <a:ext cx="65531" cy="109727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6384035" y="1360932"/>
              <a:ext cx="231775" cy="304800"/>
            </a:xfrm>
            <a:custGeom>
              <a:avLst/>
              <a:gdLst/>
              <a:ahLst/>
              <a:cxnLst/>
              <a:rect l="l" t="t" r="r" b="b"/>
              <a:pathLst>
                <a:path w="231775" h="304800">
                  <a:moveTo>
                    <a:pt x="156971" y="0"/>
                  </a:moveTo>
                  <a:lnTo>
                    <a:pt x="108108" y="9001"/>
                  </a:lnTo>
                  <a:lnTo>
                    <a:pt x="66865" y="36957"/>
                  </a:lnTo>
                  <a:lnTo>
                    <a:pt x="34480" y="80605"/>
                  </a:lnTo>
                  <a:lnTo>
                    <a:pt x="18478" y="117800"/>
                  </a:lnTo>
                  <a:lnTo>
                    <a:pt x="7072" y="158686"/>
                  </a:lnTo>
                  <a:lnTo>
                    <a:pt x="0" y="211836"/>
                  </a:lnTo>
                  <a:lnTo>
                    <a:pt x="1404" y="233291"/>
                  </a:lnTo>
                  <a:lnTo>
                    <a:pt x="21336" y="281940"/>
                  </a:lnTo>
                  <a:lnTo>
                    <a:pt x="64412" y="303371"/>
                  </a:lnTo>
                  <a:lnTo>
                    <a:pt x="83819" y="304800"/>
                  </a:lnTo>
                  <a:lnTo>
                    <a:pt x="106156" y="304204"/>
                  </a:lnTo>
                  <a:lnTo>
                    <a:pt x="127635" y="302323"/>
                  </a:lnTo>
                  <a:lnTo>
                    <a:pt x="148542" y="299013"/>
                  </a:lnTo>
                  <a:lnTo>
                    <a:pt x="169163" y="294132"/>
                  </a:lnTo>
                  <a:lnTo>
                    <a:pt x="182880" y="231648"/>
                  </a:lnTo>
                  <a:lnTo>
                    <a:pt x="161543" y="231648"/>
                  </a:lnTo>
                  <a:lnTo>
                    <a:pt x="156710" y="241363"/>
                  </a:lnTo>
                  <a:lnTo>
                    <a:pt x="151447" y="249936"/>
                  </a:lnTo>
                  <a:lnTo>
                    <a:pt x="123920" y="277582"/>
                  </a:lnTo>
                  <a:lnTo>
                    <a:pt x="88391" y="284988"/>
                  </a:lnTo>
                  <a:lnTo>
                    <a:pt x="77557" y="284106"/>
                  </a:lnTo>
                  <a:lnTo>
                    <a:pt x="44386" y="249364"/>
                  </a:lnTo>
                  <a:lnTo>
                    <a:pt x="41148" y="220980"/>
                  </a:lnTo>
                  <a:lnTo>
                    <a:pt x="42029" y="198977"/>
                  </a:lnTo>
                  <a:lnTo>
                    <a:pt x="49506" y="153257"/>
                  </a:lnTo>
                  <a:lnTo>
                    <a:pt x="64103" y="105775"/>
                  </a:lnTo>
                  <a:lnTo>
                    <a:pt x="84677" y="65674"/>
                  </a:lnTo>
                  <a:lnTo>
                    <a:pt x="110418" y="35885"/>
                  </a:lnTo>
                  <a:lnTo>
                    <a:pt x="153923" y="19812"/>
                  </a:lnTo>
                  <a:lnTo>
                    <a:pt x="163639" y="20431"/>
                  </a:lnTo>
                  <a:lnTo>
                    <a:pt x="192976" y="47053"/>
                  </a:lnTo>
                  <a:lnTo>
                    <a:pt x="196595" y="70104"/>
                  </a:lnTo>
                  <a:lnTo>
                    <a:pt x="217932" y="70104"/>
                  </a:lnTo>
                  <a:lnTo>
                    <a:pt x="231647" y="10668"/>
                  </a:lnTo>
                  <a:lnTo>
                    <a:pt x="220765" y="7524"/>
                  </a:lnTo>
                  <a:lnTo>
                    <a:pt x="210883" y="4953"/>
                  </a:lnTo>
                  <a:lnTo>
                    <a:pt x="201858" y="2952"/>
                  </a:lnTo>
                  <a:lnTo>
                    <a:pt x="193547" y="1524"/>
                  </a:lnTo>
                  <a:lnTo>
                    <a:pt x="184404" y="642"/>
                  </a:lnTo>
                  <a:lnTo>
                    <a:pt x="175260" y="190"/>
                  </a:lnTo>
                  <a:lnTo>
                    <a:pt x="156971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615756" y="1536192"/>
              <a:ext cx="176711" cy="220980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937247" y="1612392"/>
              <a:ext cx="65531" cy="109727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7130796" y="1360932"/>
              <a:ext cx="231775" cy="304800"/>
            </a:xfrm>
            <a:custGeom>
              <a:avLst/>
              <a:gdLst/>
              <a:ahLst/>
              <a:cxnLst/>
              <a:rect l="l" t="t" r="r" b="b"/>
              <a:pathLst>
                <a:path w="231775" h="304800">
                  <a:moveTo>
                    <a:pt x="156972" y="0"/>
                  </a:moveTo>
                  <a:lnTo>
                    <a:pt x="108108" y="9001"/>
                  </a:lnTo>
                  <a:lnTo>
                    <a:pt x="66865" y="36957"/>
                  </a:lnTo>
                  <a:lnTo>
                    <a:pt x="34480" y="80605"/>
                  </a:lnTo>
                  <a:lnTo>
                    <a:pt x="18478" y="117800"/>
                  </a:lnTo>
                  <a:lnTo>
                    <a:pt x="7072" y="158686"/>
                  </a:lnTo>
                  <a:lnTo>
                    <a:pt x="0" y="211836"/>
                  </a:lnTo>
                  <a:lnTo>
                    <a:pt x="1404" y="233291"/>
                  </a:lnTo>
                  <a:lnTo>
                    <a:pt x="21335" y="281940"/>
                  </a:lnTo>
                  <a:lnTo>
                    <a:pt x="64412" y="303371"/>
                  </a:lnTo>
                  <a:lnTo>
                    <a:pt x="83820" y="304800"/>
                  </a:lnTo>
                  <a:lnTo>
                    <a:pt x="106156" y="304204"/>
                  </a:lnTo>
                  <a:lnTo>
                    <a:pt x="127634" y="302323"/>
                  </a:lnTo>
                  <a:lnTo>
                    <a:pt x="148542" y="299013"/>
                  </a:lnTo>
                  <a:lnTo>
                    <a:pt x="169163" y="294132"/>
                  </a:lnTo>
                  <a:lnTo>
                    <a:pt x="182879" y="231648"/>
                  </a:lnTo>
                  <a:lnTo>
                    <a:pt x="161544" y="231648"/>
                  </a:lnTo>
                  <a:lnTo>
                    <a:pt x="156710" y="241363"/>
                  </a:lnTo>
                  <a:lnTo>
                    <a:pt x="151447" y="249936"/>
                  </a:lnTo>
                  <a:lnTo>
                    <a:pt x="123920" y="277582"/>
                  </a:lnTo>
                  <a:lnTo>
                    <a:pt x="89915" y="284988"/>
                  </a:lnTo>
                  <a:lnTo>
                    <a:pt x="78200" y="284106"/>
                  </a:lnTo>
                  <a:lnTo>
                    <a:pt x="44386" y="249364"/>
                  </a:lnTo>
                  <a:lnTo>
                    <a:pt x="41148" y="220980"/>
                  </a:lnTo>
                  <a:lnTo>
                    <a:pt x="42029" y="198977"/>
                  </a:lnTo>
                  <a:lnTo>
                    <a:pt x="49506" y="153257"/>
                  </a:lnTo>
                  <a:lnTo>
                    <a:pt x="64103" y="105775"/>
                  </a:lnTo>
                  <a:lnTo>
                    <a:pt x="84677" y="65674"/>
                  </a:lnTo>
                  <a:lnTo>
                    <a:pt x="110418" y="35885"/>
                  </a:lnTo>
                  <a:lnTo>
                    <a:pt x="153924" y="19812"/>
                  </a:lnTo>
                  <a:lnTo>
                    <a:pt x="163639" y="20431"/>
                  </a:lnTo>
                  <a:lnTo>
                    <a:pt x="192976" y="47053"/>
                  </a:lnTo>
                  <a:lnTo>
                    <a:pt x="196596" y="70104"/>
                  </a:lnTo>
                  <a:lnTo>
                    <a:pt x="217931" y="70104"/>
                  </a:lnTo>
                  <a:lnTo>
                    <a:pt x="231648" y="10668"/>
                  </a:lnTo>
                  <a:lnTo>
                    <a:pt x="220765" y="7524"/>
                  </a:lnTo>
                  <a:lnTo>
                    <a:pt x="210883" y="4953"/>
                  </a:lnTo>
                  <a:lnTo>
                    <a:pt x="201858" y="2952"/>
                  </a:lnTo>
                  <a:lnTo>
                    <a:pt x="193548" y="1524"/>
                  </a:lnTo>
                  <a:lnTo>
                    <a:pt x="184403" y="642"/>
                  </a:lnTo>
                  <a:lnTo>
                    <a:pt x="175259" y="190"/>
                  </a:lnTo>
                  <a:lnTo>
                    <a:pt x="1569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347203" y="1591056"/>
              <a:ext cx="161544" cy="163068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7673339" y="1351788"/>
              <a:ext cx="79375" cy="386080"/>
            </a:xfrm>
            <a:custGeom>
              <a:avLst/>
              <a:gdLst/>
              <a:ahLst/>
              <a:cxnLst/>
              <a:rect l="l" t="t" r="r" b="b"/>
              <a:pathLst>
                <a:path w="79375" h="386080">
                  <a:moveTo>
                    <a:pt x="27431" y="384048"/>
                  </a:moveTo>
                  <a:lnTo>
                    <a:pt x="3048" y="384048"/>
                  </a:lnTo>
                  <a:lnTo>
                    <a:pt x="4571" y="385572"/>
                  </a:lnTo>
                  <a:lnTo>
                    <a:pt x="25907" y="385572"/>
                  </a:lnTo>
                  <a:lnTo>
                    <a:pt x="27431" y="384048"/>
                  </a:lnTo>
                  <a:close/>
                </a:path>
                <a:path w="79375" h="386080">
                  <a:moveTo>
                    <a:pt x="28955" y="1524"/>
                  </a:moveTo>
                  <a:lnTo>
                    <a:pt x="3048" y="1524"/>
                  </a:lnTo>
                  <a:lnTo>
                    <a:pt x="0" y="4572"/>
                  </a:lnTo>
                  <a:lnTo>
                    <a:pt x="0" y="7620"/>
                  </a:lnTo>
                  <a:lnTo>
                    <a:pt x="1524" y="9143"/>
                  </a:lnTo>
                  <a:lnTo>
                    <a:pt x="11001" y="31122"/>
                  </a:lnTo>
                  <a:lnTo>
                    <a:pt x="25955" y="76223"/>
                  </a:lnTo>
                  <a:lnTo>
                    <a:pt x="36004" y="122801"/>
                  </a:lnTo>
                  <a:lnTo>
                    <a:pt x="40576" y="169140"/>
                  </a:lnTo>
                  <a:lnTo>
                    <a:pt x="41148" y="192024"/>
                  </a:lnTo>
                  <a:lnTo>
                    <a:pt x="40576" y="215765"/>
                  </a:lnTo>
                  <a:lnTo>
                    <a:pt x="36004" y="262104"/>
                  </a:lnTo>
                  <a:lnTo>
                    <a:pt x="25955" y="308490"/>
                  </a:lnTo>
                  <a:lnTo>
                    <a:pt x="11001" y="353782"/>
                  </a:lnTo>
                  <a:lnTo>
                    <a:pt x="0" y="377951"/>
                  </a:lnTo>
                  <a:lnTo>
                    <a:pt x="0" y="382524"/>
                  </a:lnTo>
                  <a:lnTo>
                    <a:pt x="1524" y="384048"/>
                  </a:lnTo>
                  <a:lnTo>
                    <a:pt x="28955" y="384048"/>
                  </a:lnTo>
                  <a:lnTo>
                    <a:pt x="30479" y="382524"/>
                  </a:lnTo>
                  <a:lnTo>
                    <a:pt x="32003" y="382524"/>
                  </a:lnTo>
                  <a:lnTo>
                    <a:pt x="32003" y="381000"/>
                  </a:lnTo>
                  <a:lnTo>
                    <a:pt x="37671" y="369808"/>
                  </a:lnTo>
                  <a:lnTo>
                    <a:pt x="43052" y="358901"/>
                  </a:lnTo>
                  <a:lnTo>
                    <a:pt x="47863" y="347995"/>
                  </a:lnTo>
                  <a:lnTo>
                    <a:pt x="51815" y="336803"/>
                  </a:lnTo>
                  <a:lnTo>
                    <a:pt x="56340" y="325135"/>
                  </a:lnTo>
                  <a:lnTo>
                    <a:pt x="60578" y="313181"/>
                  </a:lnTo>
                  <a:lnTo>
                    <a:pt x="64246" y="301228"/>
                  </a:lnTo>
                  <a:lnTo>
                    <a:pt x="67055" y="289560"/>
                  </a:lnTo>
                  <a:lnTo>
                    <a:pt x="70199" y="277891"/>
                  </a:lnTo>
                  <a:lnTo>
                    <a:pt x="72771" y="265938"/>
                  </a:lnTo>
                  <a:lnTo>
                    <a:pt x="74771" y="253984"/>
                  </a:lnTo>
                  <a:lnTo>
                    <a:pt x="76200" y="242315"/>
                  </a:lnTo>
                  <a:lnTo>
                    <a:pt x="77962" y="229981"/>
                  </a:lnTo>
                  <a:lnTo>
                    <a:pt x="78867" y="217932"/>
                  </a:lnTo>
                  <a:lnTo>
                    <a:pt x="79200" y="205882"/>
                  </a:lnTo>
                  <a:lnTo>
                    <a:pt x="79196" y="192024"/>
                  </a:lnTo>
                  <a:lnTo>
                    <a:pt x="76009" y="144208"/>
                  </a:lnTo>
                  <a:lnTo>
                    <a:pt x="67055" y="96012"/>
                  </a:lnTo>
                  <a:lnTo>
                    <a:pt x="51815" y="50292"/>
                  </a:lnTo>
                  <a:lnTo>
                    <a:pt x="32003" y="4572"/>
                  </a:lnTo>
                  <a:lnTo>
                    <a:pt x="30479" y="3048"/>
                  </a:lnTo>
                  <a:lnTo>
                    <a:pt x="28955" y="3048"/>
                  </a:lnTo>
                  <a:lnTo>
                    <a:pt x="28955" y="1524"/>
                  </a:lnTo>
                  <a:close/>
                </a:path>
                <a:path w="79375" h="386080">
                  <a:moveTo>
                    <a:pt x="21335" y="0"/>
                  </a:moveTo>
                  <a:lnTo>
                    <a:pt x="9143" y="0"/>
                  </a:lnTo>
                  <a:lnTo>
                    <a:pt x="7619" y="1524"/>
                  </a:lnTo>
                  <a:lnTo>
                    <a:pt x="22859" y="1524"/>
                  </a:lnTo>
                  <a:lnTo>
                    <a:pt x="213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2" name="object 72"/>
          <p:cNvGrpSpPr/>
          <p:nvPr/>
        </p:nvGrpSpPr>
        <p:grpSpPr>
          <a:xfrm>
            <a:off x="564228" y="2057077"/>
            <a:ext cx="11246772" cy="8190033"/>
            <a:chOff x="559308" y="1975104"/>
            <a:chExt cx="9616440" cy="3802379"/>
          </a:xfrm>
        </p:grpSpPr>
        <p:sp>
          <p:nvSpPr>
            <p:cNvPr id="73" name="object 73"/>
            <p:cNvSpPr/>
            <p:nvPr/>
          </p:nvSpPr>
          <p:spPr>
            <a:xfrm>
              <a:off x="563880" y="1979676"/>
              <a:ext cx="9607550" cy="3793490"/>
            </a:xfrm>
            <a:custGeom>
              <a:avLst/>
              <a:gdLst/>
              <a:ahLst/>
              <a:cxnLst/>
              <a:rect l="l" t="t" r="r" b="b"/>
              <a:pathLst>
                <a:path w="9607550" h="3793490">
                  <a:moveTo>
                    <a:pt x="0" y="0"/>
                  </a:moveTo>
                  <a:lnTo>
                    <a:pt x="9607295" y="0"/>
                  </a:lnTo>
                  <a:lnTo>
                    <a:pt x="9607295" y="3793236"/>
                  </a:lnTo>
                  <a:lnTo>
                    <a:pt x="0" y="3793236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661416" y="2054352"/>
              <a:ext cx="224154" cy="317500"/>
            </a:xfrm>
            <a:custGeom>
              <a:avLst/>
              <a:gdLst/>
              <a:ahLst/>
              <a:cxnLst/>
              <a:rect l="l" t="t" r="r" b="b"/>
              <a:pathLst>
                <a:path w="224155" h="317500">
                  <a:moveTo>
                    <a:pt x="135636" y="0"/>
                  </a:moveTo>
                  <a:lnTo>
                    <a:pt x="93630" y="7072"/>
                  </a:lnTo>
                  <a:lnTo>
                    <a:pt x="57150" y="24574"/>
                  </a:lnTo>
                  <a:lnTo>
                    <a:pt x="29503" y="54411"/>
                  </a:lnTo>
                  <a:lnTo>
                    <a:pt x="9143" y="94487"/>
                  </a:lnTo>
                  <a:lnTo>
                    <a:pt x="571" y="144208"/>
                  </a:lnTo>
                  <a:lnTo>
                    <a:pt x="0" y="163067"/>
                  </a:lnTo>
                  <a:lnTo>
                    <a:pt x="571" y="181022"/>
                  </a:lnTo>
                  <a:lnTo>
                    <a:pt x="9143" y="228600"/>
                  </a:lnTo>
                  <a:lnTo>
                    <a:pt x="27360" y="266747"/>
                  </a:lnTo>
                  <a:lnTo>
                    <a:pt x="54482" y="294703"/>
                  </a:lnTo>
                  <a:lnTo>
                    <a:pt x="89058" y="311205"/>
                  </a:lnTo>
                  <a:lnTo>
                    <a:pt x="131064" y="316991"/>
                  </a:lnTo>
                  <a:lnTo>
                    <a:pt x="139065" y="316730"/>
                  </a:lnTo>
                  <a:lnTo>
                    <a:pt x="147066" y="316039"/>
                  </a:lnTo>
                  <a:lnTo>
                    <a:pt x="155067" y="315063"/>
                  </a:lnTo>
                  <a:lnTo>
                    <a:pt x="163068" y="313944"/>
                  </a:lnTo>
                  <a:lnTo>
                    <a:pt x="169902" y="311896"/>
                  </a:lnTo>
                  <a:lnTo>
                    <a:pt x="176593" y="310134"/>
                  </a:lnTo>
                  <a:lnTo>
                    <a:pt x="207264" y="295656"/>
                  </a:lnTo>
                  <a:lnTo>
                    <a:pt x="216408" y="291084"/>
                  </a:lnTo>
                  <a:lnTo>
                    <a:pt x="220980" y="286512"/>
                  </a:lnTo>
                  <a:lnTo>
                    <a:pt x="220980" y="284988"/>
                  </a:lnTo>
                  <a:lnTo>
                    <a:pt x="222503" y="283463"/>
                  </a:lnTo>
                  <a:lnTo>
                    <a:pt x="222503" y="281939"/>
                  </a:lnTo>
                  <a:lnTo>
                    <a:pt x="224028" y="280415"/>
                  </a:lnTo>
                  <a:lnTo>
                    <a:pt x="137160" y="280415"/>
                  </a:lnTo>
                  <a:lnTo>
                    <a:pt x="97536" y="272796"/>
                  </a:lnTo>
                  <a:lnTo>
                    <a:pt x="63150" y="241625"/>
                  </a:lnTo>
                  <a:lnTo>
                    <a:pt x="47410" y="200096"/>
                  </a:lnTo>
                  <a:lnTo>
                    <a:pt x="44196" y="160020"/>
                  </a:lnTo>
                  <a:lnTo>
                    <a:pt x="44505" y="145708"/>
                  </a:lnTo>
                  <a:lnTo>
                    <a:pt x="54006" y="97083"/>
                  </a:lnTo>
                  <a:lnTo>
                    <a:pt x="75461" y="61126"/>
                  </a:lnTo>
                  <a:lnTo>
                    <a:pt x="116014" y="38671"/>
                  </a:lnTo>
                  <a:lnTo>
                    <a:pt x="135636" y="36575"/>
                  </a:lnTo>
                  <a:lnTo>
                    <a:pt x="222503" y="36575"/>
                  </a:lnTo>
                  <a:lnTo>
                    <a:pt x="220980" y="35051"/>
                  </a:lnTo>
                  <a:lnTo>
                    <a:pt x="220980" y="32003"/>
                  </a:lnTo>
                  <a:lnTo>
                    <a:pt x="219456" y="32003"/>
                  </a:lnTo>
                  <a:lnTo>
                    <a:pt x="219456" y="30479"/>
                  </a:lnTo>
                  <a:lnTo>
                    <a:pt x="217931" y="28956"/>
                  </a:lnTo>
                  <a:lnTo>
                    <a:pt x="216408" y="25908"/>
                  </a:lnTo>
                  <a:lnTo>
                    <a:pt x="213359" y="24384"/>
                  </a:lnTo>
                  <a:lnTo>
                    <a:pt x="210312" y="21336"/>
                  </a:lnTo>
                  <a:lnTo>
                    <a:pt x="192024" y="12191"/>
                  </a:lnTo>
                  <a:lnTo>
                    <a:pt x="184403" y="9144"/>
                  </a:lnTo>
                  <a:lnTo>
                    <a:pt x="178308" y="6096"/>
                  </a:lnTo>
                  <a:lnTo>
                    <a:pt x="170687" y="4572"/>
                  </a:lnTo>
                  <a:lnTo>
                    <a:pt x="154924" y="1928"/>
                  </a:lnTo>
                  <a:lnTo>
                    <a:pt x="148590" y="952"/>
                  </a:lnTo>
                  <a:lnTo>
                    <a:pt x="142255" y="261"/>
                  </a:lnTo>
                  <a:lnTo>
                    <a:pt x="135636" y="0"/>
                  </a:lnTo>
                  <a:close/>
                </a:path>
                <a:path w="224155" h="317500">
                  <a:moveTo>
                    <a:pt x="220980" y="251460"/>
                  </a:moveTo>
                  <a:lnTo>
                    <a:pt x="214884" y="251460"/>
                  </a:lnTo>
                  <a:lnTo>
                    <a:pt x="211836" y="252984"/>
                  </a:lnTo>
                  <a:lnTo>
                    <a:pt x="207264" y="256032"/>
                  </a:lnTo>
                  <a:lnTo>
                    <a:pt x="204215" y="259079"/>
                  </a:lnTo>
                  <a:lnTo>
                    <a:pt x="198120" y="262127"/>
                  </a:lnTo>
                  <a:lnTo>
                    <a:pt x="162020" y="277844"/>
                  </a:lnTo>
                  <a:lnTo>
                    <a:pt x="137160" y="280415"/>
                  </a:lnTo>
                  <a:lnTo>
                    <a:pt x="224028" y="280415"/>
                  </a:lnTo>
                  <a:lnTo>
                    <a:pt x="224028" y="257556"/>
                  </a:lnTo>
                  <a:lnTo>
                    <a:pt x="222503" y="256032"/>
                  </a:lnTo>
                  <a:lnTo>
                    <a:pt x="222503" y="252984"/>
                  </a:lnTo>
                  <a:lnTo>
                    <a:pt x="220980" y="252984"/>
                  </a:lnTo>
                  <a:lnTo>
                    <a:pt x="220980" y="251460"/>
                  </a:lnTo>
                  <a:close/>
                </a:path>
                <a:path w="224155" h="317500">
                  <a:moveTo>
                    <a:pt x="222503" y="36575"/>
                  </a:moveTo>
                  <a:lnTo>
                    <a:pt x="135636" y="36575"/>
                  </a:lnTo>
                  <a:lnTo>
                    <a:pt x="144494" y="36861"/>
                  </a:lnTo>
                  <a:lnTo>
                    <a:pt x="152781" y="37718"/>
                  </a:lnTo>
                  <a:lnTo>
                    <a:pt x="190500" y="51815"/>
                  </a:lnTo>
                  <a:lnTo>
                    <a:pt x="202692" y="57912"/>
                  </a:lnTo>
                  <a:lnTo>
                    <a:pt x="205740" y="60960"/>
                  </a:lnTo>
                  <a:lnTo>
                    <a:pt x="210312" y="64008"/>
                  </a:lnTo>
                  <a:lnTo>
                    <a:pt x="213359" y="65532"/>
                  </a:lnTo>
                  <a:lnTo>
                    <a:pt x="217931" y="65532"/>
                  </a:lnTo>
                  <a:lnTo>
                    <a:pt x="219456" y="64008"/>
                  </a:lnTo>
                  <a:lnTo>
                    <a:pt x="219456" y="62484"/>
                  </a:lnTo>
                  <a:lnTo>
                    <a:pt x="220980" y="60960"/>
                  </a:lnTo>
                  <a:lnTo>
                    <a:pt x="220980" y="59436"/>
                  </a:lnTo>
                  <a:lnTo>
                    <a:pt x="222503" y="57912"/>
                  </a:lnTo>
                  <a:lnTo>
                    <a:pt x="222503" y="365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0496" y="2136648"/>
              <a:ext cx="214884" cy="234695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73480" y="2033016"/>
              <a:ext cx="1740408" cy="338327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069336" y="2136648"/>
              <a:ext cx="214884" cy="234695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3313175" y="2033016"/>
              <a:ext cx="146685" cy="335280"/>
            </a:xfrm>
            <a:custGeom>
              <a:avLst/>
              <a:gdLst/>
              <a:ahLst/>
              <a:cxnLst/>
              <a:rect l="l" t="t" r="r" b="b"/>
              <a:pathLst>
                <a:path w="146685" h="335280">
                  <a:moveTo>
                    <a:pt x="74675" y="333756"/>
                  </a:moveTo>
                  <a:lnTo>
                    <a:pt x="42672" y="333756"/>
                  </a:lnTo>
                  <a:lnTo>
                    <a:pt x="44196" y="335280"/>
                  </a:lnTo>
                  <a:lnTo>
                    <a:pt x="73151" y="335280"/>
                  </a:lnTo>
                  <a:lnTo>
                    <a:pt x="74675" y="333756"/>
                  </a:lnTo>
                  <a:close/>
                </a:path>
                <a:path w="146685" h="335280">
                  <a:moveTo>
                    <a:pt x="77724" y="140208"/>
                  </a:moveTo>
                  <a:lnTo>
                    <a:pt x="38100" y="140208"/>
                  </a:lnTo>
                  <a:lnTo>
                    <a:pt x="38100" y="329184"/>
                  </a:lnTo>
                  <a:lnTo>
                    <a:pt x="39624" y="330708"/>
                  </a:lnTo>
                  <a:lnTo>
                    <a:pt x="39624" y="332232"/>
                  </a:lnTo>
                  <a:lnTo>
                    <a:pt x="41148" y="333756"/>
                  </a:lnTo>
                  <a:lnTo>
                    <a:pt x="76200" y="333756"/>
                  </a:lnTo>
                  <a:lnTo>
                    <a:pt x="76200" y="332232"/>
                  </a:lnTo>
                  <a:lnTo>
                    <a:pt x="77724" y="332232"/>
                  </a:lnTo>
                  <a:lnTo>
                    <a:pt x="77724" y="140208"/>
                  </a:lnTo>
                  <a:close/>
                </a:path>
                <a:path w="146685" h="335280">
                  <a:moveTo>
                    <a:pt x="129539" y="108203"/>
                  </a:moveTo>
                  <a:lnTo>
                    <a:pt x="4572" y="108203"/>
                  </a:lnTo>
                  <a:lnTo>
                    <a:pt x="3048" y="109727"/>
                  </a:lnTo>
                  <a:lnTo>
                    <a:pt x="3048" y="111251"/>
                  </a:lnTo>
                  <a:lnTo>
                    <a:pt x="1524" y="112775"/>
                  </a:lnTo>
                  <a:lnTo>
                    <a:pt x="1524" y="115824"/>
                  </a:lnTo>
                  <a:lnTo>
                    <a:pt x="0" y="118872"/>
                  </a:lnTo>
                  <a:lnTo>
                    <a:pt x="0" y="129539"/>
                  </a:lnTo>
                  <a:lnTo>
                    <a:pt x="1524" y="134112"/>
                  </a:lnTo>
                  <a:lnTo>
                    <a:pt x="3048" y="135636"/>
                  </a:lnTo>
                  <a:lnTo>
                    <a:pt x="4572" y="138684"/>
                  </a:lnTo>
                  <a:lnTo>
                    <a:pt x="6096" y="140208"/>
                  </a:lnTo>
                  <a:lnTo>
                    <a:pt x="128015" y="140208"/>
                  </a:lnTo>
                  <a:lnTo>
                    <a:pt x="131063" y="138684"/>
                  </a:lnTo>
                  <a:lnTo>
                    <a:pt x="132587" y="135636"/>
                  </a:lnTo>
                  <a:lnTo>
                    <a:pt x="134112" y="134112"/>
                  </a:lnTo>
                  <a:lnTo>
                    <a:pt x="134112" y="115824"/>
                  </a:lnTo>
                  <a:lnTo>
                    <a:pt x="132587" y="114300"/>
                  </a:lnTo>
                  <a:lnTo>
                    <a:pt x="132587" y="111251"/>
                  </a:lnTo>
                  <a:lnTo>
                    <a:pt x="129539" y="108203"/>
                  </a:lnTo>
                  <a:close/>
                </a:path>
                <a:path w="146685" h="335280">
                  <a:moveTo>
                    <a:pt x="112775" y="0"/>
                  </a:moveTo>
                  <a:lnTo>
                    <a:pt x="108203" y="0"/>
                  </a:lnTo>
                  <a:lnTo>
                    <a:pt x="99369" y="285"/>
                  </a:lnTo>
                  <a:lnTo>
                    <a:pt x="59721" y="15501"/>
                  </a:lnTo>
                  <a:lnTo>
                    <a:pt x="40671" y="55554"/>
                  </a:lnTo>
                  <a:lnTo>
                    <a:pt x="38100" y="85344"/>
                  </a:lnTo>
                  <a:lnTo>
                    <a:pt x="38100" y="108203"/>
                  </a:lnTo>
                  <a:lnTo>
                    <a:pt x="77724" y="108203"/>
                  </a:lnTo>
                  <a:lnTo>
                    <a:pt x="77766" y="74461"/>
                  </a:lnTo>
                  <a:lnTo>
                    <a:pt x="79248" y="67056"/>
                  </a:lnTo>
                  <a:lnTo>
                    <a:pt x="79248" y="60960"/>
                  </a:lnTo>
                  <a:lnTo>
                    <a:pt x="82296" y="48768"/>
                  </a:lnTo>
                  <a:lnTo>
                    <a:pt x="85344" y="44196"/>
                  </a:lnTo>
                  <a:lnTo>
                    <a:pt x="91439" y="38100"/>
                  </a:lnTo>
                  <a:lnTo>
                    <a:pt x="96012" y="36575"/>
                  </a:lnTo>
                  <a:lnTo>
                    <a:pt x="99060" y="33527"/>
                  </a:lnTo>
                  <a:lnTo>
                    <a:pt x="145541" y="33527"/>
                  </a:lnTo>
                  <a:lnTo>
                    <a:pt x="146303" y="32003"/>
                  </a:lnTo>
                  <a:lnTo>
                    <a:pt x="146303" y="18287"/>
                  </a:lnTo>
                  <a:lnTo>
                    <a:pt x="144779" y="15239"/>
                  </a:lnTo>
                  <a:lnTo>
                    <a:pt x="144779" y="12192"/>
                  </a:lnTo>
                  <a:lnTo>
                    <a:pt x="143256" y="10668"/>
                  </a:lnTo>
                  <a:lnTo>
                    <a:pt x="143256" y="9144"/>
                  </a:lnTo>
                  <a:lnTo>
                    <a:pt x="141732" y="9144"/>
                  </a:lnTo>
                  <a:lnTo>
                    <a:pt x="141732" y="7620"/>
                  </a:lnTo>
                  <a:lnTo>
                    <a:pt x="135636" y="4572"/>
                  </a:lnTo>
                  <a:lnTo>
                    <a:pt x="134112" y="4572"/>
                  </a:lnTo>
                  <a:lnTo>
                    <a:pt x="129539" y="3048"/>
                  </a:lnTo>
                  <a:lnTo>
                    <a:pt x="123444" y="1524"/>
                  </a:lnTo>
                  <a:lnTo>
                    <a:pt x="118872" y="1524"/>
                  </a:lnTo>
                  <a:lnTo>
                    <a:pt x="112775" y="0"/>
                  </a:lnTo>
                  <a:close/>
                </a:path>
                <a:path w="146685" h="335280">
                  <a:moveTo>
                    <a:pt x="145541" y="33527"/>
                  </a:moveTo>
                  <a:lnTo>
                    <a:pt x="121920" y="33527"/>
                  </a:lnTo>
                  <a:lnTo>
                    <a:pt x="124968" y="35051"/>
                  </a:lnTo>
                  <a:lnTo>
                    <a:pt x="128015" y="35051"/>
                  </a:lnTo>
                  <a:lnTo>
                    <a:pt x="129539" y="36575"/>
                  </a:lnTo>
                  <a:lnTo>
                    <a:pt x="132587" y="38100"/>
                  </a:lnTo>
                  <a:lnTo>
                    <a:pt x="134112" y="38100"/>
                  </a:lnTo>
                  <a:lnTo>
                    <a:pt x="135636" y="39624"/>
                  </a:lnTo>
                  <a:lnTo>
                    <a:pt x="143256" y="39624"/>
                  </a:lnTo>
                  <a:lnTo>
                    <a:pt x="144779" y="38100"/>
                  </a:lnTo>
                  <a:lnTo>
                    <a:pt x="144779" y="35051"/>
                  </a:lnTo>
                  <a:lnTo>
                    <a:pt x="145541" y="3352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589019" y="2051304"/>
              <a:ext cx="2269235" cy="320039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638556" y="2148839"/>
              <a:ext cx="5387340" cy="792480"/>
            </a:xfrm>
            <a:custGeom>
              <a:avLst/>
              <a:gdLst/>
              <a:ahLst/>
              <a:cxnLst/>
              <a:rect l="l" t="t" r="r" b="b"/>
              <a:pathLst>
                <a:path w="5387340" h="792480">
                  <a:moveTo>
                    <a:pt x="234696" y="496824"/>
                  </a:moveTo>
                  <a:lnTo>
                    <a:pt x="233172" y="493776"/>
                  </a:lnTo>
                  <a:lnTo>
                    <a:pt x="233172" y="487680"/>
                  </a:lnTo>
                  <a:lnTo>
                    <a:pt x="231648" y="486156"/>
                  </a:lnTo>
                  <a:lnTo>
                    <a:pt x="231648" y="484632"/>
                  </a:lnTo>
                  <a:lnTo>
                    <a:pt x="228600" y="481584"/>
                  </a:lnTo>
                  <a:lnTo>
                    <a:pt x="9144" y="481584"/>
                  </a:lnTo>
                  <a:lnTo>
                    <a:pt x="7620" y="483108"/>
                  </a:lnTo>
                  <a:lnTo>
                    <a:pt x="6096" y="483108"/>
                  </a:lnTo>
                  <a:lnTo>
                    <a:pt x="6096" y="484632"/>
                  </a:lnTo>
                  <a:lnTo>
                    <a:pt x="4572" y="486156"/>
                  </a:lnTo>
                  <a:lnTo>
                    <a:pt x="4572" y="489204"/>
                  </a:lnTo>
                  <a:lnTo>
                    <a:pt x="3048" y="490728"/>
                  </a:lnTo>
                  <a:lnTo>
                    <a:pt x="3048" y="507492"/>
                  </a:lnTo>
                  <a:lnTo>
                    <a:pt x="4572" y="509016"/>
                  </a:lnTo>
                  <a:lnTo>
                    <a:pt x="4572" y="512064"/>
                  </a:lnTo>
                  <a:lnTo>
                    <a:pt x="6096" y="513588"/>
                  </a:lnTo>
                  <a:lnTo>
                    <a:pt x="6096" y="515112"/>
                  </a:lnTo>
                  <a:lnTo>
                    <a:pt x="7620" y="515112"/>
                  </a:lnTo>
                  <a:lnTo>
                    <a:pt x="9144" y="516636"/>
                  </a:lnTo>
                  <a:lnTo>
                    <a:pt x="97536" y="516636"/>
                  </a:lnTo>
                  <a:lnTo>
                    <a:pt x="97536" y="786384"/>
                  </a:lnTo>
                  <a:lnTo>
                    <a:pt x="99060" y="786384"/>
                  </a:lnTo>
                  <a:lnTo>
                    <a:pt x="99060" y="789432"/>
                  </a:lnTo>
                  <a:lnTo>
                    <a:pt x="102108" y="789432"/>
                  </a:lnTo>
                  <a:lnTo>
                    <a:pt x="103632" y="790956"/>
                  </a:lnTo>
                  <a:lnTo>
                    <a:pt x="108204" y="790956"/>
                  </a:lnTo>
                  <a:lnTo>
                    <a:pt x="111252" y="792480"/>
                  </a:lnTo>
                  <a:lnTo>
                    <a:pt x="126492" y="792480"/>
                  </a:lnTo>
                  <a:lnTo>
                    <a:pt x="128016" y="790956"/>
                  </a:lnTo>
                  <a:lnTo>
                    <a:pt x="132588" y="790956"/>
                  </a:lnTo>
                  <a:lnTo>
                    <a:pt x="134112" y="789432"/>
                  </a:lnTo>
                  <a:lnTo>
                    <a:pt x="137160" y="789432"/>
                  </a:lnTo>
                  <a:lnTo>
                    <a:pt x="138684" y="787908"/>
                  </a:lnTo>
                  <a:lnTo>
                    <a:pt x="138684" y="516636"/>
                  </a:lnTo>
                  <a:lnTo>
                    <a:pt x="228600" y="516636"/>
                  </a:lnTo>
                  <a:lnTo>
                    <a:pt x="231648" y="513588"/>
                  </a:lnTo>
                  <a:lnTo>
                    <a:pt x="231648" y="512064"/>
                  </a:lnTo>
                  <a:lnTo>
                    <a:pt x="233172" y="510540"/>
                  </a:lnTo>
                  <a:lnTo>
                    <a:pt x="233172" y="507492"/>
                  </a:lnTo>
                  <a:lnTo>
                    <a:pt x="234696" y="504444"/>
                  </a:lnTo>
                  <a:lnTo>
                    <a:pt x="234696" y="496824"/>
                  </a:lnTo>
                  <a:close/>
                </a:path>
                <a:path w="5387340" h="792480">
                  <a:moveTo>
                    <a:pt x="458724" y="786384"/>
                  </a:moveTo>
                  <a:lnTo>
                    <a:pt x="458609" y="649782"/>
                  </a:lnTo>
                  <a:lnTo>
                    <a:pt x="451573" y="606437"/>
                  </a:lnTo>
                  <a:lnTo>
                    <a:pt x="424141" y="570649"/>
                  </a:lnTo>
                  <a:lnTo>
                    <a:pt x="381000" y="559308"/>
                  </a:lnTo>
                  <a:lnTo>
                    <a:pt x="372084" y="559892"/>
                  </a:lnTo>
                  <a:lnTo>
                    <a:pt x="329184" y="578561"/>
                  </a:lnTo>
                  <a:lnTo>
                    <a:pt x="312420" y="594360"/>
                  </a:lnTo>
                  <a:lnTo>
                    <a:pt x="312420" y="463296"/>
                  </a:lnTo>
                  <a:lnTo>
                    <a:pt x="309372" y="460248"/>
                  </a:lnTo>
                  <a:lnTo>
                    <a:pt x="307848" y="460248"/>
                  </a:lnTo>
                  <a:lnTo>
                    <a:pt x="306324" y="458724"/>
                  </a:lnTo>
                  <a:lnTo>
                    <a:pt x="278892" y="458724"/>
                  </a:lnTo>
                  <a:lnTo>
                    <a:pt x="277368" y="460248"/>
                  </a:lnTo>
                  <a:lnTo>
                    <a:pt x="275844" y="460248"/>
                  </a:lnTo>
                  <a:lnTo>
                    <a:pt x="272796" y="463296"/>
                  </a:lnTo>
                  <a:lnTo>
                    <a:pt x="272796" y="786384"/>
                  </a:lnTo>
                  <a:lnTo>
                    <a:pt x="274320" y="787908"/>
                  </a:lnTo>
                  <a:lnTo>
                    <a:pt x="274320" y="789432"/>
                  </a:lnTo>
                  <a:lnTo>
                    <a:pt x="277368" y="789432"/>
                  </a:lnTo>
                  <a:lnTo>
                    <a:pt x="278892" y="790956"/>
                  </a:lnTo>
                  <a:lnTo>
                    <a:pt x="283464" y="790956"/>
                  </a:lnTo>
                  <a:lnTo>
                    <a:pt x="286512" y="792480"/>
                  </a:lnTo>
                  <a:lnTo>
                    <a:pt x="300228" y="792480"/>
                  </a:lnTo>
                  <a:lnTo>
                    <a:pt x="301752" y="790956"/>
                  </a:lnTo>
                  <a:lnTo>
                    <a:pt x="306324" y="790956"/>
                  </a:lnTo>
                  <a:lnTo>
                    <a:pt x="307848" y="789432"/>
                  </a:lnTo>
                  <a:lnTo>
                    <a:pt x="310896" y="789432"/>
                  </a:lnTo>
                  <a:lnTo>
                    <a:pt x="310896" y="787908"/>
                  </a:lnTo>
                  <a:lnTo>
                    <a:pt x="312420" y="786384"/>
                  </a:lnTo>
                  <a:lnTo>
                    <a:pt x="312420" y="633984"/>
                  </a:lnTo>
                  <a:lnTo>
                    <a:pt x="320395" y="624509"/>
                  </a:lnTo>
                  <a:lnTo>
                    <a:pt x="350659" y="598627"/>
                  </a:lnTo>
                  <a:lnTo>
                    <a:pt x="361924" y="594360"/>
                  </a:lnTo>
                  <a:lnTo>
                    <a:pt x="365607" y="593432"/>
                  </a:lnTo>
                  <a:lnTo>
                    <a:pt x="373380" y="592836"/>
                  </a:lnTo>
                  <a:lnTo>
                    <a:pt x="381000" y="592836"/>
                  </a:lnTo>
                  <a:lnTo>
                    <a:pt x="387096" y="594360"/>
                  </a:lnTo>
                  <a:lnTo>
                    <a:pt x="399288" y="600456"/>
                  </a:lnTo>
                  <a:lnTo>
                    <a:pt x="403860" y="605028"/>
                  </a:lnTo>
                  <a:lnTo>
                    <a:pt x="406908" y="609600"/>
                  </a:lnTo>
                  <a:lnTo>
                    <a:pt x="411480" y="615696"/>
                  </a:lnTo>
                  <a:lnTo>
                    <a:pt x="419100" y="658368"/>
                  </a:lnTo>
                  <a:lnTo>
                    <a:pt x="419100" y="787908"/>
                  </a:lnTo>
                  <a:lnTo>
                    <a:pt x="420624" y="789432"/>
                  </a:lnTo>
                  <a:lnTo>
                    <a:pt x="422148" y="789432"/>
                  </a:lnTo>
                  <a:lnTo>
                    <a:pt x="423672" y="790956"/>
                  </a:lnTo>
                  <a:lnTo>
                    <a:pt x="428244" y="790956"/>
                  </a:lnTo>
                  <a:lnTo>
                    <a:pt x="431292" y="792480"/>
                  </a:lnTo>
                  <a:lnTo>
                    <a:pt x="445008" y="792480"/>
                  </a:lnTo>
                  <a:lnTo>
                    <a:pt x="448056" y="790956"/>
                  </a:lnTo>
                  <a:lnTo>
                    <a:pt x="452628" y="790956"/>
                  </a:lnTo>
                  <a:lnTo>
                    <a:pt x="454152" y="789432"/>
                  </a:lnTo>
                  <a:lnTo>
                    <a:pt x="457200" y="789432"/>
                  </a:lnTo>
                  <a:lnTo>
                    <a:pt x="457200" y="786384"/>
                  </a:lnTo>
                  <a:lnTo>
                    <a:pt x="458724" y="786384"/>
                  </a:lnTo>
                  <a:close/>
                </a:path>
                <a:path w="5387340" h="792480">
                  <a:moveTo>
                    <a:pt x="5350764" y="179832"/>
                  </a:moveTo>
                  <a:lnTo>
                    <a:pt x="5347716" y="173736"/>
                  </a:lnTo>
                  <a:lnTo>
                    <a:pt x="5346192" y="172212"/>
                  </a:lnTo>
                  <a:lnTo>
                    <a:pt x="5344668" y="169164"/>
                  </a:lnTo>
                  <a:lnTo>
                    <a:pt x="5341620" y="167640"/>
                  </a:lnTo>
                  <a:lnTo>
                    <a:pt x="5338572" y="167640"/>
                  </a:lnTo>
                  <a:lnTo>
                    <a:pt x="5335524" y="166116"/>
                  </a:lnTo>
                  <a:lnTo>
                    <a:pt x="5317236" y="166116"/>
                  </a:lnTo>
                  <a:lnTo>
                    <a:pt x="5314188" y="167640"/>
                  </a:lnTo>
                  <a:lnTo>
                    <a:pt x="5311140" y="167640"/>
                  </a:lnTo>
                  <a:lnTo>
                    <a:pt x="5308092" y="169164"/>
                  </a:lnTo>
                  <a:lnTo>
                    <a:pt x="5306568" y="172212"/>
                  </a:lnTo>
                  <a:lnTo>
                    <a:pt x="5305044" y="173736"/>
                  </a:lnTo>
                  <a:lnTo>
                    <a:pt x="5301996" y="179832"/>
                  </a:lnTo>
                  <a:lnTo>
                    <a:pt x="5301996" y="207264"/>
                  </a:lnTo>
                  <a:lnTo>
                    <a:pt x="5305044" y="213360"/>
                  </a:lnTo>
                  <a:lnTo>
                    <a:pt x="5311140" y="219456"/>
                  </a:lnTo>
                  <a:lnTo>
                    <a:pt x="5314188" y="219456"/>
                  </a:lnTo>
                  <a:lnTo>
                    <a:pt x="5317236" y="220980"/>
                  </a:lnTo>
                  <a:lnTo>
                    <a:pt x="5335524" y="220980"/>
                  </a:lnTo>
                  <a:lnTo>
                    <a:pt x="5344668" y="216408"/>
                  </a:lnTo>
                  <a:lnTo>
                    <a:pt x="5347716" y="213360"/>
                  </a:lnTo>
                  <a:lnTo>
                    <a:pt x="5350764" y="207264"/>
                  </a:lnTo>
                  <a:lnTo>
                    <a:pt x="5350764" y="179832"/>
                  </a:lnTo>
                  <a:close/>
                </a:path>
                <a:path w="5387340" h="792480">
                  <a:moveTo>
                    <a:pt x="5350764" y="13716"/>
                  </a:moveTo>
                  <a:lnTo>
                    <a:pt x="5347716" y="7620"/>
                  </a:lnTo>
                  <a:lnTo>
                    <a:pt x="5346192" y="6096"/>
                  </a:lnTo>
                  <a:lnTo>
                    <a:pt x="5344668" y="3048"/>
                  </a:lnTo>
                  <a:lnTo>
                    <a:pt x="5341620" y="1524"/>
                  </a:lnTo>
                  <a:lnTo>
                    <a:pt x="5338572" y="1524"/>
                  </a:lnTo>
                  <a:lnTo>
                    <a:pt x="5335524" y="0"/>
                  </a:lnTo>
                  <a:lnTo>
                    <a:pt x="5317236" y="0"/>
                  </a:lnTo>
                  <a:lnTo>
                    <a:pt x="5314188" y="1524"/>
                  </a:lnTo>
                  <a:lnTo>
                    <a:pt x="5311140" y="1524"/>
                  </a:lnTo>
                  <a:lnTo>
                    <a:pt x="5308092" y="3048"/>
                  </a:lnTo>
                  <a:lnTo>
                    <a:pt x="5306568" y="6096"/>
                  </a:lnTo>
                  <a:lnTo>
                    <a:pt x="5305044" y="7620"/>
                  </a:lnTo>
                  <a:lnTo>
                    <a:pt x="5301996" y="13716"/>
                  </a:lnTo>
                  <a:lnTo>
                    <a:pt x="5301996" y="41148"/>
                  </a:lnTo>
                  <a:lnTo>
                    <a:pt x="5305044" y="47244"/>
                  </a:lnTo>
                  <a:lnTo>
                    <a:pt x="5306568" y="48768"/>
                  </a:lnTo>
                  <a:lnTo>
                    <a:pt x="5308092" y="51816"/>
                  </a:lnTo>
                  <a:lnTo>
                    <a:pt x="5311140" y="53340"/>
                  </a:lnTo>
                  <a:lnTo>
                    <a:pt x="5314188" y="53340"/>
                  </a:lnTo>
                  <a:lnTo>
                    <a:pt x="5317236" y="54864"/>
                  </a:lnTo>
                  <a:lnTo>
                    <a:pt x="5335524" y="54864"/>
                  </a:lnTo>
                  <a:lnTo>
                    <a:pt x="5338572" y="53340"/>
                  </a:lnTo>
                  <a:lnTo>
                    <a:pt x="5341620" y="53340"/>
                  </a:lnTo>
                  <a:lnTo>
                    <a:pt x="5344668" y="51816"/>
                  </a:lnTo>
                  <a:lnTo>
                    <a:pt x="5346192" y="48768"/>
                  </a:lnTo>
                  <a:lnTo>
                    <a:pt x="5347716" y="47244"/>
                  </a:lnTo>
                  <a:lnTo>
                    <a:pt x="5350764" y="41148"/>
                  </a:lnTo>
                  <a:lnTo>
                    <a:pt x="5350764" y="13716"/>
                  </a:lnTo>
                  <a:close/>
                </a:path>
                <a:path w="5387340" h="792480">
                  <a:moveTo>
                    <a:pt x="5387340" y="277368"/>
                  </a:moveTo>
                  <a:lnTo>
                    <a:pt x="0" y="277368"/>
                  </a:lnTo>
                  <a:lnTo>
                    <a:pt x="0" y="310896"/>
                  </a:lnTo>
                  <a:lnTo>
                    <a:pt x="5387340" y="310896"/>
                  </a:lnTo>
                  <a:lnTo>
                    <a:pt x="5387340" y="2773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39240" y="2708148"/>
              <a:ext cx="126491" cy="233171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55191" y="2708148"/>
              <a:ext cx="196596" cy="236219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688649" y="2708148"/>
              <a:ext cx="175202" cy="236219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1905000" y="2622803"/>
              <a:ext cx="236220" cy="320040"/>
            </a:xfrm>
            <a:custGeom>
              <a:avLst/>
              <a:gdLst/>
              <a:ahLst/>
              <a:cxnLst/>
              <a:rect l="l" t="t" r="r" b="b"/>
              <a:pathLst>
                <a:path w="236219" h="320039">
                  <a:moveTo>
                    <a:pt x="140208" y="96012"/>
                  </a:moveTo>
                  <a:lnTo>
                    <a:pt x="138684" y="94488"/>
                  </a:lnTo>
                  <a:lnTo>
                    <a:pt x="138684" y="91440"/>
                  </a:lnTo>
                  <a:lnTo>
                    <a:pt x="137160" y="91440"/>
                  </a:lnTo>
                  <a:lnTo>
                    <a:pt x="135636" y="89916"/>
                  </a:lnTo>
                  <a:lnTo>
                    <a:pt x="77724" y="89916"/>
                  </a:lnTo>
                  <a:lnTo>
                    <a:pt x="77724" y="36576"/>
                  </a:lnTo>
                  <a:lnTo>
                    <a:pt x="74676" y="33528"/>
                  </a:lnTo>
                  <a:lnTo>
                    <a:pt x="73152" y="33528"/>
                  </a:lnTo>
                  <a:lnTo>
                    <a:pt x="71628" y="32004"/>
                  </a:lnTo>
                  <a:lnTo>
                    <a:pt x="67056" y="32004"/>
                  </a:lnTo>
                  <a:lnTo>
                    <a:pt x="65532" y="30480"/>
                  </a:lnTo>
                  <a:lnTo>
                    <a:pt x="50292" y="30480"/>
                  </a:lnTo>
                  <a:lnTo>
                    <a:pt x="48768" y="32004"/>
                  </a:lnTo>
                  <a:lnTo>
                    <a:pt x="44196" y="32004"/>
                  </a:lnTo>
                  <a:lnTo>
                    <a:pt x="42672" y="33528"/>
                  </a:lnTo>
                  <a:lnTo>
                    <a:pt x="41148" y="33528"/>
                  </a:lnTo>
                  <a:lnTo>
                    <a:pt x="38100" y="36576"/>
                  </a:lnTo>
                  <a:lnTo>
                    <a:pt x="38100" y="89916"/>
                  </a:lnTo>
                  <a:lnTo>
                    <a:pt x="4572" y="89916"/>
                  </a:lnTo>
                  <a:lnTo>
                    <a:pt x="4572" y="91440"/>
                  </a:lnTo>
                  <a:lnTo>
                    <a:pt x="3048" y="91440"/>
                  </a:lnTo>
                  <a:lnTo>
                    <a:pt x="3048" y="92964"/>
                  </a:lnTo>
                  <a:lnTo>
                    <a:pt x="1524" y="94488"/>
                  </a:lnTo>
                  <a:lnTo>
                    <a:pt x="1524" y="99060"/>
                  </a:lnTo>
                  <a:lnTo>
                    <a:pt x="0" y="100584"/>
                  </a:lnTo>
                  <a:lnTo>
                    <a:pt x="0" y="111252"/>
                  </a:lnTo>
                  <a:lnTo>
                    <a:pt x="1524" y="115824"/>
                  </a:lnTo>
                  <a:lnTo>
                    <a:pt x="3048" y="118872"/>
                  </a:lnTo>
                  <a:lnTo>
                    <a:pt x="6096" y="121920"/>
                  </a:lnTo>
                  <a:lnTo>
                    <a:pt x="38100" y="121920"/>
                  </a:lnTo>
                  <a:lnTo>
                    <a:pt x="38100" y="248412"/>
                  </a:lnTo>
                  <a:lnTo>
                    <a:pt x="43472" y="286994"/>
                  </a:lnTo>
                  <a:lnTo>
                    <a:pt x="53340" y="303276"/>
                  </a:lnTo>
                  <a:lnTo>
                    <a:pt x="57912" y="309372"/>
                  </a:lnTo>
                  <a:lnTo>
                    <a:pt x="100584" y="320040"/>
                  </a:lnTo>
                  <a:lnTo>
                    <a:pt x="115824" y="320040"/>
                  </a:lnTo>
                  <a:lnTo>
                    <a:pt x="118872" y="318516"/>
                  </a:lnTo>
                  <a:lnTo>
                    <a:pt x="121920" y="318516"/>
                  </a:lnTo>
                  <a:lnTo>
                    <a:pt x="126492" y="316992"/>
                  </a:lnTo>
                  <a:lnTo>
                    <a:pt x="128016" y="316992"/>
                  </a:lnTo>
                  <a:lnTo>
                    <a:pt x="134112" y="313944"/>
                  </a:lnTo>
                  <a:lnTo>
                    <a:pt x="135636" y="312420"/>
                  </a:lnTo>
                  <a:lnTo>
                    <a:pt x="137160" y="312420"/>
                  </a:lnTo>
                  <a:lnTo>
                    <a:pt x="138684" y="310896"/>
                  </a:lnTo>
                  <a:lnTo>
                    <a:pt x="138684" y="307848"/>
                  </a:lnTo>
                  <a:lnTo>
                    <a:pt x="140208" y="306324"/>
                  </a:lnTo>
                  <a:lnTo>
                    <a:pt x="140208" y="286512"/>
                  </a:lnTo>
                  <a:lnTo>
                    <a:pt x="140208" y="284988"/>
                  </a:lnTo>
                  <a:lnTo>
                    <a:pt x="138684" y="283464"/>
                  </a:lnTo>
                  <a:lnTo>
                    <a:pt x="138684" y="281940"/>
                  </a:lnTo>
                  <a:lnTo>
                    <a:pt x="137160" y="280416"/>
                  </a:lnTo>
                  <a:lnTo>
                    <a:pt x="132588" y="280416"/>
                  </a:lnTo>
                  <a:lnTo>
                    <a:pt x="131064" y="281940"/>
                  </a:lnTo>
                  <a:lnTo>
                    <a:pt x="129540" y="281940"/>
                  </a:lnTo>
                  <a:lnTo>
                    <a:pt x="128016" y="283464"/>
                  </a:lnTo>
                  <a:lnTo>
                    <a:pt x="124968" y="283464"/>
                  </a:lnTo>
                  <a:lnTo>
                    <a:pt x="123444" y="284988"/>
                  </a:lnTo>
                  <a:lnTo>
                    <a:pt x="120396" y="284988"/>
                  </a:lnTo>
                  <a:lnTo>
                    <a:pt x="117348" y="286512"/>
                  </a:lnTo>
                  <a:lnTo>
                    <a:pt x="108204" y="286512"/>
                  </a:lnTo>
                  <a:lnTo>
                    <a:pt x="79057" y="261937"/>
                  </a:lnTo>
                  <a:lnTo>
                    <a:pt x="77724" y="242316"/>
                  </a:lnTo>
                  <a:lnTo>
                    <a:pt x="77724" y="121920"/>
                  </a:lnTo>
                  <a:lnTo>
                    <a:pt x="135636" y="121920"/>
                  </a:lnTo>
                  <a:lnTo>
                    <a:pt x="138684" y="118872"/>
                  </a:lnTo>
                  <a:lnTo>
                    <a:pt x="140208" y="115824"/>
                  </a:lnTo>
                  <a:lnTo>
                    <a:pt x="140208" y="96012"/>
                  </a:lnTo>
                  <a:close/>
                </a:path>
                <a:path w="236219" h="320039">
                  <a:moveTo>
                    <a:pt x="231648" y="94488"/>
                  </a:moveTo>
                  <a:lnTo>
                    <a:pt x="230124" y="92964"/>
                  </a:lnTo>
                  <a:lnTo>
                    <a:pt x="230124" y="91440"/>
                  </a:lnTo>
                  <a:lnTo>
                    <a:pt x="228600" y="91440"/>
                  </a:lnTo>
                  <a:lnTo>
                    <a:pt x="227076" y="89916"/>
                  </a:lnTo>
                  <a:lnTo>
                    <a:pt x="225552" y="89916"/>
                  </a:lnTo>
                  <a:lnTo>
                    <a:pt x="224028" y="88392"/>
                  </a:lnTo>
                  <a:lnTo>
                    <a:pt x="201168" y="88392"/>
                  </a:lnTo>
                  <a:lnTo>
                    <a:pt x="199644" y="89916"/>
                  </a:lnTo>
                  <a:lnTo>
                    <a:pt x="195072" y="89916"/>
                  </a:lnTo>
                  <a:lnTo>
                    <a:pt x="192024" y="92964"/>
                  </a:lnTo>
                  <a:lnTo>
                    <a:pt x="192024" y="313944"/>
                  </a:lnTo>
                  <a:lnTo>
                    <a:pt x="193548" y="315468"/>
                  </a:lnTo>
                  <a:lnTo>
                    <a:pt x="195072" y="315468"/>
                  </a:lnTo>
                  <a:lnTo>
                    <a:pt x="196596" y="316992"/>
                  </a:lnTo>
                  <a:lnTo>
                    <a:pt x="201168" y="316992"/>
                  </a:lnTo>
                  <a:lnTo>
                    <a:pt x="204216" y="318516"/>
                  </a:lnTo>
                  <a:lnTo>
                    <a:pt x="217932" y="318516"/>
                  </a:lnTo>
                  <a:lnTo>
                    <a:pt x="220980" y="316992"/>
                  </a:lnTo>
                  <a:lnTo>
                    <a:pt x="225552" y="316992"/>
                  </a:lnTo>
                  <a:lnTo>
                    <a:pt x="227076" y="315468"/>
                  </a:lnTo>
                  <a:lnTo>
                    <a:pt x="230124" y="315468"/>
                  </a:lnTo>
                  <a:lnTo>
                    <a:pt x="230124" y="313944"/>
                  </a:lnTo>
                  <a:lnTo>
                    <a:pt x="231648" y="312420"/>
                  </a:lnTo>
                  <a:lnTo>
                    <a:pt x="231648" y="94488"/>
                  </a:lnTo>
                  <a:close/>
                </a:path>
                <a:path w="236219" h="320039">
                  <a:moveTo>
                    <a:pt x="236220" y="13716"/>
                  </a:moveTo>
                  <a:lnTo>
                    <a:pt x="233172" y="7620"/>
                  </a:lnTo>
                  <a:lnTo>
                    <a:pt x="227076" y="1524"/>
                  </a:lnTo>
                  <a:lnTo>
                    <a:pt x="220980" y="0"/>
                  </a:lnTo>
                  <a:lnTo>
                    <a:pt x="202692" y="0"/>
                  </a:lnTo>
                  <a:lnTo>
                    <a:pt x="195072" y="1524"/>
                  </a:lnTo>
                  <a:lnTo>
                    <a:pt x="188976" y="7620"/>
                  </a:lnTo>
                  <a:lnTo>
                    <a:pt x="187452" y="15240"/>
                  </a:lnTo>
                  <a:lnTo>
                    <a:pt x="187452" y="33528"/>
                  </a:lnTo>
                  <a:lnTo>
                    <a:pt x="188976" y="39624"/>
                  </a:lnTo>
                  <a:lnTo>
                    <a:pt x="195072" y="45720"/>
                  </a:lnTo>
                  <a:lnTo>
                    <a:pt x="202692" y="47244"/>
                  </a:lnTo>
                  <a:lnTo>
                    <a:pt x="220980" y="47244"/>
                  </a:lnTo>
                  <a:lnTo>
                    <a:pt x="227076" y="45720"/>
                  </a:lnTo>
                  <a:lnTo>
                    <a:pt x="234696" y="38100"/>
                  </a:lnTo>
                  <a:lnTo>
                    <a:pt x="236220" y="32004"/>
                  </a:lnTo>
                  <a:lnTo>
                    <a:pt x="23622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193036" y="2708148"/>
              <a:ext cx="214883" cy="236219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583180" y="2708148"/>
              <a:ext cx="214883" cy="236219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2828543" y="2604516"/>
              <a:ext cx="144780" cy="337185"/>
            </a:xfrm>
            <a:custGeom>
              <a:avLst/>
              <a:gdLst/>
              <a:ahLst/>
              <a:cxnLst/>
              <a:rect l="l" t="t" r="r" b="b"/>
              <a:pathLst>
                <a:path w="144780" h="337185">
                  <a:moveTo>
                    <a:pt x="67056" y="335280"/>
                  </a:moveTo>
                  <a:lnTo>
                    <a:pt x="47243" y="335280"/>
                  </a:lnTo>
                  <a:lnTo>
                    <a:pt x="50292" y="336803"/>
                  </a:lnTo>
                  <a:lnTo>
                    <a:pt x="64007" y="336803"/>
                  </a:lnTo>
                  <a:lnTo>
                    <a:pt x="67056" y="335280"/>
                  </a:lnTo>
                  <a:close/>
                </a:path>
                <a:path w="144780" h="337185">
                  <a:moveTo>
                    <a:pt x="73151" y="333756"/>
                  </a:moveTo>
                  <a:lnTo>
                    <a:pt x="41148" y="333756"/>
                  </a:lnTo>
                  <a:lnTo>
                    <a:pt x="42672" y="335280"/>
                  </a:lnTo>
                  <a:lnTo>
                    <a:pt x="71628" y="335280"/>
                  </a:lnTo>
                  <a:lnTo>
                    <a:pt x="73151" y="333756"/>
                  </a:lnTo>
                  <a:close/>
                </a:path>
                <a:path w="144780" h="337185">
                  <a:moveTo>
                    <a:pt x="76200" y="140208"/>
                  </a:moveTo>
                  <a:lnTo>
                    <a:pt x="36575" y="140208"/>
                  </a:lnTo>
                  <a:lnTo>
                    <a:pt x="36575" y="330708"/>
                  </a:lnTo>
                  <a:lnTo>
                    <a:pt x="38100" y="330708"/>
                  </a:lnTo>
                  <a:lnTo>
                    <a:pt x="38100" y="332232"/>
                  </a:lnTo>
                  <a:lnTo>
                    <a:pt x="39624" y="333756"/>
                  </a:lnTo>
                  <a:lnTo>
                    <a:pt x="74675" y="333756"/>
                  </a:lnTo>
                  <a:lnTo>
                    <a:pt x="76200" y="332232"/>
                  </a:lnTo>
                  <a:lnTo>
                    <a:pt x="76200" y="140208"/>
                  </a:lnTo>
                  <a:close/>
                </a:path>
                <a:path w="144780" h="337185">
                  <a:moveTo>
                    <a:pt x="128016" y="108203"/>
                  </a:moveTo>
                  <a:lnTo>
                    <a:pt x="3048" y="108203"/>
                  </a:lnTo>
                  <a:lnTo>
                    <a:pt x="3048" y="109727"/>
                  </a:lnTo>
                  <a:lnTo>
                    <a:pt x="1524" y="109727"/>
                  </a:lnTo>
                  <a:lnTo>
                    <a:pt x="1524" y="111251"/>
                  </a:lnTo>
                  <a:lnTo>
                    <a:pt x="0" y="112775"/>
                  </a:lnTo>
                  <a:lnTo>
                    <a:pt x="0" y="134112"/>
                  </a:lnTo>
                  <a:lnTo>
                    <a:pt x="1524" y="137160"/>
                  </a:lnTo>
                  <a:lnTo>
                    <a:pt x="4572" y="140208"/>
                  </a:lnTo>
                  <a:lnTo>
                    <a:pt x="126492" y="140208"/>
                  </a:lnTo>
                  <a:lnTo>
                    <a:pt x="129539" y="138684"/>
                  </a:lnTo>
                  <a:lnTo>
                    <a:pt x="131063" y="137160"/>
                  </a:lnTo>
                  <a:lnTo>
                    <a:pt x="132587" y="134112"/>
                  </a:lnTo>
                  <a:lnTo>
                    <a:pt x="132587" y="117348"/>
                  </a:lnTo>
                  <a:lnTo>
                    <a:pt x="131063" y="114300"/>
                  </a:lnTo>
                  <a:lnTo>
                    <a:pt x="131063" y="111251"/>
                  </a:lnTo>
                  <a:lnTo>
                    <a:pt x="128016" y="108203"/>
                  </a:lnTo>
                  <a:close/>
                </a:path>
                <a:path w="144780" h="337185">
                  <a:moveTo>
                    <a:pt x="111251" y="0"/>
                  </a:moveTo>
                  <a:lnTo>
                    <a:pt x="106680" y="0"/>
                  </a:lnTo>
                  <a:lnTo>
                    <a:pt x="97845" y="523"/>
                  </a:lnTo>
                  <a:lnTo>
                    <a:pt x="58840" y="16168"/>
                  </a:lnTo>
                  <a:lnTo>
                    <a:pt x="54863" y="21336"/>
                  </a:lnTo>
                  <a:lnTo>
                    <a:pt x="50577" y="26455"/>
                  </a:lnTo>
                  <a:lnTo>
                    <a:pt x="37718" y="64579"/>
                  </a:lnTo>
                  <a:lnTo>
                    <a:pt x="36575" y="85344"/>
                  </a:lnTo>
                  <a:lnTo>
                    <a:pt x="36575" y="108203"/>
                  </a:lnTo>
                  <a:lnTo>
                    <a:pt x="76200" y="108203"/>
                  </a:lnTo>
                  <a:lnTo>
                    <a:pt x="76242" y="74461"/>
                  </a:lnTo>
                  <a:lnTo>
                    <a:pt x="77724" y="67056"/>
                  </a:lnTo>
                  <a:lnTo>
                    <a:pt x="79248" y="60960"/>
                  </a:lnTo>
                  <a:lnTo>
                    <a:pt x="79248" y="54863"/>
                  </a:lnTo>
                  <a:lnTo>
                    <a:pt x="80772" y="48768"/>
                  </a:lnTo>
                  <a:lnTo>
                    <a:pt x="83819" y="45720"/>
                  </a:lnTo>
                  <a:lnTo>
                    <a:pt x="86868" y="41148"/>
                  </a:lnTo>
                  <a:lnTo>
                    <a:pt x="89916" y="38100"/>
                  </a:lnTo>
                  <a:lnTo>
                    <a:pt x="94487" y="36575"/>
                  </a:lnTo>
                  <a:lnTo>
                    <a:pt x="97536" y="35051"/>
                  </a:lnTo>
                  <a:lnTo>
                    <a:pt x="103631" y="33527"/>
                  </a:lnTo>
                  <a:lnTo>
                    <a:pt x="144780" y="33527"/>
                  </a:lnTo>
                  <a:lnTo>
                    <a:pt x="144780" y="15239"/>
                  </a:lnTo>
                  <a:lnTo>
                    <a:pt x="143256" y="13715"/>
                  </a:lnTo>
                  <a:lnTo>
                    <a:pt x="143256" y="12192"/>
                  </a:lnTo>
                  <a:lnTo>
                    <a:pt x="141731" y="10668"/>
                  </a:lnTo>
                  <a:lnTo>
                    <a:pt x="141731" y="9144"/>
                  </a:lnTo>
                  <a:lnTo>
                    <a:pt x="140207" y="9144"/>
                  </a:lnTo>
                  <a:lnTo>
                    <a:pt x="140207" y="7620"/>
                  </a:lnTo>
                  <a:lnTo>
                    <a:pt x="137160" y="6096"/>
                  </a:lnTo>
                  <a:lnTo>
                    <a:pt x="134112" y="6096"/>
                  </a:lnTo>
                  <a:lnTo>
                    <a:pt x="132587" y="4572"/>
                  </a:lnTo>
                  <a:lnTo>
                    <a:pt x="123443" y="1524"/>
                  </a:lnTo>
                  <a:lnTo>
                    <a:pt x="117348" y="1524"/>
                  </a:lnTo>
                  <a:lnTo>
                    <a:pt x="111251" y="0"/>
                  </a:lnTo>
                  <a:close/>
                </a:path>
                <a:path w="144780" h="337185">
                  <a:moveTo>
                    <a:pt x="144780" y="33527"/>
                  </a:moveTo>
                  <a:lnTo>
                    <a:pt x="117348" y="33527"/>
                  </a:lnTo>
                  <a:lnTo>
                    <a:pt x="120395" y="35051"/>
                  </a:lnTo>
                  <a:lnTo>
                    <a:pt x="123443" y="35051"/>
                  </a:lnTo>
                  <a:lnTo>
                    <a:pt x="126492" y="36575"/>
                  </a:lnTo>
                  <a:lnTo>
                    <a:pt x="129539" y="36575"/>
                  </a:lnTo>
                  <a:lnTo>
                    <a:pt x="131063" y="38100"/>
                  </a:lnTo>
                  <a:lnTo>
                    <a:pt x="132587" y="38100"/>
                  </a:lnTo>
                  <a:lnTo>
                    <a:pt x="135636" y="39624"/>
                  </a:lnTo>
                  <a:lnTo>
                    <a:pt x="141731" y="39624"/>
                  </a:lnTo>
                  <a:lnTo>
                    <a:pt x="143256" y="38100"/>
                  </a:lnTo>
                  <a:lnTo>
                    <a:pt x="143256" y="35051"/>
                  </a:lnTo>
                  <a:lnTo>
                    <a:pt x="144780" y="3352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119722" y="2708148"/>
              <a:ext cx="176689" cy="236219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368040" y="2708148"/>
              <a:ext cx="126492" cy="233171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520440" y="2708148"/>
              <a:ext cx="196596" cy="236219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762813" y="2708148"/>
              <a:ext cx="176726" cy="236219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123943" y="2708148"/>
              <a:ext cx="214883" cy="236219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4370832" y="2604515"/>
              <a:ext cx="355600" cy="422275"/>
            </a:xfrm>
            <a:custGeom>
              <a:avLst/>
              <a:gdLst/>
              <a:ahLst/>
              <a:cxnLst/>
              <a:rect l="l" t="t" r="r" b="b"/>
              <a:pathLst>
                <a:path w="355600" h="422275">
                  <a:moveTo>
                    <a:pt x="146304" y="19812"/>
                  </a:moveTo>
                  <a:lnTo>
                    <a:pt x="144780" y="18288"/>
                  </a:lnTo>
                  <a:lnTo>
                    <a:pt x="144780" y="12192"/>
                  </a:lnTo>
                  <a:lnTo>
                    <a:pt x="143256" y="10668"/>
                  </a:lnTo>
                  <a:lnTo>
                    <a:pt x="143256" y="9144"/>
                  </a:lnTo>
                  <a:lnTo>
                    <a:pt x="141732" y="9144"/>
                  </a:lnTo>
                  <a:lnTo>
                    <a:pt x="138684" y="6096"/>
                  </a:lnTo>
                  <a:lnTo>
                    <a:pt x="135636" y="6096"/>
                  </a:lnTo>
                  <a:lnTo>
                    <a:pt x="129540" y="3048"/>
                  </a:lnTo>
                  <a:lnTo>
                    <a:pt x="123444" y="1524"/>
                  </a:lnTo>
                  <a:lnTo>
                    <a:pt x="118872" y="1524"/>
                  </a:lnTo>
                  <a:lnTo>
                    <a:pt x="112776" y="0"/>
                  </a:lnTo>
                  <a:lnTo>
                    <a:pt x="108204" y="0"/>
                  </a:lnTo>
                  <a:lnTo>
                    <a:pt x="70497" y="8699"/>
                  </a:lnTo>
                  <a:lnTo>
                    <a:pt x="45186" y="39624"/>
                  </a:lnTo>
                  <a:lnTo>
                    <a:pt x="38100" y="85344"/>
                  </a:lnTo>
                  <a:lnTo>
                    <a:pt x="38100" y="108204"/>
                  </a:lnTo>
                  <a:lnTo>
                    <a:pt x="4572" y="108204"/>
                  </a:lnTo>
                  <a:lnTo>
                    <a:pt x="3048" y="109728"/>
                  </a:lnTo>
                  <a:lnTo>
                    <a:pt x="3048" y="111252"/>
                  </a:lnTo>
                  <a:lnTo>
                    <a:pt x="1524" y="112776"/>
                  </a:lnTo>
                  <a:lnTo>
                    <a:pt x="1524" y="117348"/>
                  </a:lnTo>
                  <a:lnTo>
                    <a:pt x="0" y="118872"/>
                  </a:lnTo>
                  <a:lnTo>
                    <a:pt x="0" y="129540"/>
                  </a:lnTo>
                  <a:lnTo>
                    <a:pt x="1524" y="134112"/>
                  </a:lnTo>
                  <a:lnTo>
                    <a:pt x="3048" y="137160"/>
                  </a:lnTo>
                  <a:lnTo>
                    <a:pt x="3048" y="138684"/>
                  </a:lnTo>
                  <a:lnTo>
                    <a:pt x="6096" y="140208"/>
                  </a:lnTo>
                  <a:lnTo>
                    <a:pt x="38100" y="140208"/>
                  </a:lnTo>
                  <a:lnTo>
                    <a:pt x="38100" y="330708"/>
                  </a:lnTo>
                  <a:lnTo>
                    <a:pt x="39624" y="332232"/>
                  </a:lnTo>
                  <a:lnTo>
                    <a:pt x="39624" y="333756"/>
                  </a:lnTo>
                  <a:lnTo>
                    <a:pt x="42672" y="333756"/>
                  </a:lnTo>
                  <a:lnTo>
                    <a:pt x="44196" y="335280"/>
                  </a:lnTo>
                  <a:lnTo>
                    <a:pt x="48768" y="335280"/>
                  </a:lnTo>
                  <a:lnTo>
                    <a:pt x="51816" y="336804"/>
                  </a:lnTo>
                  <a:lnTo>
                    <a:pt x="65532" y="336804"/>
                  </a:lnTo>
                  <a:lnTo>
                    <a:pt x="67056" y="335280"/>
                  </a:lnTo>
                  <a:lnTo>
                    <a:pt x="73152" y="335280"/>
                  </a:lnTo>
                  <a:lnTo>
                    <a:pt x="73152" y="333756"/>
                  </a:lnTo>
                  <a:lnTo>
                    <a:pt x="76200" y="333756"/>
                  </a:lnTo>
                  <a:lnTo>
                    <a:pt x="77724" y="332232"/>
                  </a:lnTo>
                  <a:lnTo>
                    <a:pt x="77724" y="140208"/>
                  </a:lnTo>
                  <a:lnTo>
                    <a:pt x="128016" y="140208"/>
                  </a:lnTo>
                  <a:lnTo>
                    <a:pt x="131064" y="138684"/>
                  </a:lnTo>
                  <a:lnTo>
                    <a:pt x="131064" y="137160"/>
                  </a:lnTo>
                  <a:lnTo>
                    <a:pt x="132588" y="134112"/>
                  </a:lnTo>
                  <a:lnTo>
                    <a:pt x="134112" y="129540"/>
                  </a:lnTo>
                  <a:lnTo>
                    <a:pt x="134112" y="118872"/>
                  </a:lnTo>
                  <a:lnTo>
                    <a:pt x="132588" y="117348"/>
                  </a:lnTo>
                  <a:lnTo>
                    <a:pt x="132588" y="112776"/>
                  </a:lnTo>
                  <a:lnTo>
                    <a:pt x="131064" y="111252"/>
                  </a:lnTo>
                  <a:lnTo>
                    <a:pt x="131064" y="109728"/>
                  </a:lnTo>
                  <a:lnTo>
                    <a:pt x="129540" y="109728"/>
                  </a:lnTo>
                  <a:lnTo>
                    <a:pt x="129540" y="108204"/>
                  </a:lnTo>
                  <a:lnTo>
                    <a:pt x="77724" y="108204"/>
                  </a:lnTo>
                  <a:lnTo>
                    <a:pt x="77762" y="74472"/>
                  </a:lnTo>
                  <a:lnTo>
                    <a:pt x="79248" y="67056"/>
                  </a:lnTo>
                  <a:lnTo>
                    <a:pt x="79248" y="60960"/>
                  </a:lnTo>
                  <a:lnTo>
                    <a:pt x="82296" y="48768"/>
                  </a:lnTo>
                  <a:lnTo>
                    <a:pt x="85344" y="45720"/>
                  </a:lnTo>
                  <a:lnTo>
                    <a:pt x="88392" y="41148"/>
                  </a:lnTo>
                  <a:lnTo>
                    <a:pt x="91440" y="38100"/>
                  </a:lnTo>
                  <a:lnTo>
                    <a:pt x="94488" y="36576"/>
                  </a:lnTo>
                  <a:lnTo>
                    <a:pt x="99060" y="35052"/>
                  </a:lnTo>
                  <a:lnTo>
                    <a:pt x="105156" y="33528"/>
                  </a:lnTo>
                  <a:lnTo>
                    <a:pt x="118872" y="33528"/>
                  </a:lnTo>
                  <a:lnTo>
                    <a:pt x="121920" y="35052"/>
                  </a:lnTo>
                  <a:lnTo>
                    <a:pt x="124968" y="35052"/>
                  </a:lnTo>
                  <a:lnTo>
                    <a:pt x="128016" y="36576"/>
                  </a:lnTo>
                  <a:lnTo>
                    <a:pt x="129540" y="36576"/>
                  </a:lnTo>
                  <a:lnTo>
                    <a:pt x="132588" y="38100"/>
                  </a:lnTo>
                  <a:lnTo>
                    <a:pt x="134112" y="38100"/>
                  </a:lnTo>
                  <a:lnTo>
                    <a:pt x="135636" y="39624"/>
                  </a:lnTo>
                  <a:lnTo>
                    <a:pt x="143256" y="39624"/>
                  </a:lnTo>
                  <a:lnTo>
                    <a:pt x="143256" y="38100"/>
                  </a:lnTo>
                  <a:lnTo>
                    <a:pt x="144780" y="38100"/>
                  </a:lnTo>
                  <a:lnTo>
                    <a:pt x="144780" y="33528"/>
                  </a:lnTo>
                  <a:lnTo>
                    <a:pt x="146304" y="30480"/>
                  </a:lnTo>
                  <a:lnTo>
                    <a:pt x="146304" y="19812"/>
                  </a:lnTo>
                  <a:close/>
                </a:path>
                <a:path w="355600" h="422275">
                  <a:moveTo>
                    <a:pt x="350520" y="111252"/>
                  </a:moveTo>
                  <a:lnTo>
                    <a:pt x="347472" y="108204"/>
                  </a:lnTo>
                  <a:lnTo>
                    <a:pt x="345948" y="108204"/>
                  </a:lnTo>
                  <a:lnTo>
                    <a:pt x="342900" y="106680"/>
                  </a:lnTo>
                  <a:lnTo>
                    <a:pt x="321564" y="106680"/>
                  </a:lnTo>
                  <a:lnTo>
                    <a:pt x="320040" y="108204"/>
                  </a:lnTo>
                  <a:lnTo>
                    <a:pt x="315468" y="108204"/>
                  </a:lnTo>
                  <a:lnTo>
                    <a:pt x="310896" y="112776"/>
                  </a:lnTo>
                  <a:lnTo>
                    <a:pt x="310781" y="350075"/>
                  </a:lnTo>
                  <a:lnTo>
                    <a:pt x="310692" y="353568"/>
                  </a:lnTo>
                  <a:lnTo>
                    <a:pt x="310248" y="359333"/>
                  </a:lnTo>
                  <a:lnTo>
                    <a:pt x="309372" y="364236"/>
                  </a:lnTo>
                  <a:lnTo>
                    <a:pt x="309372" y="370332"/>
                  </a:lnTo>
                  <a:lnTo>
                    <a:pt x="307848" y="374904"/>
                  </a:lnTo>
                  <a:lnTo>
                    <a:pt x="304800" y="377952"/>
                  </a:lnTo>
                  <a:lnTo>
                    <a:pt x="301752" y="382524"/>
                  </a:lnTo>
                  <a:lnTo>
                    <a:pt x="295656" y="385572"/>
                  </a:lnTo>
                  <a:lnTo>
                    <a:pt x="291084" y="387096"/>
                  </a:lnTo>
                  <a:lnTo>
                    <a:pt x="288036" y="388620"/>
                  </a:lnTo>
                  <a:lnTo>
                    <a:pt x="275844" y="388620"/>
                  </a:lnTo>
                  <a:lnTo>
                    <a:pt x="272796" y="387096"/>
                  </a:lnTo>
                  <a:lnTo>
                    <a:pt x="265176" y="387096"/>
                  </a:lnTo>
                  <a:lnTo>
                    <a:pt x="262128" y="390144"/>
                  </a:lnTo>
                  <a:lnTo>
                    <a:pt x="262128" y="391668"/>
                  </a:lnTo>
                  <a:lnTo>
                    <a:pt x="260604" y="393192"/>
                  </a:lnTo>
                  <a:lnTo>
                    <a:pt x="260604" y="413004"/>
                  </a:lnTo>
                  <a:lnTo>
                    <a:pt x="262128" y="414528"/>
                  </a:lnTo>
                  <a:lnTo>
                    <a:pt x="262128" y="416052"/>
                  </a:lnTo>
                  <a:lnTo>
                    <a:pt x="263652" y="417576"/>
                  </a:lnTo>
                  <a:lnTo>
                    <a:pt x="265176" y="417576"/>
                  </a:lnTo>
                  <a:lnTo>
                    <a:pt x="266700" y="419100"/>
                  </a:lnTo>
                  <a:lnTo>
                    <a:pt x="268224" y="419100"/>
                  </a:lnTo>
                  <a:lnTo>
                    <a:pt x="271272" y="420624"/>
                  </a:lnTo>
                  <a:lnTo>
                    <a:pt x="274320" y="420624"/>
                  </a:lnTo>
                  <a:lnTo>
                    <a:pt x="278892" y="422148"/>
                  </a:lnTo>
                  <a:lnTo>
                    <a:pt x="288036" y="422148"/>
                  </a:lnTo>
                  <a:lnTo>
                    <a:pt x="330708" y="408432"/>
                  </a:lnTo>
                  <a:lnTo>
                    <a:pt x="344004" y="388620"/>
                  </a:lnTo>
                  <a:lnTo>
                    <a:pt x="345795" y="383908"/>
                  </a:lnTo>
                  <a:lnTo>
                    <a:pt x="347472" y="376428"/>
                  </a:lnTo>
                  <a:lnTo>
                    <a:pt x="349224" y="368985"/>
                  </a:lnTo>
                  <a:lnTo>
                    <a:pt x="350126" y="360235"/>
                  </a:lnTo>
                  <a:lnTo>
                    <a:pt x="350469" y="350075"/>
                  </a:lnTo>
                  <a:lnTo>
                    <a:pt x="350520" y="111252"/>
                  </a:lnTo>
                  <a:close/>
                </a:path>
                <a:path w="355600" h="422275">
                  <a:moveTo>
                    <a:pt x="355092" y="32004"/>
                  </a:moveTo>
                  <a:lnTo>
                    <a:pt x="353568" y="25908"/>
                  </a:lnTo>
                  <a:lnTo>
                    <a:pt x="347472" y="19812"/>
                  </a:lnTo>
                  <a:lnTo>
                    <a:pt x="341376" y="18288"/>
                  </a:lnTo>
                  <a:lnTo>
                    <a:pt x="321564" y="18288"/>
                  </a:lnTo>
                  <a:lnTo>
                    <a:pt x="315468" y="19812"/>
                  </a:lnTo>
                  <a:lnTo>
                    <a:pt x="309372" y="25908"/>
                  </a:lnTo>
                  <a:lnTo>
                    <a:pt x="307848" y="33528"/>
                  </a:lnTo>
                  <a:lnTo>
                    <a:pt x="307848" y="51816"/>
                  </a:lnTo>
                  <a:lnTo>
                    <a:pt x="309372" y="57912"/>
                  </a:lnTo>
                  <a:lnTo>
                    <a:pt x="315468" y="64008"/>
                  </a:lnTo>
                  <a:lnTo>
                    <a:pt x="321564" y="65532"/>
                  </a:lnTo>
                  <a:lnTo>
                    <a:pt x="341376" y="65532"/>
                  </a:lnTo>
                  <a:lnTo>
                    <a:pt x="347472" y="64008"/>
                  </a:lnTo>
                  <a:lnTo>
                    <a:pt x="350520" y="60960"/>
                  </a:lnTo>
                  <a:lnTo>
                    <a:pt x="353568" y="56388"/>
                  </a:lnTo>
                  <a:lnTo>
                    <a:pt x="355092" y="50292"/>
                  </a:lnTo>
                  <a:lnTo>
                    <a:pt x="355092" y="32004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779263" y="2708148"/>
              <a:ext cx="198120" cy="236219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5007863" y="2653284"/>
              <a:ext cx="140335" cy="289560"/>
            </a:xfrm>
            <a:custGeom>
              <a:avLst/>
              <a:gdLst/>
              <a:ahLst/>
              <a:cxnLst/>
              <a:rect l="l" t="t" r="r" b="b"/>
              <a:pathLst>
                <a:path w="140335" h="289560">
                  <a:moveTo>
                    <a:pt x="77724" y="91439"/>
                  </a:moveTo>
                  <a:lnTo>
                    <a:pt x="38100" y="91439"/>
                  </a:lnTo>
                  <a:lnTo>
                    <a:pt x="38100" y="217931"/>
                  </a:lnTo>
                  <a:lnTo>
                    <a:pt x="43481" y="256508"/>
                  </a:lnTo>
                  <a:lnTo>
                    <a:pt x="53339" y="272795"/>
                  </a:lnTo>
                  <a:lnTo>
                    <a:pt x="57912" y="278891"/>
                  </a:lnTo>
                  <a:lnTo>
                    <a:pt x="100584" y="289559"/>
                  </a:lnTo>
                  <a:lnTo>
                    <a:pt x="115824" y="289559"/>
                  </a:lnTo>
                  <a:lnTo>
                    <a:pt x="118872" y="288035"/>
                  </a:lnTo>
                  <a:lnTo>
                    <a:pt x="121920" y="288035"/>
                  </a:lnTo>
                  <a:lnTo>
                    <a:pt x="124968" y="286512"/>
                  </a:lnTo>
                  <a:lnTo>
                    <a:pt x="128015" y="286512"/>
                  </a:lnTo>
                  <a:lnTo>
                    <a:pt x="134112" y="283463"/>
                  </a:lnTo>
                  <a:lnTo>
                    <a:pt x="135636" y="281939"/>
                  </a:lnTo>
                  <a:lnTo>
                    <a:pt x="137160" y="281939"/>
                  </a:lnTo>
                  <a:lnTo>
                    <a:pt x="138684" y="280415"/>
                  </a:lnTo>
                  <a:lnTo>
                    <a:pt x="138684" y="277367"/>
                  </a:lnTo>
                  <a:lnTo>
                    <a:pt x="140208" y="275843"/>
                  </a:lnTo>
                  <a:lnTo>
                    <a:pt x="140208" y="256031"/>
                  </a:lnTo>
                  <a:lnTo>
                    <a:pt x="108203" y="256031"/>
                  </a:lnTo>
                  <a:lnTo>
                    <a:pt x="99893" y="255436"/>
                  </a:lnTo>
                  <a:lnTo>
                    <a:pt x="78033" y="222432"/>
                  </a:lnTo>
                  <a:lnTo>
                    <a:pt x="77724" y="211835"/>
                  </a:lnTo>
                  <a:lnTo>
                    <a:pt x="77724" y="91439"/>
                  </a:lnTo>
                  <a:close/>
                </a:path>
                <a:path w="140335" h="289560">
                  <a:moveTo>
                    <a:pt x="137160" y="249935"/>
                  </a:moveTo>
                  <a:lnTo>
                    <a:pt x="132587" y="249935"/>
                  </a:lnTo>
                  <a:lnTo>
                    <a:pt x="131063" y="251459"/>
                  </a:lnTo>
                  <a:lnTo>
                    <a:pt x="129539" y="251459"/>
                  </a:lnTo>
                  <a:lnTo>
                    <a:pt x="126491" y="252983"/>
                  </a:lnTo>
                  <a:lnTo>
                    <a:pt x="124968" y="252983"/>
                  </a:lnTo>
                  <a:lnTo>
                    <a:pt x="121920" y="254507"/>
                  </a:lnTo>
                  <a:lnTo>
                    <a:pt x="120396" y="254507"/>
                  </a:lnTo>
                  <a:lnTo>
                    <a:pt x="117348" y="256031"/>
                  </a:lnTo>
                  <a:lnTo>
                    <a:pt x="140208" y="256031"/>
                  </a:lnTo>
                  <a:lnTo>
                    <a:pt x="138684" y="254507"/>
                  </a:lnTo>
                  <a:lnTo>
                    <a:pt x="138684" y="251459"/>
                  </a:lnTo>
                  <a:lnTo>
                    <a:pt x="137160" y="249935"/>
                  </a:lnTo>
                  <a:close/>
                </a:path>
                <a:path w="140335" h="289560">
                  <a:moveTo>
                    <a:pt x="135636" y="59435"/>
                  </a:moveTo>
                  <a:lnTo>
                    <a:pt x="4572" y="59435"/>
                  </a:lnTo>
                  <a:lnTo>
                    <a:pt x="1524" y="62483"/>
                  </a:lnTo>
                  <a:lnTo>
                    <a:pt x="1524" y="65531"/>
                  </a:lnTo>
                  <a:lnTo>
                    <a:pt x="0" y="68579"/>
                  </a:lnTo>
                  <a:lnTo>
                    <a:pt x="0" y="80771"/>
                  </a:lnTo>
                  <a:lnTo>
                    <a:pt x="1524" y="85343"/>
                  </a:lnTo>
                  <a:lnTo>
                    <a:pt x="1524" y="88391"/>
                  </a:lnTo>
                  <a:lnTo>
                    <a:pt x="3048" y="89915"/>
                  </a:lnTo>
                  <a:lnTo>
                    <a:pt x="6096" y="91439"/>
                  </a:lnTo>
                  <a:lnTo>
                    <a:pt x="135636" y="91439"/>
                  </a:lnTo>
                  <a:lnTo>
                    <a:pt x="138684" y="88391"/>
                  </a:lnTo>
                  <a:lnTo>
                    <a:pt x="140208" y="85343"/>
                  </a:lnTo>
                  <a:lnTo>
                    <a:pt x="140208" y="65531"/>
                  </a:lnTo>
                  <a:lnTo>
                    <a:pt x="138684" y="64007"/>
                  </a:lnTo>
                  <a:lnTo>
                    <a:pt x="138684" y="62483"/>
                  </a:lnTo>
                  <a:lnTo>
                    <a:pt x="135636" y="59435"/>
                  </a:lnTo>
                  <a:close/>
                </a:path>
                <a:path w="140335" h="289560">
                  <a:moveTo>
                    <a:pt x="74675" y="3047"/>
                  </a:moveTo>
                  <a:lnTo>
                    <a:pt x="41148" y="3047"/>
                  </a:lnTo>
                  <a:lnTo>
                    <a:pt x="38100" y="6095"/>
                  </a:lnTo>
                  <a:lnTo>
                    <a:pt x="38100" y="59435"/>
                  </a:lnTo>
                  <a:lnTo>
                    <a:pt x="77724" y="59435"/>
                  </a:lnTo>
                  <a:lnTo>
                    <a:pt x="77724" y="6095"/>
                  </a:lnTo>
                  <a:lnTo>
                    <a:pt x="74675" y="3047"/>
                  </a:lnTo>
                  <a:close/>
                </a:path>
                <a:path w="140335" h="289560">
                  <a:moveTo>
                    <a:pt x="71627" y="1524"/>
                  </a:moveTo>
                  <a:lnTo>
                    <a:pt x="42672" y="1524"/>
                  </a:lnTo>
                  <a:lnTo>
                    <a:pt x="42672" y="3047"/>
                  </a:lnTo>
                  <a:lnTo>
                    <a:pt x="73151" y="3047"/>
                  </a:lnTo>
                  <a:lnTo>
                    <a:pt x="71627" y="1524"/>
                  </a:lnTo>
                  <a:close/>
                </a:path>
                <a:path w="140335" h="289560">
                  <a:moveTo>
                    <a:pt x="65532" y="0"/>
                  </a:moveTo>
                  <a:lnTo>
                    <a:pt x="50291" y="0"/>
                  </a:lnTo>
                  <a:lnTo>
                    <a:pt x="48768" y="1524"/>
                  </a:lnTo>
                  <a:lnTo>
                    <a:pt x="67056" y="1524"/>
                  </a:lnTo>
                  <a:lnTo>
                    <a:pt x="65532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9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315769" y="2708148"/>
              <a:ext cx="176726" cy="236219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5529072" y="2653284"/>
              <a:ext cx="140335" cy="289560"/>
            </a:xfrm>
            <a:custGeom>
              <a:avLst/>
              <a:gdLst/>
              <a:ahLst/>
              <a:cxnLst/>
              <a:rect l="l" t="t" r="r" b="b"/>
              <a:pathLst>
                <a:path w="140335" h="289560">
                  <a:moveTo>
                    <a:pt x="77724" y="91439"/>
                  </a:moveTo>
                  <a:lnTo>
                    <a:pt x="38100" y="91439"/>
                  </a:lnTo>
                  <a:lnTo>
                    <a:pt x="38100" y="217931"/>
                  </a:lnTo>
                  <a:lnTo>
                    <a:pt x="43481" y="256508"/>
                  </a:lnTo>
                  <a:lnTo>
                    <a:pt x="53339" y="272795"/>
                  </a:lnTo>
                  <a:lnTo>
                    <a:pt x="57912" y="278891"/>
                  </a:lnTo>
                  <a:lnTo>
                    <a:pt x="100583" y="289559"/>
                  </a:lnTo>
                  <a:lnTo>
                    <a:pt x="115824" y="289559"/>
                  </a:lnTo>
                  <a:lnTo>
                    <a:pt x="118872" y="288035"/>
                  </a:lnTo>
                  <a:lnTo>
                    <a:pt x="121919" y="288035"/>
                  </a:lnTo>
                  <a:lnTo>
                    <a:pt x="126491" y="286512"/>
                  </a:lnTo>
                  <a:lnTo>
                    <a:pt x="128015" y="286512"/>
                  </a:lnTo>
                  <a:lnTo>
                    <a:pt x="134112" y="283463"/>
                  </a:lnTo>
                  <a:lnTo>
                    <a:pt x="135636" y="281939"/>
                  </a:lnTo>
                  <a:lnTo>
                    <a:pt x="137160" y="281939"/>
                  </a:lnTo>
                  <a:lnTo>
                    <a:pt x="138683" y="280415"/>
                  </a:lnTo>
                  <a:lnTo>
                    <a:pt x="138683" y="277367"/>
                  </a:lnTo>
                  <a:lnTo>
                    <a:pt x="140207" y="275843"/>
                  </a:lnTo>
                  <a:lnTo>
                    <a:pt x="140207" y="256031"/>
                  </a:lnTo>
                  <a:lnTo>
                    <a:pt x="108203" y="256031"/>
                  </a:lnTo>
                  <a:lnTo>
                    <a:pt x="99893" y="255436"/>
                  </a:lnTo>
                  <a:lnTo>
                    <a:pt x="78033" y="222432"/>
                  </a:lnTo>
                  <a:lnTo>
                    <a:pt x="77724" y="211835"/>
                  </a:lnTo>
                  <a:lnTo>
                    <a:pt x="77724" y="91439"/>
                  </a:lnTo>
                  <a:close/>
                </a:path>
                <a:path w="140335" h="289560">
                  <a:moveTo>
                    <a:pt x="137160" y="249935"/>
                  </a:moveTo>
                  <a:lnTo>
                    <a:pt x="132587" y="249935"/>
                  </a:lnTo>
                  <a:lnTo>
                    <a:pt x="131063" y="251459"/>
                  </a:lnTo>
                  <a:lnTo>
                    <a:pt x="129539" y="251459"/>
                  </a:lnTo>
                  <a:lnTo>
                    <a:pt x="128015" y="252983"/>
                  </a:lnTo>
                  <a:lnTo>
                    <a:pt x="124967" y="252983"/>
                  </a:lnTo>
                  <a:lnTo>
                    <a:pt x="123443" y="254507"/>
                  </a:lnTo>
                  <a:lnTo>
                    <a:pt x="120395" y="254507"/>
                  </a:lnTo>
                  <a:lnTo>
                    <a:pt x="117348" y="256031"/>
                  </a:lnTo>
                  <a:lnTo>
                    <a:pt x="140207" y="256031"/>
                  </a:lnTo>
                  <a:lnTo>
                    <a:pt x="140207" y="254507"/>
                  </a:lnTo>
                  <a:lnTo>
                    <a:pt x="138683" y="252983"/>
                  </a:lnTo>
                  <a:lnTo>
                    <a:pt x="138683" y="251459"/>
                  </a:lnTo>
                  <a:lnTo>
                    <a:pt x="137160" y="249935"/>
                  </a:lnTo>
                  <a:close/>
                </a:path>
                <a:path w="140335" h="289560">
                  <a:moveTo>
                    <a:pt x="138683" y="60959"/>
                  </a:moveTo>
                  <a:lnTo>
                    <a:pt x="3048" y="60959"/>
                  </a:lnTo>
                  <a:lnTo>
                    <a:pt x="3048" y="62483"/>
                  </a:lnTo>
                  <a:lnTo>
                    <a:pt x="1524" y="64007"/>
                  </a:lnTo>
                  <a:lnTo>
                    <a:pt x="1524" y="68579"/>
                  </a:lnTo>
                  <a:lnTo>
                    <a:pt x="0" y="70103"/>
                  </a:lnTo>
                  <a:lnTo>
                    <a:pt x="0" y="80771"/>
                  </a:lnTo>
                  <a:lnTo>
                    <a:pt x="1524" y="85343"/>
                  </a:lnTo>
                  <a:lnTo>
                    <a:pt x="3048" y="88391"/>
                  </a:lnTo>
                  <a:lnTo>
                    <a:pt x="6095" y="91439"/>
                  </a:lnTo>
                  <a:lnTo>
                    <a:pt x="135636" y="91439"/>
                  </a:lnTo>
                  <a:lnTo>
                    <a:pt x="138683" y="88391"/>
                  </a:lnTo>
                  <a:lnTo>
                    <a:pt x="140207" y="85343"/>
                  </a:lnTo>
                  <a:lnTo>
                    <a:pt x="140207" y="65531"/>
                  </a:lnTo>
                  <a:lnTo>
                    <a:pt x="138683" y="64007"/>
                  </a:lnTo>
                  <a:lnTo>
                    <a:pt x="138683" y="60959"/>
                  </a:lnTo>
                  <a:close/>
                </a:path>
                <a:path w="140335" h="289560">
                  <a:moveTo>
                    <a:pt x="135636" y="59435"/>
                  </a:moveTo>
                  <a:lnTo>
                    <a:pt x="4572" y="59435"/>
                  </a:lnTo>
                  <a:lnTo>
                    <a:pt x="4572" y="60959"/>
                  </a:lnTo>
                  <a:lnTo>
                    <a:pt x="137160" y="60959"/>
                  </a:lnTo>
                  <a:lnTo>
                    <a:pt x="135636" y="59435"/>
                  </a:lnTo>
                  <a:close/>
                </a:path>
                <a:path w="140335" h="289560">
                  <a:moveTo>
                    <a:pt x="74675" y="3047"/>
                  </a:moveTo>
                  <a:lnTo>
                    <a:pt x="41148" y="3047"/>
                  </a:lnTo>
                  <a:lnTo>
                    <a:pt x="38100" y="6095"/>
                  </a:lnTo>
                  <a:lnTo>
                    <a:pt x="38100" y="59435"/>
                  </a:lnTo>
                  <a:lnTo>
                    <a:pt x="77724" y="59435"/>
                  </a:lnTo>
                  <a:lnTo>
                    <a:pt x="77724" y="6095"/>
                  </a:lnTo>
                  <a:lnTo>
                    <a:pt x="74675" y="3047"/>
                  </a:lnTo>
                  <a:close/>
                </a:path>
                <a:path w="140335" h="289560">
                  <a:moveTo>
                    <a:pt x="71627" y="1524"/>
                  </a:moveTo>
                  <a:lnTo>
                    <a:pt x="44195" y="1524"/>
                  </a:lnTo>
                  <a:lnTo>
                    <a:pt x="42672" y="3047"/>
                  </a:lnTo>
                  <a:lnTo>
                    <a:pt x="73151" y="3047"/>
                  </a:lnTo>
                  <a:lnTo>
                    <a:pt x="71627" y="1524"/>
                  </a:lnTo>
                  <a:close/>
                </a:path>
                <a:path w="140335" h="289560">
                  <a:moveTo>
                    <a:pt x="65531" y="0"/>
                  </a:moveTo>
                  <a:lnTo>
                    <a:pt x="50291" y="0"/>
                  </a:lnTo>
                  <a:lnTo>
                    <a:pt x="48767" y="1524"/>
                  </a:lnTo>
                  <a:lnTo>
                    <a:pt x="67055" y="1524"/>
                  </a:lnTo>
                  <a:lnTo>
                    <a:pt x="65531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9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823204" y="2711196"/>
              <a:ext cx="204216" cy="230123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053328" y="2708148"/>
              <a:ext cx="198120" cy="236219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313931" y="2708148"/>
              <a:ext cx="184403" cy="233171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556305" y="2708148"/>
              <a:ext cx="176726" cy="236219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918960" y="2653284"/>
              <a:ext cx="1815084" cy="291083"/>
            </a:xfrm>
            <a:prstGeom prst="rect">
              <a:avLst/>
            </a:prstGeom>
          </p:spPr>
        </p:pic>
        <p:sp>
          <p:nvSpPr>
            <p:cNvPr id="103" name="object 103"/>
            <p:cNvSpPr/>
            <p:nvPr/>
          </p:nvSpPr>
          <p:spPr>
            <a:xfrm>
              <a:off x="8910827" y="2653284"/>
              <a:ext cx="140335" cy="289560"/>
            </a:xfrm>
            <a:custGeom>
              <a:avLst/>
              <a:gdLst/>
              <a:ahLst/>
              <a:cxnLst/>
              <a:rect l="l" t="t" r="r" b="b"/>
              <a:pathLst>
                <a:path w="140334" h="289560">
                  <a:moveTo>
                    <a:pt x="77724" y="91439"/>
                  </a:moveTo>
                  <a:lnTo>
                    <a:pt x="38100" y="91439"/>
                  </a:lnTo>
                  <a:lnTo>
                    <a:pt x="38100" y="217931"/>
                  </a:lnTo>
                  <a:lnTo>
                    <a:pt x="43481" y="256508"/>
                  </a:lnTo>
                  <a:lnTo>
                    <a:pt x="53340" y="272795"/>
                  </a:lnTo>
                  <a:lnTo>
                    <a:pt x="57912" y="278891"/>
                  </a:lnTo>
                  <a:lnTo>
                    <a:pt x="100583" y="289559"/>
                  </a:lnTo>
                  <a:lnTo>
                    <a:pt x="115824" y="289559"/>
                  </a:lnTo>
                  <a:lnTo>
                    <a:pt x="118872" y="288035"/>
                  </a:lnTo>
                  <a:lnTo>
                    <a:pt x="121920" y="288035"/>
                  </a:lnTo>
                  <a:lnTo>
                    <a:pt x="124968" y="286512"/>
                  </a:lnTo>
                  <a:lnTo>
                    <a:pt x="128016" y="286512"/>
                  </a:lnTo>
                  <a:lnTo>
                    <a:pt x="134112" y="283463"/>
                  </a:lnTo>
                  <a:lnTo>
                    <a:pt x="135636" y="281939"/>
                  </a:lnTo>
                  <a:lnTo>
                    <a:pt x="137160" y="281939"/>
                  </a:lnTo>
                  <a:lnTo>
                    <a:pt x="138683" y="280415"/>
                  </a:lnTo>
                  <a:lnTo>
                    <a:pt x="138683" y="277367"/>
                  </a:lnTo>
                  <a:lnTo>
                    <a:pt x="140207" y="275843"/>
                  </a:lnTo>
                  <a:lnTo>
                    <a:pt x="140207" y="256031"/>
                  </a:lnTo>
                  <a:lnTo>
                    <a:pt x="108203" y="256031"/>
                  </a:lnTo>
                  <a:lnTo>
                    <a:pt x="99893" y="255436"/>
                  </a:lnTo>
                  <a:lnTo>
                    <a:pt x="78033" y="222432"/>
                  </a:lnTo>
                  <a:lnTo>
                    <a:pt x="77724" y="211835"/>
                  </a:lnTo>
                  <a:lnTo>
                    <a:pt x="77724" y="91439"/>
                  </a:lnTo>
                  <a:close/>
                </a:path>
                <a:path w="140334" h="289560">
                  <a:moveTo>
                    <a:pt x="137160" y="249935"/>
                  </a:moveTo>
                  <a:lnTo>
                    <a:pt x="132588" y="249935"/>
                  </a:lnTo>
                  <a:lnTo>
                    <a:pt x="131064" y="251459"/>
                  </a:lnTo>
                  <a:lnTo>
                    <a:pt x="129540" y="251459"/>
                  </a:lnTo>
                  <a:lnTo>
                    <a:pt x="126492" y="252983"/>
                  </a:lnTo>
                  <a:lnTo>
                    <a:pt x="124968" y="252983"/>
                  </a:lnTo>
                  <a:lnTo>
                    <a:pt x="123444" y="254507"/>
                  </a:lnTo>
                  <a:lnTo>
                    <a:pt x="120396" y="254507"/>
                  </a:lnTo>
                  <a:lnTo>
                    <a:pt x="117348" y="256031"/>
                  </a:lnTo>
                  <a:lnTo>
                    <a:pt x="140207" y="256031"/>
                  </a:lnTo>
                  <a:lnTo>
                    <a:pt x="138683" y="254507"/>
                  </a:lnTo>
                  <a:lnTo>
                    <a:pt x="138683" y="251459"/>
                  </a:lnTo>
                  <a:lnTo>
                    <a:pt x="137160" y="249935"/>
                  </a:lnTo>
                  <a:close/>
                </a:path>
                <a:path w="140334" h="289560">
                  <a:moveTo>
                    <a:pt x="135636" y="59435"/>
                  </a:moveTo>
                  <a:lnTo>
                    <a:pt x="4572" y="59435"/>
                  </a:lnTo>
                  <a:lnTo>
                    <a:pt x="3048" y="60959"/>
                  </a:lnTo>
                  <a:lnTo>
                    <a:pt x="3048" y="62483"/>
                  </a:lnTo>
                  <a:lnTo>
                    <a:pt x="1524" y="64007"/>
                  </a:lnTo>
                  <a:lnTo>
                    <a:pt x="1524" y="68579"/>
                  </a:lnTo>
                  <a:lnTo>
                    <a:pt x="0" y="70103"/>
                  </a:lnTo>
                  <a:lnTo>
                    <a:pt x="0" y="80771"/>
                  </a:lnTo>
                  <a:lnTo>
                    <a:pt x="1524" y="85343"/>
                  </a:lnTo>
                  <a:lnTo>
                    <a:pt x="3048" y="88391"/>
                  </a:lnTo>
                  <a:lnTo>
                    <a:pt x="3048" y="89915"/>
                  </a:lnTo>
                  <a:lnTo>
                    <a:pt x="6096" y="91439"/>
                  </a:lnTo>
                  <a:lnTo>
                    <a:pt x="135636" y="91439"/>
                  </a:lnTo>
                  <a:lnTo>
                    <a:pt x="138683" y="88391"/>
                  </a:lnTo>
                  <a:lnTo>
                    <a:pt x="140207" y="85343"/>
                  </a:lnTo>
                  <a:lnTo>
                    <a:pt x="140207" y="65531"/>
                  </a:lnTo>
                  <a:lnTo>
                    <a:pt x="138683" y="64007"/>
                  </a:lnTo>
                  <a:lnTo>
                    <a:pt x="138683" y="62483"/>
                  </a:lnTo>
                  <a:lnTo>
                    <a:pt x="135636" y="59435"/>
                  </a:lnTo>
                  <a:close/>
                </a:path>
                <a:path w="140334" h="289560">
                  <a:moveTo>
                    <a:pt x="74675" y="3047"/>
                  </a:moveTo>
                  <a:lnTo>
                    <a:pt x="41148" y="3047"/>
                  </a:lnTo>
                  <a:lnTo>
                    <a:pt x="38100" y="6095"/>
                  </a:lnTo>
                  <a:lnTo>
                    <a:pt x="38100" y="59435"/>
                  </a:lnTo>
                  <a:lnTo>
                    <a:pt x="77724" y="59435"/>
                  </a:lnTo>
                  <a:lnTo>
                    <a:pt x="77724" y="6095"/>
                  </a:lnTo>
                  <a:lnTo>
                    <a:pt x="74675" y="3047"/>
                  </a:lnTo>
                  <a:close/>
                </a:path>
                <a:path w="140334" h="289560">
                  <a:moveTo>
                    <a:pt x="71627" y="1524"/>
                  </a:moveTo>
                  <a:lnTo>
                    <a:pt x="44196" y="1524"/>
                  </a:lnTo>
                  <a:lnTo>
                    <a:pt x="42672" y="3047"/>
                  </a:lnTo>
                  <a:lnTo>
                    <a:pt x="73151" y="3047"/>
                  </a:lnTo>
                  <a:lnTo>
                    <a:pt x="71627" y="1524"/>
                  </a:lnTo>
                  <a:close/>
                </a:path>
                <a:path w="140334" h="289560">
                  <a:moveTo>
                    <a:pt x="65531" y="0"/>
                  </a:moveTo>
                  <a:lnTo>
                    <a:pt x="50292" y="0"/>
                  </a:lnTo>
                  <a:lnTo>
                    <a:pt x="48768" y="1524"/>
                  </a:lnTo>
                  <a:lnTo>
                    <a:pt x="67055" y="1524"/>
                  </a:lnTo>
                  <a:lnTo>
                    <a:pt x="6553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" name="object 10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084564" y="2708148"/>
              <a:ext cx="214883" cy="236219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9456420" y="2607563"/>
              <a:ext cx="376555" cy="335280"/>
            </a:xfrm>
            <a:custGeom>
              <a:avLst/>
              <a:gdLst/>
              <a:ahLst/>
              <a:cxnLst/>
              <a:rect l="l" t="t" r="r" b="b"/>
              <a:pathLst>
                <a:path w="376554" h="335280">
                  <a:moveTo>
                    <a:pt x="140208" y="114300"/>
                  </a:moveTo>
                  <a:lnTo>
                    <a:pt x="138684" y="111252"/>
                  </a:lnTo>
                  <a:lnTo>
                    <a:pt x="138684" y="108204"/>
                  </a:lnTo>
                  <a:lnTo>
                    <a:pt x="135636" y="105156"/>
                  </a:lnTo>
                  <a:lnTo>
                    <a:pt x="77724" y="105156"/>
                  </a:lnTo>
                  <a:lnTo>
                    <a:pt x="77724" y="51816"/>
                  </a:lnTo>
                  <a:lnTo>
                    <a:pt x="76200" y="51816"/>
                  </a:lnTo>
                  <a:lnTo>
                    <a:pt x="76200" y="50292"/>
                  </a:lnTo>
                  <a:lnTo>
                    <a:pt x="74676" y="48768"/>
                  </a:lnTo>
                  <a:lnTo>
                    <a:pt x="73152" y="48768"/>
                  </a:lnTo>
                  <a:lnTo>
                    <a:pt x="71628" y="47244"/>
                  </a:lnTo>
                  <a:lnTo>
                    <a:pt x="67056" y="47244"/>
                  </a:lnTo>
                  <a:lnTo>
                    <a:pt x="64008" y="45720"/>
                  </a:lnTo>
                  <a:lnTo>
                    <a:pt x="50292" y="45720"/>
                  </a:lnTo>
                  <a:lnTo>
                    <a:pt x="47244" y="47244"/>
                  </a:lnTo>
                  <a:lnTo>
                    <a:pt x="42672" y="47244"/>
                  </a:lnTo>
                  <a:lnTo>
                    <a:pt x="41148" y="48768"/>
                  </a:lnTo>
                  <a:lnTo>
                    <a:pt x="39624" y="48768"/>
                  </a:lnTo>
                  <a:lnTo>
                    <a:pt x="39624" y="50292"/>
                  </a:lnTo>
                  <a:lnTo>
                    <a:pt x="38100" y="50292"/>
                  </a:lnTo>
                  <a:lnTo>
                    <a:pt x="38100" y="105156"/>
                  </a:lnTo>
                  <a:lnTo>
                    <a:pt x="4572" y="105156"/>
                  </a:lnTo>
                  <a:lnTo>
                    <a:pt x="1524" y="108204"/>
                  </a:lnTo>
                  <a:lnTo>
                    <a:pt x="1524" y="111252"/>
                  </a:lnTo>
                  <a:lnTo>
                    <a:pt x="0" y="114300"/>
                  </a:lnTo>
                  <a:lnTo>
                    <a:pt x="0" y="131064"/>
                  </a:lnTo>
                  <a:lnTo>
                    <a:pt x="1524" y="134112"/>
                  </a:lnTo>
                  <a:lnTo>
                    <a:pt x="3048" y="135636"/>
                  </a:lnTo>
                  <a:lnTo>
                    <a:pt x="6096" y="137160"/>
                  </a:lnTo>
                  <a:lnTo>
                    <a:pt x="38100" y="137160"/>
                  </a:lnTo>
                  <a:lnTo>
                    <a:pt x="38100" y="263652"/>
                  </a:lnTo>
                  <a:lnTo>
                    <a:pt x="44196" y="304800"/>
                  </a:lnTo>
                  <a:lnTo>
                    <a:pt x="71628" y="332232"/>
                  </a:lnTo>
                  <a:lnTo>
                    <a:pt x="100584" y="335280"/>
                  </a:lnTo>
                  <a:lnTo>
                    <a:pt x="115824" y="335280"/>
                  </a:lnTo>
                  <a:lnTo>
                    <a:pt x="118872" y="333756"/>
                  </a:lnTo>
                  <a:lnTo>
                    <a:pt x="121920" y="333756"/>
                  </a:lnTo>
                  <a:lnTo>
                    <a:pt x="124968" y="332232"/>
                  </a:lnTo>
                  <a:lnTo>
                    <a:pt x="128016" y="332232"/>
                  </a:lnTo>
                  <a:lnTo>
                    <a:pt x="131064" y="330708"/>
                  </a:lnTo>
                  <a:lnTo>
                    <a:pt x="132588" y="329184"/>
                  </a:lnTo>
                  <a:lnTo>
                    <a:pt x="135636" y="327660"/>
                  </a:lnTo>
                  <a:lnTo>
                    <a:pt x="137160" y="327660"/>
                  </a:lnTo>
                  <a:lnTo>
                    <a:pt x="137160" y="326136"/>
                  </a:lnTo>
                  <a:lnTo>
                    <a:pt x="138684" y="323088"/>
                  </a:lnTo>
                  <a:lnTo>
                    <a:pt x="138684" y="321564"/>
                  </a:lnTo>
                  <a:lnTo>
                    <a:pt x="140208" y="318516"/>
                  </a:lnTo>
                  <a:lnTo>
                    <a:pt x="140208" y="303276"/>
                  </a:lnTo>
                  <a:lnTo>
                    <a:pt x="138684" y="301752"/>
                  </a:lnTo>
                  <a:lnTo>
                    <a:pt x="138684" y="297180"/>
                  </a:lnTo>
                  <a:lnTo>
                    <a:pt x="137160" y="297180"/>
                  </a:lnTo>
                  <a:lnTo>
                    <a:pt x="137160" y="295656"/>
                  </a:lnTo>
                  <a:lnTo>
                    <a:pt x="132588" y="295656"/>
                  </a:lnTo>
                  <a:lnTo>
                    <a:pt x="131064" y="297180"/>
                  </a:lnTo>
                  <a:lnTo>
                    <a:pt x="129540" y="297180"/>
                  </a:lnTo>
                  <a:lnTo>
                    <a:pt x="126492" y="298704"/>
                  </a:lnTo>
                  <a:lnTo>
                    <a:pt x="124968" y="298704"/>
                  </a:lnTo>
                  <a:lnTo>
                    <a:pt x="121920" y="300228"/>
                  </a:lnTo>
                  <a:lnTo>
                    <a:pt x="120396" y="300228"/>
                  </a:lnTo>
                  <a:lnTo>
                    <a:pt x="117348" y="301752"/>
                  </a:lnTo>
                  <a:lnTo>
                    <a:pt x="96012" y="301752"/>
                  </a:lnTo>
                  <a:lnTo>
                    <a:pt x="78028" y="268160"/>
                  </a:lnTo>
                  <a:lnTo>
                    <a:pt x="77724" y="257556"/>
                  </a:lnTo>
                  <a:lnTo>
                    <a:pt x="77724" y="137160"/>
                  </a:lnTo>
                  <a:lnTo>
                    <a:pt x="134112" y="137160"/>
                  </a:lnTo>
                  <a:lnTo>
                    <a:pt x="137160" y="135636"/>
                  </a:lnTo>
                  <a:lnTo>
                    <a:pt x="138684" y="134112"/>
                  </a:lnTo>
                  <a:lnTo>
                    <a:pt x="140208" y="131064"/>
                  </a:lnTo>
                  <a:lnTo>
                    <a:pt x="140208" y="114300"/>
                  </a:lnTo>
                  <a:close/>
                </a:path>
                <a:path w="376554" h="335280">
                  <a:moveTo>
                    <a:pt x="376428" y="327660"/>
                  </a:moveTo>
                  <a:lnTo>
                    <a:pt x="376313" y="191058"/>
                  </a:lnTo>
                  <a:lnTo>
                    <a:pt x="371856" y="155448"/>
                  </a:lnTo>
                  <a:lnTo>
                    <a:pt x="370154" y="147713"/>
                  </a:lnTo>
                  <a:lnTo>
                    <a:pt x="367474" y="140398"/>
                  </a:lnTo>
                  <a:lnTo>
                    <a:pt x="364286" y="134112"/>
                  </a:lnTo>
                  <a:lnTo>
                    <a:pt x="363918" y="133375"/>
                  </a:lnTo>
                  <a:lnTo>
                    <a:pt x="327863" y="104444"/>
                  </a:lnTo>
                  <a:lnTo>
                    <a:pt x="300228" y="100584"/>
                  </a:lnTo>
                  <a:lnTo>
                    <a:pt x="291096" y="101168"/>
                  </a:lnTo>
                  <a:lnTo>
                    <a:pt x="247650" y="119837"/>
                  </a:lnTo>
                  <a:lnTo>
                    <a:pt x="230124" y="135636"/>
                  </a:lnTo>
                  <a:lnTo>
                    <a:pt x="230124" y="3048"/>
                  </a:lnTo>
                  <a:lnTo>
                    <a:pt x="228600" y="3048"/>
                  </a:lnTo>
                  <a:lnTo>
                    <a:pt x="228600" y="1524"/>
                  </a:lnTo>
                  <a:lnTo>
                    <a:pt x="227076" y="1524"/>
                  </a:lnTo>
                  <a:lnTo>
                    <a:pt x="225552" y="0"/>
                  </a:lnTo>
                  <a:lnTo>
                    <a:pt x="196596" y="0"/>
                  </a:lnTo>
                  <a:lnTo>
                    <a:pt x="195072" y="1524"/>
                  </a:lnTo>
                  <a:lnTo>
                    <a:pt x="193548" y="1524"/>
                  </a:lnTo>
                  <a:lnTo>
                    <a:pt x="192024" y="3048"/>
                  </a:lnTo>
                  <a:lnTo>
                    <a:pt x="192024" y="329184"/>
                  </a:lnTo>
                  <a:lnTo>
                    <a:pt x="193548" y="330708"/>
                  </a:lnTo>
                  <a:lnTo>
                    <a:pt x="195072" y="330708"/>
                  </a:lnTo>
                  <a:lnTo>
                    <a:pt x="196596" y="332232"/>
                  </a:lnTo>
                  <a:lnTo>
                    <a:pt x="201168" y="332232"/>
                  </a:lnTo>
                  <a:lnTo>
                    <a:pt x="204216" y="333756"/>
                  </a:lnTo>
                  <a:lnTo>
                    <a:pt x="217932" y="333756"/>
                  </a:lnTo>
                  <a:lnTo>
                    <a:pt x="220980" y="332232"/>
                  </a:lnTo>
                  <a:lnTo>
                    <a:pt x="225552" y="332232"/>
                  </a:lnTo>
                  <a:lnTo>
                    <a:pt x="227076" y="330708"/>
                  </a:lnTo>
                  <a:lnTo>
                    <a:pt x="228600" y="330708"/>
                  </a:lnTo>
                  <a:lnTo>
                    <a:pt x="230124" y="329184"/>
                  </a:lnTo>
                  <a:lnTo>
                    <a:pt x="230124" y="175260"/>
                  </a:lnTo>
                  <a:lnTo>
                    <a:pt x="238760" y="165785"/>
                  </a:lnTo>
                  <a:lnTo>
                    <a:pt x="269214" y="139903"/>
                  </a:lnTo>
                  <a:lnTo>
                    <a:pt x="291084" y="134112"/>
                  </a:lnTo>
                  <a:lnTo>
                    <a:pt x="298704" y="134112"/>
                  </a:lnTo>
                  <a:lnTo>
                    <a:pt x="306324" y="135636"/>
                  </a:lnTo>
                  <a:lnTo>
                    <a:pt x="310896" y="138684"/>
                  </a:lnTo>
                  <a:lnTo>
                    <a:pt x="316992" y="141732"/>
                  </a:lnTo>
                  <a:lnTo>
                    <a:pt x="326136" y="150876"/>
                  </a:lnTo>
                  <a:lnTo>
                    <a:pt x="332232" y="163068"/>
                  </a:lnTo>
                  <a:lnTo>
                    <a:pt x="333756" y="170688"/>
                  </a:lnTo>
                  <a:lnTo>
                    <a:pt x="335508" y="176720"/>
                  </a:lnTo>
                  <a:lnTo>
                    <a:pt x="336423" y="183464"/>
                  </a:lnTo>
                  <a:lnTo>
                    <a:pt x="336753" y="191058"/>
                  </a:lnTo>
                  <a:lnTo>
                    <a:pt x="336804" y="327660"/>
                  </a:lnTo>
                  <a:lnTo>
                    <a:pt x="338328" y="329184"/>
                  </a:lnTo>
                  <a:lnTo>
                    <a:pt x="338328" y="330708"/>
                  </a:lnTo>
                  <a:lnTo>
                    <a:pt x="341376" y="330708"/>
                  </a:lnTo>
                  <a:lnTo>
                    <a:pt x="342900" y="332232"/>
                  </a:lnTo>
                  <a:lnTo>
                    <a:pt x="347472" y="332232"/>
                  </a:lnTo>
                  <a:lnTo>
                    <a:pt x="348996" y="333756"/>
                  </a:lnTo>
                  <a:lnTo>
                    <a:pt x="364236" y="333756"/>
                  </a:lnTo>
                  <a:lnTo>
                    <a:pt x="365760" y="332232"/>
                  </a:lnTo>
                  <a:lnTo>
                    <a:pt x="370332" y="332232"/>
                  </a:lnTo>
                  <a:lnTo>
                    <a:pt x="371856" y="330708"/>
                  </a:lnTo>
                  <a:lnTo>
                    <a:pt x="374904" y="330708"/>
                  </a:lnTo>
                  <a:lnTo>
                    <a:pt x="374904" y="329184"/>
                  </a:lnTo>
                  <a:lnTo>
                    <a:pt x="376428" y="3276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10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893873" y="2708148"/>
              <a:ext cx="198054" cy="236219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59986" y="3179064"/>
              <a:ext cx="176689" cy="236220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08304" y="3179064"/>
              <a:ext cx="126492" cy="233172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060704" y="3179064"/>
              <a:ext cx="196596" cy="236220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303114" y="3179064"/>
              <a:ext cx="176689" cy="236220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729740" y="3179064"/>
              <a:ext cx="214884" cy="236220"/>
            </a:xfrm>
            <a:prstGeom prst="rect">
              <a:avLst/>
            </a:prstGeom>
          </p:spPr>
        </p:pic>
        <p:sp>
          <p:nvSpPr>
            <p:cNvPr id="112" name="object 112"/>
            <p:cNvSpPr/>
            <p:nvPr/>
          </p:nvSpPr>
          <p:spPr>
            <a:xfrm>
              <a:off x="1973580" y="3076955"/>
              <a:ext cx="721360" cy="338455"/>
            </a:xfrm>
            <a:custGeom>
              <a:avLst/>
              <a:gdLst/>
              <a:ahLst/>
              <a:cxnLst/>
              <a:rect l="l" t="t" r="r" b="b"/>
              <a:pathLst>
                <a:path w="721360" h="338454">
                  <a:moveTo>
                    <a:pt x="146304" y="15240"/>
                  </a:moveTo>
                  <a:lnTo>
                    <a:pt x="144780" y="12192"/>
                  </a:lnTo>
                  <a:lnTo>
                    <a:pt x="144780" y="10668"/>
                  </a:lnTo>
                  <a:lnTo>
                    <a:pt x="141732" y="7620"/>
                  </a:lnTo>
                  <a:lnTo>
                    <a:pt x="141732" y="6096"/>
                  </a:lnTo>
                  <a:lnTo>
                    <a:pt x="138684" y="6096"/>
                  </a:lnTo>
                  <a:lnTo>
                    <a:pt x="135636" y="4572"/>
                  </a:lnTo>
                  <a:lnTo>
                    <a:pt x="134112" y="3048"/>
                  </a:lnTo>
                  <a:lnTo>
                    <a:pt x="129540" y="1524"/>
                  </a:lnTo>
                  <a:lnTo>
                    <a:pt x="123444" y="1524"/>
                  </a:lnTo>
                  <a:lnTo>
                    <a:pt x="118872" y="0"/>
                  </a:lnTo>
                  <a:lnTo>
                    <a:pt x="108204" y="0"/>
                  </a:lnTo>
                  <a:lnTo>
                    <a:pt x="99364" y="292"/>
                  </a:lnTo>
                  <a:lnTo>
                    <a:pt x="60363" y="14655"/>
                  </a:lnTo>
                  <a:lnTo>
                    <a:pt x="56388" y="19812"/>
                  </a:lnTo>
                  <a:lnTo>
                    <a:pt x="52095" y="24942"/>
                  </a:lnTo>
                  <a:lnTo>
                    <a:pt x="39243" y="63627"/>
                  </a:lnTo>
                  <a:lnTo>
                    <a:pt x="38100" y="83820"/>
                  </a:lnTo>
                  <a:lnTo>
                    <a:pt x="38100" y="106680"/>
                  </a:lnTo>
                  <a:lnTo>
                    <a:pt x="4572" y="106680"/>
                  </a:lnTo>
                  <a:lnTo>
                    <a:pt x="4572" y="108204"/>
                  </a:lnTo>
                  <a:lnTo>
                    <a:pt x="1524" y="111252"/>
                  </a:lnTo>
                  <a:lnTo>
                    <a:pt x="1524" y="117348"/>
                  </a:lnTo>
                  <a:lnTo>
                    <a:pt x="0" y="120396"/>
                  </a:lnTo>
                  <a:lnTo>
                    <a:pt x="0" y="129540"/>
                  </a:lnTo>
                  <a:lnTo>
                    <a:pt x="4572" y="138684"/>
                  </a:lnTo>
                  <a:lnTo>
                    <a:pt x="38100" y="138684"/>
                  </a:lnTo>
                  <a:lnTo>
                    <a:pt x="38100" y="329184"/>
                  </a:lnTo>
                  <a:lnTo>
                    <a:pt x="39624" y="330708"/>
                  </a:lnTo>
                  <a:lnTo>
                    <a:pt x="39624" y="332232"/>
                  </a:lnTo>
                  <a:lnTo>
                    <a:pt x="41148" y="332232"/>
                  </a:lnTo>
                  <a:lnTo>
                    <a:pt x="42672" y="333756"/>
                  </a:lnTo>
                  <a:lnTo>
                    <a:pt x="45720" y="333756"/>
                  </a:lnTo>
                  <a:lnTo>
                    <a:pt x="48768" y="335280"/>
                  </a:lnTo>
                  <a:lnTo>
                    <a:pt x="68580" y="335280"/>
                  </a:lnTo>
                  <a:lnTo>
                    <a:pt x="70104" y="333756"/>
                  </a:lnTo>
                  <a:lnTo>
                    <a:pt x="74676" y="333756"/>
                  </a:lnTo>
                  <a:lnTo>
                    <a:pt x="77724" y="330708"/>
                  </a:lnTo>
                  <a:lnTo>
                    <a:pt x="77724" y="138684"/>
                  </a:lnTo>
                  <a:lnTo>
                    <a:pt x="131064" y="138684"/>
                  </a:lnTo>
                  <a:lnTo>
                    <a:pt x="134112" y="132588"/>
                  </a:lnTo>
                  <a:lnTo>
                    <a:pt x="134112" y="115824"/>
                  </a:lnTo>
                  <a:lnTo>
                    <a:pt x="132588" y="112776"/>
                  </a:lnTo>
                  <a:lnTo>
                    <a:pt x="132588" y="109728"/>
                  </a:lnTo>
                  <a:lnTo>
                    <a:pt x="129540" y="106680"/>
                  </a:lnTo>
                  <a:lnTo>
                    <a:pt x="77724" y="106680"/>
                  </a:lnTo>
                  <a:lnTo>
                    <a:pt x="77724" y="73152"/>
                  </a:lnTo>
                  <a:lnTo>
                    <a:pt x="79248" y="65532"/>
                  </a:lnTo>
                  <a:lnTo>
                    <a:pt x="79248" y="59436"/>
                  </a:lnTo>
                  <a:lnTo>
                    <a:pt x="82296" y="47244"/>
                  </a:lnTo>
                  <a:lnTo>
                    <a:pt x="85344" y="44196"/>
                  </a:lnTo>
                  <a:lnTo>
                    <a:pt x="88392" y="39624"/>
                  </a:lnTo>
                  <a:lnTo>
                    <a:pt x="91440" y="36576"/>
                  </a:lnTo>
                  <a:lnTo>
                    <a:pt x="96012" y="35052"/>
                  </a:lnTo>
                  <a:lnTo>
                    <a:pt x="99060" y="33528"/>
                  </a:lnTo>
                  <a:lnTo>
                    <a:pt x="105156" y="32004"/>
                  </a:lnTo>
                  <a:lnTo>
                    <a:pt x="118872" y="32004"/>
                  </a:lnTo>
                  <a:lnTo>
                    <a:pt x="121920" y="33528"/>
                  </a:lnTo>
                  <a:lnTo>
                    <a:pt x="124968" y="33528"/>
                  </a:lnTo>
                  <a:lnTo>
                    <a:pt x="128016" y="35052"/>
                  </a:lnTo>
                  <a:lnTo>
                    <a:pt x="131064" y="35052"/>
                  </a:lnTo>
                  <a:lnTo>
                    <a:pt x="132588" y="36576"/>
                  </a:lnTo>
                  <a:lnTo>
                    <a:pt x="134112" y="36576"/>
                  </a:lnTo>
                  <a:lnTo>
                    <a:pt x="137160" y="38100"/>
                  </a:lnTo>
                  <a:lnTo>
                    <a:pt x="138684" y="38100"/>
                  </a:lnTo>
                  <a:lnTo>
                    <a:pt x="140208" y="39624"/>
                  </a:lnTo>
                  <a:lnTo>
                    <a:pt x="141732" y="39624"/>
                  </a:lnTo>
                  <a:lnTo>
                    <a:pt x="141732" y="38100"/>
                  </a:lnTo>
                  <a:lnTo>
                    <a:pt x="143256" y="38100"/>
                  </a:lnTo>
                  <a:lnTo>
                    <a:pt x="144780" y="36576"/>
                  </a:lnTo>
                  <a:lnTo>
                    <a:pt x="144780" y="33528"/>
                  </a:lnTo>
                  <a:lnTo>
                    <a:pt x="146304" y="32004"/>
                  </a:lnTo>
                  <a:lnTo>
                    <a:pt x="146304" y="15240"/>
                  </a:lnTo>
                  <a:close/>
                </a:path>
                <a:path w="721360" h="338454">
                  <a:moveTo>
                    <a:pt x="484632" y="120396"/>
                  </a:moveTo>
                  <a:lnTo>
                    <a:pt x="483108" y="117348"/>
                  </a:lnTo>
                  <a:lnTo>
                    <a:pt x="483108" y="111252"/>
                  </a:lnTo>
                  <a:lnTo>
                    <a:pt x="481584" y="109728"/>
                  </a:lnTo>
                  <a:lnTo>
                    <a:pt x="481584" y="108204"/>
                  </a:lnTo>
                  <a:lnTo>
                    <a:pt x="480060" y="108204"/>
                  </a:lnTo>
                  <a:lnTo>
                    <a:pt x="480060" y="106680"/>
                  </a:lnTo>
                  <a:lnTo>
                    <a:pt x="420624" y="106680"/>
                  </a:lnTo>
                  <a:lnTo>
                    <a:pt x="420624" y="51816"/>
                  </a:lnTo>
                  <a:lnTo>
                    <a:pt x="419100" y="51816"/>
                  </a:lnTo>
                  <a:lnTo>
                    <a:pt x="419100" y="50292"/>
                  </a:lnTo>
                  <a:lnTo>
                    <a:pt x="417576" y="50292"/>
                  </a:lnTo>
                  <a:lnTo>
                    <a:pt x="416052" y="48768"/>
                  </a:lnTo>
                  <a:lnTo>
                    <a:pt x="411480" y="48768"/>
                  </a:lnTo>
                  <a:lnTo>
                    <a:pt x="408432" y="47244"/>
                  </a:lnTo>
                  <a:lnTo>
                    <a:pt x="397764" y="47244"/>
                  </a:lnTo>
                  <a:lnTo>
                    <a:pt x="394716" y="48768"/>
                  </a:lnTo>
                  <a:lnTo>
                    <a:pt x="387096" y="48768"/>
                  </a:lnTo>
                  <a:lnTo>
                    <a:pt x="385572" y="50292"/>
                  </a:lnTo>
                  <a:lnTo>
                    <a:pt x="384048" y="50292"/>
                  </a:lnTo>
                  <a:lnTo>
                    <a:pt x="382524" y="51816"/>
                  </a:lnTo>
                  <a:lnTo>
                    <a:pt x="382524" y="53340"/>
                  </a:lnTo>
                  <a:lnTo>
                    <a:pt x="381000" y="54864"/>
                  </a:lnTo>
                  <a:lnTo>
                    <a:pt x="381000" y="106680"/>
                  </a:lnTo>
                  <a:lnTo>
                    <a:pt x="348996" y="106680"/>
                  </a:lnTo>
                  <a:lnTo>
                    <a:pt x="344424" y="111252"/>
                  </a:lnTo>
                  <a:lnTo>
                    <a:pt x="344424" y="132588"/>
                  </a:lnTo>
                  <a:lnTo>
                    <a:pt x="347472" y="138684"/>
                  </a:lnTo>
                  <a:lnTo>
                    <a:pt x="381000" y="138684"/>
                  </a:lnTo>
                  <a:lnTo>
                    <a:pt x="381000" y="265176"/>
                  </a:lnTo>
                  <a:lnTo>
                    <a:pt x="381279" y="274040"/>
                  </a:lnTo>
                  <a:lnTo>
                    <a:pt x="382143" y="282321"/>
                  </a:lnTo>
                  <a:lnTo>
                    <a:pt x="383565" y="290042"/>
                  </a:lnTo>
                  <a:lnTo>
                    <a:pt x="385572" y="297180"/>
                  </a:lnTo>
                  <a:lnTo>
                    <a:pt x="387096" y="306324"/>
                  </a:lnTo>
                  <a:lnTo>
                    <a:pt x="416052" y="333756"/>
                  </a:lnTo>
                  <a:lnTo>
                    <a:pt x="445008" y="338328"/>
                  </a:lnTo>
                  <a:lnTo>
                    <a:pt x="448056" y="338328"/>
                  </a:lnTo>
                  <a:lnTo>
                    <a:pt x="451104" y="336804"/>
                  </a:lnTo>
                  <a:lnTo>
                    <a:pt x="458724" y="336804"/>
                  </a:lnTo>
                  <a:lnTo>
                    <a:pt x="463296" y="335280"/>
                  </a:lnTo>
                  <a:lnTo>
                    <a:pt x="466344" y="335280"/>
                  </a:lnTo>
                  <a:lnTo>
                    <a:pt x="469392" y="333756"/>
                  </a:lnTo>
                  <a:lnTo>
                    <a:pt x="472440" y="333756"/>
                  </a:lnTo>
                  <a:lnTo>
                    <a:pt x="473964" y="332232"/>
                  </a:lnTo>
                  <a:lnTo>
                    <a:pt x="477012" y="330708"/>
                  </a:lnTo>
                  <a:lnTo>
                    <a:pt x="478536" y="330708"/>
                  </a:lnTo>
                  <a:lnTo>
                    <a:pt x="483108" y="326136"/>
                  </a:lnTo>
                  <a:lnTo>
                    <a:pt x="483108" y="320040"/>
                  </a:lnTo>
                  <a:lnTo>
                    <a:pt x="484632" y="316992"/>
                  </a:lnTo>
                  <a:lnTo>
                    <a:pt x="484632" y="309372"/>
                  </a:lnTo>
                  <a:lnTo>
                    <a:pt x="483108" y="306324"/>
                  </a:lnTo>
                  <a:lnTo>
                    <a:pt x="483108" y="303276"/>
                  </a:lnTo>
                  <a:lnTo>
                    <a:pt x="483108" y="300228"/>
                  </a:lnTo>
                  <a:lnTo>
                    <a:pt x="481584" y="298704"/>
                  </a:lnTo>
                  <a:lnTo>
                    <a:pt x="481584" y="297180"/>
                  </a:lnTo>
                  <a:lnTo>
                    <a:pt x="475488" y="297180"/>
                  </a:lnTo>
                  <a:lnTo>
                    <a:pt x="473964" y="298704"/>
                  </a:lnTo>
                  <a:lnTo>
                    <a:pt x="472440" y="298704"/>
                  </a:lnTo>
                  <a:lnTo>
                    <a:pt x="470916" y="300228"/>
                  </a:lnTo>
                  <a:lnTo>
                    <a:pt x="467868" y="300228"/>
                  </a:lnTo>
                  <a:lnTo>
                    <a:pt x="466344" y="301752"/>
                  </a:lnTo>
                  <a:lnTo>
                    <a:pt x="463296" y="301752"/>
                  </a:lnTo>
                  <a:lnTo>
                    <a:pt x="460248" y="303276"/>
                  </a:lnTo>
                  <a:lnTo>
                    <a:pt x="440436" y="303276"/>
                  </a:lnTo>
                  <a:lnTo>
                    <a:pt x="431292" y="300228"/>
                  </a:lnTo>
                  <a:lnTo>
                    <a:pt x="428244" y="292608"/>
                  </a:lnTo>
                  <a:lnTo>
                    <a:pt x="425119" y="286308"/>
                  </a:lnTo>
                  <a:lnTo>
                    <a:pt x="422719" y="278701"/>
                  </a:lnTo>
                  <a:lnTo>
                    <a:pt x="421170" y="269684"/>
                  </a:lnTo>
                  <a:lnTo>
                    <a:pt x="420624" y="259080"/>
                  </a:lnTo>
                  <a:lnTo>
                    <a:pt x="420624" y="138684"/>
                  </a:lnTo>
                  <a:lnTo>
                    <a:pt x="480060" y="138684"/>
                  </a:lnTo>
                  <a:lnTo>
                    <a:pt x="484632" y="129540"/>
                  </a:lnTo>
                  <a:lnTo>
                    <a:pt x="484632" y="120396"/>
                  </a:lnTo>
                  <a:close/>
                </a:path>
                <a:path w="721360" h="338454">
                  <a:moveTo>
                    <a:pt x="720852" y="329184"/>
                  </a:moveTo>
                  <a:lnTo>
                    <a:pt x="720737" y="192582"/>
                  </a:lnTo>
                  <a:lnTo>
                    <a:pt x="713701" y="149263"/>
                  </a:lnTo>
                  <a:lnTo>
                    <a:pt x="686269" y="113474"/>
                  </a:lnTo>
                  <a:lnTo>
                    <a:pt x="643128" y="102108"/>
                  </a:lnTo>
                  <a:lnTo>
                    <a:pt x="634212" y="102679"/>
                  </a:lnTo>
                  <a:lnTo>
                    <a:pt x="591312" y="121920"/>
                  </a:lnTo>
                  <a:lnTo>
                    <a:pt x="574548" y="137160"/>
                  </a:lnTo>
                  <a:lnTo>
                    <a:pt x="574548" y="6096"/>
                  </a:lnTo>
                  <a:lnTo>
                    <a:pt x="573024" y="6096"/>
                  </a:lnTo>
                  <a:lnTo>
                    <a:pt x="573024" y="4572"/>
                  </a:lnTo>
                  <a:lnTo>
                    <a:pt x="571500" y="3048"/>
                  </a:lnTo>
                  <a:lnTo>
                    <a:pt x="569976" y="3048"/>
                  </a:lnTo>
                  <a:lnTo>
                    <a:pt x="568452" y="1524"/>
                  </a:lnTo>
                  <a:lnTo>
                    <a:pt x="542544" y="1524"/>
                  </a:lnTo>
                  <a:lnTo>
                    <a:pt x="541020" y="3048"/>
                  </a:lnTo>
                  <a:lnTo>
                    <a:pt x="537972" y="3048"/>
                  </a:lnTo>
                  <a:lnTo>
                    <a:pt x="536448" y="4572"/>
                  </a:lnTo>
                  <a:lnTo>
                    <a:pt x="536448" y="6096"/>
                  </a:lnTo>
                  <a:lnTo>
                    <a:pt x="534924" y="6096"/>
                  </a:lnTo>
                  <a:lnTo>
                    <a:pt x="534924" y="330708"/>
                  </a:lnTo>
                  <a:lnTo>
                    <a:pt x="536448" y="330708"/>
                  </a:lnTo>
                  <a:lnTo>
                    <a:pt x="536448" y="332232"/>
                  </a:lnTo>
                  <a:lnTo>
                    <a:pt x="537972" y="332232"/>
                  </a:lnTo>
                  <a:lnTo>
                    <a:pt x="539496" y="333756"/>
                  </a:lnTo>
                  <a:lnTo>
                    <a:pt x="542544" y="333756"/>
                  </a:lnTo>
                  <a:lnTo>
                    <a:pt x="545592" y="335280"/>
                  </a:lnTo>
                  <a:lnTo>
                    <a:pt x="563880" y="335280"/>
                  </a:lnTo>
                  <a:lnTo>
                    <a:pt x="566928" y="333756"/>
                  </a:lnTo>
                  <a:lnTo>
                    <a:pt x="569976" y="333756"/>
                  </a:lnTo>
                  <a:lnTo>
                    <a:pt x="571500" y="332232"/>
                  </a:lnTo>
                  <a:lnTo>
                    <a:pt x="573024" y="332232"/>
                  </a:lnTo>
                  <a:lnTo>
                    <a:pt x="573024" y="330708"/>
                  </a:lnTo>
                  <a:lnTo>
                    <a:pt x="574548" y="329184"/>
                  </a:lnTo>
                  <a:lnTo>
                    <a:pt x="574548" y="176784"/>
                  </a:lnTo>
                  <a:lnTo>
                    <a:pt x="582523" y="167957"/>
                  </a:lnTo>
                  <a:lnTo>
                    <a:pt x="612787" y="142074"/>
                  </a:lnTo>
                  <a:lnTo>
                    <a:pt x="635508" y="135636"/>
                  </a:lnTo>
                  <a:lnTo>
                    <a:pt x="643128" y="135636"/>
                  </a:lnTo>
                  <a:lnTo>
                    <a:pt x="649224" y="137160"/>
                  </a:lnTo>
                  <a:lnTo>
                    <a:pt x="661416" y="143256"/>
                  </a:lnTo>
                  <a:lnTo>
                    <a:pt x="665988" y="147828"/>
                  </a:lnTo>
                  <a:lnTo>
                    <a:pt x="669150" y="152577"/>
                  </a:lnTo>
                  <a:lnTo>
                    <a:pt x="673608" y="158496"/>
                  </a:lnTo>
                  <a:lnTo>
                    <a:pt x="681228" y="201168"/>
                  </a:lnTo>
                  <a:lnTo>
                    <a:pt x="681228" y="330708"/>
                  </a:lnTo>
                  <a:lnTo>
                    <a:pt x="684276" y="333756"/>
                  </a:lnTo>
                  <a:lnTo>
                    <a:pt x="688848" y="333756"/>
                  </a:lnTo>
                  <a:lnTo>
                    <a:pt x="690372" y="335280"/>
                  </a:lnTo>
                  <a:lnTo>
                    <a:pt x="710184" y="335280"/>
                  </a:lnTo>
                  <a:lnTo>
                    <a:pt x="713232" y="333756"/>
                  </a:lnTo>
                  <a:lnTo>
                    <a:pt x="716280" y="333756"/>
                  </a:lnTo>
                  <a:lnTo>
                    <a:pt x="717804" y="332232"/>
                  </a:lnTo>
                  <a:lnTo>
                    <a:pt x="719328" y="332232"/>
                  </a:lnTo>
                  <a:lnTo>
                    <a:pt x="719328" y="329184"/>
                  </a:lnTo>
                  <a:lnTo>
                    <a:pt x="720852" y="329184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3" name="object 11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752343" y="3179064"/>
              <a:ext cx="196595" cy="236220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189731" y="3076956"/>
              <a:ext cx="1211580" cy="338328"/>
            </a:xfrm>
            <a:prstGeom prst="rect">
              <a:avLst/>
            </a:prstGeom>
          </p:spPr>
        </p:pic>
        <p:sp>
          <p:nvSpPr>
            <p:cNvPr id="115" name="object 115"/>
            <p:cNvSpPr/>
            <p:nvPr/>
          </p:nvSpPr>
          <p:spPr>
            <a:xfrm>
              <a:off x="4649723" y="3093720"/>
              <a:ext cx="48895" cy="318770"/>
            </a:xfrm>
            <a:custGeom>
              <a:avLst/>
              <a:gdLst/>
              <a:ahLst/>
              <a:cxnLst/>
              <a:rect l="l" t="t" r="r" b="b"/>
              <a:pathLst>
                <a:path w="48895" h="318770">
                  <a:moveTo>
                    <a:pt x="36575" y="316992"/>
                  </a:moveTo>
                  <a:lnTo>
                    <a:pt x="12191" y="316992"/>
                  </a:lnTo>
                  <a:lnTo>
                    <a:pt x="15239" y="318516"/>
                  </a:lnTo>
                  <a:lnTo>
                    <a:pt x="33527" y="318516"/>
                  </a:lnTo>
                  <a:lnTo>
                    <a:pt x="36575" y="316992"/>
                  </a:lnTo>
                  <a:close/>
                </a:path>
                <a:path w="48895" h="318770">
                  <a:moveTo>
                    <a:pt x="41148" y="315468"/>
                  </a:moveTo>
                  <a:lnTo>
                    <a:pt x="7620" y="315468"/>
                  </a:lnTo>
                  <a:lnTo>
                    <a:pt x="9143" y="316992"/>
                  </a:lnTo>
                  <a:lnTo>
                    <a:pt x="39624" y="316992"/>
                  </a:lnTo>
                  <a:lnTo>
                    <a:pt x="41148" y="315468"/>
                  </a:lnTo>
                  <a:close/>
                </a:path>
                <a:path w="48895" h="318770">
                  <a:moveTo>
                    <a:pt x="42672" y="91440"/>
                  </a:moveTo>
                  <a:lnTo>
                    <a:pt x="6096" y="91440"/>
                  </a:lnTo>
                  <a:lnTo>
                    <a:pt x="6096" y="92964"/>
                  </a:lnTo>
                  <a:lnTo>
                    <a:pt x="4572" y="94488"/>
                  </a:lnTo>
                  <a:lnTo>
                    <a:pt x="4572" y="313944"/>
                  </a:lnTo>
                  <a:lnTo>
                    <a:pt x="6096" y="313944"/>
                  </a:lnTo>
                  <a:lnTo>
                    <a:pt x="6096" y="315468"/>
                  </a:lnTo>
                  <a:lnTo>
                    <a:pt x="42672" y="315468"/>
                  </a:lnTo>
                  <a:lnTo>
                    <a:pt x="42672" y="313944"/>
                  </a:lnTo>
                  <a:lnTo>
                    <a:pt x="44196" y="312420"/>
                  </a:lnTo>
                  <a:lnTo>
                    <a:pt x="44196" y="94488"/>
                  </a:lnTo>
                  <a:lnTo>
                    <a:pt x="42672" y="92964"/>
                  </a:lnTo>
                  <a:lnTo>
                    <a:pt x="42672" y="91440"/>
                  </a:lnTo>
                  <a:close/>
                </a:path>
                <a:path w="48895" h="318770">
                  <a:moveTo>
                    <a:pt x="39624" y="89916"/>
                  </a:moveTo>
                  <a:lnTo>
                    <a:pt x="9143" y="89916"/>
                  </a:lnTo>
                  <a:lnTo>
                    <a:pt x="7620" y="91440"/>
                  </a:lnTo>
                  <a:lnTo>
                    <a:pt x="41148" y="91440"/>
                  </a:lnTo>
                  <a:lnTo>
                    <a:pt x="39624" y="89916"/>
                  </a:lnTo>
                  <a:close/>
                </a:path>
                <a:path w="48895" h="318770">
                  <a:moveTo>
                    <a:pt x="33527" y="88392"/>
                  </a:moveTo>
                  <a:lnTo>
                    <a:pt x="15239" y="88392"/>
                  </a:lnTo>
                  <a:lnTo>
                    <a:pt x="12191" y="89916"/>
                  </a:lnTo>
                  <a:lnTo>
                    <a:pt x="36575" y="89916"/>
                  </a:lnTo>
                  <a:lnTo>
                    <a:pt x="33527" y="88392"/>
                  </a:lnTo>
                  <a:close/>
                </a:path>
                <a:path w="48895" h="318770">
                  <a:moveTo>
                    <a:pt x="33527" y="0"/>
                  </a:moveTo>
                  <a:lnTo>
                    <a:pt x="15239" y="0"/>
                  </a:lnTo>
                  <a:lnTo>
                    <a:pt x="9143" y="1524"/>
                  </a:lnTo>
                  <a:lnTo>
                    <a:pt x="4572" y="4572"/>
                  </a:lnTo>
                  <a:lnTo>
                    <a:pt x="1524" y="9144"/>
                  </a:lnTo>
                  <a:lnTo>
                    <a:pt x="0" y="15240"/>
                  </a:lnTo>
                  <a:lnTo>
                    <a:pt x="0" y="33528"/>
                  </a:lnTo>
                  <a:lnTo>
                    <a:pt x="1524" y="39624"/>
                  </a:lnTo>
                  <a:lnTo>
                    <a:pt x="4572" y="42672"/>
                  </a:lnTo>
                  <a:lnTo>
                    <a:pt x="9143" y="45720"/>
                  </a:lnTo>
                  <a:lnTo>
                    <a:pt x="15239" y="47244"/>
                  </a:lnTo>
                  <a:lnTo>
                    <a:pt x="33527" y="47244"/>
                  </a:lnTo>
                  <a:lnTo>
                    <a:pt x="39624" y="45720"/>
                  </a:lnTo>
                  <a:lnTo>
                    <a:pt x="42672" y="42672"/>
                  </a:lnTo>
                  <a:lnTo>
                    <a:pt x="47243" y="39624"/>
                  </a:lnTo>
                  <a:lnTo>
                    <a:pt x="48767" y="32004"/>
                  </a:lnTo>
                  <a:lnTo>
                    <a:pt x="48767" y="13716"/>
                  </a:lnTo>
                  <a:lnTo>
                    <a:pt x="47243" y="7620"/>
                  </a:lnTo>
                  <a:lnTo>
                    <a:pt x="44196" y="4572"/>
                  </a:lnTo>
                  <a:lnTo>
                    <a:pt x="39624" y="1524"/>
                  </a:lnTo>
                  <a:lnTo>
                    <a:pt x="335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" name="object 11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748784" y="3179064"/>
              <a:ext cx="152400" cy="236220"/>
            </a:xfrm>
            <a:prstGeom prst="rect">
              <a:avLst/>
            </a:prstGeom>
          </p:spPr>
        </p:pic>
        <p:sp>
          <p:nvSpPr>
            <p:cNvPr id="117" name="object 117"/>
            <p:cNvSpPr/>
            <p:nvPr/>
          </p:nvSpPr>
          <p:spPr>
            <a:xfrm>
              <a:off x="5152643" y="3078480"/>
              <a:ext cx="177165" cy="334010"/>
            </a:xfrm>
            <a:custGeom>
              <a:avLst/>
              <a:gdLst/>
              <a:ahLst/>
              <a:cxnLst/>
              <a:rect l="l" t="t" r="r" b="b"/>
              <a:pathLst>
                <a:path w="177164" h="334010">
                  <a:moveTo>
                    <a:pt x="32003" y="332232"/>
                  </a:moveTo>
                  <a:lnTo>
                    <a:pt x="7619" y="332232"/>
                  </a:lnTo>
                  <a:lnTo>
                    <a:pt x="9143" y="333756"/>
                  </a:lnTo>
                  <a:lnTo>
                    <a:pt x="28955" y="333756"/>
                  </a:lnTo>
                  <a:lnTo>
                    <a:pt x="32003" y="332232"/>
                  </a:lnTo>
                  <a:close/>
                </a:path>
                <a:path w="177164" h="334010">
                  <a:moveTo>
                    <a:pt x="167639" y="332232"/>
                  </a:moveTo>
                  <a:lnTo>
                    <a:pt x="141731" y="332232"/>
                  </a:lnTo>
                  <a:lnTo>
                    <a:pt x="144779" y="333756"/>
                  </a:lnTo>
                  <a:lnTo>
                    <a:pt x="166115" y="333756"/>
                  </a:lnTo>
                  <a:lnTo>
                    <a:pt x="167639" y="332232"/>
                  </a:lnTo>
                  <a:close/>
                </a:path>
                <a:path w="177164" h="334010">
                  <a:moveTo>
                    <a:pt x="36575" y="1524"/>
                  </a:moveTo>
                  <a:lnTo>
                    <a:pt x="1523" y="1524"/>
                  </a:lnTo>
                  <a:lnTo>
                    <a:pt x="1523" y="3048"/>
                  </a:lnTo>
                  <a:lnTo>
                    <a:pt x="0" y="4572"/>
                  </a:lnTo>
                  <a:lnTo>
                    <a:pt x="0" y="329184"/>
                  </a:lnTo>
                  <a:lnTo>
                    <a:pt x="3047" y="332232"/>
                  </a:lnTo>
                  <a:lnTo>
                    <a:pt x="35051" y="332232"/>
                  </a:lnTo>
                  <a:lnTo>
                    <a:pt x="36575" y="330708"/>
                  </a:lnTo>
                  <a:lnTo>
                    <a:pt x="38100" y="330708"/>
                  </a:lnTo>
                  <a:lnTo>
                    <a:pt x="38100" y="327660"/>
                  </a:lnTo>
                  <a:lnTo>
                    <a:pt x="39623" y="327660"/>
                  </a:lnTo>
                  <a:lnTo>
                    <a:pt x="39623" y="207263"/>
                  </a:lnTo>
                  <a:lnTo>
                    <a:pt x="87073" y="207263"/>
                  </a:lnTo>
                  <a:lnTo>
                    <a:pt x="82295" y="201168"/>
                  </a:lnTo>
                  <a:lnTo>
                    <a:pt x="39623" y="201168"/>
                  </a:lnTo>
                  <a:lnTo>
                    <a:pt x="39623" y="6096"/>
                  </a:lnTo>
                  <a:lnTo>
                    <a:pt x="38100" y="4572"/>
                  </a:lnTo>
                  <a:lnTo>
                    <a:pt x="38100" y="3048"/>
                  </a:lnTo>
                  <a:lnTo>
                    <a:pt x="36575" y="1524"/>
                  </a:lnTo>
                  <a:close/>
                </a:path>
                <a:path w="177164" h="334010">
                  <a:moveTo>
                    <a:pt x="87073" y="207263"/>
                  </a:moveTo>
                  <a:lnTo>
                    <a:pt x="39623" y="207263"/>
                  </a:lnTo>
                  <a:lnTo>
                    <a:pt x="129539" y="326136"/>
                  </a:lnTo>
                  <a:lnTo>
                    <a:pt x="135635" y="332232"/>
                  </a:lnTo>
                  <a:lnTo>
                    <a:pt x="172211" y="332232"/>
                  </a:lnTo>
                  <a:lnTo>
                    <a:pt x="173735" y="330708"/>
                  </a:lnTo>
                  <a:lnTo>
                    <a:pt x="175259" y="330708"/>
                  </a:lnTo>
                  <a:lnTo>
                    <a:pt x="175259" y="327660"/>
                  </a:lnTo>
                  <a:lnTo>
                    <a:pt x="176783" y="327660"/>
                  </a:lnTo>
                  <a:lnTo>
                    <a:pt x="176783" y="324612"/>
                  </a:lnTo>
                  <a:lnTo>
                    <a:pt x="175259" y="323088"/>
                  </a:lnTo>
                  <a:lnTo>
                    <a:pt x="175259" y="321563"/>
                  </a:lnTo>
                  <a:lnTo>
                    <a:pt x="173735" y="320039"/>
                  </a:lnTo>
                  <a:lnTo>
                    <a:pt x="170687" y="313944"/>
                  </a:lnTo>
                  <a:lnTo>
                    <a:pt x="87073" y="207263"/>
                  </a:lnTo>
                  <a:close/>
                </a:path>
                <a:path w="177164" h="334010">
                  <a:moveTo>
                    <a:pt x="164591" y="105156"/>
                  </a:moveTo>
                  <a:lnTo>
                    <a:pt x="129539" y="105156"/>
                  </a:lnTo>
                  <a:lnTo>
                    <a:pt x="128015" y="106680"/>
                  </a:lnTo>
                  <a:lnTo>
                    <a:pt x="126491" y="106680"/>
                  </a:lnTo>
                  <a:lnTo>
                    <a:pt x="120395" y="112775"/>
                  </a:lnTo>
                  <a:lnTo>
                    <a:pt x="39623" y="201168"/>
                  </a:lnTo>
                  <a:lnTo>
                    <a:pt x="82295" y="201168"/>
                  </a:lnTo>
                  <a:lnTo>
                    <a:pt x="161543" y="123444"/>
                  </a:lnTo>
                  <a:lnTo>
                    <a:pt x="163067" y="120396"/>
                  </a:lnTo>
                  <a:lnTo>
                    <a:pt x="166115" y="117348"/>
                  </a:lnTo>
                  <a:lnTo>
                    <a:pt x="167639" y="114300"/>
                  </a:lnTo>
                  <a:lnTo>
                    <a:pt x="167639" y="108204"/>
                  </a:lnTo>
                  <a:lnTo>
                    <a:pt x="166115" y="108204"/>
                  </a:lnTo>
                  <a:lnTo>
                    <a:pt x="166115" y="106680"/>
                  </a:lnTo>
                  <a:lnTo>
                    <a:pt x="164591" y="105156"/>
                  </a:lnTo>
                  <a:close/>
                </a:path>
                <a:path w="177164" h="334010">
                  <a:moveTo>
                    <a:pt x="156971" y="103632"/>
                  </a:moveTo>
                  <a:lnTo>
                    <a:pt x="137159" y="103632"/>
                  </a:lnTo>
                  <a:lnTo>
                    <a:pt x="134111" y="105156"/>
                  </a:lnTo>
                  <a:lnTo>
                    <a:pt x="158495" y="105156"/>
                  </a:lnTo>
                  <a:lnTo>
                    <a:pt x="156971" y="103632"/>
                  </a:lnTo>
                  <a:close/>
                </a:path>
                <a:path w="177164" h="334010">
                  <a:moveTo>
                    <a:pt x="33527" y="0"/>
                  </a:moveTo>
                  <a:lnTo>
                    <a:pt x="7619" y="0"/>
                  </a:lnTo>
                  <a:lnTo>
                    <a:pt x="4571" y="1524"/>
                  </a:lnTo>
                  <a:lnTo>
                    <a:pt x="35051" y="1524"/>
                  </a:lnTo>
                  <a:lnTo>
                    <a:pt x="335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8" name="object 11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5375148" y="3179064"/>
              <a:ext cx="184403" cy="233172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617463" y="3179064"/>
              <a:ext cx="214884" cy="236220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5865875" y="3182112"/>
              <a:ext cx="325120" cy="230504"/>
            </a:xfrm>
            <a:custGeom>
              <a:avLst/>
              <a:gdLst/>
              <a:ahLst/>
              <a:cxnLst/>
              <a:rect l="l" t="t" r="r" b="b"/>
              <a:pathLst>
                <a:path w="325120" h="230504">
                  <a:moveTo>
                    <a:pt x="106679" y="228600"/>
                  </a:moveTo>
                  <a:lnTo>
                    <a:pt x="76200" y="228600"/>
                  </a:lnTo>
                  <a:lnTo>
                    <a:pt x="79248" y="230124"/>
                  </a:lnTo>
                  <a:lnTo>
                    <a:pt x="103632" y="230124"/>
                  </a:lnTo>
                  <a:lnTo>
                    <a:pt x="106679" y="228600"/>
                  </a:lnTo>
                  <a:close/>
                </a:path>
                <a:path w="325120" h="230504">
                  <a:moveTo>
                    <a:pt x="248412" y="228600"/>
                  </a:moveTo>
                  <a:lnTo>
                    <a:pt x="217932" y="228600"/>
                  </a:lnTo>
                  <a:lnTo>
                    <a:pt x="220979" y="230124"/>
                  </a:lnTo>
                  <a:lnTo>
                    <a:pt x="245363" y="230124"/>
                  </a:lnTo>
                  <a:lnTo>
                    <a:pt x="248412" y="228600"/>
                  </a:lnTo>
                  <a:close/>
                </a:path>
                <a:path w="325120" h="230504">
                  <a:moveTo>
                    <a:pt x="112775" y="227075"/>
                  </a:moveTo>
                  <a:lnTo>
                    <a:pt x="70103" y="227075"/>
                  </a:lnTo>
                  <a:lnTo>
                    <a:pt x="71627" y="228600"/>
                  </a:lnTo>
                  <a:lnTo>
                    <a:pt x="111251" y="228600"/>
                  </a:lnTo>
                  <a:lnTo>
                    <a:pt x="112775" y="227075"/>
                  </a:lnTo>
                  <a:close/>
                </a:path>
                <a:path w="325120" h="230504">
                  <a:moveTo>
                    <a:pt x="254508" y="227075"/>
                  </a:moveTo>
                  <a:lnTo>
                    <a:pt x="210312" y="227075"/>
                  </a:lnTo>
                  <a:lnTo>
                    <a:pt x="211836" y="228600"/>
                  </a:lnTo>
                  <a:lnTo>
                    <a:pt x="252984" y="228600"/>
                  </a:lnTo>
                  <a:lnTo>
                    <a:pt x="254508" y="227075"/>
                  </a:lnTo>
                  <a:close/>
                </a:path>
                <a:path w="325120" h="230504">
                  <a:moveTo>
                    <a:pt x="38100" y="1524"/>
                  </a:moveTo>
                  <a:lnTo>
                    <a:pt x="3048" y="1524"/>
                  </a:lnTo>
                  <a:lnTo>
                    <a:pt x="0" y="4572"/>
                  </a:lnTo>
                  <a:lnTo>
                    <a:pt x="0" y="10667"/>
                  </a:lnTo>
                  <a:lnTo>
                    <a:pt x="1524" y="12191"/>
                  </a:lnTo>
                  <a:lnTo>
                    <a:pt x="1524" y="16763"/>
                  </a:lnTo>
                  <a:lnTo>
                    <a:pt x="65532" y="220979"/>
                  </a:lnTo>
                  <a:lnTo>
                    <a:pt x="65532" y="224027"/>
                  </a:lnTo>
                  <a:lnTo>
                    <a:pt x="68579" y="227075"/>
                  </a:lnTo>
                  <a:lnTo>
                    <a:pt x="114300" y="227075"/>
                  </a:lnTo>
                  <a:lnTo>
                    <a:pt x="117348" y="224027"/>
                  </a:lnTo>
                  <a:lnTo>
                    <a:pt x="117348" y="222503"/>
                  </a:lnTo>
                  <a:lnTo>
                    <a:pt x="118872" y="220979"/>
                  </a:lnTo>
                  <a:lnTo>
                    <a:pt x="127747" y="187451"/>
                  </a:lnTo>
                  <a:lnTo>
                    <a:pt x="92963" y="187451"/>
                  </a:lnTo>
                  <a:lnTo>
                    <a:pt x="92963" y="184403"/>
                  </a:lnTo>
                  <a:lnTo>
                    <a:pt x="41148" y="7619"/>
                  </a:lnTo>
                  <a:lnTo>
                    <a:pt x="41148" y="6096"/>
                  </a:lnTo>
                  <a:lnTo>
                    <a:pt x="39624" y="4572"/>
                  </a:lnTo>
                  <a:lnTo>
                    <a:pt x="39624" y="3048"/>
                  </a:lnTo>
                  <a:lnTo>
                    <a:pt x="38100" y="1524"/>
                  </a:lnTo>
                  <a:close/>
                </a:path>
                <a:path w="325120" h="230504">
                  <a:moveTo>
                    <a:pt x="197883" y="64007"/>
                  </a:moveTo>
                  <a:lnTo>
                    <a:pt x="160020" y="64007"/>
                  </a:lnTo>
                  <a:lnTo>
                    <a:pt x="161544" y="65531"/>
                  </a:lnTo>
                  <a:lnTo>
                    <a:pt x="205739" y="220979"/>
                  </a:lnTo>
                  <a:lnTo>
                    <a:pt x="205739" y="222503"/>
                  </a:lnTo>
                  <a:lnTo>
                    <a:pt x="208787" y="225551"/>
                  </a:lnTo>
                  <a:lnTo>
                    <a:pt x="208787" y="227075"/>
                  </a:lnTo>
                  <a:lnTo>
                    <a:pt x="256032" y="227075"/>
                  </a:lnTo>
                  <a:lnTo>
                    <a:pt x="256032" y="225551"/>
                  </a:lnTo>
                  <a:lnTo>
                    <a:pt x="259079" y="222503"/>
                  </a:lnTo>
                  <a:lnTo>
                    <a:pt x="259079" y="220979"/>
                  </a:lnTo>
                  <a:lnTo>
                    <a:pt x="269338" y="187451"/>
                  </a:lnTo>
                  <a:lnTo>
                    <a:pt x="233172" y="187451"/>
                  </a:lnTo>
                  <a:lnTo>
                    <a:pt x="233172" y="184403"/>
                  </a:lnTo>
                  <a:lnTo>
                    <a:pt x="197883" y="64007"/>
                  </a:lnTo>
                  <a:close/>
                </a:path>
                <a:path w="325120" h="230504">
                  <a:moveTo>
                    <a:pt x="181356" y="4572"/>
                  </a:moveTo>
                  <a:lnTo>
                    <a:pt x="141732" y="4572"/>
                  </a:lnTo>
                  <a:lnTo>
                    <a:pt x="141732" y="7619"/>
                  </a:lnTo>
                  <a:lnTo>
                    <a:pt x="94487" y="184403"/>
                  </a:lnTo>
                  <a:lnTo>
                    <a:pt x="92963" y="187451"/>
                  </a:lnTo>
                  <a:lnTo>
                    <a:pt x="127747" y="187451"/>
                  </a:lnTo>
                  <a:lnTo>
                    <a:pt x="160020" y="65531"/>
                  </a:lnTo>
                  <a:lnTo>
                    <a:pt x="160020" y="64007"/>
                  </a:lnTo>
                  <a:lnTo>
                    <a:pt x="197883" y="64007"/>
                  </a:lnTo>
                  <a:lnTo>
                    <a:pt x="181356" y="7619"/>
                  </a:lnTo>
                  <a:lnTo>
                    <a:pt x="181356" y="4572"/>
                  </a:lnTo>
                  <a:close/>
                </a:path>
                <a:path w="325120" h="230504">
                  <a:moveTo>
                    <a:pt x="324612" y="4572"/>
                  </a:moveTo>
                  <a:lnTo>
                    <a:pt x="284988" y="4572"/>
                  </a:lnTo>
                  <a:lnTo>
                    <a:pt x="284988" y="7619"/>
                  </a:lnTo>
                  <a:lnTo>
                    <a:pt x="233172" y="184403"/>
                  </a:lnTo>
                  <a:lnTo>
                    <a:pt x="233172" y="187451"/>
                  </a:lnTo>
                  <a:lnTo>
                    <a:pt x="269338" y="187451"/>
                  </a:lnTo>
                  <a:lnTo>
                    <a:pt x="321563" y="16763"/>
                  </a:lnTo>
                  <a:lnTo>
                    <a:pt x="323088" y="15239"/>
                  </a:lnTo>
                  <a:lnTo>
                    <a:pt x="323088" y="12191"/>
                  </a:lnTo>
                  <a:lnTo>
                    <a:pt x="324612" y="10667"/>
                  </a:lnTo>
                  <a:lnTo>
                    <a:pt x="324612" y="4572"/>
                  </a:lnTo>
                  <a:close/>
                </a:path>
                <a:path w="325120" h="230504">
                  <a:moveTo>
                    <a:pt x="178308" y="1524"/>
                  </a:moveTo>
                  <a:lnTo>
                    <a:pt x="146303" y="1524"/>
                  </a:lnTo>
                  <a:lnTo>
                    <a:pt x="144779" y="3048"/>
                  </a:lnTo>
                  <a:lnTo>
                    <a:pt x="143256" y="3048"/>
                  </a:lnTo>
                  <a:lnTo>
                    <a:pt x="143256" y="4572"/>
                  </a:lnTo>
                  <a:lnTo>
                    <a:pt x="179832" y="4572"/>
                  </a:lnTo>
                  <a:lnTo>
                    <a:pt x="179832" y="3048"/>
                  </a:lnTo>
                  <a:lnTo>
                    <a:pt x="178308" y="1524"/>
                  </a:lnTo>
                  <a:close/>
                </a:path>
                <a:path w="325120" h="230504">
                  <a:moveTo>
                    <a:pt x="321563" y="1524"/>
                  </a:moveTo>
                  <a:lnTo>
                    <a:pt x="289560" y="1524"/>
                  </a:lnTo>
                  <a:lnTo>
                    <a:pt x="288036" y="3048"/>
                  </a:lnTo>
                  <a:lnTo>
                    <a:pt x="286512" y="3048"/>
                  </a:lnTo>
                  <a:lnTo>
                    <a:pt x="286512" y="4572"/>
                  </a:lnTo>
                  <a:lnTo>
                    <a:pt x="323088" y="4572"/>
                  </a:lnTo>
                  <a:lnTo>
                    <a:pt x="323088" y="3048"/>
                  </a:lnTo>
                  <a:lnTo>
                    <a:pt x="321563" y="1524"/>
                  </a:lnTo>
                  <a:close/>
                </a:path>
                <a:path w="325120" h="230504">
                  <a:moveTo>
                    <a:pt x="30479" y="0"/>
                  </a:moveTo>
                  <a:lnTo>
                    <a:pt x="7620" y="0"/>
                  </a:lnTo>
                  <a:lnTo>
                    <a:pt x="6096" y="1524"/>
                  </a:lnTo>
                  <a:lnTo>
                    <a:pt x="33527" y="1524"/>
                  </a:lnTo>
                  <a:lnTo>
                    <a:pt x="30479" y="0"/>
                  </a:lnTo>
                  <a:close/>
                </a:path>
                <a:path w="325120" h="230504">
                  <a:moveTo>
                    <a:pt x="170687" y="0"/>
                  </a:moveTo>
                  <a:lnTo>
                    <a:pt x="152400" y="0"/>
                  </a:lnTo>
                  <a:lnTo>
                    <a:pt x="149351" y="1524"/>
                  </a:lnTo>
                  <a:lnTo>
                    <a:pt x="173736" y="1524"/>
                  </a:lnTo>
                  <a:lnTo>
                    <a:pt x="170687" y="0"/>
                  </a:lnTo>
                  <a:close/>
                </a:path>
                <a:path w="325120" h="230504">
                  <a:moveTo>
                    <a:pt x="316991" y="0"/>
                  </a:moveTo>
                  <a:lnTo>
                    <a:pt x="295656" y="0"/>
                  </a:lnTo>
                  <a:lnTo>
                    <a:pt x="292608" y="1524"/>
                  </a:lnTo>
                  <a:lnTo>
                    <a:pt x="320039" y="1524"/>
                  </a:lnTo>
                  <a:lnTo>
                    <a:pt x="31699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" name="object 12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239255" y="3179064"/>
              <a:ext cx="184404" cy="233172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6678167" y="3179064"/>
              <a:ext cx="176783" cy="236220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909816" y="3179064"/>
              <a:ext cx="152400" cy="236220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7296912" y="3179064"/>
              <a:ext cx="170688" cy="236220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502651" y="3179064"/>
              <a:ext cx="214883" cy="236220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7755636" y="3076956"/>
              <a:ext cx="1743456" cy="338328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9727691" y="3179064"/>
              <a:ext cx="214883" cy="236220"/>
            </a:xfrm>
            <a:prstGeom prst="rect">
              <a:avLst/>
            </a:prstGeom>
          </p:spPr>
        </p:pic>
        <p:sp>
          <p:nvSpPr>
            <p:cNvPr id="128" name="object 128"/>
            <p:cNvSpPr/>
            <p:nvPr/>
          </p:nvSpPr>
          <p:spPr>
            <a:xfrm>
              <a:off x="9974579" y="3076956"/>
              <a:ext cx="146685" cy="335280"/>
            </a:xfrm>
            <a:custGeom>
              <a:avLst/>
              <a:gdLst/>
              <a:ahLst/>
              <a:cxnLst/>
              <a:rect l="l" t="t" r="r" b="b"/>
              <a:pathLst>
                <a:path w="146684" h="335279">
                  <a:moveTo>
                    <a:pt x="70103" y="333756"/>
                  </a:moveTo>
                  <a:lnTo>
                    <a:pt x="45720" y="333756"/>
                  </a:lnTo>
                  <a:lnTo>
                    <a:pt x="48768" y="335280"/>
                  </a:lnTo>
                  <a:lnTo>
                    <a:pt x="68579" y="335280"/>
                  </a:lnTo>
                  <a:lnTo>
                    <a:pt x="70103" y="333756"/>
                  </a:lnTo>
                  <a:close/>
                </a:path>
                <a:path w="146684" h="335279">
                  <a:moveTo>
                    <a:pt x="77724" y="138684"/>
                  </a:moveTo>
                  <a:lnTo>
                    <a:pt x="38100" y="138684"/>
                  </a:lnTo>
                  <a:lnTo>
                    <a:pt x="38100" y="329184"/>
                  </a:lnTo>
                  <a:lnTo>
                    <a:pt x="39624" y="330708"/>
                  </a:lnTo>
                  <a:lnTo>
                    <a:pt x="39624" y="332232"/>
                  </a:lnTo>
                  <a:lnTo>
                    <a:pt x="41148" y="332232"/>
                  </a:lnTo>
                  <a:lnTo>
                    <a:pt x="42672" y="333756"/>
                  </a:lnTo>
                  <a:lnTo>
                    <a:pt x="74675" y="333756"/>
                  </a:lnTo>
                  <a:lnTo>
                    <a:pt x="77724" y="330708"/>
                  </a:lnTo>
                  <a:lnTo>
                    <a:pt x="77724" y="138684"/>
                  </a:lnTo>
                  <a:close/>
                </a:path>
                <a:path w="146684" h="335279">
                  <a:moveTo>
                    <a:pt x="129540" y="106680"/>
                  </a:moveTo>
                  <a:lnTo>
                    <a:pt x="4572" y="106680"/>
                  </a:lnTo>
                  <a:lnTo>
                    <a:pt x="4572" y="108204"/>
                  </a:lnTo>
                  <a:lnTo>
                    <a:pt x="1524" y="111252"/>
                  </a:lnTo>
                  <a:lnTo>
                    <a:pt x="1524" y="115824"/>
                  </a:lnTo>
                  <a:lnTo>
                    <a:pt x="0" y="117348"/>
                  </a:lnTo>
                  <a:lnTo>
                    <a:pt x="0" y="129540"/>
                  </a:lnTo>
                  <a:lnTo>
                    <a:pt x="4572" y="138684"/>
                  </a:lnTo>
                  <a:lnTo>
                    <a:pt x="131064" y="138684"/>
                  </a:lnTo>
                  <a:lnTo>
                    <a:pt x="134112" y="132587"/>
                  </a:lnTo>
                  <a:lnTo>
                    <a:pt x="134112" y="115824"/>
                  </a:lnTo>
                  <a:lnTo>
                    <a:pt x="132588" y="112775"/>
                  </a:lnTo>
                  <a:lnTo>
                    <a:pt x="132588" y="109728"/>
                  </a:lnTo>
                  <a:lnTo>
                    <a:pt x="131064" y="108204"/>
                  </a:lnTo>
                  <a:lnTo>
                    <a:pt x="129540" y="108204"/>
                  </a:lnTo>
                  <a:lnTo>
                    <a:pt x="129540" y="106680"/>
                  </a:lnTo>
                  <a:close/>
                </a:path>
                <a:path w="146684" h="335279">
                  <a:moveTo>
                    <a:pt x="118872" y="0"/>
                  </a:moveTo>
                  <a:lnTo>
                    <a:pt x="108203" y="0"/>
                  </a:lnTo>
                  <a:lnTo>
                    <a:pt x="99369" y="285"/>
                  </a:lnTo>
                  <a:lnTo>
                    <a:pt x="59721" y="14644"/>
                  </a:lnTo>
                  <a:lnTo>
                    <a:pt x="40671" y="54244"/>
                  </a:lnTo>
                  <a:lnTo>
                    <a:pt x="38100" y="83820"/>
                  </a:lnTo>
                  <a:lnTo>
                    <a:pt x="38100" y="106680"/>
                  </a:lnTo>
                  <a:lnTo>
                    <a:pt x="77724" y="106680"/>
                  </a:lnTo>
                  <a:lnTo>
                    <a:pt x="77724" y="73152"/>
                  </a:lnTo>
                  <a:lnTo>
                    <a:pt x="79248" y="65532"/>
                  </a:lnTo>
                  <a:lnTo>
                    <a:pt x="79248" y="59436"/>
                  </a:lnTo>
                  <a:lnTo>
                    <a:pt x="82296" y="47244"/>
                  </a:lnTo>
                  <a:lnTo>
                    <a:pt x="85344" y="44196"/>
                  </a:lnTo>
                  <a:lnTo>
                    <a:pt x="88392" y="39624"/>
                  </a:lnTo>
                  <a:lnTo>
                    <a:pt x="91440" y="36575"/>
                  </a:lnTo>
                  <a:lnTo>
                    <a:pt x="96012" y="35052"/>
                  </a:lnTo>
                  <a:lnTo>
                    <a:pt x="99060" y="33528"/>
                  </a:lnTo>
                  <a:lnTo>
                    <a:pt x="105155" y="32004"/>
                  </a:lnTo>
                  <a:lnTo>
                    <a:pt x="146303" y="32004"/>
                  </a:lnTo>
                  <a:lnTo>
                    <a:pt x="146303" y="16763"/>
                  </a:lnTo>
                  <a:lnTo>
                    <a:pt x="144779" y="15240"/>
                  </a:lnTo>
                  <a:lnTo>
                    <a:pt x="144779" y="10668"/>
                  </a:lnTo>
                  <a:lnTo>
                    <a:pt x="141731" y="7620"/>
                  </a:lnTo>
                  <a:lnTo>
                    <a:pt x="141731" y="6096"/>
                  </a:lnTo>
                  <a:lnTo>
                    <a:pt x="138684" y="6096"/>
                  </a:lnTo>
                  <a:lnTo>
                    <a:pt x="135636" y="4572"/>
                  </a:lnTo>
                  <a:lnTo>
                    <a:pt x="134112" y="3048"/>
                  </a:lnTo>
                  <a:lnTo>
                    <a:pt x="129540" y="1524"/>
                  </a:lnTo>
                  <a:lnTo>
                    <a:pt x="123444" y="1524"/>
                  </a:lnTo>
                  <a:lnTo>
                    <a:pt x="118872" y="0"/>
                  </a:lnTo>
                  <a:close/>
                </a:path>
                <a:path w="146684" h="335279">
                  <a:moveTo>
                    <a:pt x="141731" y="38100"/>
                  </a:moveTo>
                  <a:lnTo>
                    <a:pt x="138684" y="38100"/>
                  </a:lnTo>
                  <a:lnTo>
                    <a:pt x="140208" y="39624"/>
                  </a:lnTo>
                  <a:lnTo>
                    <a:pt x="141731" y="39624"/>
                  </a:lnTo>
                  <a:lnTo>
                    <a:pt x="141731" y="38100"/>
                  </a:lnTo>
                  <a:close/>
                </a:path>
                <a:path w="146684" h="335279">
                  <a:moveTo>
                    <a:pt x="146303" y="32004"/>
                  </a:moveTo>
                  <a:lnTo>
                    <a:pt x="118872" y="32004"/>
                  </a:lnTo>
                  <a:lnTo>
                    <a:pt x="121920" y="33528"/>
                  </a:lnTo>
                  <a:lnTo>
                    <a:pt x="124968" y="33528"/>
                  </a:lnTo>
                  <a:lnTo>
                    <a:pt x="128016" y="35052"/>
                  </a:lnTo>
                  <a:lnTo>
                    <a:pt x="129540" y="35052"/>
                  </a:lnTo>
                  <a:lnTo>
                    <a:pt x="132588" y="36575"/>
                  </a:lnTo>
                  <a:lnTo>
                    <a:pt x="134112" y="36575"/>
                  </a:lnTo>
                  <a:lnTo>
                    <a:pt x="135636" y="38100"/>
                  </a:lnTo>
                  <a:lnTo>
                    <a:pt x="143255" y="38100"/>
                  </a:lnTo>
                  <a:lnTo>
                    <a:pt x="144779" y="36575"/>
                  </a:lnTo>
                  <a:lnTo>
                    <a:pt x="144779" y="33528"/>
                  </a:lnTo>
                  <a:lnTo>
                    <a:pt x="146303" y="320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9" name="object 129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659892" y="3564636"/>
              <a:ext cx="2212847" cy="321563"/>
            </a:xfrm>
            <a:prstGeom prst="rect">
              <a:avLst/>
            </a:prstGeom>
          </p:spPr>
        </p:pic>
        <p:sp>
          <p:nvSpPr>
            <p:cNvPr id="130" name="object 130"/>
            <p:cNvSpPr/>
            <p:nvPr/>
          </p:nvSpPr>
          <p:spPr>
            <a:xfrm>
              <a:off x="2947416" y="3564635"/>
              <a:ext cx="681355" cy="321945"/>
            </a:xfrm>
            <a:custGeom>
              <a:avLst/>
              <a:gdLst/>
              <a:ahLst/>
              <a:cxnLst/>
              <a:rect l="l" t="t" r="r" b="b"/>
              <a:pathLst>
                <a:path w="681354" h="321945">
                  <a:moveTo>
                    <a:pt x="50292" y="280416"/>
                  </a:moveTo>
                  <a:lnTo>
                    <a:pt x="48768" y="272796"/>
                  </a:lnTo>
                  <a:lnTo>
                    <a:pt x="41148" y="265176"/>
                  </a:lnTo>
                  <a:lnTo>
                    <a:pt x="35052" y="263652"/>
                  </a:lnTo>
                  <a:lnTo>
                    <a:pt x="15240" y="263652"/>
                  </a:lnTo>
                  <a:lnTo>
                    <a:pt x="9144" y="265176"/>
                  </a:lnTo>
                  <a:lnTo>
                    <a:pt x="1524" y="272796"/>
                  </a:lnTo>
                  <a:lnTo>
                    <a:pt x="0" y="280416"/>
                  </a:lnTo>
                  <a:lnTo>
                    <a:pt x="0" y="303276"/>
                  </a:lnTo>
                  <a:lnTo>
                    <a:pt x="1524" y="310896"/>
                  </a:lnTo>
                  <a:lnTo>
                    <a:pt x="4572" y="313944"/>
                  </a:lnTo>
                  <a:lnTo>
                    <a:pt x="9144" y="316992"/>
                  </a:lnTo>
                  <a:lnTo>
                    <a:pt x="15240" y="318516"/>
                  </a:lnTo>
                  <a:lnTo>
                    <a:pt x="35052" y="318516"/>
                  </a:lnTo>
                  <a:lnTo>
                    <a:pt x="41148" y="316992"/>
                  </a:lnTo>
                  <a:lnTo>
                    <a:pt x="45720" y="313944"/>
                  </a:lnTo>
                  <a:lnTo>
                    <a:pt x="48768" y="309372"/>
                  </a:lnTo>
                  <a:lnTo>
                    <a:pt x="50292" y="301752"/>
                  </a:lnTo>
                  <a:lnTo>
                    <a:pt x="50292" y="291084"/>
                  </a:lnTo>
                  <a:lnTo>
                    <a:pt x="50292" y="280416"/>
                  </a:lnTo>
                  <a:close/>
                </a:path>
                <a:path w="681354" h="321945">
                  <a:moveTo>
                    <a:pt x="283464" y="13716"/>
                  </a:moveTo>
                  <a:lnTo>
                    <a:pt x="281940" y="12192"/>
                  </a:lnTo>
                  <a:lnTo>
                    <a:pt x="281940" y="10668"/>
                  </a:lnTo>
                  <a:lnTo>
                    <a:pt x="280416" y="10668"/>
                  </a:lnTo>
                  <a:lnTo>
                    <a:pt x="280416" y="9144"/>
                  </a:lnTo>
                  <a:lnTo>
                    <a:pt x="278892" y="9144"/>
                  </a:lnTo>
                  <a:lnTo>
                    <a:pt x="277368" y="7620"/>
                  </a:lnTo>
                  <a:lnTo>
                    <a:pt x="272796" y="7620"/>
                  </a:lnTo>
                  <a:lnTo>
                    <a:pt x="269748" y="6096"/>
                  </a:lnTo>
                  <a:lnTo>
                    <a:pt x="259080" y="6096"/>
                  </a:lnTo>
                  <a:lnTo>
                    <a:pt x="256032" y="7620"/>
                  </a:lnTo>
                  <a:lnTo>
                    <a:pt x="248412" y="7620"/>
                  </a:lnTo>
                  <a:lnTo>
                    <a:pt x="246888" y="9144"/>
                  </a:lnTo>
                  <a:lnTo>
                    <a:pt x="245364" y="9144"/>
                  </a:lnTo>
                  <a:lnTo>
                    <a:pt x="243840" y="10668"/>
                  </a:lnTo>
                  <a:lnTo>
                    <a:pt x="242316" y="10668"/>
                  </a:lnTo>
                  <a:lnTo>
                    <a:pt x="242316" y="313944"/>
                  </a:lnTo>
                  <a:lnTo>
                    <a:pt x="245364" y="316992"/>
                  </a:lnTo>
                  <a:lnTo>
                    <a:pt x="249936" y="316992"/>
                  </a:lnTo>
                  <a:lnTo>
                    <a:pt x="252984" y="318516"/>
                  </a:lnTo>
                  <a:lnTo>
                    <a:pt x="272796" y="318516"/>
                  </a:lnTo>
                  <a:lnTo>
                    <a:pt x="274320" y="316992"/>
                  </a:lnTo>
                  <a:lnTo>
                    <a:pt x="278892" y="316992"/>
                  </a:lnTo>
                  <a:lnTo>
                    <a:pt x="280416" y="315468"/>
                  </a:lnTo>
                  <a:lnTo>
                    <a:pt x="281940" y="315468"/>
                  </a:lnTo>
                  <a:lnTo>
                    <a:pt x="281940" y="313944"/>
                  </a:lnTo>
                  <a:lnTo>
                    <a:pt x="283464" y="312420"/>
                  </a:lnTo>
                  <a:lnTo>
                    <a:pt x="283464" y="13716"/>
                  </a:lnTo>
                  <a:close/>
                </a:path>
                <a:path w="681354" h="321945">
                  <a:moveTo>
                    <a:pt x="472440" y="94488"/>
                  </a:moveTo>
                  <a:lnTo>
                    <a:pt x="470916" y="94488"/>
                  </a:lnTo>
                  <a:lnTo>
                    <a:pt x="470916" y="92964"/>
                  </a:lnTo>
                  <a:lnTo>
                    <a:pt x="469392" y="91440"/>
                  </a:lnTo>
                  <a:lnTo>
                    <a:pt x="467868" y="91440"/>
                  </a:lnTo>
                  <a:lnTo>
                    <a:pt x="467868" y="89916"/>
                  </a:lnTo>
                  <a:lnTo>
                    <a:pt x="409956" y="89916"/>
                  </a:lnTo>
                  <a:lnTo>
                    <a:pt x="409956" y="36576"/>
                  </a:lnTo>
                  <a:lnTo>
                    <a:pt x="408432" y="36576"/>
                  </a:lnTo>
                  <a:lnTo>
                    <a:pt x="408432" y="35052"/>
                  </a:lnTo>
                  <a:lnTo>
                    <a:pt x="406908" y="33528"/>
                  </a:lnTo>
                  <a:lnTo>
                    <a:pt x="405384" y="33528"/>
                  </a:lnTo>
                  <a:lnTo>
                    <a:pt x="403860" y="32004"/>
                  </a:lnTo>
                  <a:lnTo>
                    <a:pt x="376428" y="32004"/>
                  </a:lnTo>
                  <a:lnTo>
                    <a:pt x="374904" y="33528"/>
                  </a:lnTo>
                  <a:lnTo>
                    <a:pt x="373380" y="33528"/>
                  </a:lnTo>
                  <a:lnTo>
                    <a:pt x="371856" y="35052"/>
                  </a:lnTo>
                  <a:lnTo>
                    <a:pt x="371856" y="36576"/>
                  </a:lnTo>
                  <a:lnTo>
                    <a:pt x="370332" y="36576"/>
                  </a:lnTo>
                  <a:lnTo>
                    <a:pt x="370332" y="89916"/>
                  </a:lnTo>
                  <a:lnTo>
                    <a:pt x="338328" y="89916"/>
                  </a:lnTo>
                  <a:lnTo>
                    <a:pt x="335280" y="92964"/>
                  </a:lnTo>
                  <a:lnTo>
                    <a:pt x="335280" y="94488"/>
                  </a:lnTo>
                  <a:lnTo>
                    <a:pt x="333756" y="94488"/>
                  </a:lnTo>
                  <a:lnTo>
                    <a:pt x="333756" y="99060"/>
                  </a:lnTo>
                  <a:lnTo>
                    <a:pt x="332232" y="100584"/>
                  </a:lnTo>
                  <a:lnTo>
                    <a:pt x="332232" y="112776"/>
                  </a:lnTo>
                  <a:lnTo>
                    <a:pt x="336804" y="121920"/>
                  </a:lnTo>
                  <a:lnTo>
                    <a:pt x="338328" y="123444"/>
                  </a:lnTo>
                  <a:lnTo>
                    <a:pt x="370332" y="123444"/>
                  </a:lnTo>
                  <a:lnTo>
                    <a:pt x="370332" y="248412"/>
                  </a:lnTo>
                  <a:lnTo>
                    <a:pt x="375704" y="286994"/>
                  </a:lnTo>
                  <a:lnTo>
                    <a:pt x="385572" y="303276"/>
                  </a:lnTo>
                  <a:lnTo>
                    <a:pt x="390144" y="309372"/>
                  </a:lnTo>
                  <a:lnTo>
                    <a:pt x="432816" y="321564"/>
                  </a:lnTo>
                  <a:lnTo>
                    <a:pt x="440436" y="321564"/>
                  </a:lnTo>
                  <a:lnTo>
                    <a:pt x="445008" y="320040"/>
                  </a:lnTo>
                  <a:lnTo>
                    <a:pt x="451104" y="320040"/>
                  </a:lnTo>
                  <a:lnTo>
                    <a:pt x="454152" y="318516"/>
                  </a:lnTo>
                  <a:lnTo>
                    <a:pt x="458724" y="318516"/>
                  </a:lnTo>
                  <a:lnTo>
                    <a:pt x="461772" y="316992"/>
                  </a:lnTo>
                  <a:lnTo>
                    <a:pt x="463296" y="315468"/>
                  </a:lnTo>
                  <a:lnTo>
                    <a:pt x="466344" y="313944"/>
                  </a:lnTo>
                  <a:lnTo>
                    <a:pt x="467868" y="313944"/>
                  </a:lnTo>
                  <a:lnTo>
                    <a:pt x="470916" y="310896"/>
                  </a:lnTo>
                  <a:lnTo>
                    <a:pt x="470916" y="309372"/>
                  </a:lnTo>
                  <a:lnTo>
                    <a:pt x="472440" y="306324"/>
                  </a:lnTo>
                  <a:lnTo>
                    <a:pt x="472440" y="288036"/>
                  </a:lnTo>
                  <a:lnTo>
                    <a:pt x="472440" y="284988"/>
                  </a:lnTo>
                  <a:lnTo>
                    <a:pt x="470916" y="283464"/>
                  </a:lnTo>
                  <a:lnTo>
                    <a:pt x="470916" y="281940"/>
                  </a:lnTo>
                  <a:lnTo>
                    <a:pt x="469392" y="281940"/>
                  </a:lnTo>
                  <a:lnTo>
                    <a:pt x="469392" y="280416"/>
                  </a:lnTo>
                  <a:lnTo>
                    <a:pt x="464820" y="280416"/>
                  </a:lnTo>
                  <a:lnTo>
                    <a:pt x="463296" y="281940"/>
                  </a:lnTo>
                  <a:lnTo>
                    <a:pt x="461772" y="281940"/>
                  </a:lnTo>
                  <a:lnTo>
                    <a:pt x="460248" y="283464"/>
                  </a:lnTo>
                  <a:lnTo>
                    <a:pt x="457200" y="283464"/>
                  </a:lnTo>
                  <a:lnTo>
                    <a:pt x="455676" y="284988"/>
                  </a:lnTo>
                  <a:lnTo>
                    <a:pt x="452628" y="284988"/>
                  </a:lnTo>
                  <a:lnTo>
                    <a:pt x="449580" y="286512"/>
                  </a:lnTo>
                  <a:lnTo>
                    <a:pt x="446532" y="286512"/>
                  </a:lnTo>
                  <a:lnTo>
                    <a:pt x="443484" y="288036"/>
                  </a:lnTo>
                  <a:lnTo>
                    <a:pt x="440436" y="288036"/>
                  </a:lnTo>
                  <a:lnTo>
                    <a:pt x="432117" y="287210"/>
                  </a:lnTo>
                  <a:lnTo>
                    <a:pt x="410260" y="252920"/>
                  </a:lnTo>
                  <a:lnTo>
                    <a:pt x="409956" y="242316"/>
                  </a:lnTo>
                  <a:lnTo>
                    <a:pt x="409956" y="123444"/>
                  </a:lnTo>
                  <a:lnTo>
                    <a:pt x="467868" y="123444"/>
                  </a:lnTo>
                  <a:lnTo>
                    <a:pt x="469392" y="121920"/>
                  </a:lnTo>
                  <a:lnTo>
                    <a:pt x="472440" y="115824"/>
                  </a:lnTo>
                  <a:lnTo>
                    <a:pt x="472440" y="94488"/>
                  </a:lnTo>
                  <a:close/>
                </a:path>
                <a:path w="681354" h="321945">
                  <a:moveTo>
                    <a:pt x="676656" y="94488"/>
                  </a:moveTo>
                  <a:lnTo>
                    <a:pt x="675132" y="92964"/>
                  </a:lnTo>
                  <a:lnTo>
                    <a:pt x="675132" y="91440"/>
                  </a:lnTo>
                  <a:lnTo>
                    <a:pt x="672084" y="91440"/>
                  </a:lnTo>
                  <a:lnTo>
                    <a:pt x="670560" y="89916"/>
                  </a:lnTo>
                  <a:lnTo>
                    <a:pt x="665988" y="89916"/>
                  </a:lnTo>
                  <a:lnTo>
                    <a:pt x="664464" y="88392"/>
                  </a:lnTo>
                  <a:lnTo>
                    <a:pt x="649224" y="88392"/>
                  </a:lnTo>
                  <a:lnTo>
                    <a:pt x="647700" y="89916"/>
                  </a:lnTo>
                  <a:lnTo>
                    <a:pt x="643128" y="89916"/>
                  </a:lnTo>
                  <a:lnTo>
                    <a:pt x="641604" y="91440"/>
                  </a:lnTo>
                  <a:lnTo>
                    <a:pt x="638556" y="91440"/>
                  </a:lnTo>
                  <a:lnTo>
                    <a:pt x="638556" y="92964"/>
                  </a:lnTo>
                  <a:lnTo>
                    <a:pt x="637032" y="94488"/>
                  </a:lnTo>
                  <a:lnTo>
                    <a:pt x="637032" y="313944"/>
                  </a:lnTo>
                  <a:lnTo>
                    <a:pt x="638556" y="313944"/>
                  </a:lnTo>
                  <a:lnTo>
                    <a:pt x="638556" y="315468"/>
                  </a:lnTo>
                  <a:lnTo>
                    <a:pt x="640080" y="315468"/>
                  </a:lnTo>
                  <a:lnTo>
                    <a:pt x="641604" y="316992"/>
                  </a:lnTo>
                  <a:lnTo>
                    <a:pt x="643128" y="316992"/>
                  </a:lnTo>
                  <a:lnTo>
                    <a:pt x="644652" y="318516"/>
                  </a:lnTo>
                  <a:lnTo>
                    <a:pt x="665988" y="318516"/>
                  </a:lnTo>
                  <a:lnTo>
                    <a:pt x="669036" y="316992"/>
                  </a:lnTo>
                  <a:lnTo>
                    <a:pt x="672084" y="316992"/>
                  </a:lnTo>
                  <a:lnTo>
                    <a:pt x="673608" y="315468"/>
                  </a:lnTo>
                  <a:lnTo>
                    <a:pt x="675132" y="315468"/>
                  </a:lnTo>
                  <a:lnTo>
                    <a:pt x="675132" y="313944"/>
                  </a:lnTo>
                  <a:lnTo>
                    <a:pt x="676656" y="313944"/>
                  </a:lnTo>
                  <a:lnTo>
                    <a:pt x="676656" y="94488"/>
                  </a:lnTo>
                  <a:close/>
                </a:path>
                <a:path w="681354" h="321945">
                  <a:moveTo>
                    <a:pt x="681228" y="15240"/>
                  </a:moveTo>
                  <a:lnTo>
                    <a:pt x="679704" y="9144"/>
                  </a:lnTo>
                  <a:lnTo>
                    <a:pt x="676656" y="4572"/>
                  </a:lnTo>
                  <a:lnTo>
                    <a:pt x="672084" y="1524"/>
                  </a:lnTo>
                  <a:lnTo>
                    <a:pt x="665988" y="0"/>
                  </a:lnTo>
                  <a:lnTo>
                    <a:pt x="647700" y="0"/>
                  </a:lnTo>
                  <a:lnTo>
                    <a:pt x="641604" y="1524"/>
                  </a:lnTo>
                  <a:lnTo>
                    <a:pt x="637032" y="4572"/>
                  </a:lnTo>
                  <a:lnTo>
                    <a:pt x="633984" y="9144"/>
                  </a:lnTo>
                  <a:lnTo>
                    <a:pt x="632460" y="15240"/>
                  </a:lnTo>
                  <a:lnTo>
                    <a:pt x="632460" y="33528"/>
                  </a:lnTo>
                  <a:lnTo>
                    <a:pt x="633984" y="39624"/>
                  </a:lnTo>
                  <a:lnTo>
                    <a:pt x="637032" y="42672"/>
                  </a:lnTo>
                  <a:lnTo>
                    <a:pt x="641604" y="45720"/>
                  </a:lnTo>
                  <a:lnTo>
                    <a:pt x="647700" y="47244"/>
                  </a:lnTo>
                  <a:lnTo>
                    <a:pt x="665988" y="47244"/>
                  </a:lnTo>
                  <a:lnTo>
                    <a:pt x="672084" y="45720"/>
                  </a:lnTo>
                  <a:lnTo>
                    <a:pt x="676656" y="42672"/>
                  </a:lnTo>
                  <a:lnTo>
                    <a:pt x="679704" y="39624"/>
                  </a:lnTo>
                  <a:lnTo>
                    <a:pt x="681228" y="33528"/>
                  </a:lnTo>
                  <a:lnTo>
                    <a:pt x="681228" y="15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1" name="object 13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3678936" y="3649980"/>
              <a:ext cx="152400" cy="236220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985260" y="3549396"/>
              <a:ext cx="1370076" cy="336803"/>
            </a:xfrm>
            <a:prstGeom prst="rect">
              <a:avLst/>
            </a:prstGeom>
          </p:spPr>
        </p:pic>
        <p:sp>
          <p:nvSpPr>
            <p:cNvPr id="133" name="object 133"/>
            <p:cNvSpPr/>
            <p:nvPr/>
          </p:nvSpPr>
          <p:spPr>
            <a:xfrm>
              <a:off x="5401170" y="3549395"/>
              <a:ext cx="1224280" cy="419100"/>
            </a:xfrm>
            <a:custGeom>
              <a:avLst/>
              <a:gdLst/>
              <a:ahLst/>
              <a:cxnLst/>
              <a:rect l="l" t="t" r="r" b="b"/>
              <a:pathLst>
                <a:path w="1224279" h="419100">
                  <a:moveTo>
                    <a:pt x="198005" y="6096"/>
                  </a:moveTo>
                  <a:lnTo>
                    <a:pt x="194957" y="3048"/>
                  </a:lnTo>
                  <a:lnTo>
                    <a:pt x="193433" y="3048"/>
                  </a:lnTo>
                  <a:lnTo>
                    <a:pt x="191909" y="1524"/>
                  </a:lnTo>
                  <a:lnTo>
                    <a:pt x="185813" y="1524"/>
                  </a:lnTo>
                  <a:lnTo>
                    <a:pt x="181241" y="0"/>
                  </a:lnTo>
                  <a:lnTo>
                    <a:pt x="173621" y="0"/>
                  </a:lnTo>
                  <a:lnTo>
                    <a:pt x="170573" y="1524"/>
                  </a:lnTo>
                  <a:lnTo>
                    <a:pt x="164477" y="1524"/>
                  </a:lnTo>
                  <a:lnTo>
                    <a:pt x="162953" y="3048"/>
                  </a:lnTo>
                  <a:lnTo>
                    <a:pt x="161429" y="3048"/>
                  </a:lnTo>
                  <a:lnTo>
                    <a:pt x="158381" y="6096"/>
                  </a:lnTo>
                  <a:lnTo>
                    <a:pt x="158381" y="132588"/>
                  </a:lnTo>
                  <a:lnTo>
                    <a:pt x="158381" y="175260"/>
                  </a:lnTo>
                  <a:lnTo>
                    <a:pt x="158381" y="260604"/>
                  </a:lnTo>
                  <a:lnTo>
                    <a:pt x="153809" y="266915"/>
                  </a:lnTo>
                  <a:lnTo>
                    <a:pt x="149237" y="272224"/>
                  </a:lnTo>
                  <a:lnTo>
                    <a:pt x="144627" y="276707"/>
                  </a:lnTo>
                  <a:lnTo>
                    <a:pt x="140093" y="280416"/>
                  </a:lnTo>
                  <a:lnTo>
                    <a:pt x="135521" y="286512"/>
                  </a:lnTo>
                  <a:lnTo>
                    <a:pt x="129425" y="291084"/>
                  </a:lnTo>
                  <a:lnTo>
                    <a:pt x="120281" y="297180"/>
                  </a:lnTo>
                  <a:lnTo>
                    <a:pt x="114185" y="300228"/>
                  </a:lnTo>
                  <a:lnTo>
                    <a:pt x="109613" y="301752"/>
                  </a:lnTo>
                  <a:lnTo>
                    <a:pt x="105041" y="301752"/>
                  </a:lnTo>
                  <a:lnTo>
                    <a:pt x="100469" y="303276"/>
                  </a:lnTo>
                  <a:lnTo>
                    <a:pt x="94373" y="303276"/>
                  </a:lnTo>
                  <a:lnTo>
                    <a:pt x="86893" y="302729"/>
                  </a:lnTo>
                  <a:lnTo>
                    <a:pt x="51701" y="275844"/>
                  </a:lnTo>
                  <a:lnTo>
                    <a:pt x="41973" y="233743"/>
                  </a:lnTo>
                  <a:lnTo>
                    <a:pt x="41033" y="217932"/>
                  </a:lnTo>
                  <a:lnTo>
                    <a:pt x="41287" y="209956"/>
                  </a:lnTo>
                  <a:lnTo>
                    <a:pt x="50076" y="166674"/>
                  </a:lnTo>
                  <a:lnTo>
                    <a:pt x="76606" y="138620"/>
                  </a:lnTo>
                  <a:lnTo>
                    <a:pt x="95897" y="134112"/>
                  </a:lnTo>
                  <a:lnTo>
                    <a:pt x="103898" y="134924"/>
                  </a:lnTo>
                  <a:lnTo>
                    <a:pt x="142570" y="157746"/>
                  </a:lnTo>
                  <a:lnTo>
                    <a:pt x="158381" y="175260"/>
                  </a:lnTo>
                  <a:lnTo>
                    <a:pt x="158381" y="132588"/>
                  </a:lnTo>
                  <a:lnTo>
                    <a:pt x="127901" y="109728"/>
                  </a:lnTo>
                  <a:lnTo>
                    <a:pt x="92849" y="100584"/>
                  </a:lnTo>
                  <a:lnTo>
                    <a:pt x="81724" y="101155"/>
                  </a:lnTo>
                  <a:lnTo>
                    <a:pt x="44627" y="113969"/>
                  </a:lnTo>
                  <a:lnTo>
                    <a:pt x="13982" y="150876"/>
                  </a:lnTo>
                  <a:lnTo>
                    <a:pt x="1778" y="194881"/>
                  </a:lnTo>
                  <a:lnTo>
                    <a:pt x="0" y="217932"/>
                  </a:lnTo>
                  <a:lnTo>
                    <a:pt x="0" y="225920"/>
                  </a:lnTo>
                  <a:lnTo>
                    <a:pt x="4457" y="266700"/>
                  </a:lnTo>
                  <a:lnTo>
                    <a:pt x="19697" y="303276"/>
                  </a:lnTo>
                  <a:lnTo>
                    <a:pt x="56337" y="331660"/>
                  </a:lnTo>
                  <a:lnTo>
                    <a:pt x="88277" y="336804"/>
                  </a:lnTo>
                  <a:lnTo>
                    <a:pt x="98539" y="336219"/>
                  </a:lnTo>
                  <a:lnTo>
                    <a:pt x="137020" y="320763"/>
                  </a:lnTo>
                  <a:lnTo>
                    <a:pt x="157226" y="303276"/>
                  </a:lnTo>
                  <a:lnTo>
                    <a:pt x="162953" y="297180"/>
                  </a:lnTo>
                  <a:lnTo>
                    <a:pt x="162953" y="329184"/>
                  </a:lnTo>
                  <a:lnTo>
                    <a:pt x="164477" y="329184"/>
                  </a:lnTo>
                  <a:lnTo>
                    <a:pt x="164477" y="330708"/>
                  </a:lnTo>
                  <a:lnTo>
                    <a:pt x="166001" y="332232"/>
                  </a:lnTo>
                  <a:lnTo>
                    <a:pt x="169049" y="332232"/>
                  </a:lnTo>
                  <a:lnTo>
                    <a:pt x="170573" y="333756"/>
                  </a:lnTo>
                  <a:lnTo>
                    <a:pt x="188861" y="333756"/>
                  </a:lnTo>
                  <a:lnTo>
                    <a:pt x="191909" y="332232"/>
                  </a:lnTo>
                  <a:lnTo>
                    <a:pt x="194957" y="332232"/>
                  </a:lnTo>
                  <a:lnTo>
                    <a:pt x="196481" y="330708"/>
                  </a:lnTo>
                  <a:lnTo>
                    <a:pt x="196481" y="329184"/>
                  </a:lnTo>
                  <a:lnTo>
                    <a:pt x="198005" y="329184"/>
                  </a:lnTo>
                  <a:lnTo>
                    <a:pt x="198005" y="297180"/>
                  </a:lnTo>
                  <a:lnTo>
                    <a:pt x="198005" y="134112"/>
                  </a:lnTo>
                  <a:lnTo>
                    <a:pt x="198005" y="132588"/>
                  </a:lnTo>
                  <a:lnTo>
                    <a:pt x="198005" y="6096"/>
                  </a:lnTo>
                  <a:close/>
                </a:path>
                <a:path w="1224279" h="419100">
                  <a:moveTo>
                    <a:pt x="586625" y="216408"/>
                  </a:moveTo>
                  <a:lnTo>
                    <a:pt x="580529" y="172212"/>
                  </a:lnTo>
                  <a:lnTo>
                    <a:pt x="566813" y="135636"/>
                  </a:lnTo>
                  <a:lnTo>
                    <a:pt x="565619" y="134112"/>
                  </a:lnTo>
                  <a:lnTo>
                    <a:pt x="560806" y="127952"/>
                  </a:lnTo>
                  <a:lnTo>
                    <a:pt x="554240" y="120967"/>
                  </a:lnTo>
                  <a:lnTo>
                    <a:pt x="547090" y="114858"/>
                  </a:lnTo>
                  <a:lnTo>
                    <a:pt x="543928" y="112763"/>
                  </a:lnTo>
                  <a:lnTo>
                    <a:pt x="543928" y="212979"/>
                  </a:lnTo>
                  <a:lnTo>
                    <a:pt x="543902" y="228079"/>
                  </a:lnTo>
                  <a:lnTo>
                    <a:pt x="543572" y="235458"/>
                  </a:lnTo>
                  <a:lnTo>
                    <a:pt x="542658" y="242849"/>
                  </a:lnTo>
                  <a:lnTo>
                    <a:pt x="540905" y="249936"/>
                  </a:lnTo>
                  <a:lnTo>
                    <a:pt x="539470" y="257441"/>
                  </a:lnTo>
                  <a:lnTo>
                    <a:pt x="521093" y="291084"/>
                  </a:lnTo>
                  <a:lnTo>
                    <a:pt x="489089" y="303276"/>
                  </a:lnTo>
                  <a:lnTo>
                    <a:pt x="481317" y="302691"/>
                  </a:lnTo>
                  <a:lnTo>
                    <a:pt x="443941" y="279654"/>
                  </a:lnTo>
                  <a:lnTo>
                    <a:pt x="428129" y="262128"/>
                  </a:lnTo>
                  <a:lnTo>
                    <a:pt x="428129" y="176784"/>
                  </a:lnTo>
                  <a:lnTo>
                    <a:pt x="455561" y="147828"/>
                  </a:lnTo>
                  <a:lnTo>
                    <a:pt x="461657" y="143256"/>
                  </a:lnTo>
                  <a:lnTo>
                    <a:pt x="466229" y="140208"/>
                  </a:lnTo>
                  <a:lnTo>
                    <a:pt x="470801" y="138684"/>
                  </a:lnTo>
                  <a:lnTo>
                    <a:pt x="476897" y="137160"/>
                  </a:lnTo>
                  <a:lnTo>
                    <a:pt x="481469" y="135636"/>
                  </a:lnTo>
                  <a:lnTo>
                    <a:pt x="486041" y="134112"/>
                  </a:lnTo>
                  <a:lnTo>
                    <a:pt x="490613" y="134112"/>
                  </a:lnTo>
                  <a:lnTo>
                    <a:pt x="526046" y="150495"/>
                  </a:lnTo>
                  <a:lnTo>
                    <a:pt x="542429" y="188976"/>
                  </a:lnTo>
                  <a:lnTo>
                    <a:pt x="543928" y="212979"/>
                  </a:lnTo>
                  <a:lnTo>
                    <a:pt x="543928" y="112763"/>
                  </a:lnTo>
                  <a:lnTo>
                    <a:pt x="499757" y="100584"/>
                  </a:lnTo>
                  <a:lnTo>
                    <a:pt x="492137" y="100584"/>
                  </a:lnTo>
                  <a:lnTo>
                    <a:pt x="486041" y="102108"/>
                  </a:lnTo>
                  <a:lnTo>
                    <a:pt x="481469" y="102108"/>
                  </a:lnTo>
                  <a:lnTo>
                    <a:pt x="475373" y="103632"/>
                  </a:lnTo>
                  <a:lnTo>
                    <a:pt x="469277" y="106680"/>
                  </a:lnTo>
                  <a:lnTo>
                    <a:pt x="463181" y="108204"/>
                  </a:lnTo>
                  <a:lnTo>
                    <a:pt x="458609" y="111252"/>
                  </a:lnTo>
                  <a:lnTo>
                    <a:pt x="452513" y="115824"/>
                  </a:lnTo>
                  <a:lnTo>
                    <a:pt x="446417" y="118872"/>
                  </a:lnTo>
                  <a:lnTo>
                    <a:pt x="440321" y="123444"/>
                  </a:lnTo>
                  <a:lnTo>
                    <a:pt x="428129" y="135636"/>
                  </a:lnTo>
                  <a:lnTo>
                    <a:pt x="428129" y="6096"/>
                  </a:lnTo>
                  <a:lnTo>
                    <a:pt x="426605" y="4572"/>
                  </a:lnTo>
                  <a:lnTo>
                    <a:pt x="426605" y="3048"/>
                  </a:lnTo>
                  <a:lnTo>
                    <a:pt x="425081" y="1524"/>
                  </a:lnTo>
                  <a:lnTo>
                    <a:pt x="422033" y="1524"/>
                  </a:lnTo>
                  <a:lnTo>
                    <a:pt x="420509" y="0"/>
                  </a:lnTo>
                  <a:lnTo>
                    <a:pt x="396125" y="0"/>
                  </a:lnTo>
                  <a:lnTo>
                    <a:pt x="393077" y="1524"/>
                  </a:lnTo>
                  <a:lnTo>
                    <a:pt x="391553" y="1524"/>
                  </a:lnTo>
                  <a:lnTo>
                    <a:pt x="388505" y="4572"/>
                  </a:lnTo>
                  <a:lnTo>
                    <a:pt x="388505" y="329184"/>
                  </a:lnTo>
                  <a:lnTo>
                    <a:pt x="390029" y="330708"/>
                  </a:lnTo>
                  <a:lnTo>
                    <a:pt x="390029" y="332232"/>
                  </a:lnTo>
                  <a:lnTo>
                    <a:pt x="393077" y="332232"/>
                  </a:lnTo>
                  <a:lnTo>
                    <a:pt x="394601" y="333756"/>
                  </a:lnTo>
                  <a:lnTo>
                    <a:pt x="414413" y="333756"/>
                  </a:lnTo>
                  <a:lnTo>
                    <a:pt x="415937" y="332232"/>
                  </a:lnTo>
                  <a:lnTo>
                    <a:pt x="418985" y="332232"/>
                  </a:lnTo>
                  <a:lnTo>
                    <a:pt x="420509" y="330708"/>
                  </a:lnTo>
                  <a:lnTo>
                    <a:pt x="422033" y="330708"/>
                  </a:lnTo>
                  <a:lnTo>
                    <a:pt x="422033" y="329184"/>
                  </a:lnTo>
                  <a:lnTo>
                    <a:pt x="423557" y="329184"/>
                  </a:lnTo>
                  <a:lnTo>
                    <a:pt x="423557" y="300228"/>
                  </a:lnTo>
                  <a:lnTo>
                    <a:pt x="440321" y="316992"/>
                  </a:lnTo>
                  <a:lnTo>
                    <a:pt x="446417" y="321564"/>
                  </a:lnTo>
                  <a:lnTo>
                    <a:pt x="452513" y="324612"/>
                  </a:lnTo>
                  <a:lnTo>
                    <a:pt x="457085" y="327660"/>
                  </a:lnTo>
                  <a:lnTo>
                    <a:pt x="469277" y="333756"/>
                  </a:lnTo>
                  <a:lnTo>
                    <a:pt x="475373" y="335280"/>
                  </a:lnTo>
                  <a:lnTo>
                    <a:pt x="479945" y="336804"/>
                  </a:lnTo>
                  <a:lnTo>
                    <a:pt x="493661" y="336804"/>
                  </a:lnTo>
                  <a:lnTo>
                    <a:pt x="533285" y="329184"/>
                  </a:lnTo>
                  <a:lnTo>
                    <a:pt x="563206" y="303276"/>
                  </a:lnTo>
                  <a:lnTo>
                    <a:pt x="567664" y="296278"/>
                  </a:lnTo>
                  <a:lnTo>
                    <a:pt x="582764" y="254990"/>
                  </a:lnTo>
                  <a:lnTo>
                    <a:pt x="586092" y="229844"/>
                  </a:lnTo>
                  <a:lnTo>
                    <a:pt x="586625" y="216408"/>
                  </a:lnTo>
                  <a:close/>
                </a:path>
                <a:path w="1224279" h="419100">
                  <a:moveTo>
                    <a:pt x="819797" y="109728"/>
                  </a:moveTo>
                  <a:lnTo>
                    <a:pt x="816749" y="106680"/>
                  </a:lnTo>
                  <a:lnTo>
                    <a:pt x="816749" y="105156"/>
                  </a:lnTo>
                  <a:lnTo>
                    <a:pt x="810653" y="105156"/>
                  </a:lnTo>
                  <a:lnTo>
                    <a:pt x="807605" y="103632"/>
                  </a:lnTo>
                  <a:lnTo>
                    <a:pt x="790841" y="103632"/>
                  </a:lnTo>
                  <a:lnTo>
                    <a:pt x="787793" y="105156"/>
                  </a:lnTo>
                  <a:lnTo>
                    <a:pt x="783221" y="105156"/>
                  </a:lnTo>
                  <a:lnTo>
                    <a:pt x="781697" y="106680"/>
                  </a:lnTo>
                  <a:lnTo>
                    <a:pt x="781697" y="108204"/>
                  </a:lnTo>
                  <a:lnTo>
                    <a:pt x="780173" y="109728"/>
                  </a:lnTo>
                  <a:lnTo>
                    <a:pt x="778649" y="112776"/>
                  </a:lnTo>
                  <a:lnTo>
                    <a:pt x="719213" y="286512"/>
                  </a:lnTo>
                  <a:lnTo>
                    <a:pt x="658253" y="112776"/>
                  </a:lnTo>
                  <a:lnTo>
                    <a:pt x="656729" y="111252"/>
                  </a:lnTo>
                  <a:lnTo>
                    <a:pt x="656729" y="109728"/>
                  </a:lnTo>
                  <a:lnTo>
                    <a:pt x="655205" y="108204"/>
                  </a:lnTo>
                  <a:lnTo>
                    <a:pt x="655205" y="106680"/>
                  </a:lnTo>
                  <a:lnTo>
                    <a:pt x="653681" y="106680"/>
                  </a:lnTo>
                  <a:lnTo>
                    <a:pt x="652157" y="105156"/>
                  </a:lnTo>
                  <a:lnTo>
                    <a:pt x="646061" y="105156"/>
                  </a:lnTo>
                  <a:lnTo>
                    <a:pt x="643013" y="103632"/>
                  </a:lnTo>
                  <a:lnTo>
                    <a:pt x="626249" y="103632"/>
                  </a:lnTo>
                  <a:lnTo>
                    <a:pt x="623201" y="105156"/>
                  </a:lnTo>
                  <a:lnTo>
                    <a:pt x="617105" y="105156"/>
                  </a:lnTo>
                  <a:lnTo>
                    <a:pt x="617105" y="106680"/>
                  </a:lnTo>
                  <a:lnTo>
                    <a:pt x="614057" y="109728"/>
                  </a:lnTo>
                  <a:lnTo>
                    <a:pt x="614057" y="112776"/>
                  </a:lnTo>
                  <a:lnTo>
                    <a:pt x="617105" y="118872"/>
                  </a:lnTo>
                  <a:lnTo>
                    <a:pt x="693305" y="324612"/>
                  </a:lnTo>
                  <a:lnTo>
                    <a:pt x="693305" y="326136"/>
                  </a:lnTo>
                  <a:lnTo>
                    <a:pt x="697877" y="330708"/>
                  </a:lnTo>
                  <a:lnTo>
                    <a:pt x="697877" y="332232"/>
                  </a:lnTo>
                  <a:lnTo>
                    <a:pt x="699401" y="332232"/>
                  </a:lnTo>
                  <a:lnTo>
                    <a:pt x="670445" y="406908"/>
                  </a:lnTo>
                  <a:lnTo>
                    <a:pt x="668921" y="409956"/>
                  </a:lnTo>
                  <a:lnTo>
                    <a:pt x="668921" y="414528"/>
                  </a:lnTo>
                  <a:lnTo>
                    <a:pt x="670445" y="416052"/>
                  </a:lnTo>
                  <a:lnTo>
                    <a:pt x="671969" y="416052"/>
                  </a:lnTo>
                  <a:lnTo>
                    <a:pt x="673493" y="417576"/>
                  </a:lnTo>
                  <a:lnTo>
                    <a:pt x="675017" y="417576"/>
                  </a:lnTo>
                  <a:lnTo>
                    <a:pt x="676541" y="419100"/>
                  </a:lnTo>
                  <a:lnTo>
                    <a:pt x="700925" y="419100"/>
                  </a:lnTo>
                  <a:lnTo>
                    <a:pt x="705497" y="417576"/>
                  </a:lnTo>
                  <a:lnTo>
                    <a:pt x="711593" y="414528"/>
                  </a:lnTo>
                  <a:lnTo>
                    <a:pt x="711593" y="411480"/>
                  </a:lnTo>
                  <a:lnTo>
                    <a:pt x="757199" y="286512"/>
                  </a:lnTo>
                  <a:lnTo>
                    <a:pt x="818273" y="118872"/>
                  </a:lnTo>
                  <a:lnTo>
                    <a:pt x="818273" y="115824"/>
                  </a:lnTo>
                  <a:lnTo>
                    <a:pt x="819797" y="112776"/>
                  </a:lnTo>
                  <a:lnTo>
                    <a:pt x="819797" y="109728"/>
                  </a:lnTo>
                  <a:close/>
                </a:path>
                <a:path w="1224279" h="419100">
                  <a:moveTo>
                    <a:pt x="1223657" y="15240"/>
                  </a:moveTo>
                  <a:lnTo>
                    <a:pt x="1182509" y="4572"/>
                  </a:lnTo>
                  <a:lnTo>
                    <a:pt x="1141349" y="3048"/>
                  </a:lnTo>
                  <a:lnTo>
                    <a:pt x="1123353" y="4191"/>
                  </a:lnTo>
                  <a:lnTo>
                    <a:pt x="1072781" y="21336"/>
                  </a:lnTo>
                  <a:lnTo>
                    <a:pt x="1031201" y="57137"/>
                  </a:lnTo>
                  <a:lnTo>
                    <a:pt x="1008583" y="91135"/>
                  </a:lnTo>
                  <a:lnTo>
                    <a:pt x="990295" y="131660"/>
                  </a:lnTo>
                  <a:lnTo>
                    <a:pt x="977734" y="176199"/>
                  </a:lnTo>
                  <a:lnTo>
                    <a:pt x="971499" y="216725"/>
                  </a:lnTo>
                  <a:lnTo>
                    <a:pt x="970673" y="234696"/>
                  </a:lnTo>
                  <a:lnTo>
                    <a:pt x="972096" y="258178"/>
                  </a:lnTo>
                  <a:lnTo>
                    <a:pt x="983526" y="295998"/>
                  </a:lnTo>
                  <a:lnTo>
                    <a:pt x="1023251" y="330136"/>
                  </a:lnTo>
                  <a:lnTo>
                    <a:pt x="1062113" y="336804"/>
                  </a:lnTo>
                  <a:lnTo>
                    <a:pt x="1086726" y="335953"/>
                  </a:lnTo>
                  <a:lnTo>
                    <a:pt x="1133690" y="329095"/>
                  </a:lnTo>
                  <a:lnTo>
                    <a:pt x="1170317" y="256032"/>
                  </a:lnTo>
                  <a:lnTo>
                    <a:pt x="1141730" y="266877"/>
                  </a:lnTo>
                  <a:lnTo>
                    <a:pt x="1136027" y="276415"/>
                  </a:lnTo>
                  <a:lnTo>
                    <a:pt x="1106157" y="306514"/>
                  </a:lnTo>
                  <a:lnTo>
                    <a:pt x="1068209" y="315468"/>
                  </a:lnTo>
                  <a:lnTo>
                    <a:pt x="1055585" y="314325"/>
                  </a:lnTo>
                  <a:lnTo>
                    <a:pt x="1022819" y="287782"/>
                  </a:lnTo>
                  <a:lnTo>
                    <a:pt x="1016393" y="243840"/>
                  </a:lnTo>
                  <a:lnTo>
                    <a:pt x="1017270" y="220433"/>
                  </a:lnTo>
                  <a:lnTo>
                    <a:pt x="1024750" y="170764"/>
                  </a:lnTo>
                  <a:lnTo>
                    <a:pt x="1041133" y="118757"/>
                  </a:lnTo>
                  <a:lnTo>
                    <a:pt x="1063561" y="74701"/>
                  </a:lnTo>
                  <a:lnTo>
                    <a:pt x="1091374" y="42392"/>
                  </a:lnTo>
                  <a:lnTo>
                    <a:pt x="1138301" y="24384"/>
                  </a:lnTo>
                  <a:lnTo>
                    <a:pt x="1149146" y="25222"/>
                  </a:lnTo>
                  <a:lnTo>
                    <a:pt x="1181735" y="53911"/>
                  </a:lnTo>
                  <a:lnTo>
                    <a:pt x="1185557" y="79248"/>
                  </a:lnTo>
                  <a:lnTo>
                    <a:pt x="1208417" y="79248"/>
                  </a:lnTo>
                  <a:lnTo>
                    <a:pt x="1223657" y="15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4" name="object 134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623304" y="3805427"/>
              <a:ext cx="152400" cy="179832"/>
            </a:xfrm>
            <a:prstGeom prst="rect">
              <a:avLst/>
            </a:prstGeom>
          </p:spPr>
        </p:pic>
        <p:sp>
          <p:nvSpPr>
            <p:cNvPr id="135" name="object 135"/>
            <p:cNvSpPr/>
            <p:nvPr/>
          </p:nvSpPr>
          <p:spPr>
            <a:xfrm>
              <a:off x="6853428" y="3828288"/>
              <a:ext cx="50800" cy="55244"/>
            </a:xfrm>
            <a:custGeom>
              <a:avLst/>
              <a:gdLst/>
              <a:ahLst/>
              <a:cxnLst/>
              <a:rect l="l" t="t" r="r" b="b"/>
              <a:pathLst>
                <a:path w="50800" h="55245">
                  <a:moveTo>
                    <a:pt x="35051" y="0"/>
                  </a:moveTo>
                  <a:lnTo>
                    <a:pt x="15240" y="0"/>
                  </a:lnTo>
                  <a:lnTo>
                    <a:pt x="9144" y="1524"/>
                  </a:lnTo>
                  <a:lnTo>
                    <a:pt x="1524" y="9143"/>
                  </a:lnTo>
                  <a:lnTo>
                    <a:pt x="0" y="16763"/>
                  </a:lnTo>
                  <a:lnTo>
                    <a:pt x="0" y="39624"/>
                  </a:lnTo>
                  <a:lnTo>
                    <a:pt x="1524" y="47243"/>
                  </a:lnTo>
                  <a:lnTo>
                    <a:pt x="4572" y="50291"/>
                  </a:lnTo>
                  <a:lnTo>
                    <a:pt x="9144" y="53339"/>
                  </a:lnTo>
                  <a:lnTo>
                    <a:pt x="15240" y="54863"/>
                  </a:lnTo>
                  <a:lnTo>
                    <a:pt x="35051" y="54863"/>
                  </a:lnTo>
                  <a:lnTo>
                    <a:pt x="41148" y="53339"/>
                  </a:lnTo>
                  <a:lnTo>
                    <a:pt x="45720" y="50291"/>
                  </a:lnTo>
                  <a:lnTo>
                    <a:pt x="48768" y="45720"/>
                  </a:lnTo>
                  <a:lnTo>
                    <a:pt x="50292" y="38100"/>
                  </a:lnTo>
                  <a:lnTo>
                    <a:pt x="50292" y="27431"/>
                  </a:lnTo>
                  <a:lnTo>
                    <a:pt x="50292" y="16763"/>
                  </a:lnTo>
                  <a:lnTo>
                    <a:pt x="48768" y="9143"/>
                  </a:lnTo>
                  <a:lnTo>
                    <a:pt x="41148" y="1524"/>
                  </a:lnTo>
                  <a:lnTo>
                    <a:pt x="350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1929383" y="4808220"/>
              <a:ext cx="253365" cy="334010"/>
            </a:xfrm>
            <a:custGeom>
              <a:avLst/>
              <a:gdLst/>
              <a:ahLst/>
              <a:cxnLst/>
              <a:rect l="l" t="t" r="r" b="b"/>
              <a:pathLst>
                <a:path w="253364" h="334010">
                  <a:moveTo>
                    <a:pt x="170688" y="0"/>
                  </a:moveTo>
                  <a:lnTo>
                    <a:pt x="118395" y="10287"/>
                  </a:lnTo>
                  <a:lnTo>
                    <a:pt x="73723" y="40957"/>
                  </a:lnTo>
                  <a:lnTo>
                    <a:pt x="48768" y="71628"/>
                  </a:lnTo>
                  <a:lnTo>
                    <a:pt x="28194" y="108394"/>
                  </a:lnTo>
                  <a:lnTo>
                    <a:pt x="12192" y="150876"/>
                  </a:lnTo>
                  <a:lnTo>
                    <a:pt x="3238" y="194310"/>
                  </a:lnTo>
                  <a:lnTo>
                    <a:pt x="0" y="233172"/>
                  </a:lnTo>
                  <a:lnTo>
                    <a:pt x="1452" y="255984"/>
                  </a:lnTo>
                  <a:lnTo>
                    <a:pt x="13501" y="293608"/>
                  </a:lnTo>
                  <a:lnTo>
                    <a:pt x="52768" y="327088"/>
                  </a:lnTo>
                  <a:lnTo>
                    <a:pt x="91440" y="333756"/>
                  </a:lnTo>
                  <a:lnTo>
                    <a:pt x="116062" y="332922"/>
                  </a:lnTo>
                  <a:lnTo>
                    <a:pt x="139826" y="330517"/>
                  </a:lnTo>
                  <a:lnTo>
                    <a:pt x="163020" y="326683"/>
                  </a:lnTo>
                  <a:lnTo>
                    <a:pt x="185928" y="321564"/>
                  </a:lnTo>
                  <a:lnTo>
                    <a:pt x="199644" y="252984"/>
                  </a:lnTo>
                  <a:lnTo>
                    <a:pt x="176784" y="252984"/>
                  </a:lnTo>
                  <a:lnTo>
                    <a:pt x="171069" y="263842"/>
                  </a:lnTo>
                  <a:lnTo>
                    <a:pt x="165354" y="273558"/>
                  </a:lnTo>
                  <a:lnTo>
                    <a:pt x="135493" y="304133"/>
                  </a:lnTo>
                  <a:lnTo>
                    <a:pt x="97536" y="312420"/>
                  </a:lnTo>
                  <a:lnTo>
                    <a:pt x="84915" y="311300"/>
                  </a:lnTo>
                  <a:lnTo>
                    <a:pt x="52149" y="285607"/>
                  </a:lnTo>
                  <a:lnTo>
                    <a:pt x="45720" y="242316"/>
                  </a:lnTo>
                  <a:lnTo>
                    <a:pt x="46601" y="218884"/>
                  </a:lnTo>
                  <a:lnTo>
                    <a:pt x="54078" y="168592"/>
                  </a:lnTo>
                  <a:lnTo>
                    <a:pt x="70461" y="115728"/>
                  </a:lnTo>
                  <a:lnTo>
                    <a:pt x="92892" y="72294"/>
                  </a:lnTo>
                  <a:lnTo>
                    <a:pt x="120919" y="39981"/>
                  </a:lnTo>
                  <a:lnTo>
                    <a:pt x="167640" y="21336"/>
                  </a:lnTo>
                  <a:lnTo>
                    <a:pt x="179117" y="22193"/>
                  </a:lnTo>
                  <a:lnTo>
                    <a:pt x="211645" y="51816"/>
                  </a:lnTo>
                  <a:lnTo>
                    <a:pt x="214884" y="77724"/>
                  </a:lnTo>
                  <a:lnTo>
                    <a:pt x="237744" y="77724"/>
                  </a:lnTo>
                  <a:lnTo>
                    <a:pt x="252984" y="12192"/>
                  </a:lnTo>
                  <a:lnTo>
                    <a:pt x="241839" y="9048"/>
                  </a:lnTo>
                  <a:lnTo>
                    <a:pt x="231267" y="6477"/>
                  </a:lnTo>
                  <a:lnTo>
                    <a:pt x="221265" y="4476"/>
                  </a:lnTo>
                  <a:lnTo>
                    <a:pt x="211836" y="3048"/>
                  </a:lnTo>
                  <a:lnTo>
                    <a:pt x="192405" y="952"/>
                  </a:lnTo>
                  <a:lnTo>
                    <a:pt x="181832" y="261"/>
                  </a:lnTo>
                  <a:lnTo>
                    <a:pt x="170688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7" name="object 137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2182368" y="5010911"/>
              <a:ext cx="187451" cy="231647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2435352" y="4937760"/>
              <a:ext cx="198120" cy="126492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2770631" y="4622292"/>
              <a:ext cx="216407" cy="228600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009900" y="4674108"/>
              <a:ext cx="175260" cy="176783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214115" y="4674108"/>
              <a:ext cx="153923" cy="179831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407733" y="4674108"/>
              <a:ext cx="193478" cy="179831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3721608" y="4674108"/>
              <a:ext cx="164591" cy="179831"/>
            </a:xfrm>
            <a:prstGeom prst="rect">
              <a:avLst/>
            </a:prstGeom>
          </p:spPr>
        </p:pic>
        <p:sp>
          <p:nvSpPr>
            <p:cNvPr id="144" name="object 144"/>
            <p:cNvSpPr/>
            <p:nvPr/>
          </p:nvSpPr>
          <p:spPr>
            <a:xfrm>
              <a:off x="3912108" y="4608575"/>
              <a:ext cx="463550" cy="311150"/>
            </a:xfrm>
            <a:custGeom>
              <a:avLst/>
              <a:gdLst/>
              <a:ahLst/>
              <a:cxnLst/>
              <a:rect l="l" t="t" r="r" b="b"/>
              <a:pathLst>
                <a:path w="463550" h="311150">
                  <a:moveTo>
                    <a:pt x="202692" y="3048"/>
                  </a:moveTo>
                  <a:lnTo>
                    <a:pt x="198120" y="1524"/>
                  </a:lnTo>
                  <a:lnTo>
                    <a:pt x="193548" y="1524"/>
                  </a:lnTo>
                  <a:lnTo>
                    <a:pt x="188976" y="0"/>
                  </a:lnTo>
                  <a:lnTo>
                    <a:pt x="172212" y="0"/>
                  </a:lnTo>
                  <a:lnTo>
                    <a:pt x="156794" y="889"/>
                  </a:lnTo>
                  <a:lnTo>
                    <a:pt x="118872" y="15240"/>
                  </a:lnTo>
                  <a:lnTo>
                    <a:pt x="95288" y="47612"/>
                  </a:lnTo>
                  <a:lnTo>
                    <a:pt x="89916" y="62484"/>
                  </a:lnTo>
                  <a:lnTo>
                    <a:pt x="88392" y="65532"/>
                  </a:lnTo>
                  <a:lnTo>
                    <a:pt x="83820" y="70104"/>
                  </a:lnTo>
                  <a:lnTo>
                    <a:pt x="77724" y="73152"/>
                  </a:lnTo>
                  <a:lnTo>
                    <a:pt x="70104" y="73152"/>
                  </a:lnTo>
                  <a:lnTo>
                    <a:pt x="65532" y="74676"/>
                  </a:lnTo>
                  <a:lnTo>
                    <a:pt x="57912" y="74676"/>
                  </a:lnTo>
                  <a:lnTo>
                    <a:pt x="54864" y="88392"/>
                  </a:lnTo>
                  <a:lnTo>
                    <a:pt x="85344" y="88392"/>
                  </a:lnTo>
                  <a:lnTo>
                    <a:pt x="50292" y="242316"/>
                  </a:lnTo>
                  <a:lnTo>
                    <a:pt x="48882" y="249770"/>
                  </a:lnTo>
                  <a:lnTo>
                    <a:pt x="47053" y="256222"/>
                  </a:lnTo>
                  <a:lnTo>
                    <a:pt x="44932" y="261823"/>
                  </a:lnTo>
                  <a:lnTo>
                    <a:pt x="42672" y="266700"/>
                  </a:lnTo>
                  <a:lnTo>
                    <a:pt x="41148" y="274320"/>
                  </a:lnTo>
                  <a:lnTo>
                    <a:pt x="38100" y="278892"/>
                  </a:lnTo>
                  <a:lnTo>
                    <a:pt x="35052" y="281940"/>
                  </a:lnTo>
                  <a:lnTo>
                    <a:pt x="32004" y="286512"/>
                  </a:lnTo>
                  <a:lnTo>
                    <a:pt x="27432" y="289560"/>
                  </a:lnTo>
                  <a:lnTo>
                    <a:pt x="24384" y="291084"/>
                  </a:lnTo>
                  <a:lnTo>
                    <a:pt x="19812" y="292608"/>
                  </a:lnTo>
                  <a:lnTo>
                    <a:pt x="3048" y="292608"/>
                  </a:lnTo>
                  <a:lnTo>
                    <a:pt x="3048" y="295656"/>
                  </a:lnTo>
                  <a:lnTo>
                    <a:pt x="1524" y="298704"/>
                  </a:lnTo>
                  <a:lnTo>
                    <a:pt x="1524" y="304800"/>
                  </a:lnTo>
                  <a:lnTo>
                    <a:pt x="0" y="307848"/>
                  </a:lnTo>
                  <a:lnTo>
                    <a:pt x="0" y="310896"/>
                  </a:lnTo>
                  <a:lnTo>
                    <a:pt x="10668" y="310896"/>
                  </a:lnTo>
                  <a:lnTo>
                    <a:pt x="49669" y="300609"/>
                  </a:lnTo>
                  <a:lnTo>
                    <a:pt x="75425" y="269557"/>
                  </a:lnTo>
                  <a:lnTo>
                    <a:pt x="117348" y="88392"/>
                  </a:lnTo>
                  <a:lnTo>
                    <a:pt x="166116" y="88392"/>
                  </a:lnTo>
                  <a:lnTo>
                    <a:pt x="170688" y="68580"/>
                  </a:lnTo>
                  <a:lnTo>
                    <a:pt x="121920" y="68580"/>
                  </a:lnTo>
                  <a:lnTo>
                    <a:pt x="126492" y="50292"/>
                  </a:lnTo>
                  <a:lnTo>
                    <a:pt x="128016" y="42672"/>
                  </a:lnTo>
                  <a:lnTo>
                    <a:pt x="131064" y="36576"/>
                  </a:lnTo>
                  <a:lnTo>
                    <a:pt x="134112" y="32004"/>
                  </a:lnTo>
                  <a:lnTo>
                    <a:pt x="137160" y="25908"/>
                  </a:lnTo>
                  <a:lnTo>
                    <a:pt x="141732" y="22860"/>
                  </a:lnTo>
                  <a:lnTo>
                    <a:pt x="144780" y="19812"/>
                  </a:lnTo>
                  <a:lnTo>
                    <a:pt x="149352" y="16764"/>
                  </a:lnTo>
                  <a:lnTo>
                    <a:pt x="153924" y="15240"/>
                  </a:lnTo>
                  <a:lnTo>
                    <a:pt x="166116" y="15240"/>
                  </a:lnTo>
                  <a:lnTo>
                    <a:pt x="169164" y="16764"/>
                  </a:lnTo>
                  <a:lnTo>
                    <a:pt x="175260" y="22860"/>
                  </a:lnTo>
                  <a:lnTo>
                    <a:pt x="178308" y="28956"/>
                  </a:lnTo>
                  <a:lnTo>
                    <a:pt x="178308" y="35052"/>
                  </a:lnTo>
                  <a:lnTo>
                    <a:pt x="196596" y="35052"/>
                  </a:lnTo>
                  <a:lnTo>
                    <a:pt x="202692" y="3048"/>
                  </a:lnTo>
                  <a:close/>
                </a:path>
                <a:path w="463550" h="311150">
                  <a:moveTo>
                    <a:pt x="463296" y="16764"/>
                  </a:moveTo>
                  <a:lnTo>
                    <a:pt x="390144" y="16764"/>
                  </a:lnTo>
                  <a:lnTo>
                    <a:pt x="387096" y="27432"/>
                  </a:lnTo>
                  <a:lnTo>
                    <a:pt x="394716" y="27432"/>
                  </a:lnTo>
                  <a:lnTo>
                    <a:pt x="399288" y="28956"/>
                  </a:lnTo>
                  <a:lnTo>
                    <a:pt x="402336" y="30480"/>
                  </a:lnTo>
                  <a:lnTo>
                    <a:pt x="405384" y="36576"/>
                  </a:lnTo>
                  <a:lnTo>
                    <a:pt x="405384" y="51816"/>
                  </a:lnTo>
                  <a:lnTo>
                    <a:pt x="403860" y="56388"/>
                  </a:lnTo>
                  <a:lnTo>
                    <a:pt x="403860" y="60960"/>
                  </a:lnTo>
                  <a:lnTo>
                    <a:pt x="402336" y="65532"/>
                  </a:lnTo>
                  <a:lnTo>
                    <a:pt x="362712" y="239268"/>
                  </a:lnTo>
                  <a:lnTo>
                    <a:pt x="359892" y="250113"/>
                  </a:lnTo>
                  <a:lnTo>
                    <a:pt x="336804" y="283273"/>
                  </a:lnTo>
                  <a:lnTo>
                    <a:pt x="321564" y="286512"/>
                  </a:lnTo>
                  <a:lnTo>
                    <a:pt x="318516" y="286512"/>
                  </a:lnTo>
                  <a:lnTo>
                    <a:pt x="315468" y="284988"/>
                  </a:lnTo>
                  <a:lnTo>
                    <a:pt x="307848" y="284988"/>
                  </a:lnTo>
                  <a:lnTo>
                    <a:pt x="303276" y="303276"/>
                  </a:lnTo>
                  <a:lnTo>
                    <a:pt x="307848" y="304800"/>
                  </a:lnTo>
                  <a:lnTo>
                    <a:pt x="321564" y="304800"/>
                  </a:lnTo>
                  <a:lnTo>
                    <a:pt x="365760" y="294132"/>
                  </a:lnTo>
                  <a:lnTo>
                    <a:pt x="371856" y="288036"/>
                  </a:lnTo>
                  <a:lnTo>
                    <a:pt x="376161" y="284060"/>
                  </a:lnTo>
                  <a:lnTo>
                    <a:pt x="396087" y="242912"/>
                  </a:lnTo>
                  <a:lnTo>
                    <a:pt x="397764" y="233172"/>
                  </a:lnTo>
                  <a:lnTo>
                    <a:pt x="435864" y="67056"/>
                  </a:lnTo>
                  <a:lnTo>
                    <a:pt x="438912" y="54864"/>
                  </a:lnTo>
                  <a:lnTo>
                    <a:pt x="438912" y="51816"/>
                  </a:lnTo>
                  <a:lnTo>
                    <a:pt x="440436" y="47244"/>
                  </a:lnTo>
                  <a:lnTo>
                    <a:pt x="441960" y="44196"/>
                  </a:lnTo>
                  <a:lnTo>
                    <a:pt x="441960" y="41148"/>
                  </a:lnTo>
                  <a:lnTo>
                    <a:pt x="443484" y="38100"/>
                  </a:lnTo>
                  <a:lnTo>
                    <a:pt x="445008" y="36576"/>
                  </a:lnTo>
                  <a:lnTo>
                    <a:pt x="445008" y="35052"/>
                  </a:lnTo>
                  <a:lnTo>
                    <a:pt x="449580" y="30480"/>
                  </a:lnTo>
                  <a:lnTo>
                    <a:pt x="451104" y="30480"/>
                  </a:lnTo>
                  <a:lnTo>
                    <a:pt x="452628" y="28956"/>
                  </a:lnTo>
                  <a:lnTo>
                    <a:pt x="455676" y="28956"/>
                  </a:lnTo>
                  <a:lnTo>
                    <a:pt x="458724" y="27432"/>
                  </a:lnTo>
                  <a:lnTo>
                    <a:pt x="460248" y="27432"/>
                  </a:lnTo>
                  <a:lnTo>
                    <a:pt x="463296" y="16764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5" name="object 145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4604004" y="4632960"/>
              <a:ext cx="126492" cy="220980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408931" y="4674108"/>
              <a:ext cx="153923" cy="179831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4847913" y="4674108"/>
              <a:ext cx="193478" cy="179831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5071872" y="4632960"/>
              <a:ext cx="126491" cy="220980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5301996" y="4674108"/>
              <a:ext cx="832103" cy="179831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6256019" y="4632960"/>
              <a:ext cx="1719072" cy="220980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4035552" y="5155692"/>
              <a:ext cx="217932" cy="228600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4277867" y="5207508"/>
              <a:ext cx="175260" cy="176783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4482084" y="5207508"/>
              <a:ext cx="153924" cy="179831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4675701" y="5207508"/>
              <a:ext cx="191954" cy="179831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4989575" y="5207508"/>
              <a:ext cx="164591" cy="179831"/>
            </a:xfrm>
            <a:prstGeom prst="rect">
              <a:avLst/>
            </a:prstGeom>
          </p:spPr>
        </p:pic>
        <p:sp>
          <p:nvSpPr>
            <p:cNvPr id="156" name="object 156"/>
            <p:cNvSpPr/>
            <p:nvPr/>
          </p:nvSpPr>
          <p:spPr>
            <a:xfrm>
              <a:off x="5180075" y="5141976"/>
              <a:ext cx="204470" cy="311150"/>
            </a:xfrm>
            <a:custGeom>
              <a:avLst/>
              <a:gdLst/>
              <a:ahLst/>
              <a:cxnLst/>
              <a:rect l="l" t="t" r="r" b="b"/>
              <a:pathLst>
                <a:path w="204470" h="311150">
                  <a:moveTo>
                    <a:pt x="118872" y="88392"/>
                  </a:moveTo>
                  <a:lnTo>
                    <a:pt x="85344" y="88392"/>
                  </a:lnTo>
                  <a:lnTo>
                    <a:pt x="50291" y="242315"/>
                  </a:lnTo>
                  <a:lnTo>
                    <a:pt x="48768" y="251460"/>
                  </a:lnTo>
                  <a:lnTo>
                    <a:pt x="45720" y="260604"/>
                  </a:lnTo>
                  <a:lnTo>
                    <a:pt x="44196" y="266700"/>
                  </a:lnTo>
                  <a:lnTo>
                    <a:pt x="41148" y="274319"/>
                  </a:lnTo>
                  <a:lnTo>
                    <a:pt x="38100" y="278892"/>
                  </a:lnTo>
                  <a:lnTo>
                    <a:pt x="35051" y="281939"/>
                  </a:lnTo>
                  <a:lnTo>
                    <a:pt x="32003" y="286512"/>
                  </a:lnTo>
                  <a:lnTo>
                    <a:pt x="28956" y="289560"/>
                  </a:lnTo>
                  <a:lnTo>
                    <a:pt x="24384" y="291083"/>
                  </a:lnTo>
                  <a:lnTo>
                    <a:pt x="21336" y="292607"/>
                  </a:lnTo>
                  <a:lnTo>
                    <a:pt x="4572" y="292607"/>
                  </a:lnTo>
                  <a:lnTo>
                    <a:pt x="3048" y="295656"/>
                  </a:lnTo>
                  <a:lnTo>
                    <a:pt x="3048" y="298704"/>
                  </a:lnTo>
                  <a:lnTo>
                    <a:pt x="1524" y="301751"/>
                  </a:lnTo>
                  <a:lnTo>
                    <a:pt x="1524" y="304800"/>
                  </a:lnTo>
                  <a:lnTo>
                    <a:pt x="0" y="307848"/>
                  </a:lnTo>
                  <a:lnTo>
                    <a:pt x="0" y="309371"/>
                  </a:lnTo>
                  <a:lnTo>
                    <a:pt x="3048" y="310895"/>
                  </a:lnTo>
                  <a:lnTo>
                    <a:pt x="12191" y="310895"/>
                  </a:lnTo>
                  <a:lnTo>
                    <a:pt x="50982" y="300608"/>
                  </a:lnTo>
                  <a:lnTo>
                    <a:pt x="76771" y="269557"/>
                  </a:lnTo>
                  <a:lnTo>
                    <a:pt x="86868" y="236219"/>
                  </a:lnTo>
                  <a:lnTo>
                    <a:pt x="118872" y="88392"/>
                  </a:lnTo>
                  <a:close/>
                </a:path>
                <a:path w="204470" h="311150">
                  <a:moveTo>
                    <a:pt x="188975" y="0"/>
                  </a:moveTo>
                  <a:lnTo>
                    <a:pt x="172212" y="0"/>
                  </a:lnTo>
                  <a:lnTo>
                    <a:pt x="156829" y="881"/>
                  </a:lnTo>
                  <a:lnTo>
                    <a:pt x="120396" y="15239"/>
                  </a:lnTo>
                  <a:lnTo>
                    <a:pt x="95321" y="47601"/>
                  </a:lnTo>
                  <a:lnTo>
                    <a:pt x="89915" y="62483"/>
                  </a:lnTo>
                  <a:lnTo>
                    <a:pt x="86868" y="68580"/>
                  </a:lnTo>
                  <a:lnTo>
                    <a:pt x="77724" y="73151"/>
                  </a:lnTo>
                  <a:lnTo>
                    <a:pt x="70103" y="73151"/>
                  </a:lnTo>
                  <a:lnTo>
                    <a:pt x="65532" y="74675"/>
                  </a:lnTo>
                  <a:lnTo>
                    <a:pt x="59436" y="74675"/>
                  </a:lnTo>
                  <a:lnTo>
                    <a:pt x="56387" y="88392"/>
                  </a:lnTo>
                  <a:lnTo>
                    <a:pt x="166115" y="88392"/>
                  </a:lnTo>
                  <a:lnTo>
                    <a:pt x="170687" y="68580"/>
                  </a:lnTo>
                  <a:lnTo>
                    <a:pt x="121920" y="68580"/>
                  </a:lnTo>
                  <a:lnTo>
                    <a:pt x="126491" y="50292"/>
                  </a:lnTo>
                  <a:lnTo>
                    <a:pt x="129539" y="42671"/>
                  </a:lnTo>
                  <a:lnTo>
                    <a:pt x="131063" y="36575"/>
                  </a:lnTo>
                  <a:lnTo>
                    <a:pt x="134112" y="32004"/>
                  </a:lnTo>
                  <a:lnTo>
                    <a:pt x="138684" y="25907"/>
                  </a:lnTo>
                  <a:lnTo>
                    <a:pt x="141732" y="22860"/>
                  </a:lnTo>
                  <a:lnTo>
                    <a:pt x="146303" y="19812"/>
                  </a:lnTo>
                  <a:lnTo>
                    <a:pt x="149351" y="16763"/>
                  </a:lnTo>
                  <a:lnTo>
                    <a:pt x="155448" y="15239"/>
                  </a:lnTo>
                  <a:lnTo>
                    <a:pt x="201313" y="15239"/>
                  </a:lnTo>
                  <a:lnTo>
                    <a:pt x="204215" y="3048"/>
                  </a:lnTo>
                  <a:lnTo>
                    <a:pt x="199644" y="1524"/>
                  </a:lnTo>
                  <a:lnTo>
                    <a:pt x="193548" y="1524"/>
                  </a:lnTo>
                  <a:lnTo>
                    <a:pt x="188975" y="0"/>
                  </a:lnTo>
                  <a:close/>
                </a:path>
                <a:path w="204470" h="311150">
                  <a:moveTo>
                    <a:pt x="201313" y="15239"/>
                  </a:moveTo>
                  <a:lnTo>
                    <a:pt x="166115" y="15239"/>
                  </a:lnTo>
                  <a:lnTo>
                    <a:pt x="170687" y="16763"/>
                  </a:lnTo>
                  <a:lnTo>
                    <a:pt x="176784" y="22860"/>
                  </a:lnTo>
                  <a:lnTo>
                    <a:pt x="179832" y="35051"/>
                  </a:lnTo>
                  <a:lnTo>
                    <a:pt x="196596" y="35051"/>
                  </a:lnTo>
                  <a:lnTo>
                    <a:pt x="201313" y="15239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7" name="object 157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5503163" y="5138927"/>
              <a:ext cx="1194815" cy="313944"/>
            </a:xfrm>
            <a:prstGeom prst="rect">
              <a:avLst/>
            </a:prstGeom>
          </p:spPr>
        </p:pic>
        <p:sp>
          <p:nvSpPr>
            <p:cNvPr id="158" name="object 158"/>
            <p:cNvSpPr/>
            <p:nvPr/>
          </p:nvSpPr>
          <p:spPr>
            <a:xfrm>
              <a:off x="2769108" y="4986527"/>
              <a:ext cx="5227320" cy="33655"/>
            </a:xfrm>
            <a:custGeom>
              <a:avLst/>
              <a:gdLst/>
              <a:ahLst/>
              <a:cxnLst/>
              <a:rect l="l" t="t" r="r" b="b"/>
              <a:pathLst>
                <a:path w="5227320" h="33654">
                  <a:moveTo>
                    <a:pt x="5227320" y="0"/>
                  </a:moveTo>
                  <a:lnTo>
                    <a:pt x="0" y="0"/>
                  </a:lnTo>
                  <a:lnTo>
                    <a:pt x="0" y="33528"/>
                  </a:lnTo>
                  <a:lnTo>
                    <a:pt x="5227320" y="33528"/>
                  </a:lnTo>
                  <a:lnTo>
                    <a:pt x="5227320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9" name="object 159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8129015" y="4937760"/>
              <a:ext cx="198119" cy="126492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8484176" y="4674108"/>
              <a:ext cx="193478" cy="179831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8705088" y="4774692"/>
              <a:ext cx="132587" cy="152400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8566500" y="5207508"/>
              <a:ext cx="193451" cy="179831"/>
            </a:xfrm>
            <a:prstGeom prst="rect">
              <a:avLst/>
            </a:prstGeom>
          </p:spPr>
        </p:pic>
        <p:sp>
          <p:nvSpPr>
            <p:cNvPr id="163" name="object 163"/>
            <p:cNvSpPr/>
            <p:nvPr/>
          </p:nvSpPr>
          <p:spPr>
            <a:xfrm>
              <a:off x="8461248" y="4986528"/>
              <a:ext cx="398145" cy="33655"/>
            </a:xfrm>
            <a:custGeom>
              <a:avLst/>
              <a:gdLst/>
              <a:ahLst/>
              <a:cxnLst/>
              <a:rect l="l" t="t" r="r" b="b"/>
              <a:pathLst>
                <a:path w="398145" h="33654">
                  <a:moveTo>
                    <a:pt x="397764" y="0"/>
                  </a:moveTo>
                  <a:lnTo>
                    <a:pt x="0" y="0"/>
                  </a:lnTo>
                  <a:lnTo>
                    <a:pt x="0" y="33527"/>
                  </a:lnTo>
                  <a:lnTo>
                    <a:pt x="397764" y="33527"/>
                  </a:lnTo>
                  <a:lnTo>
                    <a:pt x="397764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4" name="Slide Number Placeholder 163">
            <a:extLst>
              <a:ext uri="{FF2B5EF4-FFF2-40B4-BE49-F238E27FC236}">
                <a16:creationId xmlns:a16="http://schemas.microsoft.com/office/drawing/2014/main" id="{934FFFE2-D216-CB1B-A612-F763CC7497B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107</a:t>
            </a:fld>
            <a:endParaRPr lang="en-US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0830" y="1205484"/>
            <a:ext cx="11173969" cy="664845"/>
            <a:chOff x="560831" y="1205484"/>
            <a:chExt cx="9613900" cy="664845"/>
          </a:xfrm>
        </p:grpSpPr>
        <p:sp>
          <p:nvSpPr>
            <p:cNvPr id="3" name="object 3"/>
            <p:cNvSpPr/>
            <p:nvPr/>
          </p:nvSpPr>
          <p:spPr>
            <a:xfrm>
              <a:off x="563879" y="1208532"/>
              <a:ext cx="9607550" cy="658495"/>
            </a:xfrm>
            <a:custGeom>
              <a:avLst/>
              <a:gdLst/>
              <a:ahLst/>
              <a:cxnLst/>
              <a:rect l="l" t="t" r="r" b="b"/>
              <a:pathLst>
                <a:path w="9607550" h="658494">
                  <a:moveTo>
                    <a:pt x="9607296" y="0"/>
                  </a:moveTo>
                  <a:lnTo>
                    <a:pt x="0" y="0"/>
                  </a:lnTo>
                  <a:lnTo>
                    <a:pt x="0" y="658367"/>
                  </a:lnTo>
                  <a:lnTo>
                    <a:pt x="9607296" y="658367"/>
                  </a:lnTo>
                  <a:lnTo>
                    <a:pt x="96072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63879" y="1208531"/>
              <a:ext cx="9608820" cy="12700"/>
            </a:xfrm>
            <a:custGeom>
              <a:avLst/>
              <a:gdLst/>
              <a:ahLst/>
              <a:cxnLst/>
              <a:rect l="l" t="t" r="r" b="b"/>
              <a:pathLst>
                <a:path w="9608820" h="12700">
                  <a:moveTo>
                    <a:pt x="0" y="12192"/>
                  </a:moveTo>
                  <a:lnTo>
                    <a:pt x="9608820" y="12192"/>
                  </a:lnTo>
                  <a:lnTo>
                    <a:pt x="9608820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A8B7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63879" y="1220724"/>
              <a:ext cx="9608820" cy="9525"/>
            </a:xfrm>
            <a:custGeom>
              <a:avLst/>
              <a:gdLst/>
              <a:ahLst/>
              <a:cxnLst/>
              <a:rect l="l" t="t" r="r" b="b"/>
              <a:pathLst>
                <a:path w="9608820" h="9525">
                  <a:moveTo>
                    <a:pt x="0" y="0"/>
                  </a:moveTo>
                  <a:lnTo>
                    <a:pt x="0" y="9143"/>
                  </a:lnTo>
                  <a:lnTo>
                    <a:pt x="9608820" y="9143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B7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3879" y="1229868"/>
              <a:ext cx="9608820" cy="12700"/>
            </a:xfrm>
            <a:custGeom>
              <a:avLst/>
              <a:gdLst/>
              <a:ahLst/>
              <a:cxnLst/>
              <a:rect l="l" t="t" r="r" b="b"/>
              <a:pathLst>
                <a:path w="9608820" h="12700">
                  <a:moveTo>
                    <a:pt x="0" y="0"/>
                  </a:moveTo>
                  <a:lnTo>
                    <a:pt x="0" y="12191"/>
                  </a:lnTo>
                  <a:lnTo>
                    <a:pt x="9608820" y="12191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B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3879" y="1242060"/>
              <a:ext cx="9608820" cy="20320"/>
            </a:xfrm>
            <a:custGeom>
              <a:avLst/>
              <a:gdLst/>
              <a:ahLst/>
              <a:cxnLst/>
              <a:rect l="l" t="t" r="r" b="b"/>
              <a:pathLst>
                <a:path w="9608820" h="20319">
                  <a:moveTo>
                    <a:pt x="0" y="0"/>
                  </a:moveTo>
                  <a:lnTo>
                    <a:pt x="0" y="19812"/>
                  </a:lnTo>
                  <a:lnTo>
                    <a:pt x="9608820" y="19812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B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63879" y="1261872"/>
              <a:ext cx="9608820" cy="9525"/>
            </a:xfrm>
            <a:custGeom>
              <a:avLst/>
              <a:gdLst/>
              <a:ahLst/>
              <a:cxnLst/>
              <a:rect l="l" t="t" r="r" b="b"/>
              <a:pathLst>
                <a:path w="9608820" h="9525">
                  <a:moveTo>
                    <a:pt x="0" y="0"/>
                  </a:moveTo>
                  <a:lnTo>
                    <a:pt x="0" y="9144"/>
                  </a:lnTo>
                  <a:lnTo>
                    <a:pt x="9608820" y="9144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B5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63879" y="1271016"/>
              <a:ext cx="9608820" cy="12700"/>
            </a:xfrm>
            <a:custGeom>
              <a:avLst/>
              <a:gdLst/>
              <a:ahLst/>
              <a:cxnLst/>
              <a:rect l="l" t="t" r="r" b="b"/>
              <a:pathLst>
                <a:path w="9608820" h="12700">
                  <a:moveTo>
                    <a:pt x="0" y="0"/>
                  </a:moveTo>
                  <a:lnTo>
                    <a:pt x="0" y="12191"/>
                  </a:lnTo>
                  <a:lnTo>
                    <a:pt x="9608820" y="12191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B5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63879" y="1283208"/>
              <a:ext cx="9608820" cy="20320"/>
            </a:xfrm>
            <a:custGeom>
              <a:avLst/>
              <a:gdLst/>
              <a:ahLst/>
              <a:cxnLst/>
              <a:rect l="l" t="t" r="r" b="b"/>
              <a:pathLst>
                <a:path w="9608820" h="20319">
                  <a:moveTo>
                    <a:pt x="0" y="0"/>
                  </a:moveTo>
                  <a:lnTo>
                    <a:pt x="0" y="19812"/>
                  </a:lnTo>
                  <a:lnTo>
                    <a:pt x="9608820" y="19812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B4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63879" y="1303020"/>
              <a:ext cx="9608820" cy="9525"/>
            </a:xfrm>
            <a:custGeom>
              <a:avLst/>
              <a:gdLst/>
              <a:ahLst/>
              <a:cxnLst/>
              <a:rect l="l" t="t" r="r" b="b"/>
              <a:pathLst>
                <a:path w="9608820" h="9525">
                  <a:moveTo>
                    <a:pt x="0" y="0"/>
                  </a:moveTo>
                  <a:lnTo>
                    <a:pt x="0" y="9143"/>
                  </a:lnTo>
                  <a:lnTo>
                    <a:pt x="9608820" y="9143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B4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63879" y="1312164"/>
              <a:ext cx="9608820" cy="12700"/>
            </a:xfrm>
            <a:custGeom>
              <a:avLst/>
              <a:gdLst/>
              <a:ahLst/>
              <a:cxnLst/>
              <a:rect l="l" t="t" r="r" b="b"/>
              <a:pathLst>
                <a:path w="9608820" h="12700">
                  <a:moveTo>
                    <a:pt x="0" y="0"/>
                  </a:moveTo>
                  <a:lnTo>
                    <a:pt x="0" y="12191"/>
                  </a:lnTo>
                  <a:lnTo>
                    <a:pt x="9608820" y="12191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B3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63879" y="1324356"/>
              <a:ext cx="9608820" cy="18415"/>
            </a:xfrm>
            <a:custGeom>
              <a:avLst/>
              <a:gdLst/>
              <a:ahLst/>
              <a:cxnLst/>
              <a:rect l="l" t="t" r="r" b="b"/>
              <a:pathLst>
                <a:path w="9608820" h="18415">
                  <a:moveTo>
                    <a:pt x="0" y="18288"/>
                  </a:moveTo>
                  <a:lnTo>
                    <a:pt x="9608820" y="18288"/>
                  </a:lnTo>
                  <a:lnTo>
                    <a:pt x="9608820" y="0"/>
                  </a:lnTo>
                  <a:lnTo>
                    <a:pt x="0" y="0"/>
                  </a:lnTo>
                  <a:lnTo>
                    <a:pt x="0" y="18288"/>
                  </a:lnTo>
                  <a:close/>
                </a:path>
              </a:pathLst>
            </a:custGeom>
            <a:solidFill>
              <a:srgbClr val="A3B3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63879" y="1342644"/>
              <a:ext cx="9608820" cy="12700"/>
            </a:xfrm>
            <a:custGeom>
              <a:avLst/>
              <a:gdLst/>
              <a:ahLst/>
              <a:cxnLst/>
              <a:rect l="l" t="t" r="r" b="b"/>
              <a:pathLst>
                <a:path w="9608820" h="12700">
                  <a:moveTo>
                    <a:pt x="0" y="12191"/>
                  </a:moveTo>
                  <a:lnTo>
                    <a:pt x="9608820" y="12191"/>
                  </a:lnTo>
                  <a:lnTo>
                    <a:pt x="9608820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A2B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63879" y="1354836"/>
              <a:ext cx="9608820" cy="7620"/>
            </a:xfrm>
            <a:custGeom>
              <a:avLst/>
              <a:gdLst/>
              <a:ahLst/>
              <a:cxnLst/>
              <a:rect l="l" t="t" r="r" b="b"/>
              <a:pathLst>
                <a:path w="9608820" h="7619">
                  <a:moveTo>
                    <a:pt x="0" y="0"/>
                  </a:moveTo>
                  <a:lnTo>
                    <a:pt x="0" y="7619"/>
                  </a:lnTo>
                  <a:lnTo>
                    <a:pt x="9608819" y="7619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B2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63879" y="1362456"/>
              <a:ext cx="9608820" cy="21590"/>
            </a:xfrm>
            <a:custGeom>
              <a:avLst/>
              <a:gdLst/>
              <a:ahLst/>
              <a:cxnLst/>
              <a:rect l="l" t="t" r="r" b="b"/>
              <a:pathLst>
                <a:path w="9608820" h="21590">
                  <a:moveTo>
                    <a:pt x="0" y="0"/>
                  </a:moveTo>
                  <a:lnTo>
                    <a:pt x="0" y="21336"/>
                  </a:lnTo>
                  <a:lnTo>
                    <a:pt x="9608820" y="21336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B1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63879" y="1383792"/>
              <a:ext cx="9608820" cy="12700"/>
            </a:xfrm>
            <a:custGeom>
              <a:avLst/>
              <a:gdLst/>
              <a:ahLst/>
              <a:cxnLst/>
              <a:rect l="l" t="t" r="r" b="b"/>
              <a:pathLst>
                <a:path w="9608820" h="12700">
                  <a:moveTo>
                    <a:pt x="0" y="0"/>
                  </a:moveTo>
                  <a:lnTo>
                    <a:pt x="0" y="12191"/>
                  </a:lnTo>
                  <a:lnTo>
                    <a:pt x="9608820" y="12191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1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63879" y="1395984"/>
              <a:ext cx="9608820" cy="9525"/>
            </a:xfrm>
            <a:custGeom>
              <a:avLst/>
              <a:gdLst/>
              <a:ahLst/>
              <a:cxnLst/>
              <a:rect l="l" t="t" r="r" b="b"/>
              <a:pathLst>
                <a:path w="9608820" h="9525">
                  <a:moveTo>
                    <a:pt x="0" y="9143"/>
                  </a:moveTo>
                  <a:lnTo>
                    <a:pt x="9608820" y="9143"/>
                  </a:lnTo>
                  <a:lnTo>
                    <a:pt x="9608820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A0B0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3879" y="1405128"/>
              <a:ext cx="9608820" cy="20320"/>
            </a:xfrm>
            <a:custGeom>
              <a:avLst/>
              <a:gdLst/>
              <a:ahLst/>
              <a:cxnLst/>
              <a:rect l="l" t="t" r="r" b="b"/>
              <a:pathLst>
                <a:path w="9608820" h="20319">
                  <a:moveTo>
                    <a:pt x="0" y="19811"/>
                  </a:moveTo>
                  <a:lnTo>
                    <a:pt x="9608820" y="19811"/>
                  </a:lnTo>
                  <a:lnTo>
                    <a:pt x="9608820" y="0"/>
                  </a:lnTo>
                  <a:lnTo>
                    <a:pt x="0" y="0"/>
                  </a:lnTo>
                  <a:lnTo>
                    <a:pt x="0" y="19811"/>
                  </a:lnTo>
                  <a:close/>
                </a:path>
              </a:pathLst>
            </a:custGeom>
            <a:solidFill>
              <a:srgbClr val="9FB0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3879" y="1424940"/>
              <a:ext cx="9608820" cy="12700"/>
            </a:xfrm>
            <a:custGeom>
              <a:avLst/>
              <a:gdLst/>
              <a:ahLst/>
              <a:cxnLst/>
              <a:rect l="l" t="t" r="r" b="b"/>
              <a:pathLst>
                <a:path w="9608820" h="12700">
                  <a:moveTo>
                    <a:pt x="0" y="12191"/>
                  </a:moveTo>
                  <a:lnTo>
                    <a:pt x="9608820" y="12191"/>
                  </a:lnTo>
                  <a:lnTo>
                    <a:pt x="9608820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9FAF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3879" y="1437132"/>
              <a:ext cx="9608820" cy="9525"/>
            </a:xfrm>
            <a:custGeom>
              <a:avLst/>
              <a:gdLst/>
              <a:ahLst/>
              <a:cxnLst/>
              <a:rect l="l" t="t" r="r" b="b"/>
              <a:pathLst>
                <a:path w="9608820" h="9525">
                  <a:moveTo>
                    <a:pt x="0" y="0"/>
                  </a:moveTo>
                  <a:lnTo>
                    <a:pt x="0" y="9143"/>
                  </a:lnTo>
                  <a:lnTo>
                    <a:pt x="9608820" y="9143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AF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63879" y="1446276"/>
              <a:ext cx="9608820" cy="20320"/>
            </a:xfrm>
            <a:custGeom>
              <a:avLst/>
              <a:gdLst/>
              <a:ahLst/>
              <a:cxnLst/>
              <a:rect l="l" t="t" r="r" b="b"/>
              <a:pathLst>
                <a:path w="9608820" h="20319">
                  <a:moveTo>
                    <a:pt x="0" y="0"/>
                  </a:moveTo>
                  <a:lnTo>
                    <a:pt x="0" y="19812"/>
                  </a:lnTo>
                  <a:lnTo>
                    <a:pt x="9608820" y="19812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AE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63879" y="1466088"/>
              <a:ext cx="9608820" cy="9525"/>
            </a:xfrm>
            <a:custGeom>
              <a:avLst/>
              <a:gdLst/>
              <a:ahLst/>
              <a:cxnLst/>
              <a:rect l="l" t="t" r="r" b="b"/>
              <a:pathLst>
                <a:path w="9608820" h="9525">
                  <a:moveTo>
                    <a:pt x="0" y="9143"/>
                  </a:moveTo>
                  <a:lnTo>
                    <a:pt x="9608820" y="9143"/>
                  </a:lnTo>
                  <a:lnTo>
                    <a:pt x="9608820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9DAE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63879" y="1475232"/>
              <a:ext cx="9608820" cy="12700"/>
            </a:xfrm>
            <a:custGeom>
              <a:avLst/>
              <a:gdLst/>
              <a:ahLst/>
              <a:cxnLst/>
              <a:rect l="l" t="t" r="r" b="b"/>
              <a:pathLst>
                <a:path w="9608820" h="12700">
                  <a:moveTo>
                    <a:pt x="0" y="0"/>
                  </a:moveTo>
                  <a:lnTo>
                    <a:pt x="0" y="12191"/>
                  </a:lnTo>
                  <a:lnTo>
                    <a:pt x="9608820" y="12191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DAD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63879" y="1487424"/>
              <a:ext cx="9608820" cy="21590"/>
            </a:xfrm>
            <a:custGeom>
              <a:avLst/>
              <a:gdLst/>
              <a:ahLst/>
              <a:cxnLst/>
              <a:rect l="l" t="t" r="r" b="b"/>
              <a:pathLst>
                <a:path w="9608820" h="21590">
                  <a:moveTo>
                    <a:pt x="0" y="0"/>
                  </a:moveTo>
                  <a:lnTo>
                    <a:pt x="0" y="21335"/>
                  </a:lnTo>
                  <a:lnTo>
                    <a:pt x="9608820" y="21335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CAD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63879" y="1508760"/>
              <a:ext cx="9608820" cy="7620"/>
            </a:xfrm>
            <a:custGeom>
              <a:avLst/>
              <a:gdLst/>
              <a:ahLst/>
              <a:cxnLst/>
              <a:rect l="l" t="t" r="r" b="b"/>
              <a:pathLst>
                <a:path w="9608820" h="7619">
                  <a:moveTo>
                    <a:pt x="0" y="0"/>
                  </a:moveTo>
                  <a:lnTo>
                    <a:pt x="0" y="7620"/>
                  </a:lnTo>
                  <a:lnTo>
                    <a:pt x="9608820" y="7620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AC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63879" y="1516380"/>
              <a:ext cx="9608820" cy="12700"/>
            </a:xfrm>
            <a:custGeom>
              <a:avLst/>
              <a:gdLst/>
              <a:ahLst/>
              <a:cxnLst/>
              <a:rect l="l" t="t" r="r" b="b"/>
              <a:pathLst>
                <a:path w="9608820" h="12700">
                  <a:moveTo>
                    <a:pt x="0" y="0"/>
                  </a:moveTo>
                  <a:lnTo>
                    <a:pt x="0" y="12191"/>
                  </a:lnTo>
                  <a:lnTo>
                    <a:pt x="9608820" y="12191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AC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63879" y="1528572"/>
              <a:ext cx="9608820" cy="21590"/>
            </a:xfrm>
            <a:custGeom>
              <a:avLst/>
              <a:gdLst/>
              <a:ahLst/>
              <a:cxnLst/>
              <a:rect l="l" t="t" r="r" b="b"/>
              <a:pathLst>
                <a:path w="9608820" h="21590">
                  <a:moveTo>
                    <a:pt x="0" y="0"/>
                  </a:moveTo>
                  <a:lnTo>
                    <a:pt x="0" y="21336"/>
                  </a:lnTo>
                  <a:lnTo>
                    <a:pt x="9608820" y="21336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AB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63879" y="1549908"/>
              <a:ext cx="9608820" cy="20320"/>
            </a:xfrm>
            <a:custGeom>
              <a:avLst/>
              <a:gdLst/>
              <a:ahLst/>
              <a:cxnLst/>
              <a:rect l="l" t="t" r="r" b="b"/>
              <a:pathLst>
                <a:path w="9608820" h="20319">
                  <a:moveTo>
                    <a:pt x="0" y="0"/>
                  </a:moveTo>
                  <a:lnTo>
                    <a:pt x="0" y="19812"/>
                  </a:lnTo>
                  <a:lnTo>
                    <a:pt x="9608820" y="19812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AA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63879" y="1569720"/>
              <a:ext cx="9608820" cy="15240"/>
            </a:xfrm>
            <a:custGeom>
              <a:avLst/>
              <a:gdLst/>
              <a:ahLst/>
              <a:cxnLst/>
              <a:rect l="l" t="t" r="r" b="b"/>
              <a:pathLst>
                <a:path w="9608820" h="15240">
                  <a:moveTo>
                    <a:pt x="0" y="0"/>
                  </a:moveTo>
                  <a:lnTo>
                    <a:pt x="0" y="15239"/>
                  </a:lnTo>
                  <a:lnTo>
                    <a:pt x="9608820" y="15239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8A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63879" y="1584960"/>
              <a:ext cx="9608820" cy="15240"/>
            </a:xfrm>
            <a:custGeom>
              <a:avLst/>
              <a:gdLst/>
              <a:ahLst/>
              <a:cxnLst/>
              <a:rect l="l" t="t" r="r" b="b"/>
              <a:pathLst>
                <a:path w="9608820" h="15240">
                  <a:moveTo>
                    <a:pt x="0" y="0"/>
                  </a:moveTo>
                  <a:lnTo>
                    <a:pt x="0" y="15240"/>
                  </a:lnTo>
                  <a:lnTo>
                    <a:pt x="9608820" y="15240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A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63879" y="1600200"/>
              <a:ext cx="9608820" cy="12700"/>
            </a:xfrm>
            <a:custGeom>
              <a:avLst/>
              <a:gdLst/>
              <a:ahLst/>
              <a:cxnLst/>
              <a:rect l="l" t="t" r="r" b="b"/>
              <a:pathLst>
                <a:path w="9608820" h="12700">
                  <a:moveTo>
                    <a:pt x="0" y="0"/>
                  </a:moveTo>
                  <a:lnTo>
                    <a:pt x="0" y="12191"/>
                  </a:lnTo>
                  <a:lnTo>
                    <a:pt x="9608820" y="12191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A8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63879" y="1612392"/>
              <a:ext cx="9608820" cy="17145"/>
            </a:xfrm>
            <a:custGeom>
              <a:avLst/>
              <a:gdLst/>
              <a:ahLst/>
              <a:cxnLst/>
              <a:rect l="l" t="t" r="r" b="b"/>
              <a:pathLst>
                <a:path w="9608820" h="17144">
                  <a:moveTo>
                    <a:pt x="0" y="0"/>
                  </a:moveTo>
                  <a:lnTo>
                    <a:pt x="0" y="16763"/>
                  </a:lnTo>
                  <a:lnTo>
                    <a:pt x="9608820" y="16763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A8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63879" y="1629156"/>
              <a:ext cx="9608820" cy="12700"/>
            </a:xfrm>
            <a:custGeom>
              <a:avLst/>
              <a:gdLst/>
              <a:ahLst/>
              <a:cxnLst/>
              <a:rect l="l" t="t" r="r" b="b"/>
              <a:pathLst>
                <a:path w="9608820" h="12700">
                  <a:moveTo>
                    <a:pt x="0" y="12192"/>
                  </a:moveTo>
                  <a:lnTo>
                    <a:pt x="9608820" y="12192"/>
                  </a:lnTo>
                  <a:lnTo>
                    <a:pt x="9608820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94A7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63879" y="1641348"/>
              <a:ext cx="9608820" cy="9525"/>
            </a:xfrm>
            <a:custGeom>
              <a:avLst/>
              <a:gdLst/>
              <a:ahLst/>
              <a:cxnLst/>
              <a:rect l="l" t="t" r="r" b="b"/>
              <a:pathLst>
                <a:path w="9608820" h="9525">
                  <a:moveTo>
                    <a:pt x="0" y="0"/>
                  </a:moveTo>
                  <a:lnTo>
                    <a:pt x="0" y="9143"/>
                  </a:lnTo>
                  <a:lnTo>
                    <a:pt x="9608820" y="9143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A7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63879" y="1650492"/>
              <a:ext cx="9608820" cy="21590"/>
            </a:xfrm>
            <a:custGeom>
              <a:avLst/>
              <a:gdLst/>
              <a:ahLst/>
              <a:cxnLst/>
              <a:rect l="l" t="t" r="r" b="b"/>
              <a:pathLst>
                <a:path w="9608820" h="21589">
                  <a:moveTo>
                    <a:pt x="0" y="21335"/>
                  </a:moveTo>
                  <a:lnTo>
                    <a:pt x="9608820" y="21335"/>
                  </a:lnTo>
                  <a:lnTo>
                    <a:pt x="9608820" y="0"/>
                  </a:lnTo>
                  <a:lnTo>
                    <a:pt x="0" y="0"/>
                  </a:lnTo>
                  <a:lnTo>
                    <a:pt x="0" y="21335"/>
                  </a:lnTo>
                  <a:close/>
                </a:path>
              </a:pathLst>
            </a:custGeom>
            <a:solidFill>
              <a:srgbClr val="93A6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63879" y="1671828"/>
              <a:ext cx="9608820" cy="10795"/>
            </a:xfrm>
            <a:custGeom>
              <a:avLst/>
              <a:gdLst/>
              <a:ahLst/>
              <a:cxnLst/>
              <a:rect l="l" t="t" r="r" b="b"/>
              <a:pathLst>
                <a:path w="9608820" h="10794">
                  <a:moveTo>
                    <a:pt x="0" y="0"/>
                  </a:moveTo>
                  <a:lnTo>
                    <a:pt x="0" y="10667"/>
                  </a:lnTo>
                  <a:lnTo>
                    <a:pt x="9608820" y="10667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A6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63879" y="1682496"/>
              <a:ext cx="9608820" cy="9525"/>
            </a:xfrm>
            <a:custGeom>
              <a:avLst/>
              <a:gdLst/>
              <a:ahLst/>
              <a:cxnLst/>
              <a:rect l="l" t="t" r="r" b="b"/>
              <a:pathLst>
                <a:path w="9608820" h="9525">
                  <a:moveTo>
                    <a:pt x="0" y="9143"/>
                  </a:moveTo>
                  <a:lnTo>
                    <a:pt x="9608820" y="9143"/>
                  </a:lnTo>
                  <a:lnTo>
                    <a:pt x="9608820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92A5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63879" y="1691640"/>
              <a:ext cx="9608820" cy="18415"/>
            </a:xfrm>
            <a:custGeom>
              <a:avLst/>
              <a:gdLst/>
              <a:ahLst/>
              <a:cxnLst/>
              <a:rect l="l" t="t" r="r" b="b"/>
              <a:pathLst>
                <a:path w="9608820" h="18414">
                  <a:moveTo>
                    <a:pt x="0" y="18287"/>
                  </a:moveTo>
                  <a:lnTo>
                    <a:pt x="9608820" y="18287"/>
                  </a:lnTo>
                  <a:lnTo>
                    <a:pt x="9608820" y="0"/>
                  </a:lnTo>
                  <a:lnTo>
                    <a:pt x="0" y="0"/>
                  </a:lnTo>
                  <a:lnTo>
                    <a:pt x="0" y="18287"/>
                  </a:lnTo>
                  <a:close/>
                </a:path>
              </a:pathLst>
            </a:custGeom>
            <a:solidFill>
              <a:srgbClr val="91A5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63879" y="1709928"/>
              <a:ext cx="9608820" cy="3175"/>
            </a:xfrm>
            <a:custGeom>
              <a:avLst/>
              <a:gdLst/>
              <a:ahLst/>
              <a:cxnLst/>
              <a:rect l="l" t="t" r="r" b="b"/>
              <a:pathLst>
                <a:path w="9608820" h="3175">
                  <a:moveTo>
                    <a:pt x="0" y="0"/>
                  </a:moveTo>
                  <a:lnTo>
                    <a:pt x="0" y="3047"/>
                  </a:lnTo>
                  <a:lnTo>
                    <a:pt x="9608820" y="3047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A5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63879" y="1712976"/>
              <a:ext cx="9608820" cy="9525"/>
            </a:xfrm>
            <a:custGeom>
              <a:avLst/>
              <a:gdLst/>
              <a:ahLst/>
              <a:cxnLst/>
              <a:rect l="l" t="t" r="r" b="b"/>
              <a:pathLst>
                <a:path w="9608820" h="9525">
                  <a:moveTo>
                    <a:pt x="0" y="0"/>
                  </a:moveTo>
                  <a:lnTo>
                    <a:pt x="0" y="9144"/>
                  </a:lnTo>
                  <a:lnTo>
                    <a:pt x="9608820" y="9144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A4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63879" y="1722120"/>
              <a:ext cx="9608820" cy="10795"/>
            </a:xfrm>
            <a:custGeom>
              <a:avLst/>
              <a:gdLst/>
              <a:ahLst/>
              <a:cxnLst/>
              <a:rect l="l" t="t" r="r" b="b"/>
              <a:pathLst>
                <a:path w="9608820" h="10794">
                  <a:moveTo>
                    <a:pt x="0" y="0"/>
                  </a:moveTo>
                  <a:lnTo>
                    <a:pt x="0" y="10667"/>
                  </a:lnTo>
                  <a:lnTo>
                    <a:pt x="9608820" y="10667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A4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63879" y="1732788"/>
              <a:ext cx="9608820" cy="3175"/>
            </a:xfrm>
            <a:custGeom>
              <a:avLst/>
              <a:gdLst/>
              <a:ahLst/>
              <a:cxnLst/>
              <a:rect l="l" t="t" r="r" b="b"/>
              <a:pathLst>
                <a:path w="9608820" h="3175">
                  <a:moveTo>
                    <a:pt x="0" y="3047"/>
                  </a:moveTo>
                  <a:lnTo>
                    <a:pt x="9608820" y="3047"/>
                  </a:lnTo>
                  <a:lnTo>
                    <a:pt x="9608820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8FA3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63879" y="1735836"/>
              <a:ext cx="9608820" cy="18415"/>
            </a:xfrm>
            <a:custGeom>
              <a:avLst/>
              <a:gdLst/>
              <a:ahLst/>
              <a:cxnLst/>
              <a:rect l="l" t="t" r="r" b="b"/>
              <a:pathLst>
                <a:path w="9608820" h="18414">
                  <a:moveTo>
                    <a:pt x="0" y="0"/>
                  </a:moveTo>
                  <a:lnTo>
                    <a:pt x="0" y="18287"/>
                  </a:lnTo>
                  <a:lnTo>
                    <a:pt x="9608820" y="18287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A3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63879" y="1754124"/>
              <a:ext cx="9608820" cy="21590"/>
            </a:xfrm>
            <a:custGeom>
              <a:avLst/>
              <a:gdLst/>
              <a:ahLst/>
              <a:cxnLst/>
              <a:rect l="l" t="t" r="r" b="b"/>
              <a:pathLst>
                <a:path w="9608820" h="21589">
                  <a:moveTo>
                    <a:pt x="0" y="0"/>
                  </a:moveTo>
                  <a:lnTo>
                    <a:pt x="0" y="21335"/>
                  </a:lnTo>
                  <a:lnTo>
                    <a:pt x="9608820" y="21335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DA2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63879" y="1775460"/>
              <a:ext cx="9608820" cy="13970"/>
            </a:xfrm>
            <a:custGeom>
              <a:avLst/>
              <a:gdLst/>
              <a:ahLst/>
              <a:cxnLst/>
              <a:rect l="l" t="t" r="r" b="b"/>
              <a:pathLst>
                <a:path w="9608820" h="13969">
                  <a:moveTo>
                    <a:pt x="0" y="0"/>
                  </a:moveTo>
                  <a:lnTo>
                    <a:pt x="0" y="13716"/>
                  </a:lnTo>
                  <a:lnTo>
                    <a:pt x="9608820" y="13716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A1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63879" y="1789176"/>
              <a:ext cx="9608820" cy="15240"/>
            </a:xfrm>
            <a:custGeom>
              <a:avLst/>
              <a:gdLst/>
              <a:ahLst/>
              <a:cxnLst/>
              <a:rect l="l" t="t" r="r" b="b"/>
              <a:pathLst>
                <a:path w="9608820" h="15239">
                  <a:moveTo>
                    <a:pt x="0" y="0"/>
                  </a:moveTo>
                  <a:lnTo>
                    <a:pt x="0" y="15240"/>
                  </a:lnTo>
                  <a:lnTo>
                    <a:pt x="9608820" y="15240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BA1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63879" y="1804416"/>
              <a:ext cx="9608820" cy="15240"/>
            </a:xfrm>
            <a:custGeom>
              <a:avLst/>
              <a:gdLst/>
              <a:ahLst/>
              <a:cxnLst/>
              <a:rect l="l" t="t" r="r" b="b"/>
              <a:pathLst>
                <a:path w="9608820" h="15239">
                  <a:moveTo>
                    <a:pt x="0" y="0"/>
                  </a:moveTo>
                  <a:lnTo>
                    <a:pt x="0" y="15239"/>
                  </a:lnTo>
                  <a:lnTo>
                    <a:pt x="9608820" y="15239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A0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63879" y="1819656"/>
              <a:ext cx="9608820" cy="15240"/>
            </a:xfrm>
            <a:custGeom>
              <a:avLst/>
              <a:gdLst/>
              <a:ahLst/>
              <a:cxnLst/>
              <a:rect l="l" t="t" r="r" b="b"/>
              <a:pathLst>
                <a:path w="9608820" h="15239">
                  <a:moveTo>
                    <a:pt x="0" y="0"/>
                  </a:moveTo>
                  <a:lnTo>
                    <a:pt x="0" y="15240"/>
                  </a:lnTo>
                  <a:lnTo>
                    <a:pt x="9608820" y="15240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A0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63879" y="1834896"/>
              <a:ext cx="9608820" cy="20320"/>
            </a:xfrm>
            <a:custGeom>
              <a:avLst/>
              <a:gdLst/>
              <a:ahLst/>
              <a:cxnLst/>
              <a:rect l="l" t="t" r="r" b="b"/>
              <a:pathLst>
                <a:path w="9608820" h="20319">
                  <a:moveTo>
                    <a:pt x="0" y="0"/>
                  </a:moveTo>
                  <a:lnTo>
                    <a:pt x="0" y="19812"/>
                  </a:lnTo>
                  <a:lnTo>
                    <a:pt x="9608820" y="19812"/>
                  </a:lnTo>
                  <a:lnTo>
                    <a:pt x="96088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9F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63879" y="1854708"/>
              <a:ext cx="9608820" cy="12700"/>
            </a:xfrm>
            <a:custGeom>
              <a:avLst/>
              <a:gdLst/>
              <a:ahLst/>
              <a:cxnLst/>
              <a:rect l="l" t="t" r="r" b="b"/>
              <a:pathLst>
                <a:path w="9608820" h="12700">
                  <a:moveTo>
                    <a:pt x="9608820" y="0"/>
                  </a:moveTo>
                  <a:lnTo>
                    <a:pt x="0" y="0"/>
                  </a:lnTo>
                  <a:lnTo>
                    <a:pt x="0" y="12191"/>
                  </a:lnTo>
                  <a:lnTo>
                    <a:pt x="9608820" y="12191"/>
                  </a:lnTo>
                  <a:lnTo>
                    <a:pt x="9608820" y="0"/>
                  </a:lnTo>
                  <a:close/>
                </a:path>
              </a:pathLst>
            </a:custGeom>
            <a:solidFill>
              <a:srgbClr val="879E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63879" y="1208532"/>
              <a:ext cx="9607550" cy="658495"/>
            </a:xfrm>
            <a:custGeom>
              <a:avLst/>
              <a:gdLst/>
              <a:ahLst/>
              <a:cxnLst/>
              <a:rect l="l" t="t" r="r" b="b"/>
              <a:pathLst>
                <a:path w="9607550" h="658494">
                  <a:moveTo>
                    <a:pt x="0" y="0"/>
                  </a:moveTo>
                  <a:lnTo>
                    <a:pt x="9607295" y="0"/>
                  </a:lnTo>
                  <a:lnTo>
                    <a:pt x="9607295" y="658368"/>
                  </a:lnTo>
                  <a:lnTo>
                    <a:pt x="0" y="658368"/>
                  </a:lnTo>
                  <a:lnTo>
                    <a:pt x="0" y="0"/>
                  </a:lnTo>
                  <a:close/>
                </a:path>
              </a:pathLst>
            </a:custGeom>
            <a:ln w="609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75132" y="1359407"/>
              <a:ext cx="638810" cy="382905"/>
            </a:xfrm>
            <a:custGeom>
              <a:avLst/>
              <a:gdLst/>
              <a:ahLst/>
              <a:cxnLst/>
              <a:rect l="l" t="t" r="r" b="b"/>
              <a:pathLst>
                <a:path w="638810" h="382905">
                  <a:moveTo>
                    <a:pt x="204216" y="24384"/>
                  </a:moveTo>
                  <a:lnTo>
                    <a:pt x="202692" y="22860"/>
                  </a:lnTo>
                  <a:lnTo>
                    <a:pt x="202692" y="21336"/>
                  </a:lnTo>
                  <a:lnTo>
                    <a:pt x="199644" y="21336"/>
                  </a:lnTo>
                  <a:lnTo>
                    <a:pt x="198120" y="19812"/>
                  </a:lnTo>
                  <a:lnTo>
                    <a:pt x="195072" y="19812"/>
                  </a:lnTo>
                  <a:lnTo>
                    <a:pt x="192024" y="18288"/>
                  </a:lnTo>
                  <a:lnTo>
                    <a:pt x="181356" y="18288"/>
                  </a:lnTo>
                  <a:lnTo>
                    <a:pt x="178308" y="19812"/>
                  </a:lnTo>
                  <a:lnTo>
                    <a:pt x="172212" y="19812"/>
                  </a:lnTo>
                  <a:lnTo>
                    <a:pt x="170688" y="21336"/>
                  </a:lnTo>
                  <a:lnTo>
                    <a:pt x="167640" y="21336"/>
                  </a:lnTo>
                  <a:lnTo>
                    <a:pt x="167640" y="24384"/>
                  </a:lnTo>
                  <a:lnTo>
                    <a:pt x="166116" y="24384"/>
                  </a:lnTo>
                  <a:lnTo>
                    <a:pt x="166116" y="138684"/>
                  </a:lnTo>
                  <a:lnTo>
                    <a:pt x="38100" y="138684"/>
                  </a:lnTo>
                  <a:lnTo>
                    <a:pt x="38100" y="24384"/>
                  </a:lnTo>
                  <a:lnTo>
                    <a:pt x="36576" y="22860"/>
                  </a:lnTo>
                  <a:lnTo>
                    <a:pt x="36576" y="21336"/>
                  </a:lnTo>
                  <a:lnTo>
                    <a:pt x="33528" y="21336"/>
                  </a:lnTo>
                  <a:lnTo>
                    <a:pt x="32004" y="19812"/>
                  </a:lnTo>
                  <a:lnTo>
                    <a:pt x="28956" y="19812"/>
                  </a:lnTo>
                  <a:lnTo>
                    <a:pt x="25908" y="18288"/>
                  </a:lnTo>
                  <a:lnTo>
                    <a:pt x="15240" y="18288"/>
                  </a:lnTo>
                  <a:lnTo>
                    <a:pt x="12192" y="19812"/>
                  </a:lnTo>
                  <a:lnTo>
                    <a:pt x="6096" y="19812"/>
                  </a:lnTo>
                  <a:lnTo>
                    <a:pt x="4572" y="21336"/>
                  </a:lnTo>
                  <a:lnTo>
                    <a:pt x="1524" y="21336"/>
                  </a:lnTo>
                  <a:lnTo>
                    <a:pt x="1524" y="22860"/>
                  </a:lnTo>
                  <a:lnTo>
                    <a:pt x="0" y="24384"/>
                  </a:lnTo>
                  <a:lnTo>
                    <a:pt x="0" y="298704"/>
                  </a:lnTo>
                  <a:lnTo>
                    <a:pt x="1524" y="300228"/>
                  </a:lnTo>
                  <a:lnTo>
                    <a:pt x="1524" y="301752"/>
                  </a:lnTo>
                  <a:lnTo>
                    <a:pt x="4572" y="301752"/>
                  </a:lnTo>
                  <a:lnTo>
                    <a:pt x="6096" y="303276"/>
                  </a:lnTo>
                  <a:lnTo>
                    <a:pt x="10668" y="303276"/>
                  </a:lnTo>
                  <a:lnTo>
                    <a:pt x="12192" y="304800"/>
                  </a:lnTo>
                  <a:lnTo>
                    <a:pt x="22860" y="304800"/>
                  </a:lnTo>
                  <a:lnTo>
                    <a:pt x="25908" y="303276"/>
                  </a:lnTo>
                  <a:lnTo>
                    <a:pt x="32004" y="303276"/>
                  </a:lnTo>
                  <a:lnTo>
                    <a:pt x="33528" y="301752"/>
                  </a:lnTo>
                  <a:lnTo>
                    <a:pt x="36576" y="301752"/>
                  </a:lnTo>
                  <a:lnTo>
                    <a:pt x="36576" y="300228"/>
                  </a:lnTo>
                  <a:lnTo>
                    <a:pt x="38100" y="298704"/>
                  </a:lnTo>
                  <a:lnTo>
                    <a:pt x="38100" y="172212"/>
                  </a:lnTo>
                  <a:lnTo>
                    <a:pt x="166116" y="172212"/>
                  </a:lnTo>
                  <a:lnTo>
                    <a:pt x="166116" y="298704"/>
                  </a:lnTo>
                  <a:lnTo>
                    <a:pt x="167640" y="298704"/>
                  </a:lnTo>
                  <a:lnTo>
                    <a:pt x="167640" y="301752"/>
                  </a:lnTo>
                  <a:lnTo>
                    <a:pt x="170688" y="301752"/>
                  </a:lnTo>
                  <a:lnTo>
                    <a:pt x="172212" y="303276"/>
                  </a:lnTo>
                  <a:lnTo>
                    <a:pt x="176784" y="303276"/>
                  </a:lnTo>
                  <a:lnTo>
                    <a:pt x="178308" y="304800"/>
                  </a:lnTo>
                  <a:lnTo>
                    <a:pt x="188976" y="304800"/>
                  </a:lnTo>
                  <a:lnTo>
                    <a:pt x="192024" y="303276"/>
                  </a:lnTo>
                  <a:lnTo>
                    <a:pt x="198120" y="303276"/>
                  </a:lnTo>
                  <a:lnTo>
                    <a:pt x="199644" y="301752"/>
                  </a:lnTo>
                  <a:lnTo>
                    <a:pt x="202692" y="301752"/>
                  </a:lnTo>
                  <a:lnTo>
                    <a:pt x="202692" y="300228"/>
                  </a:lnTo>
                  <a:lnTo>
                    <a:pt x="204216" y="298704"/>
                  </a:lnTo>
                  <a:lnTo>
                    <a:pt x="204216" y="172212"/>
                  </a:lnTo>
                  <a:lnTo>
                    <a:pt x="204216" y="138684"/>
                  </a:lnTo>
                  <a:lnTo>
                    <a:pt x="204216" y="24384"/>
                  </a:lnTo>
                  <a:close/>
                </a:path>
                <a:path w="638810" h="382905">
                  <a:moveTo>
                    <a:pt x="435864" y="97536"/>
                  </a:moveTo>
                  <a:lnTo>
                    <a:pt x="434340" y="96012"/>
                  </a:lnTo>
                  <a:lnTo>
                    <a:pt x="432816" y="96012"/>
                  </a:lnTo>
                  <a:lnTo>
                    <a:pt x="431292" y="94488"/>
                  </a:lnTo>
                  <a:lnTo>
                    <a:pt x="405384" y="94488"/>
                  </a:lnTo>
                  <a:lnTo>
                    <a:pt x="403860" y="96012"/>
                  </a:lnTo>
                  <a:lnTo>
                    <a:pt x="402336" y="96012"/>
                  </a:lnTo>
                  <a:lnTo>
                    <a:pt x="400812" y="97536"/>
                  </a:lnTo>
                  <a:lnTo>
                    <a:pt x="400812" y="99060"/>
                  </a:lnTo>
                  <a:lnTo>
                    <a:pt x="399288" y="102108"/>
                  </a:lnTo>
                  <a:lnTo>
                    <a:pt x="345948" y="260604"/>
                  </a:lnTo>
                  <a:lnTo>
                    <a:pt x="344424" y="260604"/>
                  </a:lnTo>
                  <a:lnTo>
                    <a:pt x="288036" y="102108"/>
                  </a:lnTo>
                  <a:lnTo>
                    <a:pt x="288036" y="100584"/>
                  </a:lnTo>
                  <a:lnTo>
                    <a:pt x="286512" y="99060"/>
                  </a:lnTo>
                  <a:lnTo>
                    <a:pt x="286512" y="97536"/>
                  </a:lnTo>
                  <a:lnTo>
                    <a:pt x="284988" y="97536"/>
                  </a:lnTo>
                  <a:lnTo>
                    <a:pt x="284988" y="96012"/>
                  </a:lnTo>
                  <a:lnTo>
                    <a:pt x="283464" y="96012"/>
                  </a:lnTo>
                  <a:lnTo>
                    <a:pt x="281940" y="94488"/>
                  </a:lnTo>
                  <a:lnTo>
                    <a:pt x="254508" y="94488"/>
                  </a:lnTo>
                  <a:lnTo>
                    <a:pt x="251460" y="96012"/>
                  </a:lnTo>
                  <a:lnTo>
                    <a:pt x="248412" y="99060"/>
                  </a:lnTo>
                  <a:lnTo>
                    <a:pt x="248412" y="102108"/>
                  </a:lnTo>
                  <a:lnTo>
                    <a:pt x="251460" y="108204"/>
                  </a:lnTo>
                  <a:lnTo>
                    <a:pt x="321564" y="295656"/>
                  </a:lnTo>
                  <a:lnTo>
                    <a:pt x="321564" y="298704"/>
                  </a:lnTo>
                  <a:lnTo>
                    <a:pt x="324612" y="301752"/>
                  </a:lnTo>
                  <a:lnTo>
                    <a:pt x="326136" y="301752"/>
                  </a:lnTo>
                  <a:lnTo>
                    <a:pt x="327660" y="303276"/>
                  </a:lnTo>
                  <a:lnTo>
                    <a:pt x="300228" y="371856"/>
                  </a:lnTo>
                  <a:lnTo>
                    <a:pt x="298704" y="373380"/>
                  </a:lnTo>
                  <a:lnTo>
                    <a:pt x="298704" y="377952"/>
                  </a:lnTo>
                  <a:lnTo>
                    <a:pt x="301752" y="381000"/>
                  </a:lnTo>
                  <a:lnTo>
                    <a:pt x="303276" y="381000"/>
                  </a:lnTo>
                  <a:lnTo>
                    <a:pt x="306324" y="382524"/>
                  </a:lnTo>
                  <a:lnTo>
                    <a:pt x="327660" y="382524"/>
                  </a:lnTo>
                  <a:lnTo>
                    <a:pt x="332232" y="381000"/>
                  </a:lnTo>
                  <a:lnTo>
                    <a:pt x="335280" y="379476"/>
                  </a:lnTo>
                  <a:lnTo>
                    <a:pt x="336804" y="377952"/>
                  </a:lnTo>
                  <a:lnTo>
                    <a:pt x="338328" y="374904"/>
                  </a:lnTo>
                  <a:lnTo>
                    <a:pt x="364236" y="303276"/>
                  </a:lnTo>
                  <a:lnTo>
                    <a:pt x="379780" y="260604"/>
                  </a:lnTo>
                  <a:lnTo>
                    <a:pt x="435864" y="106680"/>
                  </a:lnTo>
                  <a:lnTo>
                    <a:pt x="435864" y="97536"/>
                  </a:lnTo>
                  <a:close/>
                </a:path>
                <a:path w="638810" h="382905">
                  <a:moveTo>
                    <a:pt x="638556" y="3048"/>
                  </a:moveTo>
                  <a:lnTo>
                    <a:pt x="637032" y="3048"/>
                  </a:lnTo>
                  <a:lnTo>
                    <a:pt x="637032" y="1524"/>
                  </a:lnTo>
                  <a:lnTo>
                    <a:pt x="633984" y="1524"/>
                  </a:lnTo>
                  <a:lnTo>
                    <a:pt x="632460" y="0"/>
                  </a:lnTo>
                  <a:lnTo>
                    <a:pt x="609600" y="0"/>
                  </a:lnTo>
                  <a:lnTo>
                    <a:pt x="608076" y="1524"/>
                  </a:lnTo>
                  <a:lnTo>
                    <a:pt x="605028" y="1524"/>
                  </a:lnTo>
                  <a:lnTo>
                    <a:pt x="603504" y="3048"/>
                  </a:lnTo>
                  <a:lnTo>
                    <a:pt x="603504" y="120396"/>
                  </a:lnTo>
                  <a:lnTo>
                    <a:pt x="603504" y="158496"/>
                  </a:lnTo>
                  <a:lnTo>
                    <a:pt x="603504" y="237744"/>
                  </a:lnTo>
                  <a:lnTo>
                    <a:pt x="597408" y="245364"/>
                  </a:lnTo>
                  <a:lnTo>
                    <a:pt x="582168" y="260604"/>
                  </a:lnTo>
                  <a:lnTo>
                    <a:pt x="576072" y="265176"/>
                  </a:lnTo>
                  <a:lnTo>
                    <a:pt x="566928" y="271272"/>
                  </a:lnTo>
                  <a:lnTo>
                    <a:pt x="553212" y="275844"/>
                  </a:lnTo>
                  <a:lnTo>
                    <a:pt x="534924" y="275844"/>
                  </a:lnTo>
                  <a:lnTo>
                    <a:pt x="527304" y="274320"/>
                  </a:lnTo>
                  <a:lnTo>
                    <a:pt x="515112" y="265176"/>
                  </a:lnTo>
                  <a:lnTo>
                    <a:pt x="509016" y="259080"/>
                  </a:lnTo>
                  <a:lnTo>
                    <a:pt x="505942" y="251421"/>
                  </a:lnTo>
                  <a:lnTo>
                    <a:pt x="503059" y="245732"/>
                  </a:lnTo>
                  <a:lnTo>
                    <a:pt x="495554" y="205003"/>
                  </a:lnTo>
                  <a:lnTo>
                    <a:pt x="495300" y="198120"/>
                  </a:lnTo>
                  <a:lnTo>
                    <a:pt x="495554" y="190411"/>
                  </a:lnTo>
                  <a:lnTo>
                    <a:pt x="504342" y="151409"/>
                  </a:lnTo>
                  <a:lnTo>
                    <a:pt x="507492" y="146304"/>
                  </a:lnTo>
                  <a:lnTo>
                    <a:pt x="510540" y="138684"/>
                  </a:lnTo>
                  <a:lnTo>
                    <a:pt x="516636" y="132588"/>
                  </a:lnTo>
                  <a:lnTo>
                    <a:pt x="528828" y="123444"/>
                  </a:lnTo>
                  <a:lnTo>
                    <a:pt x="536448" y="121920"/>
                  </a:lnTo>
                  <a:lnTo>
                    <a:pt x="545592" y="121920"/>
                  </a:lnTo>
                  <a:lnTo>
                    <a:pt x="581418" y="136423"/>
                  </a:lnTo>
                  <a:lnTo>
                    <a:pt x="603504" y="158496"/>
                  </a:lnTo>
                  <a:lnTo>
                    <a:pt x="603504" y="120396"/>
                  </a:lnTo>
                  <a:lnTo>
                    <a:pt x="567397" y="95300"/>
                  </a:lnTo>
                  <a:lnTo>
                    <a:pt x="542544" y="91440"/>
                  </a:lnTo>
                  <a:lnTo>
                    <a:pt x="532536" y="91782"/>
                  </a:lnTo>
                  <a:lnTo>
                    <a:pt x="491286" y="108013"/>
                  </a:lnTo>
                  <a:lnTo>
                    <a:pt x="466763" y="145694"/>
                  </a:lnTo>
                  <a:lnTo>
                    <a:pt x="459003" y="188887"/>
                  </a:lnTo>
                  <a:lnTo>
                    <a:pt x="458787" y="198120"/>
                  </a:lnTo>
                  <a:lnTo>
                    <a:pt x="458812" y="205003"/>
                  </a:lnTo>
                  <a:lnTo>
                    <a:pt x="464375" y="251460"/>
                  </a:lnTo>
                  <a:lnTo>
                    <a:pt x="487489" y="288417"/>
                  </a:lnTo>
                  <a:lnTo>
                    <a:pt x="527964" y="305993"/>
                  </a:lnTo>
                  <a:lnTo>
                    <a:pt x="537972" y="306324"/>
                  </a:lnTo>
                  <a:lnTo>
                    <a:pt x="547966" y="305752"/>
                  </a:lnTo>
                  <a:lnTo>
                    <a:pt x="591121" y="285940"/>
                  </a:lnTo>
                  <a:lnTo>
                    <a:pt x="602170" y="275844"/>
                  </a:lnTo>
                  <a:lnTo>
                    <a:pt x="606552" y="271272"/>
                  </a:lnTo>
                  <a:lnTo>
                    <a:pt x="606552" y="300228"/>
                  </a:lnTo>
                  <a:lnTo>
                    <a:pt x="608076" y="300228"/>
                  </a:lnTo>
                  <a:lnTo>
                    <a:pt x="608076" y="301752"/>
                  </a:lnTo>
                  <a:lnTo>
                    <a:pt x="609600" y="301752"/>
                  </a:lnTo>
                  <a:lnTo>
                    <a:pt x="611124" y="303276"/>
                  </a:lnTo>
                  <a:lnTo>
                    <a:pt x="615696" y="303276"/>
                  </a:lnTo>
                  <a:lnTo>
                    <a:pt x="617220" y="304800"/>
                  </a:lnTo>
                  <a:lnTo>
                    <a:pt x="626364" y="304800"/>
                  </a:lnTo>
                  <a:lnTo>
                    <a:pt x="629412" y="303276"/>
                  </a:lnTo>
                  <a:lnTo>
                    <a:pt x="635508" y="303276"/>
                  </a:lnTo>
                  <a:lnTo>
                    <a:pt x="637032" y="301752"/>
                  </a:lnTo>
                  <a:lnTo>
                    <a:pt x="638556" y="301752"/>
                  </a:lnTo>
                  <a:lnTo>
                    <a:pt x="638556" y="271272"/>
                  </a:lnTo>
                  <a:lnTo>
                    <a:pt x="638556" y="121920"/>
                  </a:lnTo>
                  <a:lnTo>
                    <a:pt x="638556" y="120396"/>
                  </a:lnTo>
                  <a:lnTo>
                    <a:pt x="638556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9220" y="1450848"/>
              <a:ext cx="115824" cy="213360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4856" y="1450848"/>
              <a:ext cx="161544" cy="214883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40407" y="1453896"/>
              <a:ext cx="169164" cy="211835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1975104" y="1357883"/>
              <a:ext cx="143510" cy="306705"/>
            </a:xfrm>
            <a:custGeom>
              <a:avLst/>
              <a:gdLst/>
              <a:ahLst/>
              <a:cxnLst/>
              <a:rect l="l" t="t" r="r" b="b"/>
              <a:pathLst>
                <a:path w="143510" h="306705">
                  <a:moveTo>
                    <a:pt x="36576" y="4572"/>
                  </a:moveTo>
                  <a:lnTo>
                    <a:pt x="35052" y="4572"/>
                  </a:lnTo>
                  <a:lnTo>
                    <a:pt x="35052" y="3048"/>
                  </a:lnTo>
                  <a:lnTo>
                    <a:pt x="33528" y="3048"/>
                  </a:lnTo>
                  <a:lnTo>
                    <a:pt x="32004" y="1524"/>
                  </a:lnTo>
                  <a:lnTo>
                    <a:pt x="28956" y="0"/>
                  </a:lnTo>
                  <a:lnTo>
                    <a:pt x="9144" y="0"/>
                  </a:lnTo>
                  <a:lnTo>
                    <a:pt x="7620" y="1524"/>
                  </a:lnTo>
                  <a:lnTo>
                    <a:pt x="4572" y="1524"/>
                  </a:lnTo>
                  <a:lnTo>
                    <a:pt x="3048" y="3048"/>
                  </a:lnTo>
                  <a:lnTo>
                    <a:pt x="1524" y="3048"/>
                  </a:lnTo>
                  <a:lnTo>
                    <a:pt x="1524" y="4572"/>
                  </a:lnTo>
                  <a:lnTo>
                    <a:pt x="0" y="4572"/>
                  </a:lnTo>
                  <a:lnTo>
                    <a:pt x="0" y="301752"/>
                  </a:lnTo>
                  <a:lnTo>
                    <a:pt x="1524" y="301752"/>
                  </a:lnTo>
                  <a:lnTo>
                    <a:pt x="1524" y="303276"/>
                  </a:lnTo>
                  <a:lnTo>
                    <a:pt x="4572" y="303276"/>
                  </a:lnTo>
                  <a:lnTo>
                    <a:pt x="4572" y="304800"/>
                  </a:lnTo>
                  <a:lnTo>
                    <a:pt x="9144" y="304800"/>
                  </a:lnTo>
                  <a:lnTo>
                    <a:pt x="12192" y="306324"/>
                  </a:lnTo>
                  <a:lnTo>
                    <a:pt x="21336" y="306324"/>
                  </a:lnTo>
                  <a:lnTo>
                    <a:pt x="24384" y="304800"/>
                  </a:lnTo>
                  <a:lnTo>
                    <a:pt x="32004" y="304800"/>
                  </a:lnTo>
                  <a:lnTo>
                    <a:pt x="32004" y="303276"/>
                  </a:lnTo>
                  <a:lnTo>
                    <a:pt x="35052" y="303276"/>
                  </a:lnTo>
                  <a:lnTo>
                    <a:pt x="35052" y="301752"/>
                  </a:lnTo>
                  <a:lnTo>
                    <a:pt x="36576" y="301752"/>
                  </a:lnTo>
                  <a:lnTo>
                    <a:pt x="36576" y="4572"/>
                  </a:lnTo>
                  <a:close/>
                </a:path>
                <a:path w="143510" h="306705">
                  <a:moveTo>
                    <a:pt x="140208" y="100584"/>
                  </a:moveTo>
                  <a:lnTo>
                    <a:pt x="138684" y="100584"/>
                  </a:lnTo>
                  <a:lnTo>
                    <a:pt x="138684" y="99060"/>
                  </a:lnTo>
                  <a:lnTo>
                    <a:pt x="137160" y="97536"/>
                  </a:lnTo>
                  <a:lnTo>
                    <a:pt x="135636" y="97536"/>
                  </a:lnTo>
                  <a:lnTo>
                    <a:pt x="134112" y="96012"/>
                  </a:lnTo>
                  <a:lnTo>
                    <a:pt x="109728" y="96012"/>
                  </a:lnTo>
                  <a:lnTo>
                    <a:pt x="108204" y="97536"/>
                  </a:lnTo>
                  <a:lnTo>
                    <a:pt x="105156" y="97536"/>
                  </a:lnTo>
                  <a:lnTo>
                    <a:pt x="105156" y="99060"/>
                  </a:lnTo>
                  <a:lnTo>
                    <a:pt x="103632" y="100584"/>
                  </a:lnTo>
                  <a:lnTo>
                    <a:pt x="103632" y="301752"/>
                  </a:lnTo>
                  <a:lnTo>
                    <a:pt x="105156" y="301752"/>
                  </a:lnTo>
                  <a:lnTo>
                    <a:pt x="105156" y="303276"/>
                  </a:lnTo>
                  <a:lnTo>
                    <a:pt x="106680" y="303276"/>
                  </a:lnTo>
                  <a:lnTo>
                    <a:pt x="108204" y="304800"/>
                  </a:lnTo>
                  <a:lnTo>
                    <a:pt x="112776" y="304800"/>
                  </a:lnTo>
                  <a:lnTo>
                    <a:pt x="115824" y="306324"/>
                  </a:lnTo>
                  <a:lnTo>
                    <a:pt x="124968" y="306324"/>
                  </a:lnTo>
                  <a:lnTo>
                    <a:pt x="128016" y="304800"/>
                  </a:lnTo>
                  <a:lnTo>
                    <a:pt x="134112" y="304800"/>
                  </a:lnTo>
                  <a:lnTo>
                    <a:pt x="135636" y="303276"/>
                  </a:lnTo>
                  <a:lnTo>
                    <a:pt x="138684" y="303276"/>
                  </a:lnTo>
                  <a:lnTo>
                    <a:pt x="138684" y="301752"/>
                  </a:lnTo>
                  <a:lnTo>
                    <a:pt x="140208" y="301752"/>
                  </a:lnTo>
                  <a:lnTo>
                    <a:pt x="140208" y="100584"/>
                  </a:lnTo>
                  <a:close/>
                </a:path>
                <a:path w="143510" h="306705">
                  <a:moveTo>
                    <a:pt x="143256" y="27432"/>
                  </a:moveTo>
                  <a:lnTo>
                    <a:pt x="141732" y="21336"/>
                  </a:lnTo>
                  <a:lnTo>
                    <a:pt x="135636" y="15240"/>
                  </a:lnTo>
                  <a:lnTo>
                    <a:pt x="112776" y="15240"/>
                  </a:lnTo>
                  <a:lnTo>
                    <a:pt x="106680" y="16764"/>
                  </a:lnTo>
                  <a:lnTo>
                    <a:pt x="100584" y="22860"/>
                  </a:lnTo>
                  <a:lnTo>
                    <a:pt x="99060" y="27432"/>
                  </a:lnTo>
                  <a:lnTo>
                    <a:pt x="99060" y="44196"/>
                  </a:lnTo>
                  <a:lnTo>
                    <a:pt x="100584" y="50292"/>
                  </a:lnTo>
                  <a:lnTo>
                    <a:pt x="106680" y="56388"/>
                  </a:lnTo>
                  <a:lnTo>
                    <a:pt x="112776" y="57912"/>
                  </a:lnTo>
                  <a:lnTo>
                    <a:pt x="129540" y="57912"/>
                  </a:lnTo>
                  <a:lnTo>
                    <a:pt x="135636" y="56388"/>
                  </a:lnTo>
                  <a:lnTo>
                    <a:pt x="141732" y="50292"/>
                  </a:lnTo>
                  <a:lnTo>
                    <a:pt x="143256" y="44196"/>
                  </a:lnTo>
                  <a:lnTo>
                    <a:pt x="143256" y="274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68651" y="1450848"/>
              <a:ext cx="153924" cy="214883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68880" y="1356360"/>
              <a:ext cx="2101596" cy="309371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4721390" y="1351787"/>
              <a:ext cx="471170" cy="386080"/>
            </a:xfrm>
            <a:custGeom>
              <a:avLst/>
              <a:gdLst/>
              <a:ahLst/>
              <a:cxnLst/>
              <a:rect l="l" t="t" r="r" b="b"/>
              <a:pathLst>
                <a:path w="471170" h="386080">
                  <a:moveTo>
                    <a:pt x="79209" y="4572"/>
                  </a:moveTo>
                  <a:lnTo>
                    <a:pt x="76161" y="1524"/>
                  </a:lnTo>
                  <a:lnTo>
                    <a:pt x="73113" y="1524"/>
                  </a:lnTo>
                  <a:lnTo>
                    <a:pt x="70065" y="0"/>
                  </a:lnTo>
                  <a:lnTo>
                    <a:pt x="57873" y="0"/>
                  </a:lnTo>
                  <a:lnTo>
                    <a:pt x="56349" y="1524"/>
                  </a:lnTo>
                  <a:lnTo>
                    <a:pt x="50253" y="1524"/>
                  </a:lnTo>
                  <a:lnTo>
                    <a:pt x="50253" y="3048"/>
                  </a:lnTo>
                  <a:lnTo>
                    <a:pt x="48729" y="3048"/>
                  </a:lnTo>
                  <a:lnTo>
                    <a:pt x="47205" y="4572"/>
                  </a:lnTo>
                  <a:lnTo>
                    <a:pt x="27393" y="50292"/>
                  </a:lnTo>
                  <a:lnTo>
                    <a:pt x="12153" y="96012"/>
                  </a:lnTo>
                  <a:lnTo>
                    <a:pt x="3009" y="144780"/>
                  </a:lnTo>
                  <a:lnTo>
                    <a:pt x="1244" y="156476"/>
                  </a:lnTo>
                  <a:lnTo>
                    <a:pt x="342" y="168605"/>
                  </a:lnTo>
                  <a:lnTo>
                    <a:pt x="0" y="181000"/>
                  </a:lnTo>
                  <a:lnTo>
                    <a:pt x="0" y="205892"/>
                  </a:lnTo>
                  <a:lnTo>
                    <a:pt x="330" y="217932"/>
                  </a:lnTo>
                  <a:lnTo>
                    <a:pt x="1244" y="229984"/>
                  </a:lnTo>
                  <a:lnTo>
                    <a:pt x="3009" y="242316"/>
                  </a:lnTo>
                  <a:lnTo>
                    <a:pt x="4432" y="253987"/>
                  </a:lnTo>
                  <a:lnTo>
                    <a:pt x="6438" y="265938"/>
                  </a:lnTo>
                  <a:lnTo>
                    <a:pt x="9004" y="277901"/>
                  </a:lnTo>
                  <a:lnTo>
                    <a:pt x="12153" y="289560"/>
                  </a:lnTo>
                  <a:lnTo>
                    <a:pt x="14960" y="301231"/>
                  </a:lnTo>
                  <a:lnTo>
                    <a:pt x="31978" y="348005"/>
                  </a:lnTo>
                  <a:lnTo>
                    <a:pt x="47205" y="381000"/>
                  </a:lnTo>
                  <a:lnTo>
                    <a:pt x="47205" y="382524"/>
                  </a:lnTo>
                  <a:lnTo>
                    <a:pt x="48729" y="382524"/>
                  </a:lnTo>
                  <a:lnTo>
                    <a:pt x="50253" y="384048"/>
                  </a:lnTo>
                  <a:lnTo>
                    <a:pt x="51777" y="384048"/>
                  </a:lnTo>
                  <a:lnTo>
                    <a:pt x="53301" y="385572"/>
                  </a:lnTo>
                  <a:lnTo>
                    <a:pt x="74637" y="385572"/>
                  </a:lnTo>
                  <a:lnTo>
                    <a:pt x="76161" y="384048"/>
                  </a:lnTo>
                  <a:lnTo>
                    <a:pt x="77685" y="384048"/>
                  </a:lnTo>
                  <a:lnTo>
                    <a:pt x="79209" y="382524"/>
                  </a:lnTo>
                  <a:lnTo>
                    <a:pt x="79209" y="377952"/>
                  </a:lnTo>
                  <a:lnTo>
                    <a:pt x="77685" y="376428"/>
                  </a:lnTo>
                  <a:lnTo>
                    <a:pt x="68846" y="353783"/>
                  </a:lnTo>
                  <a:lnTo>
                    <a:pt x="53467" y="308495"/>
                  </a:lnTo>
                  <a:lnTo>
                    <a:pt x="43205" y="262115"/>
                  </a:lnTo>
                  <a:lnTo>
                    <a:pt x="38633" y="215773"/>
                  </a:lnTo>
                  <a:lnTo>
                    <a:pt x="38061" y="192024"/>
                  </a:lnTo>
                  <a:lnTo>
                    <a:pt x="38633" y="169151"/>
                  </a:lnTo>
                  <a:lnTo>
                    <a:pt x="43205" y="122809"/>
                  </a:lnTo>
                  <a:lnTo>
                    <a:pt x="53492" y="76225"/>
                  </a:lnTo>
                  <a:lnTo>
                    <a:pt x="69494" y="31127"/>
                  </a:lnTo>
                  <a:lnTo>
                    <a:pt x="79209" y="9144"/>
                  </a:lnTo>
                  <a:lnTo>
                    <a:pt x="79209" y="4572"/>
                  </a:lnTo>
                  <a:close/>
                </a:path>
                <a:path w="471170" h="386080">
                  <a:moveTo>
                    <a:pt x="470877" y="19812"/>
                  </a:moveTo>
                  <a:lnTo>
                    <a:pt x="432777" y="10668"/>
                  </a:lnTo>
                  <a:lnTo>
                    <a:pt x="396201" y="9144"/>
                  </a:lnTo>
                  <a:lnTo>
                    <a:pt x="379361" y="10058"/>
                  </a:lnTo>
                  <a:lnTo>
                    <a:pt x="333717" y="25908"/>
                  </a:lnTo>
                  <a:lnTo>
                    <a:pt x="294919" y="58915"/>
                  </a:lnTo>
                  <a:lnTo>
                    <a:pt x="265137" y="107632"/>
                  </a:lnTo>
                  <a:lnTo>
                    <a:pt x="251421" y="147828"/>
                  </a:lnTo>
                  <a:lnTo>
                    <a:pt x="243230" y="186690"/>
                  </a:lnTo>
                  <a:lnTo>
                    <a:pt x="240753" y="220980"/>
                  </a:lnTo>
                  <a:lnTo>
                    <a:pt x="241935" y="242443"/>
                  </a:lnTo>
                  <a:lnTo>
                    <a:pt x="262089" y="291084"/>
                  </a:lnTo>
                  <a:lnTo>
                    <a:pt x="305155" y="312521"/>
                  </a:lnTo>
                  <a:lnTo>
                    <a:pt x="324573" y="313944"/>
                  </a:lnTo>
                  <a:lnTo>
                    <a:pt x="346265" y="313359"/>
                  </a:lnTo>
                  <a:lnTo>
                    <a:pt x="389077" y="308165"/>
                  </a:lnTo>
                  <a:lnTo>
                    <a:pt x="423633" y="240792"/>
                  </a:lnTo>
                  <a:lnTo>
                    <a:pt x="396811" y="250507"/>
                  </a:lnTo>
                  <a:lnTo>
                    <a:pt x="391629" y="259092"/>
                  </a:lnTo>
                  <a:lnTo>
                    <a:pt x="363804" y="286727"/>
                  </a:lnTo>
                  <a:lnTo>
                    <a:pt x="329145" y="294132"/>
                  </a:lnTo>
                  <a:lnTo>
                    <a:pt x="317423" y="293255"/>
                  </a:lnTo>
                  <a:lnTo>
                    <a:pt x="284378" y="258508"/>
                  </a:lnTo>
                  <a:lnTo>
                    <a:pt x="281901" y="230124"/>
                  </a:lnTo>
                  <a:lnTo>
                    <a:pt x="282752" y="208127"/>
                  </a:lnTo>
                  <a:lnTo>
                    <a:pt x="289610" y="162407"/>
                  </a:lnTo>
                  <a:lnTo>
                    <a:pt x="304190" y="114922"/>
                  </a:lnTo>
                  <a:lnTo>
                    <a:pt x="324764" y="74828"/>
                  </a:lnTo>
                  <a:lnTo>
                    <a:pt x="350494" y="45034"/>
                  </a:lnTo>
                  <a:lnTo>
                    <a:pt x="393153" y="28956"/>
                  </a:lnTo>
                  <a:lnTo>
                    <a:pt x="403720" y="29578"/>
                  </a:lnTo>
                  <a:lnTo>
                    <a:pt x="432968" y="56197"/>
                  </a:lnTo>
                  <a:lnTo>
                    <a:pt x="437349" y="79248"/>
                  </a:lnTo>
                  <a:lnTo>
                    <a:pt x="458685" y="79248"/>
                  </a:lnTo>
                  <a:lnTo>
                    <a:pt x="470877" y="198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92267" y="1591056"/>
              <a:ext cx="140208" cy="16611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74208" y="1612392"/>
              <a:ext cx="65531" cy="109727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5663184" y="1360932"/>
              <a:ext cx="231775" cy="304800"/>
            </a:xfrm>
            <a:custGeom>
              <a:avLst/>
              <a:gdLst/>
              <a:ahLst/>
              <a:cxnLst/>
              <a:rect l="l" t="t" r="r" b="b"/>
              <a:pathLst>
                <a:path w="231775" h="304800">
                  <a:moveTo>
                    <a:pt x="156971" y="0"/>
                  </a:moveTo>
                  <a:lnTo>
                    <a:pt x="108751" y="9001"/>
                  </a:lnTo>
                  <a:lnTo>
                    <a:pt x="67055" y="36957"/>
                  </a:lnTo>
                  <a:lnTo>
                    <a:pt x="34480" y="80605"/>
                  </a:lnTo>
                  <a:lnTo>
                    <a:pt x="18478" y="117800"/>
                  </a:lnTo>
                  <a:lnTo>
                    <a:pt x="7072" y="158686"/>
                  </a:lnTo>
                  <a:lnTo>
                    <a:pt x="0" y="211836"/>
                  </a:lnTo>
                  <a:lnTo>
                    <a:pt x="1428" y="233291"/>
                  </a:lnTo>
                  <a:lnTo>
                    <a:pt x="22860" y="281940"/>
                  </a:lnTo>
                  <a:lnTo>
                    <a:pt x="65936" y="303371"/>
                  </a:lnTo>
                  <a:lnTo>
                    <a:pt x="85343" y="304800"/>
                  </a:lnTo>
                  <a:lnTo>
                    <a:pt x="107037" y="304204"/>
                  </a:lnTo>
                  <a:lnTo>
                    <a:pt x="128587" y="302323"/>
                  </a:lnTo>
                  <a:lnTo>
                    <a:pt x="149852" y="299013"/>
                  </a:lnTo>
                  <a:lnTo>
                    <a:pt x="170687" y="294132"/>
                  </a:lnTo>
                  <a:lnTo>
                    <a:pt x="182879" y="231648"/>
                  </a:lnTo>
                  <a:lnTo>
                    <a:pt x="163067" y="231648"/>
                  </a:lnTo>
                  <a:lnTo>
                    <a:pt x="157376" y="241363"/>
                  </a:lnTo>
                  <a:lnTo>
                    <a:pt x="151828" y="249936"/>
                  </a:lnTo>
                  <a:lnTo>
                    <a:pt x="124586" y="277582"/>
                  </a:lnTo>
                  <a:lnTo>
                    <a:pt x="89915" y="284988"/>
                  </a:lnTo>
                  <a:lnTo>
                    <a:pt x="78200" y="284106"/>
                  </a:lnTo>
                  <a:lnTo>
                    <a:pt x="44386" y="249364"/>
                  </a:lnTo>
                  <a:lnTo>
                    <a:pt x="41148" y="220980"/>
                  </a:lnTo>
                  <a:lnTo>
                    <a:pt x="42243" y="198977"/>
                  </a:lnTo>
                  <a:lnTo>
                    <a:pt x="50149" y="153257"/>
                  </a:lnTo>
                  <a:lnTo>
                    <a:pt x="64960" y="105775"/>
                  </a:lnTo>
                  <a:lnTo>
                    <a:pt x="85534" y="65674"/>
                  </a:lnTo>
                  <a:lnTo>
                    <a:pt x="111275" y="35885"/>
                  </a:lnTo>
                  <a:lnTo>
                    <a:pt x="153924" y="19812"/>
                  </a:lnTo>
                  <a:lnTo>
                    <a:pt x="164496" y="20431"/>
                  </a:lnTo>
                  <a:lnTo>
                    <a:pt x="193738" y="47053"/>
                  </a:lnTo>
                  <a:lnTo>
                    <a:pt x="198119" y="70104"/>
                  </a:lnTo>
                  <a:lnTo>
                    <a:pt x="217931" y="70104"/>
                  </a:lnTo>
                  <a:lnTo>
                    <a:pt x="231648" y="10668"/>
                  </a:lnTo>
                  <a:lnTo>
                    <a:pt x="221622" y="7524"/>
                  </a:lnTo>
                  <a:lnTo>
                    <a:pt x="212026" y="4953"/>
                  </a:lnTo>
                  <a:lnTo>
                    <a:pt x="202715" y="2952"/>
                  </a:lnTo>
                  <a:lnTo>
                    <a:pt x="193548" y="1524"/>
                  </a:lnTo>
                  <a:lnTo>
                    <a:pt x="185261" y="642"/>
                  </a:lnTo>
                  <a:lnTo>
                    <a:pt x="176402" y="190"/>
                  </a:lnTo>
                  <a:lnTo>
                    <a:pt x="156971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82640" y="1591056"/>
              <a:ext cx="167639" cy="16611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93535" y="1612392"/>
              <a:ext cx="65531" cy="109727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6384035" y="1360932"/>
              <a:ext cx="231775" cy="304800"/>
            </a:xfrm>
            <a:custGeom>
              <a:avLst/>
              <a:gdLst/>
              <a:ahLst/>
              <a:cxnLst/>
              <a:rect l="l" t="t" r="r" b="b"/>
              <a:pathLst>
                <a:path w="231775" h="304800">
                  <a:moveTo>
                    <a:pt x="156971" y="0"/>
                  </a:moveTo>
                  <a:lnTo>
                    <a:pt x="108108" y="9001"/>
                  </a:lnTo>
                  <a:lnTo>
                    <a:pt x="66865" y="36957"/>
                  </a:lnTo>
                  <a:lnTo>
                    <a:pt x="34480" y="80605"/>
                  </a:lnTo>
                  <a:lnTo>
                    <a:pt x="18478" y="117800"/>
                  </a:lnTo>
                  <a:lnTo>
                    <a:pt x="7072" y="158686"/>
                  </a:lnTo>
                  <a:lnTo>
                    <a:pt x="0" y="211836"/>
                  </a:lnTo>
                  <a:lnTo>
                    <a:pt x="1404" y="233291"/>
                  </a:lnTo>
                  <a:lnTo>
                    <a:pt x="21336" y="281940"/>
                  </a:lnTo>
                  <a:lnTo>
                    <a:pt x="64412" y="303371"/>
                  </a:lnTo>
                  <a:lnTo>
                    <a:pt x="83819" y="304800"/>
                  </a:lnTo>
                  <a:lnTo>
                    <a:pt x="106156" y="304204"/>
                  </a:lnTo>
                  <a:lnTo>
                    <a:pt x="127635" y="302323"/>
                  </a:lnTo>
                  <a:lnTo>
                    <a:pt x="148542" y="299013"/>
                  </a:lnTo>
                  <a:lnTo>
                    <a:pt x="169163" y="294132"/>
                  </a:lnTo>
                  <a:lnTo>
                    <a:pt x="182880" y="231648"/>
                  </a:lnTo>
                  <a:lnTo>
                    <a:pt x="161543" y="231648"/>
                  </a:lnTo>
                  <a:lnTo>
                    <a:pt x="156710" y="241363"/>
                  </a:lnTo>
                  <a:lnTo>
                    <a:pt x="151447" y="249936"/>
                  </a:lnTo>
                  <a:lnTo>
                    <a:pt x="123920" y="277582"/>
                  </a:lnTo>
                  <a:lnTo>
                    <a:pt x="88391" y="284988"/>
                  </a:lnTo>
                  <a:lnTo>
                    <a:pt x="77557" y="284106"/>
                  </a:lnTo>
                  <a:lnTo>
                    <a:pt x="44386" y="249364"/>
                  </a:lnTo>
                  <a:lnTo>
                    <a:pt x="41148" y="220980"/>
                  </a:lnTo>
                  <a:lnTo>
                    <a:pt x="42029" y="198977"/>
                  </a:lnTo>
                  <a:lnTo>
                    <a:pt x="49506" y="153257"/>
                  </a:lnTo>
                  <a:lnTo>
                    <a:pt x="64103" y="105775"/>
                  </a:lnTo>
                  <a:lnTo>
                    <a:pt x="84677" y="65674"/>
                  </a:lnTo>
                  <a:lnTo>
                    <a:pt x="110418" y="35885"/>
                  </a:lnTo>
                  <a:lnTo>
                    <a:pt x="153923" y="19812"/>
                  </a:lnTo>
                  <a:lnTo>
                    <a:pt x="163639" y="20431"/>
                  </a:lnTo>
                  <a:lnTo>
                    <a:pt x="192976" y="47053"/>
                  </a:lnTo>
                  <a:lnTo>
                    <a:pt x="196595" y="70104"/>
                  </a:lnTo>
                  <a:lnTo>
                    <a:pt x="217932" y="70104"/>
                  </a:lnTo>
                  <a:lnTo>
                    <a:pt x="231647" y="10668"/>
                  </a:lnTo>
                  <a:lnTo>
                    <a:pt x="220765" y="7524"/>
                  </a:lnTo>
                  <a:lnTo>
                    <a:pt x="210883" y="4953"/>
                  </a:lnTo>
                  <a:lnTo>
                    <a:pt x="201858" y="2952"/>
                  </a:lnTo>
                  <a:lnTo>
                    <a:pt x="193547" y="1524"/>
                  </a:lnTo>
                  <a:lnTo>
                    <a:pt x="184404" y="642"/>
                  </a:lnTo>
                  <a:lnTo>
                    <a:pt x="175260" y="190"/>
                  </a:lnTo>
                  <a:lnTo>
                    <a:pt x="156971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615756" y="1536192"/>
              <a:ext cx="176711" cy="220980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937247" y="1612392"/>
              <a:ext cx="65531" cy="109727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7130796" y="1360932"/>
              <a:ext cx="231775" cy="304800"/>
            </a:xfrm>
            <a:custGeom>
              <a:avLst/>
              <a:gdLst/>
              <a:ahLst/>
              <a:cxnLst/>
              <a:rect l="l" t="t" r="r" b="b"/>
              <a:pathLst>
                <a:path w="231775" h="304800">
                  <a:moveTo>
                    <a:pt x="156972" y="0"/>
                  </a:moveTo>
                  <a:lnTo>
                    <a:pt x="108108" y="9001"/>
                  </a:lnTo>
                  <a:lnTo>
                    <a:pt x="66865" y="36957"/>
                  </a:lnTo>
                  <a:lnTo>
                    <a:pt x="34480" y="80605"/>
                  </a:lnTo>
                  <a:lnTo>
                    <a:pt x="18478" y="117800"/>
                  </a:lnTo>
                  <a:lnTo>
                    <a:pt x="7072" y="158686"/>
                  </a:lnTo>
                  <a:lnTo>
                    <a:pt x="0" y="211836"/>
                  </a:lnTo>
                  <a:lnTo>
                    <a:pt x="1404" y="233291"/>
                  </a:lnTo>
                  <a:lnTo>
                    <a:pt x="21335" y="281940"/>
                  </a:lnTo>
                  <a:lnTo>
                    <a:pt x="64412" y="303371"/>
                  </a:lnTo>
                  <a:lnTo>
                    <a:pt x="83820" y="304800"/>
                  </a:lnTo>
                  <a:lnTo>
                    <a:pt x="106156" y="304204"/>
                  </a:lnTo>
                  <a:lnTo>
                    <a:pt x="127634" y="302323"/>
                  </a:lnTo>
                  <a:lnTo>
                    <a:pt x="148542" y="299013"/>
                  </a:lnTo>
                  <a:lnTo>
                    <a:pt x="169163" y="294132"/>
                  </a:lnTo>
                  <a:lnTo>
                    <a:pt x="182879" y="231648"/>
                  </a:lnTo>
                  <a:lnTo>
                    <a:pt x="161544" y="231648"/>
                  </a:lnTo>
                  <a:lnTo>
                    <a:pt x="156710" y="241363"/>
                  </a:lnTo>
                  <a:lnTo>
                    <a:pt x="151447" y="249936"/>
                  </a:lnTo>
                  <a:lnTo>
                    <a:pt x="123920" y="277582"/>
                  </a:lnTo>
                  <a:lnTo>
                    <a:pt x="89915" y="284988"/>
                  </a:lnTo>
                  <a:lnTo>
                    <a:pt x="78200" y="284106"/>
                  </a:lnTo>
                  <a:lnTo>
                    <a:pt x="44386" y="249364"/>
                  </a:lnTo>
                  <a:lnTo>
                    <a:pt x="41148" y="220980"/>
                  </a:lnTo>
                  <a:lnTo>
                    <a:pt x="42029" y="198977"/>
                  </a:lnTo>
                  <a:lnTo>
                    <a:pt x="49506" y="153257"/>
                  </a:lnTo>
                  <a:lnTo>
                    <a:pt x="64103" y="105775"/>
                  </a:lnTo>
                  <a:lnTo>
                    <a:pt x="84677" y="65674"/>
                  </a:lnTo>
                  <a:lnTo>
                    <a:pt x="110418" y="35885"/>
                  </a:lnTo>
                  <a:lnTo>
                    <a:pt x="153924" y="19812"/>
                  </a:lnTo>
                  <a:lnTo>
                    <a:pt x="163639" y="20431"/>
                  </a:lnTo>
                  <a:lnTo>
                    <a:pt x="192976" y="47053"/>
                  </a:lnTo>
                  <a:lnTo>
                    <a:pt x="196596" y="70104"/>
                  </a:lnTo>
                  <a:lnTo>
                    <a:pt x="217931" y="70104"/>
                  </a:lnTo>
                  <a:lnTo>
                    <a:pt x="231648" y="10668"/>
                  </a:lnTo>
                  <a:lnTo>
                    <a:pt x="220765" y="7524"/>
                  </a:lnTo>
                  <a:lnTo>
                    <a:pt x="210883" y="4953"/>
                  </a:lnTo>
                  <a:lnTo>
                    <a:pt x="201858" y="2952"/>
                  </a:lnTo>
                  <a:lnTo>
                    <a:pt x="193548" y="1524"/>
                  </a:lnTo>
                  <a:lnTo>
                    <a:pt x="184403" y="642"/>
                  </a:lnTo>
                  <a:lnTo>
                    <a:pt x="175259" y="190"/>
                  </a:lnTo>
                  <a:lnTo>
                    <a:pt x="1569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347203" y="1591056"/>
              <a:ext cx="161544" cy="163068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7673339" y="1351788"/>
              <a:ext cx="79375" cy="386080"/>
            </a:xfrm>
            <a:custGeom>
              <a:avLst/>
              <a:gdLst/>
              <a:ahLst/>
              <a:cxnLst/>
              <a:rect l="l" t="t" r="r" b="b"/>
              <a:pathLst>
                <a:path w="79375" h="386080">
                  <a:moveTo>
                    <a:pt x="27431" y="384048"/>
                  </a:moveTo>
                  <a:lnTo>
                    <a:pt x="3048" y="384048"/>
                  </a:lnTo>
                  <a:lnTo>
                    <a:pt x="4571" y="385572"/>
                  </a:lnTo>
                  <a:lnTo>
                    <a:pt x="25907" y="385572"/>
                  </a:lnTo>
                  <a:lnTo>
                    <a:pt x="27431" y="384048"/>
                  </a:lnTo>
                  <a:close/>
                </a:path>
                <a:path w="79375" h="386080">
                  <a:moveTo>
                    <a:pt x="28955" y="1524"/>
                  </a:moveTo>
                  <a:lnTo>
                    <a:pt x="3048" y="1524"/>
                  </a:lnTo>
                  <a:lnTo>
                    <a:pt x="0" y="4572"/>
                  </a:lnTo>
                  <a:lnTo>
                    <a:pt x="0" y="7620"/>
                  </a:lnTo>
                  <a:lnTo>
                    <a:pt x="1524" y="9143"/>
                  </a:lnTo>
                  <a:lnTo>
                    <a:pt x="11001" y="31122"/>
                  </a:lnTo>
                  <a:lnTo>
                    <a:pt x="25955" y="76223"/>
                  </a:lnTo>
                  <a:lnTo>
                    <a:pt x="36004" y="122801"/>
                  </a:lnTo>
                  <a:lnTo>
                    <a:pt x="40576" y="169140"/>
                  </a:lnTo>
                  <a:lnTo>
                    <a:pt x="41148" y="192024"/>
                  </a:lnTo>
                  <a:lnTo>
                    <a:pt x="40576" y="215765"/>
                  </a:lnTo>
                  <a:lnTo>
                    <a:pt x="36004" y="262104"/>
                  </a:lnTo>
                  <a:lnTo>
                    <a:pt x="25955" y="308490"/>
                  </a:lnTo>
                  <a:lnTo>
                    <a:pt x="11001" y="353782"/>
                  </a:lnTo>
                  <a:lnTo>
                    <a:pt x="0" y="377951"/>
                  </a:lnTo>
                  <a:lnTo>
                    <a:pt x="0" y="382524"/>
                  </a:lnTo>
                  <a:lnTo>
                    <a:pt x="1524" y="384048"/>
                  </a:lnTo>
                  <a:lnTo>
                    <a:pt x="28955" y="384048"/>
                  </a:lnTo>
                  <a:lnTo>
                    <a:pt x="30479" y="382524"/>
                  </a:lnTo>
                  <a:lnTo>
                    <a:pt x="32003" y="382524"/>
                  </a:lnTo>
                  <a:lnTo>
                    <a:pt x="32003" y="381000"/>
                  </a:lnTo>
                  <a:lnTo>
                    <a:pt x="37671" y="369808"/>
                  </a:lnTo>
                  <a:lnTo>
                    <a:pt x="43052" y="358901"/>
                  </a:lnTo>
                  <a:lnTo>
                    <a:pt x="47863" y="347995"/>
                  </a:lnTo>
                  <a:lnTo>
                    <a:pt x="51815" y="336803"/>
                  </a:lnTo>
                  <a:lnTo>
                    <a:pt x="56340" y="325135"/>
                  </a:lnTo>
                  <a:lnTo>
                    <a:pt x="60578" y="313181"/>
                  </a:lnTo>
                  <a:lnTo>
                    <a:pt x="64246" y="301228"/>
                  </a:lnTo>
                  <a:lnTo>
                    <a:pt x="67055" y="289560"/>
                  </a:lnTo>
                  <a:lnTo>
                    <a:pt x="70199" y="277891"/>
                  </a:lnTo>
                  <a:lnTo>
                    <a:pt x="72771" y="265938"/>
                  </a:lnTo>
                  <a:lnTo>
                    <a:pt x="74771" y="253984"/>
                  </a:lnTo>
                  <a:lnTo>
                    <a:pt x="76200" y="242315"/>
                  </a:lnTo>
                  <a:lnTo>
                    <a:pt x="77962" y="229981"/>
                  </a:lnTo>
                  <a:lnTo>
                    <a:pt x="78867" y="217932"/>
                  </a:lnTo>
                  <a:lnTo>
                    <a:pt x="79200" y="205882"/>
                  </a:lnTo>
                  <a:lnTo>
                    <a:pt x="79196" y="192024"/>
                  </a:lnTo>
                  <a:lnTo>
                    <a:pt x="76009" y="144208"/>
                  </a:lnTo>
                  <a:lnTo>
                    <a:pt x="67055" y="96012"/>
                  </a:lnTo>
                  <a:lnTo>
                    <a:pt x="51815" y="50292"/>
                  </a:lnTo>
                  <a:lnTo>
                    <a:pt x="32003" y="4572"/>
                  </a:lnTo>
                  <a:lnTo>
                    <a:pt x="30479" y="3048"/>
                  </a:lnTo>
                  <a:lnTo>
                    <a:pt x="28955" y="3048"/>
                  </a:lnTo>
                  <a:lnTo>
                    <a:pt x="28955" y="1524"/>
                  </a:lnTo>
                  <a:close/>
                </a:path>
                <a:path w="79375" h="386080">
                  <a:moveTo>
                    <a:pt x="21335" y="0"/>
                  </a:moveTo>
                  <a:lnTo>
                    <a:pt x="9143" y="0"/>
                  </a:lnTo>
                  <a:lnTo>
                    <a:pt x="7619" y="1524"/>
                  </a:lnTo>
                  <a:lnTo>
                    <a:pt x="22859" y="1524"/>
                  </a:lnTo>
                  <a:lnTo>
                    <a:pt x="213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2" name="object 72"/>
          <p:cNvGrpSpPr/>
          <p:nvPr/>
        </p:nvGrpSpPr>
        <p:grpSpPr>
          <a:xfrm>
            <a:off x="559308" y="2028444"/>
            <a:ext cx="11327892" cy="7996162"/>
            <a:chOff x="559308" y="2028444"/>
            <a:chExt cx="9543415" cy="4453255"/>
          </a:xfrm>
        </p:grpSpPr>
        <p:sp>
          <p:nvSpPr>
            <p:cNvPr id="73" name="object 73"/>
            <p:cNvSpPr/>
            <p:nvPr/>
          </p:nvSpPr>
          <p:spPr>
            <a:xfrm>
              <a:off x="563880" y="2033016"/>
              <a:ext cx="9534525" cy="4444365"/>
            </a:xfrm>
            <a:custGeom>
              <a:avLst/>
              <a:gdLst/>
              <a:ahLst/>
              <a:cxnLst/>
              <a:rect l="l" t="t" r="r" b="b"/>
              <a:pathLst>
                <a:path w="9534525" h="4444365">
                  <a:moveTo>
                    <a:pt x="0" y="0"/>
                  </a:moveTo>
                  <a:lnTo>
                    <a:pt x="9534144" y="0"/>
                  </a:lnTo>
                  <a:lnTo>
                    <a:pt x="9534144" y="4443984"/>
                  </a:lnTo>
                  <a:lnTo>
                    <a:pt x="0" y="4443984"/>
                  </a:lnTo>
                  <a:lnTo>
                    <a:pt x="0" y="0"/>
                  </a:lnTo>
                  <a:close/>
                </a:path>
              </a:pathLst>
            </a:custGeom>
            <a:ln w="914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661416" y="2154936"/>
              <a:ext cx="224154" cy="317500"/>
            </a:xfrm>
            <a:custGeom>
              <a:avLst/>
              <a:gdLst/>
              <a:ahLst/>
              <a:cxnLst/>
              <a:rect l="l" t="t" r="r" b="b"/>
              <a:pathLst>
                <a:path w="224155" h="317500">
                  <a:moveTo>
                    <a:pt x="135636" y="0"/>
                  </a:moveTo>
                  <a:lnTo>
                    <a:pt x="93630" y="7072"/>
                  </a:lnTo>
                  <a:lnTo>
                    <a:pt x="57150" y="24764"/>
                  </a:lnTo>
                  <a:lnTo>
                    <a:pt x="29503" y="55054"/>
                  </a:lnTo>
                  <a:lnTo>
                    <a:pt x="9143" y="94487"/>
                  </a:lnTo>
                  <a:lnTo>
                    <a:pt x="571" y="144208"/>
                  </a:lnTo>
                  <a:lnTo>
                    <a:pt x="0" y="163067"/>
                  </a:lnTo>
                  <a:lnTo>
                    <a:pt x="571" y="181022"/>
                  </a:lnTo>
                  <a:lnTo>
                    <a:pt x="9143" y="228600"/>
                  </a:lnTo>
                  <a:lnTo>
                    <a:pt x="27360" y="267390"/>
                  </a:lnTo>
                  <a:lnTo>
                    <a:pt x="54482" y="294894"/>
                  </a:lnTo>
                  <a:lnTo>
                    <a:pt x="89058" y="311848"/>
                  </a:lnTo>
                  <a:lnTo>
                    <a:pt x="131064" y="316991"/>
                  </a:lnTo>
                  <a:lnTo>
                    <a:pt x="139065" y="316730"/>
                  </a:lnTo>
                  <a:lnTo>
                    <a:pt x="182999" y="308586"/>
                  </a:lnTo>
                  <a:lnTo>
                    <a:pt x="213359" y="292607"/>
                  </a:lnTo>
                  <a:lnTo>
                    <a:pt x="216408" y="291083"/>
                  </a:lnTo>
                  <a:lnTo>
                    <a:pt x="220980" y="286512"/>
                  </a:lnTo>
                  <a:lnTo>
                    <a:pt x="220980" y="284988"/>
                  </a:lnTo>
                  <a:lnTo>
                    <a:pt x="222503" y="283463"/>
                  </a:lnTo>
                  <a:lnTo>
                    <a:pt x="222503" y="281939"/>
                  </a:lnTo>
                  <a:lnTo>
                    <a:pt x="224028" y="280415"/>
                  </a:lnTo>
                  <a:lnTo>
                    <a:pt x="137160" y="280415"/>
                  </a:lnTo>
                  <a:lnTo>
                    <a:pt x="97536" y="272795"/>
                  </a:lnTo>
                  <a:lnTo>
                    <a:pt x="63150" y="242268"/>
                  </a:lnTo>
                  <a:lnTo>
                    <a:pt x="47410" y="200739"/>
                  </a:lnTo>
                  <a:lnTo>
                    <a:pt x="44196" y="160019"/>
                  </a:lnTo>
                  <a:lnTo>
                    <a:pt x="44505" y="145708"/>
                  </a:lnTo>
                  <a:lnTo>
                    <a:pt x="54006" y="97083"/>
                  </a:lnTo>
                  <a:lnTo>
                    <a:pt x="75461" y="61126"/>
                  </a:lnTo>
                  <a:lnTo>
                    <a:pt x="116014" y="38671"/>
                  </a:lnTo>
                  <a:lnTo>
                    <a:pt x="135636" y="36575"/>
                  </a:lnTo>
                  <a:lnTo>
                    <a:pt x="222503" y="36575"/>
                  </a:lnTo>
                  <a:lnTo>
                    <a:pt x="220980" y="35051"/>
                  </a:lnTo>
                  <a:lnTo>
                    <a:pt x="220980" y="32003"/>
                  </a:lnTo>
                  <a:lnTo>
                    <a:pt x="219456" y="32003"/>
                  </a:lnTo>
                  <a:lnTo>
                    <a:pt x="219456" y="30479"/>
                  </a:lnTo>
                  <a:lnTo>
                    <a:pt x="217931" y="28955"/>
                  </a:lnTo>
                  <a:lnTo>
                    <a:pt x="216408" y="25907"/>
                  </a:lnTo>
                  <a:lnTo>
                    <a:pt x="213359" y="24383"/>
                  </a:lnTo>
                  <a:lnTo>
                    <a:pt x="210312" y="21336"/>
                  </a:lnTo>
                  <a:lnTo>
                    <a:pt x="192024" y="12191"/>
                  </a:lnTo>
                  <a:lnTo>
                    <a:pt x="184403" y="9143"/>
                  </a:lnTo>
                  <a:lnTo>
                    <a:pt x="178308" y="6095"/>
                  </a:lnTo>
                  <a:lnTo>
                    <a:pt x="170687" y="4572"/>
                  </a:lnTo>
                  <a:lnTo>
                    <a:pt x="154924" y="1928"/>
                  </a:lnTo>
                  <a:lnTo>
                    <a:pt x="148590" y="952"/>
                  </a:lnTo>
                  <a:lnTo>
                    <a:pt x="142255" y="261"/>
                  </a:lnTo>
                  <a:lnTo>
                    <a:pt x="135636" y="0"/>
                  </a:lnTo>
                  <a:close/>
                </a:path>
                <a:path w="224155" h="317500">
                  <a:moveTo>
                    <a:pt x="219456" y="251460"/>
                  </a:moveTo>
                  <a:lnTo>
                    <a:pt x="214884" y="251460"/>
                  </a:lnTo>
                  <a:lnTo>
                    <a:pt x="211836" y="252983"/>
                  </a:lnTo>
                  <a:lnTo>
                    <a:pt x="207264" y="256031"/>
                  </a:lnTo>
                  <a:lnTo>
                    <a:pt x="204215" y="259079"/>
                  </a:lnTo>
                  <a:lnTo>
                    <a:pt x="198120" y="262127"/>
                  </a:lnTo>
                  <a:lnTo>
                    <a:pt x="162020" y="277844"/>
                  </a:lnTo>
                  <a:lnTo>
                    <a:pt x="137160" y="280415"/>
                  </a:lnTo>
                  <a:lnTo>
                    <a:pt x="224028" y="280415"/>
                  </a:lnTo>
                  <a:lnTo>
                    <a:pt x="224028" y="257555"/>
                  </a:lnTo>
                  <a:lnTo>
                    <a:pt x="222503" y="256031"/>
                  </a:lnTo>
                  <a:lnTo>
                    <a:pt x="222503" y="252983"/>
                  </a:lnTo>
                  <a:lnTo>
                    <a:pt x="220980" y="252983"/>
                  </a:lnTo>
                  <a:lnTo>
                    <a:pt x="219456" y="251460"/>
                  </a:lnTo>
                  <a:close/>
                </a:path>
                <a:path w="224155" h="317500">
                  <a:moveTo>
                    <a:pt x="222503" y="36575"/>
                  </a:moveTo>
                  <a:lnTo>
                    <a:pt x="135636" y="36575"/>
                  </a:lnTo>
                  <a:lnTo>
                    <a:pt x="144494" y="36861"/>
                  </a:lnTo>
                  <a:lnTo>
                    <a:pt x="152781" y="37718"/>
                  </a:lnTo>
                  <a:lnTo>
                    <a:pt x="190500" y="51815"/>
                  </a:lnTo>
                  <a:lnTo>
                    <a:pt x="202692" y="57912"/>
                  </a:lnTo>
                  <a:lnTo>
                    <a:pt x="205740" y="60960"/>
                  </a:lnTo>
                  <a:lnTo>
                    <a:pt x="210312" y="64007"/>
                  </a:lnTo>
                  <a:lnTo>
                    <a:pt x="213359" y="65531"/>
                  </a:lnTo>
                  <a:lnTo>
                    <a:pt x="217931" y="65531"/>
                  </a:lnTo>
                  <a:lnTo>
                    <a:pt x="220980" y="62483"/>
                  </a:lnTo>
                  <a:lnTo>
                    <a:pt x="220980" y="60960"/>
                  </a:lnTo>
                  <a:lnTo>
                    <a:pt x="222503" y="57912"/>
                  </a:lnTo>
                  <a:lnTo>
                    <a:pt x="222503" y="365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0496" y="2237232"/>
              <a:ext cx="214884" cy="236220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73480" y="2133600"/>
              <a:ext cx="1740408" cy="339851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069336" y="2237232"/>
              <a:ext cx="214884" cy="236220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3313175" y="2133600"/>
              <a:ext cx="146685" cy="337185"/>
            </a:xfrm>
            <a:custGeom>
              <a:avLst/>
              <a:gdLst/>
              <a:ahLst/>
              <a:cxnLst/>
              <a:rect l="l" t="t" r="r" b="b"/>
              <a:pathLst>
                <a:path w="146685" h="337185">
                  <a:moveTo>
                    <a:pt x="65532" y="335279"/>
                  </a:moveTo>
                  <a:lnTo>
                    <a:pt x="51815" y="335279"/>
                  </a:lnTo>
                  <a:lnTo>
                    <a:pt x="54863" y="336803"/>
                  </a:lnTo>
                  <a:lnTo>
                    <a:pt x="62484" y="336803"/>
                  </a:lnTo>
                  <a:lnTo>
                    <a:pt x="65532" y="335279"/>
                  </a:lnTo>
                  <a:close/>
                </a:path>
                <a:path w="146685" h="337185">
                  <a:moveTo>
                    <a:pt x="74675" y="333755"/>
                  </a:moveTo>
                  <a:lnTo>
                    <a:pt x="42672" y="333755"/>
                  </a:lnTo>
                  <a:lnTo>
                    <a:pt x="44196" y="335279"/>
                  </a:lnTo>
                  <a:lnTo>
                    <a:pt x="73151" y="335279"/>
                  </a:lnTo>
                  <a:lnTo>
                    <a:pt x="74675" y="333755"/>
                  </a:lnTo>
                  <a:close/>
                </a:path>
                <a:path w="146685" h="337185">
                  <a:moveTo>
                    <a:pt x="77724" y="140208"/>
                  </a:moveTo>
                  <a:lnTo>
                    <a:pt x="38100" y="140208"/>
                  </a:lnTo>
                  <a:lnTo>
                    <a:pt x="38100" y="330708"/>
                  </a:lnTo>
                  <a:lnTo>
                    <a:pt x="39624" y="330708"/>
                  </a:lnTo>
                  <a:lnTo>
                    <a:pt x="39624" y="332231"/>
                  </a:lnTo>
                  <a:lnTo>
                    <a:pt x="41148" y="333755"/>
                  </a:lnTo>
                  <a:lnTo>
                    <a:pt x="76200" y="333755"/>
                  </a:lnTo>
                  <a:lnTo>
                    <a:pt x="76200" y="332231"/>
                  </a:lnTo>
                  <a:lnTo>
                    <a:pt x="77724" y="332231"/>
                  </a:lnTo>
                  <a:lnTo>
                    <a:pt x="77724" y="140208"/>
                  </a:lnTo>
                  <a:close/>
                </a:path>
                <a:path w="146685" h="337185">
                  <a:moveTo>
                    <a:pt x="131063" y="109727"/>
                  </a:moveTo>
                  <a:lnTo>
                    <a:pt x="3048" y="109727"/>
                  </a:lnTo>
                  <a:lnTo>
                    <a:pt x="3048" y="111251"/>
                  </a:lnTo>
                  <a:lnTo>
                    <a:pt x="1524" y="112775"/>
                  </a:lnTo>
                  <a:lnTo>
                    <a:pt x="1524" y="115824"/>
                  </a:lnTo>
                  <a:lnTo>
                    <a:pt x="0" y="118872"/>
                  </a:lnTo>
                  <a:lnTo>
                    <a:pt x="0" y="129539"/>
                  </a:lnTo>
                  <a:lnTo>
                    <a:pt x="1524" y="134112"/>
                  </a:lnTo>
                  <a:lnTo>
                    <a:pt x="3048" y="137160"/>
                  </a:lnTo>
                  <a:lnTo>
                    <a:pt x="6096" y="140208"/>
                  </a:lnTo>
                  <a:lnTo>
                    <a:pt x="128015" y="140208"/>
                  </a:lnTo>
                  <a:lnTo>
                    <a:pt x="131063" y="138684"/>
                  </a:lnTo>
                  <a:lnTo>
                    <a:pt x="132587" y="137160"/>
                  </a:lnTo>
                  <a:lnTo>
                    <a:pt x="134112" y="134112"/>
                  </a:lnTo>
                  <a:lnTo>
                    <a:pt x="134112" y="115824"/>
                  </a:lnTo>
                  <a:lnTo>
                    <a:pt x="132587" y="114300"/>
                  </a:lnTo>
                  <a:lnTo>
                    <a:pt x="132587" y="111251"/>
                  </a:lnTo>
                  <a:lnTo>
                    <a:pt x="131063" y="109727"/>
                  </a:lnTo>
                  <a:close/>
                </a:path>
                <a:path w="146685" h="337185">
                  <a:moveTo>
                    <a:pt x="129539" y="108203"/>
                  </a:moveTo>
                  <a:lnTo>
                    <a:pt x="4572" y="108203"/>
                  </a:lnTo>
                  <a:lnTo>
                    <a:pt x="4572" y="109727"/>
                  </a:lnTo>
                  <a:lnTo>
                    <a:pt x="129539" y="109727"/>
                  </a:lnTo>
                  <a:lnTo>
                    <a:pt x="129539" y="108203"/>
                  </a:lnTo>
                  <a:close/>
                </a:path>
                <a:path w="146685" h="337185">
                  <a:moveTo>
                    <a:pt x="112775" y="0"/>
                  </a:moveTo>
                  <a:lnTo>
                    <a:pt x="108203" y="0"/>
                  </a:lnTo>
                  <a:lnTo>
                    <a:pt x="99369" y="309"/>
                  </a:lnTo>
                  <a:lnTo>
                    <a:pt x="91249" y="1333"/>
                  </a:lnTo>
                  <a:lnTo>
                    <a:pt x="83986" y="3214"/>
                  </a:lnTo>
                  <a:lnTo>
                    <a:pt x="77724" y="6096"/>
                  </a:lnTo>
                  <a:lnTo>
                    <a:pt x="71151" y="8667"/>
                  </a:lnTo>
                  <a:lnTo>
                    <a:pt x="45188" y="39624"/>
                  </a:lnTo>
                  <a:lnTo>
                    <a:pt x="38100" y="85343"/>
                  </a:lnTo>
                  <a:lnTo>
                    <a:pt x="38100" y="108203"/>
                  </a:lnTo>
                  <a:lnTo>
                    <a:pt x="77724" y="108203"/>
                  </a:lnTo>
                  <a:lnTo>
                    <a:pt x="77766" y="74461"/>
                  </a:lnTo>
                  <a:lnTo>
                    <a:pt x="79248" y="67055"/>
                  </a:lnTo>
                  <a:lnTo>
                    <a:pt x="79248" y="60960"/>
                  </a:lnTo>
                  <a:lnTo>
                    <a:pt x="82296" y="48767"/>
                  </a:lnTo>
                  <a:lnTo>
                    <a:pt x="85344" y="45719"/>
                  </a:lnTo>
                  <a:lnTo>
                    <a:pt x="88391" y="41148"/>
                  </a:lnTo>
                  <a:lnTo>
                    <a:pt x="91439" y="38100"/>
                  </a:lnTo>
                  <a:lnTo>
                    <a:pt x="96012" y="36575"/>
                  </a:lnTo>
                  <a:lnTo>
                    <a:pt x="99060" y="33527"/>
                  </a:lnTo>
                  <a:lnTo>
                    <a:pt x="146303" y="33527"/>
                  </a:lnTo>
                  <a:lnTo>
                    <a:pt x="146303" y="18287"/>
                  </a:lnTo>
                  <a:lnTo>
                    <a:pt x="144779" y="15239"/>
                  </a:lnTo>
                  <a:lnTo>
                    <a:pt x="144779" y="12191"/>
                  </a:lnTo>
                  <a:lnTo>
                    <a:pt x="143256" y="10667"/>
                  </a:lnTo>
                  <a:lnTo>
                    <a:pt x="143256" y="9143"/>
                  </a:lnTo>
                  <a:lnTo>
                    <a:pt x="141732" y="9143"/>
                  </a:lnTo>
                  <a:lnTo>
                    <a:pt x="141732" y="7619"/>
                  </a:lnTo>
                  <a:lnTo>
                    <a:pt x="138684" y="6096"/>
                  </a:lnTo>
                  <a:lnTo>
                    <a:pt x="135636" y="6096"/>
                  </a:lnTo>
                  <a:lnTo>
                    <a:pt x="134112" y="4572"/>
                  </a:lnTo>
                  <a:lnTo>
                    <a:pt x="129539" y="3048"/>
                  </a:lnTo>
                  <a:lnTo>
                    <a:pt x="123444" y="1524"/>
                  </a:lnTo>
                  <a:lnTo>
                    <a:pt x="118872" y="1524"/>
                  </a:lnTo>
                  <a:lnTo>
                    <a:pt x="112775" y="0"/>
                  </a:lnTo>
                  <a:close/>
                </a:path>
                <a:path w="146685" h="337185">
                  <a:moveTo>
                    <a:pt x="146303" y="33527"/>
                  </a:moveTo>
                  <a:lnTo>
                    <a:pt x="121920" y="33527"/>
                  </a:lnTo>
                  <a:lnTo>
                    <a:pt x="124968" y="35051"/>
                  </a:lnTo>
                  <a:lnTo>
                    <a:pt x="128015" y="35051"/>
                  </a:lnTo>
                  <a:lnTo>
                    <a:pt x="129539" y="36575"/>
                  </a:lnTo>
                  <a:lnTo>
                    <a:pt x="132587" y="38100"/>
                  </a:lnTo>
                  <a:lnTo>
                    <a:pt x="134112" y="38100"/>
                  </a:lnTo>
                  <a:lnTo>
                    <a:pt x="135636" y="39624"/>
                  </a:lnTo>
                  <a:lnTo>
                    <a:pt x="143256" y="39624"/>
                  </a:lnTo>
                  <a:lnTo>
                    <a:pt x="144779" y="38100"/>
                  </a:lnTo>
                  <a:lnTo>
                    <a:pt x="144779" y="35051"/>
                  </a:lnTo>
                  <a:lnTo>
                    <a:pt x="146303" y="3352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602736" y="2151888"/>
              <a:ext cx="1219200" cy="321563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893563" y="2237232"/>
              <a:ext cx="185927" cy="233172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135879" y="2237232"/>
              <a:ext cx="169164" cy="236220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343143" y="2237232"/>
              <a:ext cx="198119" cy="236220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638556" y="2249423"/>
              <a:ext cx="5058410" cy="852169"/>
            </a:xfrm>
            <a:custGeom>
              <a:avLst/>
              <a:gdLst/>
              <a:ahLst/>
              <a:cxnLst/>
              <a:rect l="l" t="t" r="r" b="b"/>
              <a:pathLst>
                <a:path w="5058410" h="852169">
                  <a:moveTo>
                    <a:pt x="234696" y="556260"/>
                  </a:moveTo>
                  <a:lnTo>
                    <a:pt x="233172" y="553212"/>
                  </a:lnTo>
                  <a:lnTo>
                    <a:pt x="233172" y="547116"/>
                  </a:lnTo>
                  <a:lnTo>
                    <a:pt x="231648" y="545592"/>
                  </a:lnTo>
                  <a:lnTo>
                    <a:pt x="231648" y="544068"/>
                  </a:lnTo>
                  <a:lnTo>
                    <a:pt x="228600" y="541020"/>
                  </a:lnTo>
                  <a:lnTo>
                    <a:pt x="9144" y="541020"/>
                  </a:lnTo>
                  <a:lnTo>
                    <a:pt x="7620" y="542544"/>
                  </a:lnTo>
                  <a:lnTo>
                    <a:pt x="6096" y="542544"/>
                  </a:lnTo>
                  <a:lnTo>
                    <a:pt x="6096" y="544068"/>
                  </a:lnTo>
                  <a:lnTo>
                    <a:pt x="4572" y="545592"/>
                  </a:lnTo>
                  <a:lnTo>
                    <a:pt x="4572" y="548640"/>
                  </a:lnTo>
                  <a:lnTo>
                    <a:pt x="3048" y="550164"/>
                  </a:lnTo>
                  <a:lnTo>
                    <a:pt x="3048" y="566928"/>
                  </a:lnTo>
                  <a:lnTo>
                    <a:pt x="4572" y="568452"/>
                  </a:lnTo>
                  <a:lnTo>
                    <a:pt x="4572" y="571500"/>
                  </a:lnTo>
                  <a:lnTo>
                    <a:pt x="6096" y="573024"/>
                  </a:lnTo>
                  <a:lnTo>
                    <a:pt x="6096" y="574548"/>
                  </a:lnTo>
                  <a:lnTo>
                    <a:pt x="7620" y="574548"/>
                  </a:lnTo>
                  <a:lnTo>
                    <a:pt x="9144" y="576072"/>
                  </a:lnTo>
                  <a:lnTo>
                    <a:pt x="97536" y="576072"/>
                  </a:lnTo>
                  <a:lnTo>
                    <a:pt x="97536" y="845820"/>
                  </a:lnTo>
                  <a:lnTo>
                    <a:pt x="99060" y="845820"/>
                  </a:lnTo>
                  <a:lnTo>
                    <a:pt x="99060" y="847344"/>
                  </a:lnTo>
                  <a:lnTo>
                    <a:pt x="100584" y="848868"/>
                  </a:lnTo>
                  <a:lnTo>
                    <a:pt x="102108" y="848868"/>
                  </a:lnTo>
                  <a:lnTo>
                    <a:pt x="103632" y="850392"/>
                  </a:lnTo>
                  <a:lnTo>
                    <a:pt x="108204" y="850392"/>
                  </a:lnTo>
                  <a:lnTo>
                    <a:pt x="111252" y="851916"/>
                  </a:lnTo>
                  <a:lnTo>
                    <a:pt x="126492" y="851916"/>
                  </a:lnTo>
                  <a:lnTo>
                    <a:pt x="128016" y="850392"/>
                  </a:lnTo>
                  <a:lnTo>
                    <a:pt x="132588" y="850392"/>
                  </a:lnTo>
                  <a:lnTo>
                    <a:pt x="134112" y="848868"/>
                  </a:lnTo>
                  <a:lnTo>
                    <a:pt x="137160" y="848868"/>
                  </a:lnTo>
                  <a:lnTo>
                    <a:pt x="137160" y="847344"/>
                  </a:lnTo>
                  <a:lnTo>
                    <a:pt x="138684" y="847344"/>
                  </a:lnTo>
                  <a:lnTo>
                    <a:pt x="138684" y="576072"/>
                  </a:lnTo>
                  <a:lnTo>
                    <a:pt x="228600" y="576072"/>
                  </a:lnTo>
                  <a:lnTo>
                    <a:pt x="231648" y="573024"/>
                  </a:lnTo>
                  <a:lnTo>
                    <a:pt x="231648" y="571500"/>
                  </a:lnTo>
                  <a:lnTo>
                    <a:pt x="233172" y="569976"/>
                  </a:lnTo>
                  <a:lnTo>
                    <a:pt x="233172" y="566928"/>
                  </a:lnTo>
                  <a:lnTo>
                    <a:pt x="234696" y="563880"/>
                  </a:lnTo>
                  <a:lnTo>
                    <a:pt x="234696" y="556260"/>
                  </a:lnTo>
                  <a:close/>
                </a:path>
                <a:path w="5058410" h="852169">
                  <a:moveTo>
                    <a:pt x="458724" y="845820"/>
                  </a:moveTo>
                  <a:lnTo>
                    <a:pt x="458609" y="709218"/>
                  </a:lnTo>
                  <a:lnTo>
                    <a:pt x="451573" y="665873"/>
                  </a:lnTo>
                  <a:lnTo>
                    <a:pt x="430136" y="634365"/>
                  </a:lnTo>
                  <a:lnTo>
                    <a:pt x="391642" y="619086"/>
                  </a:lnTo>
                  <a:lnTo>
                    <a:pt x="381000" y="618744"/>
                  </a:lnTo>
                  <a:lnTo>
                    <a:pt x="372084" y="619315"/>
                  </a:lnTo>
                  <a:lnTo>
                    <a:pt x="329184" y="637984"/>
                  </a:lnTo>
                  <a:lnTo>
                    <a:pt x="312420" y="653796"/>
                  </a:lnTo>
                  <a:lnTo>
                    <a:pt x="312420" y="522732"/>
                  </a:lnTo>
                  <a:lnTo>
                    <a:pt x="309372" y="519684"/>
                  </a:lnTo>
                  <a:lnTo>
                    <a:pt x="307848" y="519684"/>
                  </a:lnTo>
                  <a:lnTo>
                    <a:pt x="306324" y="518160"/>
                  </a:lnTo>
                  <a:lnTo>
                    <a:pt x="278892" y="518160"/>
                  </a:lnTo>
                  <a:lnTo>
                    <a:pt x="277368" y="519684"/>
                  </a:lnTo>
                  <a:lnTo>
                    <a:pt x="275844" y="519684"/>
                  </a:lnTo>
                  <a:lnTo>
                    <a:pt x="272796" y="522732"/>
                  </a:lnTo>
                  <a:lnTo>
                    <a:pt x="272796" y="845820"/>
                  </a:lnTo>
                  <a:lnTo>
                    <a:pt x="274320" y="847344"/>
                  </a:lnTo>
                  <a:lnTo>
                    <a:pt x="274320" y="848868"/>
                  </a:lnTo>
                  <a:lnTo>
                    <a:pt x="277368" y="848868"/>
                  </a:lnTo>
                  <a:lnTo>
                    <a:pt x="278892" y="850392"/>
                  </a:lnTo>
                  <a:lnTo>
                    <a:pt x="283464" y="850392"/>
                  </a:lnTo>
                  <a:lnTo>
                    <a:pt x="286512" y="851916"/>
                  </a:lnTo>
                  <a:lnTo>
                    <a:pt x="300228" y="851916"/>
                  </a:lnTo>
                  <a:lnTo>
                    <a:pt x="301752" y="850392"/>
                  </a:lnTo>
                  <a:lnTo>
                    <a:pt x="306324" y="850392"/>
                  </a:lnTo>
                  <a:lnTo>
                    <a:pt x="307848" y="848868"/>
                  </a:lnTo>
                  <a:lnTo>
                    <a:pt x="309372" y="848868"/>
                  </a:lnTo>
                  <a:lnTo>
                    <a:pt x="312420" y="845820"/>
                  </a:lnTo>
                  <a:lnTo>
                    <a:pt x="312420" y="693420"/>
                  </a:lnTo>
                  <a:lnTo>
                    <a:pt x="320395" y="683945"/>
                  </a:lnTo>
                  <a:lnTo>
                    <a:pt x="350659" y="658063"/>
                  </a:lnTo>
                  <a:lnTo>
                    <a:pt x="361924" y="653796"/>
                  </a:lnTo>
                  <a:lnTo>
                    <a:pt x="365607" y="652868"/>
                  </a:lnTo>
                  <a:lnTo>
                    <a:pt x="373380" y="652272"/>
                  </a:lnTo>
                  <a:lnTo>
                    <a:pt x="381000" y="652272"/>
                  </a:lnTo>
                  <a:lnTo>
                    <a:pt x="387096" y="653796"/>
                  </a:lnTo>
                  <a:lnTo>
                    <a:pt x="399288" y="659892"/>
                  </a:lnTo>
                  <a:lnTo>
                    <a:pt x="403860" y="664464"/>
                  </a:lnTo>
                  <a:lnTo>
                    <a:pt x="406908" y="669036"/>
                  </a:lnTo>
                  <a:lnTo>
                    <a:pt x="411480" y="675132"/>
                  </a:lnTo>
                  <a:lnTo>
                    <a:pt x="419100" y="717804"/>
                  </a:lnTo>
                  <a:lnTo>
                    <a:pt x="419100" y="847344"/>
                  </a:lnTo>
                  <a:lnTo>
                    <a:pt x="420624" y="848868"/>
                  </a:lnTo>
                  <a:lnTo>
                    <a:pt x="422148" y="848868"/>
                  </a:lnTo>
                  <a:lnTo>
                    <a:pt x="423672" y="850392"/>
                  </a:lnTo>
                  <a:lnTo>
                    <a:pt x="428244" y="850392"/>
                  </a:lnTo>
                  <a:lnTo>
                    <a:pt x="431292" y="851916"/>
                  </a:lnTo>
                  <a:lnTo>
                    <a:pt x="445008" y="851916"/>
                  </a:lnTo>
                  <a:lnTo>
                    <a:pt x="448056" y="850392"/>
                  </a:lnTo>
                  <a:lnTo>
                    <a:pt x="452628" y="850392"/>
                  </a:lnTo>
                  <a:lnTo>
                    <a:pt x="454152" y="848868"/>
                  </a:lnTo>
                  <a:lnTo>
                    <a:pt x="455676" y="848868"/>
                  </a:lnTo>
                  <a:lnTo>
                    <a:pt x="457200" y="847344"/>
                  </a:lnTo>
                  <a:lnTo>
                    <a:pt x="457200" y="845820"/>
                  </a:lnTo>
                  <a:lnTo>
                    <a:pt x="458724" y="845820"/>
                  </a:lnTo>
                  <a:close/>
                </a:path>
                <a:path w="5058410" h="852169">
                  <a:moveTo>
                    <a:pt x="5023104" y="188976"/>
                  </a:moveTo>
                  <a:lnTo>
                    <a:pt x="5021580" y="184404"/>
                  </a:lnTo>
                  <a:lnTo>
                    <a:pt x="5021580" y="179832"/>
                  </a:lnTo>
                  <a:lnTo>
                    <a:pt x="5018532" y="173736"/>
                  </a:lnTo>
                  <a:lnTo>
                    <a:pt x="5017008" y="172212"/>
                  </a:lnTo>
                  <a:lnTo>
                    <a:pt x="5015484" y="169164"/>
                  </a:lnTo>
                  <a:lnTo>
                    <a:pt x="5012436" y="167640"/>
                  </a:lnTo>
                  <a:lnTo>
                    <a:pt x="5009388" y="167640"/>
                  </a:lnTo>
                  <a:lnTo>
                    <a:pt x="5006340" y="166116"/>
                  </a:lnTo>
                  <a:lnTo>
                    <a:pt x="4988052" y="166116"/>
                  </a:lnTo>
                  <a:lnTo>
                    <a:pt x="4985004" y="167640"/>
                  </a:lnTo>
                  <a:lnTo>
                    <a:pt x="4981956" y="167640"/>
                  </a:lnTo>
                  <a:lnTo>
                    <a:pt x="4978908" y="169164"/>
                  </a:lnTo>
                  <a:lnTo>
                    <a:pt x="4977384" y="172212"/>
                  </a:lnTo>
                  <a:lnTo>
                    <a:pt x="4975860" y="173736"/>
                  </a:lnTo>
                  <a:lnTo>
                    <a:pt x="4972812" y="179832"/>
                  </a:lnTo>
                  <a:lnTo>
                    <a:pt x="4972812" y="207264"/>
                  </a:lnTo>
                  <a:lnTo>
                    <a:pt x="4975860" y="213360"/>
                  </a:lnTo>
                  <a:lnTo>
                    <a:pt x="4977384" y="214884"/>
                  </a:lnTo>
                  <a:lnTo>
                    <a:pt x="4978908" y="217932"/>
                  </a:lnTo>
                  <a:lnTo>
                    <a:pt x="4981956" y="219456"/>
                  </a:lnTo>
                  <a:lnTo>
                    <a:pt x="4985004" y="219456"/>
                  </a:lnTo>
                  <a:lnTo>
                    <a:pt x="4988052" y="220980"/>
                  </a:lnTo>
                  <a:lnTo>
                    <a:pt x="5006340" y="220980"/>
                  </a:lnTo>
                  <a:lnTo>
                    <a:pt x="5009388" y="219456"/>
                  </a:lnTo>
                  <a:lnTo>
                    <a:pt x="5012436" y="219456"/>
                  </a:lnTo>
                  <a:lnTo>
                    <a:pt x="5015484" y="217932"/>
                  </a:lnTo>
                  <a:lnTo>
                    <a:pt x="5017008" y="214884"/>
                  </a:lnTo>
                  <a:lnTo>
                    <a:pt x="5020056" y="213360"/>
                  </a:lnTo>
                  <a:lnTo>
                    <a:pt x="5020056" y="210312"/>
                  </a:lnTo>
                  <a:lnTo>
                    <a:pt x="5021580" y="207264"/>
                  </a:lnTo>
                  <a:lnTo>
                    <a:pt x="5021580" y="202692"/>
                  </a:lnTo>
                  <a:lnTo>
                    <a:pt x="5023104" y="198120"/>
                  </a:lnTo>
                  <a:lnTo>
                    <a:pt x="5023104" y="188976"/>
                  </a:lnTo>
                  <a:close/>
                </a:path>
                <a:path w="5058410" h="852169">
                  <a:moveTo>
                    <a:pt x="5023104" y="22860"/>
                  </a:moveTo>
                  <a:lnTo>
                    <a:pt x="5021580" y="18288"/>
                  </a:lnTo>
                  <a:lnTo>
                    <a:pt x="5021580" y="13716"/>
                  </a:lnTo>
                  <a:lnTo>
                    <a:pt x="5018532" y="7620"/>
                  </a:lnTo>
                  <a:lnTo>
                    <a:pt x="5017008" y="6096"/>
                  </a:lnTo>
                  <a:lnTo>
                    <a:pt x="5015484" y="3048"/>
                  </a:lnTo>
                  <a:lnTo>
                    <a:pt x="5012436" y="1524"/>
                  </a:lnTo>
                  <a:lnTo>
                    <a:pt x="5009388" y="1524"/>
                  </a:lnTo>
                  <a:lnTo>
                    <a:pt x="5006340" y="0"/>
                  </a:lnTo>
                  <a:lnTo>
                    <a:pt x="4988052" y="0"/>
                  </a:lnTo>
                  <a:lnTo>
                    <a:pt x="4985004" y="1524"/>
                  </a:lnTo>
                  <a:lnTo>
                    <a:pt x="4981956" y="1524"/>
                  </a:lnTo>
                  <a:lnTo>
                    <a:pt x="4978908" y="3048"/>
                  </a:lnTo>
                  <a:lnTo>
                    <a:pt x="4977384" y="6096"/>
                  </a:lnTo>
                  <a:lnTo>
                    <a:pt x="4975860" y="7620"/>
                  </a:lnTo>
                  <a:lnTo>
                    <a:pt x="4972812" y="13716"/>
                  </a:lnTo>
                  <a:lnTo>
                    <a:pt x="4972812" y="41148"/>
                  </a:lnTo>
                  <a:lnTo>
                    <a:pt x="4975860" y="47244"/>
                  </a:lnTo>
                  <a:lnTo>
                    <a:pt x="4977384" y="48768"/>
                  </a:lnTo>
                  <a:lnTo>
                    <a:pt x="4978908" y="51816"/>
                  </a:lnTo>
                  <a:lnTo>
                    <a:pt x="4981956" y="53340"/>
                  </a:lnTo>
                  <a:lnTo>
                    <a:pt x="4985004" y="53340"/>
                  </a:lnTo>
                  <a:lnTo>
                    <a:pt x="4988052" y="54864"/>
                  </a:lnTo>
                  <a:lnTo>
                    <a:pt x="5006340" y="54864"/>
                  </a:lnTo>
                  <a:lnTo>
                    <a:pt x="5009388" y="53340"/>
                  </a:lnTo>
                  <a:lnTo>
                    <a:pt x="5012436" y="53340"/>
                  </a:lnTo>
                  <a:lnTo>
                    <a:pt x="5015484" y="51816"/>
                  </a:lnTo>
                  <a:lnTo>
                    <a:pt x="5017008" y="48768"/>
                  </a:lnTo>
                  <a:lnTo>
                    <a:pt x="5020056" y="47244"/>
                  </a:lnTo>
                  <a:lnTo>
                    <a:pt x="5020056" y="44196"/>
                  </a:lnTo>
                  <a:lnTo>
                    <a:pt x="5021580" y="41148"/>
                  </a:lnTo>
                  <a:lnTo>
                    <a:pt x="5021580" y="36576"/>
                  </a:lnTo>
                  <a:lnTo>
                    <a:pt x="5023104" y="33528"/>
                  </a:lnTo>
                  <a:lnTo>
                    <a:pt x="5023104" y="22860"/>
                  </a:lnTo>
                  <a:close/>
                </a:path>
                <a:path w="5058410" h="852169">
                  <a:moveTo>
                    <a:pt x="5058156" y="275844"/>
                  </a:moveTo>
                  <a:lnTo>
                    <a:pt x="0" y="275844"/>
                  </a:lnTo>
                  <a:lnTo>
                    <a:pt x="0" y="307848"/>
                  </a:lnTo>
                  <a:lnTo>
                    <a:pt x="5058156" y="307848"/>
                  </a:lnTo>
                  <a:lnTo>
                    <a:pt x="5058156" y="2758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55191" y="2868168"/>
              <a:ext cx="196596" cy="236220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738941" y="2868168"/>
              <a:ext cx="176726" cy="236220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589532" y="2868168"/>
              <a:ext cx="126492" cy="233172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1955292" y="2782823"/>
              <a:ext cx="236220" cy="320040"/>
            </a:xfrm>
            <a:custGeom>
              <a:avLst/>
              <a:gdLst/>
              <a:ahLst/>
              <a:cxnLst/>
              <a:rect l="l" t="t" r="r" b="b"/>
              <a:pathLst>
                <a:path w="236219" h="320039">
                  <a:moveTo>
                    <a:pt x="140208" y="94488"/>
                  </a:moveTo>
                  <a:lnTo>
                    <a:pt x="138684" y="92964"/>
                  </a:lnTo>
                  <a:lnTo>
                    <a:pt x="138684" y="91440"/>
                  </a:lnTo>
                  <a:lnTo>
                    <a:pt x="137160" y="91440"/>
                  </a:lnTo>
                  <a:lnTo>
                    <a:pt x="135636" y="89916"/>
                  </a:lnTo>
                  <a:lnTo>
                    <a:pt x="77724" y="89916"/>
                  </a:lnTo>
                  <a:lnTo>
                    <a:pt x="77724" y="36576"/>
                  </a:lnTo>
                  <a:lnTo>
                    <a:pt x="74676" y="33528"/>
                  </a:lnTo>
                  <a:lnTo>
                    <a:pt x="73152" y="33528"/>
                  </a:lnTo>
                  <a:lnTo>
                    <a:pt x="71628" y="32004"/>
                  </a:lnTo>
                  <a:lnTo>
                    <a:pt x="67056" y="32004"/>
                  </a:lnTo>
                  <a:lnTo>
                    <a:pt x="65532" y="30480"/>
                  </a:lnTo>
                  <a:lnTo>
                    <a:pt x="50292" y="30480"/>
                  </a:lnTo>
                  <a:lnTo>
                    <a:pt x="48768" y="32004"/>
                  </a:lnTo>
                  <a:lnTo>
                    <a:pt x="44196" y="32004"/>
                  </a:lnTo>
                  <a:lnTo>
                    <a:pt x="42672" y="33528"/>
                  </a:lnTo>
                  <a:lnTo>
                    <a:pt x="41148" y="33528"/>
                  </a:lnTo>
                  <a:lnTo>
                    <a:pt x="38100" y="36576"/>
                  </a:lnTo>
                  <a:lnTo>
                    <a:pt x="38100" y="89916"/>
                  </a:lnTo>
                  <a:lnTo>
                    <a:pt x="4572" y="89916"/>
                  </a:lnTo>
                  <a:lnTo>
                    <a:pt x="4572" y="91440"/>
                  </a:lnTo>
                  <a:lnTo>
                    <a:pt x="3048" y="91440"/>
                  </a:lnTo>
                  <a:lnTo>
                    <a:pt x="3048" y="92964"/>
                  </a:lnTo>
                  <a:lnTo>
                    <a:pt x="1524" y="94488"/>
                  </a:lnTo>
                  <a:lnTo>
                    <a:pt x="1524" y="99060"/>
                  </a:lnTo>
                  <a:lnTo>
                    <a:pt x="0" y="100584"/>
                  </a:lnTo>
                  <a:lnTo>
                    <a:pt x="0" y="111252"/>
                  </a:lnTo>
                  <a:lnTo>
                    <a:pt x="1524" y="115824"/>
                  </a:lnTo>
                  <a:lnTo>
                    <a:pt x="3048" y="118872"/>
                  </a:lnTo>
                  <a:lnTo>
                    <a:pt x="6096" y="121920"/>
                  </a:lnTo>
                  <a:lnTo>
                    <a:pt x="38100" y="121920"/>
                  </a:lnTo>
                  <a:lnTo>
                    <a:pt x="38100" y="248412"/>
                  </a:lnTo>
                  <a:lnTo>
                    <a:pt x="43472" y="286994"/>
                  </a:lnTo>
                  <a:lnTo>
                    <a:pt x="53340" y="303276"/>
                  </a:lnTo>
                  <a:lnTo>
                    <a:pt x="57912" y="309372"/>
                  </a:lnTo>
                  <a:lnTo>
                    <a:pt x="100584" y="320040"/>
                  </a:lnTo>
                  <a:lnTo>
                    <a:pt x="115824" y="320040"/>
                  </a:lnTo>
                  <a:lnTo>
                    <a:pt x="118872" y="318516"/>
                  </a:lnTo>
                  <a:lnTo>
                    <a:pt x="121920" y="318516"/>
                  </a:lnTo>
                  <a:lnTo>
                    <a:pt x="126492" y="316992"/>
                  </a:lnTo>
                  <a:lnTo>
                    <a:pt x="128016" y="316992"/>
                  </a:lnTo>
                  <a:lnTo>
                    <a:pt x="134112" y="313944"/>
                  </a:lnTo>
                  <a:lnTo>
                    <a:pt x="135636" y="312420"/>
                  </a:lnTo>
                  <a:lnTo>
                    <a:pt x="137160" y="312420"/>
                  </a:lnTo>
                  <a:lnTo>
                    <a:pt x="138684" y="310896"/>
                  </a:lnTo>
                  <a:lnTo>
                    <a:pt x="138684" y="307848"/>
                  </a:lnTo>
                  <a:lnTo>
                    <a:pt x="140208" y="306324"/>
                  </a:lnTo>
                  <a:lnTo>
                    <a:pt x="140208" y="286512"/>
                  </a:lnTo>
                  <a:lnTo>
                    <a:pt x="140208" y="284988"/>
                  </a:lnTo>
                  <a:lnTo>
                    <a:pt x="138684" y="283464"/>
                  </a:lnTo>
                  <a:lnTo>
                    <a:pt x="138684" y="281940"/>
                  </a:lnTo>
                  <a:lnTo>
                    <a:pt x="137160" y="280416"/>
                  </a:lnTo>
                  <a:lnTo>
                    <a:pt x="132588" y="280416"/>
                  </a:lnTo>
                  <a:lnTo>
                    <a:pt x="131064" y="281940"/>
                  </a:lnTo>
                  <a:lnTo>
                    <a:pt x="129540" y="281940"/>
                  </a:lnTo>
                  <a:lnTo>
                    <a:pt x="128016" y="283464"/>
                  </a:lnTo>
                  <a:lnTo>
                    <a:pt x="124968" y="283464"/>
                  </a:lnTo>
                  <a:lnTo>
                    <a:pt x="123444" y="284988"/>
                  </a:lnTo>
                  <a:lnTo>
                    <a:pt x="120396" y="284988"/>
                  </a:lnTo>
                  <a:lnTo>
                    <a:pt x="117348" y="286512"/>
                  </a:lnTo>
                  <a:lnTo>
                    <a:pt x="108204" y="286512"/>
                  </a:lnTo>
                  <a:lnTo>
                    <a:pt x="79057" y="261937"/>
                  </a:lnTo>
                  <a:lnTo>
                    <a:pt x="77724" y="242316"/>
                  </a:lnTo>
                  <a:lnTo>
                    <a:pt x="77724" y="121920"/>
                  </a:lnTo>
                  <a:lnTo>
                    <a:pt x="135636" y="121920"/>
                  </a:lnTo>
                  <a:lnTo>
                    <a:pt x="138684" y="118872"/>
                  </a:lnTo>
                  <a:lnTo>
                    <a:pt x="140208" y="115824"/>
                  </a:lnTo>
                  <a:lnTo>
                    <a:pt x="140208" y="94488"/>
                  </a:lnTo>
                  <a:close/>
                </a:path>
                <a:path w="236219" h="320039">
                  <a:moveTo>
                    <a:pt x="231648" y="92964"/>
                  </a:moveTo>
                  <a:lnTo>
                    <a:pt x="230124" y="92964"/>
                  </a:lnTo>
                  <a:lnTo>
                    <a:pt x="230124" y="91440"/>
                  </a:lnTo>
                  <a:lnTo>
                    <a:pt x="228600" y="91440"/>
                  </a:lnTo>
                  <a:lnTo>
                    <a:pt x="227076" y="89916"/>
                  </a:lnTo>
                  <a:lnTo>
                    <a:pt x="225552" y="89916"/>
                  </a:lnTo>
                  <a:lnTo>
                    <a:pt x="224028" y="88392"/>
                  </a:lnTo>
                  <a:lnTo>
                    <a:pt x="201168" y="88392"/>
                  </a:lnTo>
                  <a:lnTo>
                    <a:pt x="199644" y="89916"/>
                  </a:lnTo>
                  <a:lnTo>
                    <a:pt x="195072" y="89916"/>
                  </a:lnTo>
                  <a:lnTo>
                    <a:pt x="192024" y="92964"/>
                  </a:lnTo>
                  <a:lnTo>
                    <a:pt x="192024" y="313944"/>
                  </a:lnTo>
                  <a:lnTo>
                    <a:pt x="193548" y="315468"/>
                  </a:lnTo>
                  <a:lnTo>
                    <a:pt x="195072" y="315468"/>
                  </a:lnTo>
                  <a:lnTo>
                    <a:pt x="198120" y="316992"/>
                  </a:lnTo>
                  <a:lnTo>
                    <a:pt x="201168" y="316992"/>
                  </a:lnTo>
                  <a:lnTo>
                    <a:pt x="204216" y="318516"/>
                  </a:lnTo>
                  <a:lnTo>
                    <a:pt x="219456" y="318516"/>
                  </a:lnTo>
                  <a:lnTo>
                    <a:pt x="220980" y="316992"/>
                  </a:lnTo>
                  <a:lnTo>
                    <a:pt x="225552" y="316992"/>
                  </a:lnTo>
                  <a:lnTo>
                    <a:pt x="227076" y="315468"/>
                  </a:lnTo>
                  <a:lnTo>
                    <a:pt x="228600" y="315468"/>
                  </a:lnTo>
                  <a:lnTo>
                    <a:pt x="231648" y="312420"/>
                  </a:lnTo>
                  <a:lnTo>
                    <a:pt x="231648" y="92964"/>
                  </a:lnTo>
                  <a:close/>
                </a:path>
                <a:path w="236219" h="320039">
                  <a:moveTo>
                    <a:pt x="236220" y="13716"/>
                  </a:moveTo>
                  <a:lnTo>
                    <a:pt x="234696" y="7620"/>
                  </a:lnTo>
                  <a:lnTo>
                    <a:pt x="230124" y="4572"/>
                  </a:lnTo>
                  <a:lnTo>
                    <a:pt x="227076" y="1524"/>
                  </a:lnTo>
                  <a:lnTo>
                    <a:pt x="220980" y="0"/>
                  </a:lnTo>
                  <a:lnTo>
                    <a:pt x="202692" y="0"/>
                  </a:lnTo>
                  <a:lnTo>
                    <a:pt x="195072" y="1524"/>
                  </a:lnTo>
                  <a:lnTo>
                    <a:pt x="188976" y="7620"/>
                  </a:lnTo>
                  <a:lnTo>
                    <a:pt x="187452" y="15240"/>
                  </a:lnTo>
                  <a:lnTo>
                    <a:pt x="187452" y="32004"/>
                  </a:lnTo>
                  <a:lnTo>
                    <a:pt x="188976" y="39624"/>
                  </a:lnTo>
                  <a:lnTo>
                    <a:pt x="195072" y="45720"/>
                  </a:lnTo>
                  <a:lnTo>
                    <a:pt x="202692" y="47244"/>
                  </a:lnTo>
                  <a:lnTo>
                    <a:pt x="220980" y="47244"/>
                  </a:lnTo>
                  <a:lnTo>
                    <a:pt x="227076" y="45720"/>
                  </a:lnTo>
                  <a:lnTo>
                    <a:pt x="234696" y="38100"/>
                  </a:lnTo>
                  <a:lnTo>
                    <a:pt x="236220" y="32004"/>
                  </a:lnTo>
                  <a:lnTo>
                    <a:pt x="236220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683763" y="2868168"/>
              <a:ext cx="214884" cy="236220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244852" y="2868168"/>
              <a:ext cx="214884" cy="236220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2930652" y="2764536"/>
              <a:ext cx="146685" cy="337185"/>
            </a:xfrm>
            <a:custGeom>
              <a:avLst/>
              <a:gdLst/>
              <a:ahLst/>
              <a:cxnLst/>
              <a:rect l="l" t="t" r="r" b="b"/>
              <a:pathLst>
                <a:path w="146685" h="337185">
                  <a:moveTo>
                    <a:pt x="67056" y="335279"/>
                  </a:moveTo>
                  <a:lnTo>
                    <a:pt x="48768" y="335279"/>
                  </a:lnTo>
                  <a:lnTo>
                    <a:pt x="51816" y="336803"/>
                  </a:lnTo>
                  <a:lnTo>
                    <a:pt x="65531" y="336803"/>
                  </a:lnTo>
                  <a:lnTo>
                    <a:pt x="67056" y="335279"/>
                  </a:lnTo>
                  <a:close/>
                </a:path>
                <a:path w="146685" h="337185">
                  <a:moveTo>
                    <a:pt x="73152" y="333755"/>
                  </a:moveTo>
                  <a:lnTo>
                    <a:pt x="42672" y="333755"/>
                  </a:lnTo>
                  <a:lnTo>
                    <a:pt x="44196" y="335279"/>
                  </a:lnTo>
                  <a:lnTo>
                    <a:pt x="71628" y="335279"/>
                  </a:lnTo>
                  <a:lnTo>
                    <a:pt x="73152" y="333755"/>
                  </a:lnTo>
                  <a:close/>
                </a:path>
                <a:path w="146685" h="337185">
                  <a:moveTo>
                    <a:pt x="77724" y="140207"/>
                  </a:moveTo>
                  <a:lnTo>
                    <a:pt x="38100" y="140207"/>
                  </a:lnTo>
                  <a:lnTo>
                    <a:pt x="38100" y="330707"/>
                  </a:lnTo>
                  <a:lnTo>
                    <a:pt x="39624" y="332231"/>
                  </a:lnTo>
                  <a:lnTo>
                    <a:pt x="39624" y="333755"/>
                  </a:lnTo>
                  <a:lnTo>
                    <a:pt x="74675" y="333755"/>
                  </a:lnTo>
                  <a:lnTo>
                    <a:pt x="76200" y="332231"/>
                  </a:lnTo>
                  <a:lnTo>
                    <a:pt x="77724" y="332231"/>
                  </a:lnTo>
                  <a:lnTo>
                    <a:pt x="77724" y="140207"/>
                  </a:lnTo>
                  <a:close/>
                </a:path>
                <a:path w="146685" h="337185">
                  <a:moveTo>
                    <a:pt x="129540" y="108203"/>
                  </a:moveTo>
                  <a:lnTo>
                    <a:pt x="4572" y="108203"/>
                  </a:lnTo>
                  <a:lnTo>
                    <a:pt x="1524" y="111251"/>
                  </a:lnTo>
                  <a:lnTo>
                    <a:pt x="1524" y="117348"/>
                  </a:lnTo>
                  <a:lnTo>
                    <a:pt x="0" y="118872"/>
                  </a:lnTo>
                  <a:lnTo>
                    <a:pt x="0" y="129539"/>
                  </a:lnTo>
                  <a:lnTo>
                    <a:pt x="1524" y="134112"/>
                  </a:lnTo>
                  <a:lnTo>
                    <a:pt x="1524" y="137160"/>
                  </a:lnTo>
                  <a:lnTo>
                    <a:pt x="3048" y="138683"/>
                  </a:lnTo>
                  <a:lnTo>
                    <a:pt x="6096" y="140207"/>
                  </a:lnTo>
                  <a:lnTo>
                    <a:pt x="128016" y="140207"/>
                  </a:lnTo>
                  <a:lnTo>
                    <a:pt x="131064" y="137160"/>
                  </a:lnTo>
                  <a:lnTo>
                    <a:pt x="132587" y="134112"/>
                  </a:lnTo>
                  <a:lnTo>
                    <a:pt x="134112" y="129539"/>
                  </a:lnTo>
                  <a:lnTo>
                    <a:pt x="134112" y="118872"/>
                  </a:lnTo>
                  <a:lnTo>
                    <a:pt x="132587" y="117348"/>
                  </a:lnTo>
                  <a:lnTo>
                    <a:pt x="132587" y="112775"/>
                  </a:lnTo>
                  <a:lnTo>
                    <a:pt x="131064" y="111251"/>
                  </a:lnTo>
                  <a:lnTo>
                    <a:pt x="131064" y="109727"/>
                  </a:lnTo>
                  <a:lnTo>
                    <a:pt x="129540" y="109727"/>
                  </a:lnTo>
                  <a:lnTo>
                    <a:pt x="129540" y="108203"/>
                  </a:lnTo>
                  <a:close/>
                </a:path>
                <a:path w="146685" h="337185">
                  <a:moveTo>
                    <a:pt x="112775" y="0"/>
                  </a:moveTo>
                  <a:lnTo>
                    <a:pt x="108204" y="0"/>
                  </a:lnTo>
                  <a:lnTo>
                    <a:pt x="99345" y="523"/>
                  </a:lnTo>
                  <a:lnTo>
                    <a:pt x="59697" y="16168"/>
                  </a:lnTo>
                  <a:lnTo>
                    <a:pt x="40671" y="55554"/>
                  </a:lnTo>
                  <a:lnTo>
                    <a:pt x="38100" y="85343"/>
                  </a:lnTo>
                  <a:lnTo>
                    <a:pt x="38100" y="108203"/>
                  </a:lnTo>
                  <a:lnTo>
                    <a:pt x="77724" y="108203"/>
                  </a:lnTo>
                  <a:lnTo>
                    <a:pt x="77766" y="74461"/>
                  </a:lnTo>
                  <a:lnTo>
                    <a:pt x="79248" y="67055"/>
                  </a:lnTo>
                  <a:lnTo>
                    <a:pt x="79248" y="60960"/>
                  </a:lnTo>
                  <a:lnTo>
                    <a:pt x="82296" y="48767"/>
                  </a:lnTo>
                  <a:lnTo>
                    <a:pt x="85343" y="45719"/>
                  </a:lnTo>
                  <a:lnTo>
                    <a:pt x="88392" y="41148"/>
                  </a:lnTo>
                  <a:lnTo>
                    <a:pt x="91440" y="38100"/>
                  </a:lnTo>
                  <a:lnTo>
                    <a:pt x="94487" y="36575"/>
                  </a:lnTo>
                  <a:lnTo>
                    <a:pt x="103631" y="33527"/>
                  </a:lnTo>
                  <a:lnTo>
                    <a:pt x="144780" y="33527"/>
                  </a:lnTo>
                  <a:lnTo>
                    <a:pt x="146304" y="30479"/>
                  </a:lnTo>
                  <a:lnTo>
                    <a:pt x="146304" y="19812"/>
                  </a:lnTo>
                  <a:lnTo>
                    <a:pt x="144780" y="18287"/>
                  </a:lnTo>
                  <a:lnTo>
                    <a:pt x="144780" y="12191"/>
                  </a:lnTo>
                  <a:lnTo>
                    <a:pt x="143256" y="10667"/>
                  </a:lnTo>
                  <a:lnTo>
                    <a:pt x="143256" y="9143"/>
                  </a:lnTo>
                  <a:lnTo>
                    <a:pt x="141731" y="9143"/>
                  </a:lnTo>
                  <a:lnTo>
                    <a:pt x="138684" y="6095"/>
                  </a:lnTo>
                  <a:lnTo>
                    <a:pt x="135636" y="6095"/>
                  </a:lnTo>
                  <a:lnTo>
                    <a:pt x="129540" y="3048"/>
                  </a:lnTo>
                  <a:lnTo>
                    <a:pt x="123443" y="1524"/>
                  </a:lnTo>
                  <a:lnTo>
                    <a:pt x="118872" y="1524"/>
                  </a:lnTo>
                  <a:lnTo>
                    <a:pt x="112775" y="0"/>
                  </a:lnTo>
                  <a:close/>
                </a:path>
                <a:path w="146685" h="337185">
                  <a:moveTo>
                    <a:pt x="143256" y="38100"/>
                  </a:moveTo>
                  <a:lnTo>
                    <a:pt x="134112" y="38100"/>
                  </a:lnTo>
                  <a:lnTo>
                    <a:pt x="135636" y="39624"/>
                  </a:lnTo>
                  <a:lnTo>
                    <a:pt x="143256" y="39624"/>
                  </a:lnTo>
                  <a:lnTo>
                    <a:pt x="143256" y="38100"/>
                  </a:lnTo>
                  <a:close/>
                </a:path>
                <a:path w="146685" h="337185">
                  <a:moveTo>
                    <a:pt x="144780" y="33527"/>
                  </a:moveTo>
                  <a:lnTo>
                    <a:pt x="118872" y="33527"/>
                  </a:lnTo>
                  <a:lnTo>
                    <a:pt x="121920" y="35051"/>
                  </a:lnTo>
                  <a:lnTo>
                    <a:pt x="124968" y="35051"/>
                  </a:lnTo>
                  <a:lnTo>
                    <a:pt x="128016" y="36575"/>
                  </a:lnTo>
                  <a:lnTo>
                    <a:pt x="129540" y="36575"/>
                  </a:lnTo>
                  <a:lnTo>
                    <a:pt x="132587" y="38100"/>
                  </a:lnTo>
                  <a:lnTo>
                    <a:pt x="144780" y="38100"/>
                  </a:lnTo>
                  <a:lnTo>
                    <a:pt x="144780" y="3352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3285743" y="2767584"/>
              <a:ext cx="40005" cy="334010"/>
            </a:xfrm>
            <a:custGeom>
              <a:avLst/>
              <a:gdLst/>
              <a:ahLst/>
              <a:cxnLst/>
              <a:rect l="l" t="t" r="r" b="b"/>
              <a:pathLst>
                <a:path w="40004" h="334010">
                  <a:moveTo>
                    <a:pt x="28955" y="332231"/>
                  </a:moveTo>
                  <a:lnTo>
                    <a:pt x="9143" y="332231"/>
                  </a:lnTo>
                  <a:lnTo>
                    <a:pt x="12191" y="333755"/>
                  </a:lnTo>
                  <a:lnTo>
                    <a:pt x="25907" y="333755"/>
                  </a:lnTo>
                  <a:lnTo>
                    <a:pt x="28955" y="332231"/>
                  </a:lnTo>
                  <a:close/>
                </a:path>
                <a:path w="40004" h="334010">
                  <a:moveTo>
                    <a:pt x="35051" y="330707"/>
                  </a:moveTo>
                  <a:lnTo>
                    <a:pt x="3047" y="330707"/>
                  </a:lnTo>
                  <a:lnTo>
                    <a:pt x="4571" y="332231"/>
                  </a:lnTo>
                  <a:lnTo>
                    <a:pt x="33527" y="332231"/>
                  </a:lnTo>
                  <a:lnTo>
                    <a:pt x="35051" y="330707"/>
                  </a:lnTo>
                  <a:close/>
                </a:path>
                <a:path w="40004" h="334010">
                  <a:moveTo>
                    <a:pt x="38100" y="3047"/>
                  </a:moveTo>
                  <a:lnTo>
                    <a:pt x="0" y="3047"/>
                  </a:lnTo>
                  <a:lnTo>
                    <a:pt x="0" y="329183"/>
                  </a:lnTo>
                  <a:lnTo>
                    <a:pt x="1523" y="330707"/>
                  </a:lnTo>
                  <a:lnTo>
                    <a:pt x="36575" y="330707"/>
                  </a:lnTo>
                  <a:lnTo>
                    <a:pt x="38100" y="329183"/>
                  </a:lnTo>
                  <a:lnTo>
                    <a:pt x="38100" y="327659"/>
                  </a:lnTo>
                  <a:lnTo>
                    <a:pt x="39623" y="327659"/>
                  </a:lnTo>
                  <a:lnTo>
                    <a:pt x="39623" y="6095"/>
                  </a:lnTo>
                  <a:lnTo>
                    <a:pt x="38100" y="4571"/>
                  </a:lnTo>
                  <a:lnTo>
                    <a:pt x="38100" y="3047"/>
                  </a:lnTo>
                  <a:close/>
                </a:path>
                <a:path w="40004" h="334010">
                  <a:moveTo>
                    <a:pt x="36575" y="1524"/>
                  </a:moveTo>
                  <a:lnTo>
                    <a:pt x="1523" y="1524"/>
                  </a:lnTo>
                  <a:lnTo>
                    <a:pt x="1523" y="3047"/>
                  </a:lnTo>
                  <a:lnTo>
                    <a:pt x="36575" y="3047"/>
                  </a:lnTo>
                  <a:lnTo>
                    <a:pt x="36575" y="1524"/>
                  </a:lnTo>
                  <a:close/>
                </a:path>
                <a:path w="40004" h="334010">
                  <a:moveTo>
                    <a:pt x="33527" y="0"/>
                  </a:moveTo>
                  <a:lnTo>
                    <a:pt x="4571" y="0"/>
                  </a:lnTo>
                  <a:lnTo>
                    <a:pt x="3047" y="1524"/>
                  </a:lnTo>
                  <a:lnTo>
                    <a:pt x="35051" y="1524"/>
                  </a:lnTo>
                  <a:lnTo>
                    <a:pt x="33527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381756" y="2868168"/>
              <a:ext cx="214884" cy="236220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640836" y="2868168"/>
              <a:ext cx="152400" cy="236220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832860" y="2868168"/>
              <a:ext cx="152400" cy="236220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206240" y="2868168"/>
              <a:ext cx="214884" cy="236220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4451604" y="2764535"/>
              <a:ext cx="539750" cy="337185"/>
            </a:xfrm>
            <a:custGeom>
              <a:avLst/>
              <a:gdLst/>
              <a:ahLst/>
              <a:cxnLst/>
              <a:rect l="l" t="t" r="r" b="b"/>
              <a:pathLst>
                <a:path w="539750" h="337185">
                  <a:moveTo>
                    <a:pt x="146304" y="22860"/>
                  </a:moveTo>
                  <a:lnTo>
                    <a:pt x="144780" y="19812"/>
                  </a:lnTo>
                  <a:lnTo>
                    <a:pt x="144780" y="13716"/>
                  </a:lnTo>
                  <a:lnTo>
                    <a:pt x="143256" y="12192"/>
                  </a:lnTo>
                  <a:lnTo>
                    <a:pt x="143256" y="10668"/>
                  </a:lnTo>
                  <a:lnTo>
                    <a:pt x="138684" y="6096"/>
                  </a:lnTo>
                  <a:lnTo>
                    <a:pt x="135636" y="6096"/>
                  </a:lnTo>
                  <a:lnTo>
                    <a:pt x="129540" y="3048"/>
                  </a:lnTo>
                  <a:lnTo>
                    <a:pt x="123444" y="1524"/>
                  </a:lnTo>
                  <a:lnTo>
                    <a:pt x="118872" y="1524"/>
                  </a:lnTo>
                  <a:lnTo>
                    <a:pt x="112776" y="0"/>
                  </a:lnTo>
                  <a:lnTo>
                    <a:pt x="106680" y="0"/>
                  </a:lnTo>
                  <a:lnTo>
                    <a:pt x="98691" y="533"/>
                  </a:lnTo>
                  <a:lnTo>
                    <a:pt x="59690" y="16179"/>
                  </a:lnTo>
                  <a:lnTo>
                    <a:pt x="40665" y="55562"/>
                  </a:lnTo>
                  <a:lnTo>
                    <a:pt x="38100" y="85344"/>
                  </a:lnTo>
                  <a:lnTo>
                    <a:pt x="38100" y="108204"/>
                  </a:lnTo>
                  <a:lnTo>
                    <a:pt x="4572" y="108204"/>
                  </a:lnTo>
                  <a:lnTo>
                    <a:pt x="1524" y="111252"/>
                  </a:lnTo>
                  <a:lnTo>
                    <a:pt x="1524" y="114300"/>
                  </a:lnTo>
                  <a:lnTo>
                    <a:pt x="0" y="117348"/>
                  </a:lnTo>
                  <a:lnTo>
                    <a:pt x="0" y="129540"/>
                  </a:lnTo>
                  <a:lnTo>
                    <a:pt x="1524" y="134112"/>
                  </a:lnTo>
                  <a:lnTo>
                    <a:pt x="1524" y="137160"/>
                  </a:lnTo>
                  <a:lnTo>
                    <a:pt x="4572" y="140208"/>
                  </a:lnTo>
                  <a:lnTo>
                    <a:pt x="38100" y="140208"/>
                  </a:lnTo>
                  <a:lnTo>
                    <a:pt x="38100" y="330708"/>
                  </a:lnTo>
                  <a:lnTo>
                    <a:pt x="39624" y="332232"/>
                  </a:lnTo>
                  <a:lnTo>
                    <a:pt x="39624" y="333756"/>
                  </a:lnTo>
                  <a:lnTo>
                    <a:pt x="42672" y="333756"/>
                  </a:lnTo>
                  <a:lnTo>
                    <a:pt x="44196" y="335280"/>
                  </a:lnTo>
                  <a:lnTo>
                    <a:pt x="48768" y="335280"/>
                  </a:lnTo>
                  <a:lnTo>
                    <a:pt x="50292" y="336804"/>
                  </a:lnTo>
                  <a:lnTo>
                    <a:pt x="65532" y="336804"/>
                  </a:lnTo>
                  <a:lnTo>
                    <a:pt x="67056" y="335280"/>
                  </a:lnTo>
                  <a:lnTo>
                    <a:pt x="71628" y="335280"/>
                  </a:lnTo>
                  <a:lnTo>
                    <a:pt x="73152" y="333756"/>
                  </a:lnTo>
                  <a:lnTo>
                    <a:pt x="74676" y="333756"/>
                  </a:lnTo>
                  <a:lnTo>
                    <a:pt x="77724" y="330708"/>
                  </a:lnTo>
                  <a:lnTo>
                    <a:pt x="77724" y="140208"/>
                  </a:lnTo>
                  <a:lnTo>
                    <a:pt x="128016" y="140208"/>
                  </a:lnTo>
                  <a:lnTo>
                    <a:pt x="131064" y="137160"/>
                  </a:lnTo>
                  <a:lnTo>
                    <a:pt x="132588" y="134112"/>
                  </a:lnTo>
                  <a:lnTo>
                    <a:pt x="134112" y="129540"/>
                  </a:lnTo>
                  <a:lnTo>
                    <a:pt x="134112" y="118872"/>
                  </a:lnTo>
                  <a:lnTo>
                    <a:pt x="132588" y="117348"/>
                  </a:lnTo>
                  <a:lnTo>
                    <a:pt x="132588" y="112776"/>
                  </a:lnTo>
                  <a:lnTo>
                    <a:pt x="131064" y="111252"/>
                  </a:lnTo>
                  <a:lnTo>
                    <a:pt x="131064" y="109728"/>
                  </a:lnTo>
                  <a:lnTo>
                    <a:pt x="129540" y="109728"/>
                  </a:lnTo>
                  <a:lnTo>
                    <a:pt x="129540" y="108204"/>
                  </a:lnTo>
                  <a:lnTo>
                    <a:pt x="77724" y="108204"/>
                  </a:lnTo>
                  <a:lnTo>
                    <a:pt x="77724" y="67056"/>
                  </a:lnTo>
                  <a:lnTo>
                    <a:pt x="82296" y="48768"/>
                  </a:lnTo>
                  <a:lnTo>
                    <a:pt x="85344" y="45720"/>
                  </a:lnTo>
                  <a:lnTo>
                    <a:pt x="86868" y="41148"/>
                  </a:lnTo>
                  <a:lnTo>
                    <a:pt x="91440" y="38100"/>
                  </a:lnTo>
                  <a:lnTo>
                    <a:pt x="94488" y="36576"/>
                  </a:lnTo>
                  <a:lnTo>
                    <a:pt x="103632" y="33528"/>
                  </a:lnTo>
                  <a:lnTo>
                    <a:pt x="118872" y="33528"/>
                  </a:lnTo>
                  <a:lnTo>
                    <a:pt x="121920" y="35052"/>
                  </a:lnTo>
                  <a:lnTo>
                    <a:pt x="124968" y="35052"/>
                  </a:lnTo>
                  <a:lnTo>
                    <a:pt x="128016" y="36576"/>
                  </a:lnTo>
                  <a:lnTo>
                    <a:pt x="129540" y="36576"/>
                  </a:lnTo>
                  <a:lnTo>
                    <a:pt x="132588" y="38100"/>
                  </a:lnTo>
                  <a:lnTo>
                    <a:pt x="134112" y="38100"/>
                  </a:lnTo>
                  <a:lnTo>
                    <a:pt x="135636" y="39624"/>
                  </a:lnTo>
                  <a:lnTo>
                    <a:pt x="143256" y="39624"/>
                  </a:lnTo>
                  <a:lnTo>
                    <a:pt x="143256" y="38100"/>
                  </a:lnTo>
                  <a:lnTo>
                    <a:pt x="144780" y="38100"/>
                  </a:lnTo>
                  <a:lnTo>
                    <a:pt x="144780" y="33528"/>
                  </a:lnTo>
                  <a:lnTo>
                    <a:pt x="144780" y="30480"/>
                  </a:lnTo>
                  <a:lnTo>
                    <a:pt x="146304" y="28956"/>
                  </a:lnTo>
                  <a:lnTo>
                    <a:pt x="146304" y="22860"/>
                  </a:lnTo>
                  <a:close/>
                </a:path>
                <a:path w="539750" h="337185">
                  <a:moveTo>
                    <a:pt x="539496" y="330708"/>
                  </a:moveTo>
                  <a:lnTo>
                    <a:pt x="539381" y="194106"/>
                  </a:lnTo>
                  <a:lnTo>
                    <a:pt x="532371" y="150761"/>
                  </a:lnTo>
                  <a:lnTo>
                    <a:pt x="505155" y="114973"/>
                  </a:lnTo>
                  <a:lnTo>
                    <a:pt x="461772" y="103632"/>
                  </a:lnTo>
                  <a:lnTo>
                    <a:pt x="453529" y="104203"/>
                  </a:lnTo>
                  <a:lnTo>
                    <a:pt x="445008" y="105918"/>
                  </a:lnTo>
                  <a:lnTo>
                    <a:pt x="436473" y="108775"/>
                  </a:lnTo>
                  <a:lnTo>
                    <a:pt x="428244" y="112776"/>
                  </a:lnTo>
                  <a:lnTo>
                    <a:pt x="419112" y="117043"/>
                  </a:lnTo>
                  <a:lnTo>
                    <a:pt x="410146" y="122872"/>
                  </a:lnTo>
                  <a:lnTo>
                    <a:pt x="401447" y="130136"/>
                  </a:lnTo>
                  <a:lnTo>
                    <a:pt x="393192" y="138684"/>
                  </a:lnTo>
                  <a:lnTo>
                    <a:pt x="393192" y="6096"/>
                  </a:lnTo>
                  <a:lnTo>
                    <a:pt x="391668" y="6096"/>
                  </a:lnTo>
                  <a:lnTo>
                    <a:pt x="390144" y="4572"/>
                  </a:lnTo>
                  <a:lnTo>
                    <a:pt x="388620" y="4572"/>
                  </a:lnTo>
                  <a:lnTo>
                    <a:pt x="388620" y="3048"/>
                  </a:lnTo>
                  <a:lnTo>
                    <a:pt x="359664" y="3048"/>
                  </a:lnTo>
                  <a:lnTo>
                    <a:pt x="358140" y="4572"/>
                  </a:lnTo>
                  <a:lnTo>
                    <a:pt x="356616" y="4572"/>
                  </a:lnTo>
                  <a:lnTo>
                    <a:pt x="353568" y="7620"/>
                  </a:lnTo>
                  <a:lnTo>
                    <a:pt x="353568" y="330708"/>
                  </a:lnTo>
                  <a:lnTo>
                    <a:pt x="355092" y="330708"/>
                  </a:lnTo>
                  <a:lnTo>
                    <a:pt x="355092" y="333756"/>
                  </a:lnTo>
                  <a:lnTo>
                    <a:pt x="358140" y="333756"/>
                  </a:lnTo>
                  <a:lnTo>
                    <a:pt x="359664" y="335280"/>
                  </a:lnTo>
                  <a:lnTo>
                    <a:pt x="364236" y="335280"/>
                  </a:lnTo>
                  <a:lnTo>
                    <a:pt x="367284" y="336804"/>
                  </a:lnTo>
                  <a:lnTo>
                    <a:pt x="381000" y="336804"/>
                  </a:lnTo>
                  <a:lnTo>
                    <a:pt x="384048" y="335280"/>
                  </a:lnTo>
                  <a:lnTo>
                    <a:pt x="388620" y="335280"/>
                  </a:lnTo>
                  <a:lnTo>
                    <a:pt x="388620" y="333756"/>
                  </a:lnTo>
                  <a:lnTo>
                    <a:pt x="390144" y="333756"/>
                  </a:lnTo>
                  <a:lnTo>
                    <a:pt x="391668" y="332232"/>
                  </a:lnTo>
                  <a:lnTo>
                    <a:pt x="393192" y="332232"/>
                  </a:lnTo>
                  <a:lnTo>
                    <a:pt x="393192" y="178308"/>
                  </a:lnTo>
                  <a:lnTo>
                    <a:pt x="401167" y="168833"/>
                  </a:lnTo>
                  <a:lnTo>
                    <a:pt x="431647" y="142951"/>
                  </a:lnTo>
                  <a:lnTo>
                    <a:pt x="454152" y="137160"/>
                  </a:lnTo>
                  <a:lnTo>
                    <a:pt x="461772" y="137160"/>
                  </a:lnTo>
                  <a:lnTo>
                    <a:pt x="467868" y="138684"/>
                  </a:lnTo>
                  <a:lnTo>
                    <a:pt x="480060" y="144780"/>
                  </a:lnTo>
                  <a:lnTo>
                    <a:pt x="484632" y="149352"/>
                  </a:lnTo>
                  <a:lnTo>
                    <a:pt x="487680" y="153924"/>
                  </a:lnTo>
                  <a:lnTo>
                    <a:pt x="492252" y="160020"/>
                  </a:lnTo>
                  <a:lnTo>
                    <a:pt x="499872" y="202692"/>
                  </a:lnTo>
                  <a:lnTo>
                    <a:pt x="499872" y="332232"/>
                  </a:lnTo>
                  <a:lnTo>
                    <a:pt x="501396" y="333756"/>
                  </a:lnTo>
                  <a:lnTo>
                    <a:pt x="504444" y="333756"/>
                  </a:lnTo>
                  <a:lnTo>
                    <a:pt x="504444" y="335280"/>
                  </a:lnTo>
                  <a:lnTo>
                    <a:pt x="509016" y="335280"/>
                  </a:lnTo>
                  <a:lnTo>
                    <a:pt x="512064" y="336804"/>
                  </a:lnTo>
                  <a:lnTo>
                    <a:pt x="525780" y="336804"/>
                  </a:lnTo>
                  <a:lnTo>
                    <a:pt x="528828" y="335280"/>
                  </a:lnTo>
                  <a:lnTo>
                    <a:pt x="533400" y="335280"/>
                  </a:lnTo>
                  <a:lnTo>
                    <a:pt x="534924" y="333756"/>
                  </a:lnTo>
                  <a:lnTo>
                    <a:pt x="536448" y="333756"/>
                  </a:lnTo>
                  <a:lnTo>
                    <a:pt x="539496" y="330708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049011" y="2868168"/>
              <a:ext cx="196596" cy="236220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294429" y="2868168"/>
              <a:ext cx="175206" cy="236220"/>
            </a:xfrm>
            <a:prstGeom prst="rect">
              <a:avLst/>
            </a:prstGeom>
          </p:spPr>
        </p:pic>
        <p:sp>
          <p:nvSpPr>
            <p:cNvPr id="99" name="object 99"/>
            <p:cNvSpPr/>
            <p:nvPr/>
          </p:nvSpPr>
          <p:spPr>
            <a:xfrm>
              <a:off x="5529148" y="2767583"/>
              <a:ext cx="494030" cy="337185"/>
            </a:xfrm>
            <a:custGeom>
              <a:avLst/>
              <a:gdLst/>
              <a:ahLst/>
              <a:cxnLst/>
              <a:rect l="l" t="t" r="r" b="b"/>
              <a:pathLst>
                <a:path w="494029" h="337185">
                  <a:moveTo>
                    <a:pt x="198043" y="6096"/>
                  </a:moveTo>
                  <a:lnTo>
                    <a:pt x="196519" y="6096"/>
                  </a:lnTo>
                  <a:lnTo>
                    <a:pt x="196519" y="4572"/>
                  </a:lnTo>
                  <a:lnTo>
                    <a:pt x="194995" y="3048"/>
                  </a:lnTo>
                  <a:lnTo>
                    <a:pt x="193471" y="3048"/>
                  </a:lnTo>
                  <a:lnTo>
                    <a:pt x="191947" y="1524"/>
                  </a:lnTo>
                  <a:lnTo>
                    <a:pt x="187375" y="1524"/>
                  </a:lnTo>
                  <a:lnTo>
                    <a:pt x="184327" y="0"/>
                  </a:lnTo>
                  <a:lnTo>
                    <a:pt x="170611" y="0"/>
                  </a:lnTo>
                  <a:lnTo>
                    <a:pt x="167563" y="1524"/>
                  </a:lnTo>
                  <a:lnTo>
                    <a:pt x="162991" y="1524"/>
                  </a:lnTo>
                  <a:lnTo>
                    <a:pt x="161467" y="3048"/>
                  </a:lnTo>
                  <a:lnTo>
                    <a:pt x="158419" y="3048"/>
                  </a:lnTo>
                  <a:lnTo>
                    <a:pt x="158419" y="132588"/>
                  </a:lnTo>
                  <a:lnTo>
                    <a:pt x="158419" y="175260"/>
                  </a:lnTo>
                  <a:lnTo>
                    <a:pt x="158419" y="260604"/>
                  </a:lnTo>
                  <a:lnTo>
                    <a:pt x="153847" y="266280"/>
                  </a:lnTo>
                  <a:lnTo>
                    <a:pt x="149275" y="271653"/>
                  </a:lnTo>
                  <a:lnTo>
                    <a:pt x="144703" y="276466"/>
                  </a:lnTo>
                  <a:lnTo>
                    <a:pt x="140131" y="280416"/>
                  </a:lnTo>
                  <a:lnTo>
                    <a:pt x="134035" y="286512"/>
                  </a:lnTo>
                  <a:lnTo>
                    <a:pt x="129463" y="289560"/>
                  </a:lnTo>
                  <a:lnTo>
                    <a:pt x="123367" y="294132"/>
                  </a:lnTo>
                  <a:lnTo>
                    <a:pt x="118795" y="297180"/>
                  </a:lnTo>
                  <a:lnTo>
                    <a:pt x="109651" y="300228"/>
                  </a:lnTo>
                  <a:lnTo>
                    <a:pt x="103555" y="301752"/>
                  </a:lnTo>
                  <a:lnTo>
                    <a:pt x="98983" y="303276"/>
                  </a:lnTo>
                  <a:lnTo>
                    <a:pt x="94411" y="303276"/>
                  </a:lnTo>
                  <a:lnTo>
                    <a:pt x="86715" y="302729"/>
                  </a:lnTo>
                  <a:lnTo>
                    <a:pt x="51739" y="275844"/>
                  </a:lnTo>
                  <a:lnTo>
                    <a:pt x="41249" y="232397"/>
                  </a:lnTo>
                  <a:lnTo>
                    <a:pt x="41084" y="224409"/>
                  </a:lnTo>
                  <a:lnTo>
                    <a:pt x="41198" y="207556"/>
                  </a:lnTo>
                  <a:lnTo>
                    <a:pt x="41452" y="201930"/>
                  </a:lnTo>
                  <a:lnTo>
                    <a:pt x="42354" y="194551"/>
                  </a:lnTo>
                  <a:lnTo>
                    <a:pt x="44119" y="187452"/>
                  </a:lnTo>
                  <a:lnTo>
                    <a:pt x="45542" y="179743"/>
                  </a:lnTo>
                  <a:lnTo>
                    <a:pt x="63931" y="146304"/>
                  </a:lnTo>
                  <a:lnTo>
                    <a:pt x="95935" y="134112"/>
                  </a:lnTo>
                  <a:lnTo>
                    <a:pt x="103911" y="134708"/>
                  </a:lnTo>
                  <a:lnTo>
                    <a:pt x="111734" y="136588"/>
                  </a:lnTo>
                  <a:lnTo>
                    <a:pt x="119291" y="139903"/>
                  </a:lnTo>
                  <a:lnTo>
                    <a:pt x="126415" y="144780"/>
                  </a:lnTo>
                  <a:lnTo>
                    <a:pt x="134416" y="150190"/>
                  </a:lnTo>
                  <a:lnTo>
                    <a:pt x="142417" y="157162"/>
                  </a:lnTo>
                  <a:lnTo>
                    <a:pt x="150418" y="165569"/>
                  </a:lnTo>
                  <a:lnTo>
                    <a:pt x="158419" y="175260"/>
                  </a:lnTo>
                  <a:lnTo>
                    <a:pt x="158419" y="132588"/>
                  </a:lnTo>
                  <a:lnTo>
                    <a:pt x="126415" y="108204"/>
                  </a:lnTo>
                  <a:lnTo>
                    <a:pt x="92887" y="100584"/>
                  </a:lnTo>
                  <a:lnTo>
                    <a:pt x="81737" y="101142"/>
                  </a:lnTo>
                  <a:lnTo>
                    <a:pt x="43776" y="113093"/>
                  </a:lnTo>
                  <a:lnTo>
                    <a:pt x="17373" y="141122"/>
                  </a:lnTo>
                  <a:lnTo>
                    <a:pt x="3136" y="182410"/>
                  </a:lnTo>
                  <a:lnTo>
                    <a:pt x="0" y="224409"/>
                  </a:lnTo>
                  <a:lnTo>
                    <a:pt x="203" y="232410"/>
                  </a:lnTo>
                  <a:lnTo>
                    <a:pt x="7086" y="276034"/>
                  </a:lnTo>
                  <a:lnTo>
                    <a:pt x="19735" y="301752"/>
                  </a:lnTo>
                  <a:lnTo>
                    <a:pt x="24879" y="309448"/>
                  </a:lnTo>
                  <a:lnTo>
                    <a:pt x="65265" y="334518"/>
                  </a:lnTo>
                  <a:lnTo>
                    <a:pt x="86791" y="336804"/>
                  </a:lnTo>
                  <a:lnTo>
                    <a:pt x="97688" y="336003"/>
                  </a:lnTo>
                  <a:lnTo>
                    <a:pt x="135547" y="320116"/>
                  </a:lnTo>
                  <a:lnTo>
                    <a:pt x="156502" y="303276"/>
                  </a:lnTo>
                  <a:lnTo>
                    <a:pt x="162991" y="297180"/>
                  </a:lnTo>
                  <a:lnTo>
                    <a:pt x="162991" y="329184"/>
                  </a:lnTo>
                  <a:lnTo>
                    <a:pt x="166039" y="332232"/>
                  </a:lnTo>
                  <a:lnTo>
                    <a:pt x="172135" y="332232"/>
                  </a:lnTo>
                  <a:lnTo>
                    <a:pt x="173659" y="333756"/>
                  </a:lnTo>
                  <a:lnTo>
                    <a:pt x="185851" y="333756"/>
                  </a:lnTo>
                  <a:lnTo>
                    <a:pt x="188899" y="332232"/>
                  </a:lnTo>
                  <a:lnTo>
                    <a:pt x="193471" y="332232"/>
                  </a:lnTo>
                  <a:lnTo>
                    <a:pt x="194995" y="330708"/>
                  </a:lnTo>
                  <a:lnTo>
                    <a:pt x="196519" y="330708"/>
                  </a:lnTo>
                  <a:lnTo>
                    <a:pt x="196519" y="327660"/>
                  </a:lnTo>
                  <a:lnTo>
                    <a:pt x="198043" y="327660"/>
                  </a:lnTo>
                  <a:lnTo>
                    <a:pt x="198043" y="297180"/>
                  </a:lnTo>
                  <a:lnTo>
                    <a:pt x="198043" y="134112"/>
                  </a:lnTo>
                  <a:lnTo>
                    <a:pt x="198043" y="132588"/>
                  </a:lnTo>
                  <a:lnTo>
                    <a:pt x="198043" y="6096"/>
                  </a:lnTo>
                  <a:close/>
                </a:path>
                <a:path w="494029" h="337185">
                  <a:moveTo>
                    <a:pt x="489127" y="108204"/>
                  </a:moveTo>
                  <a:lnTo>
                    <a:pt x="487603" y="106680"/>
                  </a:lnTo>
                  <a:lnTo>
                    <a:pt x="486079" y="106680"/>
                  </a:lnTo>
                  <a:lnTo>
                    <a:pt x="486079" y="105156"/>
                  </a:lnTo>
                  <a:lnTo>
                    <a:pt x="484555" y="105156"/>
                  </a:lnTo>
                  <a:lnTo>
                    <a:pt x="481507" y="103632"/>
                  </a:lnTo>
                  <a:lnTo>
                    <a:pt x="460171" y="103632"/>
                  </a:lnTo>
                  <a:lnTo>
                    <a:pt x="457123" y="105156"/>
                  </a:lnTo>
                  <a:lnTo>
                    <a:pt x="454075" y="105156"/>
                  </a:lnTo>
                  <a:lnTo>
                    <a:pt x="452551" y="106680"/>
                  </a:lnTo>
                  <a:lnTo>
                    <a:pt x="451027" y="106680"/>
                  </a:lnTo>
                  <a:lnTo>
                    <a:pt x="451027" y="108204"/>
                  </a:lnTo>
                  <a:lnTo>
                    <a:pt x="449503" y="108204"/>
                  </a:lnTo>
                  <a:lnTo>
                    <a:pt x="449503" y="327660"/>
                  </a:lnTo>
                  <a:lnTo>
                    <a:pt x="451027" y="327660"/>
                  </a:lnTo>
                  <a:lnTo>
                    <a:pt x="451027" y="330708"/>
                  </a:lnTo>
                  <a:lnTo>
                    <a:pt x="454075" y="330708"/>
                  </a:lnTo>
                  <a:lnTo>
                    <a:pt x="455599" y="332232"/>
                  </a:lnTo>
                  <a:lnTo>
                    <a:pt x="460171" y="332232"/>
                  </a:lnTo>
                  <a:lnTo>
                    <a:pt x="463219" y="333756"/>
                  </a:lnTo>
                  <a:lnTo>
                    <a:pt x="476935" y="333756"/>
                  </a:lnTo>
                  <a:lnTo>
                    <a:pt x="479983" y="332232"/>
                  </a:lnTo>
                  <a:lnTo>
                    <a:pt x="484555" y="332232"/>
                  </a:lnTo>
                  <a:lnTo>
                    <a:pt x="487603" y="329184"/>
                  </a:lnTo>
                  <a:lnTo>
                    <a:pt x="489127" y="329184"/>
                  </a:lnTo>
                  <a:lnTo>
                    <a:pt x="489127" y="108204"/>
                  </a:lnTo>
                  <a:close/>
                </a:path>
                <a:path w="494029" h="337185">
                  <a:moveTo>
                    <a:pt x="493699" y="28956"/>
                  </a:moveTo>
                  <a:lnTo>
                    <a:pt x="492175" y="22860"/>
                  </a:lnTo>
                  <a:lnTo>
                    <a:pt x="486079" y="16764"/>
                  </a:lnTo>
                  <a:lnTo>
                    <a:pt x="478459" y="15240"/>
                  </a:lnTo>
                  <a:lnTo>
                    <a:pt x="460171" y="15240"/>
                  </a:lnTo>
                  <a:lnTo>
                    <a:pt x="454075" y="16764"/>
                  </a:lnTo>
                  <a:lnTo>
                    <a:pt x="451027" y="19812"/>
                  </a:lnTo>
                  <a:lnTo>
                    <a:pt x="446455" y="22860"/>
                  </a:lnTo>
                  <a:lnTo>
                    <a:pt x="444931" y="30480"/>
                  </a:lnTo>
                  <a:lnTo>
                    <a:pt x="444931" y="47244"/>
                  </a:lnTo>
                  <a:lnTo>
                    <a:pt x="446455" y="54864"/>
                  </a:lnTo>
                  <a:lnTo>
                    <a:pt x="451027" y="57912"/>
                  </a:lnTo>
                  <a:lnTo>
                    <a:pt x="454075" y="60960"/>
                  </a:lnTo>
                  <a:lnTo>
                    <a:pt x="460171" y="62484"/>
                  </a:lnTo>
                  <a:lnTo>
                    <a:pt x="478459" y="62484"/>
                  </a:lnTo>
                  <a:lnTo>
                    <a:pt x="484555" y="60960"/>
                  </a:lnTo>
                  <a:lnTo>
                    <a:pt x="489127" y="57912"/>
                  </a:lnTo>
                  <a:lnTo>
                    <a:pt x="492175" y="53340"/>
                  </a:lnTo>
                  <a:lnTo>
                    <a:pt x="493699" y="47244"/>
                  </a:lnTo>
                  <a:lnTo>
                    <a:pt x="493699" y="28956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091428" y="2868168"/>
              <a:ext cx="184404" cy="233172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6504419" y="2767583"/>
              <a:ext cx="376555" cy="335280"/>
            </a:xfrm>
            <a:custGeom>
              <a:avLst/>
              <a:gdLst/>
              <a:ahLst/>
              <a:cxnLst/>
              <a:rect l="l" t="t" r="r" b="b"/>
              <a:pathLst>
                <a:path w="376554" h="335280">
                  <a:moveTo>
                    <a:pt x="140220" y="111252"/>
                  </a:moveTo>
                  <a:lnTo>
                    <a:pt x="138696" y="109728"/>
                  </a:lnTo>
                  <a:lnTo>
                    <a:pt x="138696" y="108204"/>
                  </a:lnTo>
                  <a:lnTo>
                    <a:pt x="135648" y="105156"/>
                  </a:lnTo>
                  <a:lnTo>
                    <a:pt x="77736" y="105156"/>
                  </a:lnTo>
                  <a:lnTo>
                    <a:pt x="77736" y="51816"/>
                  </a:lnTo>
                  <a:lnTo>
                    <a:pt x="74676" y="48768"/>
                  </a:lnTo>
                  <a:lnTo>
                    <a:pt x="73152" y="48768"/>
                  </a:lnTo>
                  <a:lnTo>
                    <a:pt x="71628" y="47244"/>
                  </a:lnTo>
                  <a:lnTo>
                    <a:pt x="67068" y="47244"/>
                  </a:lnTo>
                  <a:lnTo>
                    <a:pt x="65544" y="45720"/>
                  </a:lnTo>
                  <a:lnTo>
                    <a:pt x="50304" y="45720"/>
                  </a:lnTo>
                  <a:lnTo>
                    <a:pt x="48780" y="47244"/>
                  </a:lnTo>
                  <a:lnTo>
                    <a:pt x="44208" y="47244"/>
                  </a:lnTo>
                  <a:lnTo>
                    <a:pt x="42684" y="48768"/>
                  </a:lnTo>
                  <a:lnTo>
                    <a:pt x="41160" y="48768"/>
                  </a:lnTo>
                  <a:lnTo>
                    <a:pt x="38100" y="51816"/>
                  </a:lnTo>
                  <a:lnTo>
                    <a:pt x="38100" y="105156"/>
                  </a:lnTo>
                  <a:lnTo>
                    <a:pt x="4584" y="105156"/>
                  </a:lnTo>
                  <a:lnTo>
                    <a:pt x="4584" y="106680"/>
                  </a:lnTo>
                  <a:lnTo>
                    <a:pt x="3060" y="106680"/>
                  </a:lnTo>
                  <a:lnTo>
                    <a:pt x="3060" y="108204"/>
                  </a:lnTo>
                  <a:lnTo>
                    <a:pt x="1536" y="109728"/>
                  </a:lnTo>
                  <a:lnTo>
                    <a:pt x="1536" y="114300"/>
                  </a:lnTo>
                  <a:lnTo>
                    <a:pt x="0" y="115824"/>
                  </a:lnTo>
                  <a:lnTo>
                    <a:pt x="0" y="126492"/>
                  </a:lnTo>
                  <a:lnTo>
                    <a:pt x="1536" y="131064"/>
                  </a:lnTo>
                  <a:lnTo>
                    <a:pt x="3060" y="134112"/>
                  </a:lnTo>
                  <a:lnTo>
                    <a:pt x="6108" y="137160"/>
                  </a:lnTo>
                  <a:lnTo>
                    <a:pt x="38100" y="137160"/>
                  </a:lnTo>
                  <a:lnTo>
                    <a:pt x="38100" y="263652"/>
                  </a:lnTo>
                  <a:lnTo>
                    <a:pt x="43484" y="302234"/>
                  </a:lnTo>
                  <a:lnTo>
                    <a:pt x="53352" y="318516"/>
                  </a:lnTo>
                  <a:lnTo>
                    <a:pt x="57924" y="324612"/>
                  </a:lnTo>
                  <a:lnTo>
                    <a:pt x="100596" y="335280"/>
                  </a:lnTo>
                  <a:lnTo>
                    <a:pt x="115836" y="335280"/>
                  </a:lnTo>
                  <a:lnTo>
                    <a:pt x="118884" y="333756"/>
                  </a:lnTo>
                  <a:lnTo>
                    <a:pt x="121932" y="333756"/>
                  </a:lnTo>
                  <a:lnTo>
                    <a:pt x="124980" y="332232"/>
                  </a:lnTo>
                  <a:lnTo>
                    <a:pt x="128028" y="332232"/>
                  </a:lnTo>
                  <a:lnTo>
                    <a:pt x="134124" y="329184"/>
                  </a:lnTo>
                  <a:lnTo>
                    <a:pt x="135648" y="327660"/>
                  </a:lnTo>
                  <a:lnTo>
                    <a:pt x="137172" y="327660"/>
                  </a:lnTo>
                  <a:lnTo>
                    <a:pt x="138696" y="326136"/>
                  </a:lnTo>
                  <a:lnTo>
                    <a:pt x="138696" y="323088"/>
                  </a:lnTo>
                  <a:lnTo>
                    <a:pt x="140220" y="321564"/>
                  </a:lnTo>
                  <a:lnTo>
                    <a:pt x="140220" y="301752"/>
                  </a:lnTo>
                  <a:lnTo>
                    <a:pt x="138696" y="300228"/>
                  </a:lnTo>
                  <a:lnTo>
                    <a:pt x="138696" y="297180"/>
                  </a:lnTo>
                  <a:lnTo>
                    <a:pt x="137172" y="295656"/>
                  </a:lnTo>
                  <a:lnTo>
                    <a:pt x="132600" y="295656"/>
                  </a:lnTo>
                  <a:lnTo>
                    <a:pt x="131076" y="297180"/>
                  </a:lnTo>
                  <a:lnTo>
                    <a:pt x="129552" y="297180"/>
                  </a:lnTo>
                  <a:lnTo>
                    <a:pt x="126504" y="298704"/>
                  </a:lnTo>
                  <a:lnTo>
                    <a:pt x="124980" y="298704"/>
                  </a:lnTo>
                  <a:lnTo>
                    <a:pt x="123456" y="300228"/>
                  </a:lnTo>
                  <a:lnTo>
                    <a:pt x="120408" y="300228"/>
                  </a:lnTo>
                  <a:lnTo>
                    <a:pt x="117360" y="301752"/>
                  </a:lnTo>
                  <a:lnTo>
                    <a:pt x="108204" y="301752"/>
                  </a:lnTo>
                  <a:lnTo>
                    <a:pt x="79070" y="277177"/>
                  </a:lnTo>
                  <a:lnTo>
                    <a:pt x="77736" y="257556"/>
                  </a:lnTo>
                  <a:lnTo>
                    <a:pt x="77736" y="137160"/>
                  </a:lnTo>
                  <a:lnTo>
                    <a:pt x="135648" y="137160"/>
                  </a:lnTo>
                  <a:lnTo>
                    <a:pt x="138696" y="134112"/>
                  </a:lnTo>
                  <a:lnTo>
                    <a:pt x="140220" y="131064"/>
                  </a:lnTo>
                  <a:lnTo>
                    <a:pt x="140220" y="111252"/>
                  </a:lnTo>
                  <a:close/>
                </a:path>
                <a:path w="376554" h="335280">
                  <a:moveTo>
                    <a:pt x="376440" y="329184"/>
                  </a:moveTo>
                  <a:lnTo>
                    <a:pt x="376339" y="191058"/>
                  </a:lnTo>
                  <a:lnTo>
                    <a:pt x="370814" y="147713"/>
                  </a:lnTo>
                  <a:lnTo>
                    <a:pt x="349389" y="116205"/>
                  </a:lnTo>
                  <a:lnTo>
                    <a:pt x="310235" y="100926"/>
                  </a:lnTo>
                  <a:lnTo>
                    <a:pt x="300240" y="100584"/>
                  </a:lnTo>
                  <a:lnTo>
                    <a:pt x="291325" y="101155"/>
                  </a:lnTo>
                  <a:lnTo>
                    <a:pt x="248424" y="119824"/>
                  </a:lnTo>
                  <a:lnTo>
                    <a:pt x="231660" y="135636"/>
                  </a:lnTo>
                  <a:lnTo>
                    <a:pt x="231660" y="6096"/>
                  </a:lnTo>
                  <a:lnTo>
                    <a:pt x="230136" y="4572"/>
                  </a:lnTo>
                  <a:lnTo>
                    <a:pt x="230136" y="3048"/>
                  </a:lnTo>
                  <a:lnTo>
                    <a:pt x="228612" y="1524"/>
                  </a:lnTo>
                  <a:lnTo>
                    <a:pt x="227088" y="1524"/>
                  </a:lnTo>
                  <a:lnTo>
                    <a:pt x="225564" y="0"/>
                  </a:lnTo>
                  <a:lnTo>
                    <a:pt x="196608" y="0"/>
                  </a:lnTo>
                  <a:lnTo>
                    <a:pt x="195084" y="1524"/>
                  </a:lnTo>
                  <a:lnTo>
                    <a:pt x="193560" y="1524"/>
                  </a:lnTo>
                  <a:lnTo>
                    <a:pt x="193560" y="3048"/>
                  </a:lnTo>
                  <a:lnTo>
                    <a:pt x="192036" y="3048"/>
                  </a:lnTo>
                  <a:lnTo>
                    <a:pt x="192036" y="329184"/>
                  </a:lnTo>
                  <a:lnTo>
                    <a:pt x="193560" y="330708"/>
                  </a:lnTo>
                  <a:lnTo>
                    <a:pt x="195084" y="330708"/>
                  </a:lnTo>
                  <a:lnTo>
                    <a:pt x="196608" y="332232"/>
                  </a:lnTo>
                  <a:lnTo>
                    <a:pt x="201180" y="332232"/>
                  </a:lnTo>
                  <a:lnTo>
                    <a:pt x="204228" y="333756"/>
                  </a:lnTo>
                  <a:lnTo>
                    <a:pt x="217944" y="333756"/>
                  </a:lnTo>
                  <a:lnTo>
                    <a:pt x="220992" y="332232"/>
                  </a:lnTo>
                  <a:lnTo>
                    <a:pt x="225564" y="332232"/>
                  </a:lnTo>
                  <a:lnTo>
                    <a:pt x="227088" y="330708"/>
                  </a:lnTo>
                  <a:lnTo>
                    <a:pt x="228612" y="330708"/>
                  </a:lnTo>
                  <a:lnTo>
                    <a:pt x="230136" y="329184"/>
                  </a:lnTo>
                  <a:lnTo>
                    <a:pt x="230136" y="327660"/>
                  </a:lnTo>
                  <a:lnTo>
                    <a:pt x="231660" y="327660"/>
                  </a:lnTo>
                  <a:lnTo>
                    <a:pt x="231660" y="175260"/>
                  </a:lnTo>
                  <a:lnTo>
                    <a:pt x="239636" y="165785"/>
                  </a:lnTo>
                  <a:lnTo>
                    <a:pt x="269875" y="139903"/>
                  </a:lnTo>
                  <a:lnTo>
                    <a:pt x="291096" y="134112"/>
                  </a:lnTo>
                  <a:lnTo>
                    <a:pt x="298716" y="134112"/>
                  </a:lnTo>
                  <a:lnTo>
                    <a:pt x="332244" y="163068"/>
                  </a:lnTo>
                  <a:lnTo>
                    <a:pt x="333768" y="170688"/>
                  </a:lnTo>
                  <a:lnTo>
                    <a:pt x="335521" y="176720"/>
                  </a:lnTo>
                  <a:lnTo>
                    <a:pt x="336435" y="183451"/>
                  </a:lnTo>
                  <a:lnTo>
                    <a:pt x="336765" y="191058"/>
                  </a:lnTo>
                  <a:lnTo>
                    <a:pt x="336816" y="327660"/>
                  </a:lnTo>
                  <a:lnTo>
                    <a:pt x="338340" y="327660"/>
                  </a:lnTo>
                  <a:lnTo>
                    <a:pt x="338340" y="330708"/>
                  </a:lnTo>
                  <a:lnTo>
                    <a:pt x="341388" y="330708"/>
                  </a:lnTo>
                  <a:lnTo>
                    <a:pt x="342912" y="332232"/>
                  </a:lnTo>
                  <a:lnTo>
                    <a:pt x="347484" y="332232"/>
                  </a:lnTo>
                  <a:lnTo>
                    <a:pt x="350532" y="333756"/>
                  </a:lnTo>
                  <a:lnTo>
                    <a:pt x="364248" y="333756"/>
                  </a:lnTo>
                  <a:lnTo>
                    <a:pt x="367296" y="332232"/>
                  </a:lnTo>
                  <a:lnTo>
                    <a:pt x="371868" y="332232"/>
                  </a:lnTo>
                  <a:lnTo>
                    <a:pt x="374916" y="329184"/>
                  </a:lnTo>
                  <a:lnTo>
                    <a:pt x="376440" y="329184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10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938772" y="2868168"/>
              <a:ext cx="198120" cy="236220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362443" y="2764536"/>
              <a:ext cx="1208531" cy="339851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8784336" y="2813304"/>
              <a:ext cx="140335" cy="289560"/>
            </a:xfrm>
            <a:custGeom>
              <a:avLst/>
              <a:gdLst/>
              <a:ahLst/>
              <a:cxnLst/>
              <a:rect l="l" t="t" r="r" b="b"/>
              <a:pathLst>
                <a:path w="140334" h="289560">
                  <a:moveTo>
                    <a:pt x="76200" y="91439"/>
                  </a:moveTo>
                  <a:lnTo>
                    <a:pt x="36575" y="91439"/>
                  </a:lnTo>
                  <a:lnTo>
                    <a:pt x="36575" y="217932"/>
                  </a:lnTo>
                  <a:lnTo>
                    <a:pt x="36861" y="226790"/>
                  </a:lnTo>
                  <a:lnTo>
                    <a:pt x="37719" y="235076"/>
                  </a:lnTo>
                  <a:lnTo>
                    <a:pt x="39147" y="242792"/>
                  </a:lnTo>
                  <a:lnTo>
                    <a:pt x="41148" y="249936"/>
                  </a:lnTo>
                  <a:lnTo>
                    <a:pt x="42672" y="259080"/>
                  </a:lnTo>
                  <a:lnTo>
                    <a:pt x="71628" y="286512"/>
                  </a:lnTo>
                  <a:lnTo>
                    <a:pt x="100584" y="289560"/>
                  </a:lnTo>
                  <a:lnTo>
                    <a:pt x="114300" y="289560"/>
                  </a:lnTo>
                  <a:lnTo>
                    <a:pt x="118872" y="288036"/>
                  </a:lnTo>
                  <a:lnTo>
                    <a:pt x="121920" y="288036"/>
                  </a:lnTo>
                  <a:lnTo>
                    <a:pt x="124968" y="286512"/>
                  </a:lnTo>
                  <a:lnTo>
                    <a:pt x="128016" y="286512"/>
                  </a:lnTo>
                  <a:lnTo>
                    <a:pt x="129540" y="284988"/>
                  </a:lnTo>
                  <a:lnTo>
                    <a:pt x="132588" y="283463"/>
                  </a:lnTo>
                  <a:lnTo>
                    <a:pt x="134112" y="281939"/>
                  </a:lnTo>
                  <a:lnTo>
                    <a:pt x="135636" y="281939"/>
                  </a:lnTo>
                  <a:lnTo>
                    <a:pt x="137160" y="280415"/>
                  </a:lnTo>
                  <a:lnTo>
                    <a:pt x="138684" y="277368"/>
                  </a:lnTo>
                  <a:lnTo>
                    <a:pt x="138684" y="272796"/>
                  </a:lnTo>
                  <a:lnTo>
                    <a:pt x="140208" y="268224"/>
                  </a:lnTo>
                  <a:lnTo>
                    <a:pt x="140208" y="262127"/>
                  </a:lnTo>
                  <a:lnTo>
                    <a:pt x="138684" y="259080"/>
                  </a:lnTo>
                  <a:lnTo>
                    <a:pt x="138684" y="256032"/>
                  </a:lnTo>
                  <a:lnTo>
                    <a:pt x="96012" y="256032"/>
                  </a:lnTo>
                  <a:lnTo>
                    <a:pt x="86868" y="252984"/>
                  </a:lnTo>
                  <a:lnTo>
                    <a:pt x="83820" y="245363"/>
                  </a:lnTo>
                  <a:lnTo>
                    <a:pt x="80700" y="239053"/>
                  </a:lnTo>
                  <a:lnTo>
                    <a:pt x="78295" y="231457"/>
                  </a:lnTo>
                  <a:lnTo>
                    <a:pt x="76747" y="222432"/>
                  </a:lnTo>
                  <a:lnTo>
                    <a:pt x="76200" y="211836"/>
                  </a:lnTo>
                  <a:lnTo>
                    <a:pt x="76200" y="91439"/>
                  </a:lnTo>
                  <a:close/>
                </a:path>
                <a:path w="140334" h="289560">
                  <a:moveTo>
                    <a:pt x="137160" y="249936"/>
                  </a:moveTo>
                  <a:lnTo>
                    <a:pt x="131064" y="249936"/>
                  </a:lnTo>
                  <a:lnTo>
                    <a:pt x="129540" y="251460"/>
                  </a:lnTo>
                  <a:lnTo>
                    <a:pt x="128016" y="251460"/>
                  </a:lnTo>
                  <a:lnTo>
                    <a:pt x="126492" y="252984"/>
                  </a:lnTo>
                  <a:lnTo>
                    <a:pt x="123444" y="252984"/>
                  </a:lnTo>
                  <a:lnTo>
                    <a:pt x="121920" y="254508"/>
                  </a:lnTo>
                  <a:lnTo>
                    <a:pt x="118872" y="254508"/>
                  </a:lnTo>
                  <a:lnTo>
                    <a:pt x="115824" y="256032"/>
                  </a:lnTo>
                  <a:lnTo>
                    <a:pt x="138684" y="256032"/>
                  </a:lnTo>
                  <a:lnTo>
                    <a:pt x="138684" y="252984"/>
                  </a:lnTo>
                  <a:lnTo>
                    <a:pt x="137160" y="251460"/>
                  </a:lnTo>
                  <a:lnTo>
                    <a:pt x="137160" y="249936"/>
                  </a:lnTo>
                  <a:close/>
                </a:path>
                <a:path w="140334" h="289560">
                  <a:moveTo>
                    <a:pt x="137160" y="60960"/>
                  </a:moveTo>
                  <a:lnTo>
                    <a:pt x="1524" y="60960"/>
                  </a:lnTo>
                  <a:lnTo>
                    <a:pt x="1524" y="62484"/>
                  </a:lnTo>
                  <a:lnTo>
                    <a:pt x="0" y="64008"/>
                  </a:lnTo>
                  <a:lnTo>
                    <a:pt x="0" y="85344"/>
                  </a:lnTo>
                  <a:lnTo>
                    <a:pt x="1524" y="88392"/>
                  </a:lnTo>
                  <a:lnTo>
                    <a:pt x="4572" y="91439"/>
                  </a:lnTo>
                  <a:lnTo>
                    <a:pt x="134112" y="91439"/>
                  </a:lnTo>
                  <a:lnTo>
                    <a:pt x="137160" y="88392"/>
                  </a:lnTo>
                  <a:lnTo>
                    <a:pt x="138684" y="85344"/>
                  </a:lnTo>
                  <a:lnTo>
                    <a:pt x="140208" y="80772"/>
                  </a:lnTo>
                  <a:lnTo>
                    <a:pt x="140208" y="73151"/>
                  </a:lnTo>
                  <a:lnTo>
                    <a:pt x="138684" y="70104"/>
                  </a:lnTo>
                  <a:lnTo>
                    <a:pt x="138684" y="64008"/>
                  </a:lnTo>
                  <a:lnTo>
                    <a:pt x="137160" y="62484"/>
                  </a:lnTo>
                  <a:lnTo>
                    <a:pt x="137160" y="60960"/>
                  </a:lnTo>
                  <a:close/>
                </a:path>
                <a:path w="140334" h="289560">
                  <a:moveTo>
                    <a:pt x="135636" y="59436"/>
                  </a:moveTo>
                  <a:lnTo>
                    <a:pt x="4572" y="59436"/>
                  </a:lnTo>
                  <a:lnTo>
                    <a:pt x="3048" y="60960"/>
                  </a:lnTo>
                  <a:lnTo>
                    <a:pt x="135636" y="60960"/>
                  </a:lnTo>
                  <a:lnTo>
                    <a:pt x="135636" y="59436"/>
                  </a:lnTo>
                  <a:close/>
                </a:path>
                <a:path w="140334" h="289560">
                  <a:moveTo>
                    <a:pt x="74675" y="3048"/>
                  </a:moveTo>
                  <a:lnTo>
                    <a:pt x="39624" y="3048"/>
                  </a:lnTo>
                  <a:lnTo>
                    <a:pt x="38100" y="4572"/>
                  </a:lnTo>
                  <a:lnTo>
                    <a:pt x="38100" y="6096"/>
                  </a:lnTo>
                  <a:lnTo>
                    <a:pt x="36575" y="7620"/>
                  </a:lnTo>
                  <a:lnTo>
                    <a:pt x="36575" y="59436"/>
                  </a:lnTo>
                  <a:lnTo>
                    <a:pt x="76200" y="59436"/>
                  </a:lnTo>
                  <a:lnTo>
                    <a:pt x="76200" y="4572"/>
                  </a:lnTo>
                  <a:lnTo>
                    <a:pt x="74675" y="4572"/>
                  </a:lnTo>
                  <a:lnTo>
                    <a:pt x="74675" y="3048"/>
                  </a:lnTo>
                  <a:close/>
                </a:path>
                <a:path w="140334" h="289560">
                  <a:moveTo>
                    <a:pt x="71628" y="1524"/>
                  </a:moveTo>
                  <a:lnTo>
                    <a:pt x="42672" y="1524"/>
                  </a:lnTo>
                  <a:lnTo>
                    <a:pt x="41148" y="3048"/>
                  </a:lnTo>
                  <a:lnTo>
                    <a:pt x="73152" y="3048"/>
                  </a:lnTo>
                  <a:lnTo>
                    <a:pt x="71628" y="1524"/>
                  </a:lnTo>
                  <a:close/>
                </a:path>
                <a:path w="140334" h="289560">
                  <a:moveTo>
                    <a:pt x="64008" y="0"/>
                  </a:moveTo>
                  <a:lnTo>
                    <a:pt x="50292" y="0"/>
                  </a:lnTo>
                  <a:lnTo>
                    <a:pt x="47244" y="1524"/>
                  </a:lnTo>
                  <a:lnTo>
                    <a:pt x="67056" y="1524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" name="object 10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956548" y="2868168"/>
              <a:ext cx="214883" cy="236220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9381744" y="2767583"/>
              <a:ext cx="376555" cy="335280"/>
            </a:xfrm>
            <a:custGeom>
              <a:avLst/>
              <a:gdLst/>
              <a:ahLst/>
              <a:cxnLst/>
              <a:rect l="l" t="t" r="r" b="b"/>
              <a:pathLst>
                <a:path w="376554" h="335280">
                  <a:moveTo>
                    <a:pt x="140208" y="109728"/>
                  </a:moveTo>
                  <a:lnTo>
                    <a:pt x="138684" y="108204"/>
                  </a:lnTo>
                  <a:lnTo>
                    <a:pt x="138684" y="106680"/>
                  </a:lnTo>
                  <a:lnTo>
                    <a:pt x="137160" y="106680"/>
                  </a:lnTo>
                  <a:lnTo>
                    <a:pt x="135636" y="105156"/>
                  </a:lnTo>
                  <a:lnTo>
                    <a:pt x="77724" y="105156"/>
                  </a:lnTo>
                  <a:lnTo>
                    <a:pt x="77724" y="51816"/>
                  </a:lnTo>
                  <a:lnTo>
                    <a:pt x="74676" y="48768"/>
                  </a:lnTo>
                  <a:lnTo>
                    <a:pt x="73152" y="48768"/>
                  </a:lnTo>
                  <a:lnTo>
                    <a:pt x="71628" y="47244"/>
                  </a:lnTo>
                  <a:lnTo>
                    <a:pt x="67056" y="47244"/>
                  </a:lnTo>
                  <a:lnTo>
                    <a:pt x="65532" y="45720"/>
                  </a:lnTo>
                  <a:lnTo>
                    <a:pt x="50292" y="45720"/>
                  </a:lnTo>
                  <a:lnTo>
                    <a:pt x="48768" y="47244"/>
                  </a:lnTo>
                  <a:lnTo>
                    <a:pt x="44196" y="47244"/>
                  </a:lnTo>
                  <a:lnTo>
                    <a:pt x="42672" y="48768"/>
                  </a:lnTo>
                  <a:lnTo>
                    <a:pt x="41148" y="48768"/>
                  </a:lnTo>
                  <a:lnTo>
                    <a:pt x="38100" y="51816"/>
                  </a:lnTo>
                  <a:lnTo>
                    <a:pt x="38100" y="105156"/>
                  </a:lnTo>
                  <a:lnTo>
                    <a:pt x="4572" y="105156"/>
                  </a:lnTo>
                  <a:lnTo>
                    <a:pt x="4572" y="106680"/>
                  </a:lnTo>
                  <a:lnTo>
                    <a:pt x="3048" y="106680"/>
                  </a:lnTo>
                  <a:lnTo>
                    <a:pt x="3048" y="108204"/>
                  </a:lnTo>
                  <a:lnTo>
                    <a:pt x="1524" y="109728"/>
                  </a:lnTo>
                  <a:lnTo>
                    <a:pt x="1524" y="114300"/>
                  </a:lnTo>
                  <a:lnTo>
                    <a:pt x="0" y="115824"/>
                  </a:lnTo>
                  <a:lnTo>
                    <a:pt x="0" y="126492"/>
                  </a:lnTo>
                  <a:lnTo>
                    <a:pt x="1524" y="131064"/>
                  </a:lnTo>
                  <a:lnTo>
                    <a:pt x="3048" y="134112"/>
                  </a:lnTo>
                  <a:lnTo>
                    <a:pt x="6096" y="137160"/>
                  </a:lnTo>
                  <a:lnTo>
                    <a:pt x="38100" y="137160"/>
                  </a:lnTo>
                  <a:lnTo>
                    <a:pt x="38100" y="263652"/>
                  </a:lnTo>
                  <a:lnTo>
                    <a:pt x="43472" y="302234"/>
                  </a:lnTo>
                  <a:lnTo>
                    <a:pt x="53340" y="318516"/>
                  </a:lnTo>
                  <a:lnTo>
                    <a:pt x="57912" y="324612"/>
                  </a:lnTo>
                  <a:lnTo>
                    <a:pt x="100584" y="335280"/>
                  </a:lnTo>
                  <a:lnTo>
                    <a:pt x="115824" y="335280"/>
                  </a:lnTo>
                  <a:lnTo>
                    <a:pt x="118872" y="333756"/>
                  </a:lnTo>
                  <a:lnTo>
                    <a:pt x="121920" y="333756"/>
                  </a:lnTo>
                  <a:lnTo>
                    <a:pt x="126492" y="332232"/>
                  </a:lnTo>
                  <a:lnTo>
                    <a:pt x="129540" y="332232"/>
                  </a:lnTo>
                  <a:lnTo>
                    <a:pt x="131064" y="330708"/>
                  </a:lnTo>
                  <a:lnTo>
                    <a:pt x="134112" y="329184"/>
                  </a:lnTo>
                  <a:lnTo>
                    <a:pt x="135636" y="327660"/>
                  </a:lnTo>
                  <a:lnTo>
                    <a:pt x="137160" y="327660"/>
                  </a:lnTo>
                  <a:lnTo>
                    <a:pt x="138684" y="326136"/>
                  </a:lnTo>
                  <a:lnTo>
                    <a:pt x="138684" y="323088"/>
                  </a:lnTo>
                  <a:lnTo>
                    <a:pt x="140208" y="321564"/>
                  </a:lnTo>
                  <a:lnTo>
                    <a:pt x="140208" y="301752"/>
                  </a:lnTo>
                  <a:lnTo>
                    <a:pt x="140208" y="300228"/>
                  </a:lnTo>
                  <a:lnTo>
                    <a:pt x="138684" y="298704"/>
                  </a:lnTo>
                  <a:lnTo>
                    <a:pt x="138684" y="297180"/>
                  </a:lnTo>
                  <a:lnTo>
                    <a:pt x="137160" y="295656"/>
                  </a:lnTo>
                  <a:lnTo>
                    <a:pt x="132588" y="295656"/>
                  </a:lnTo>
                  <a:lnTo>
                    <a:pt x="131064" y="297180"/>
                  </a:lnTo>
                  <a:lnTo>
                    <a:pt x="129540" y="297180"/>
                  </a:lnTo>
                  <a:lnTo>
                    <a:pt x="128016" y="298704"/>
                  </a:lnTo>
                  <a:lnTo>
                    <a:pt x="124968" y="298704"/>
                  </a:lnTo>
                  <a:lnTo>
                    <a:pt x="123444" y="300228"/>
                  </a:lnTo>
                  <a:lnTo>
                    <a:pt x="120396" y="300228"/>
                  </a:lnTo>
                  <a:lnTo>
                    <a:pt x="117348" y="301752"/>
                  </a:lnTo>
                  <a:lnTo>
                    <a:pt x="108204" y="301752"/>
                  </a:lnTo>
                  <a:lnTo>
                    <a:pt x="79057" y="277177"/>
                  </a:lnTo>
                  <a:lnTo>
                    <a:pt x="77724" y="257556"/>
                  </a:lnTo>
                  <a:lnTo>
                    <a:pt x="77724" y="137160"/>
                  </a:lnTo>
                  <a:lnTo>
                    <a:pt x="135636" y="137160"/>
                  </a:lnTo>
                  <a:lnTo>
                    <a:pt x="138684" y="134112"/>
                  </a:lnTo>
                  <a:lnTo>
                    <a:pt x="140208" y="131064"/>
                  </a:lnTo>
                  <a:lnTo>
                    <a:pt x="140208" y="109728"/>
                  </a:lnTo>
                  <a:close/>
                </a:path>
                <a:path w="376554" h="335280">
                  <a:moveTo>
                    <a:pt x="376428" y="329184"/>
                  </a:moveTo>
                  <a:lnTo>
                    <a:pt x="376351" y="183451"/>
                  </a:lnTo>
                  <a:lnTo>
                    <a:pt x="367665" y="140411"/>
                  </a:lnTo>
                  <a:lnTo>
                    <a:pt x="336804" y="108204"/>
                  </a:lnTo>
                  <a:lnTo>
                    <a:pt x="300228" y="100584"/>
                  </a:lnTo>
                  <a:lnTo>
                    <a:pt x="291312" y="101155"/>
                  </a:lnTo>
                  <a:lnTo>
                    <a:pt x="248412" y="119824"/>
                  </a:lnTo>
                  <a:lnTo>
                    <a:pt x="231648" y="135636"/>
                  </a:lnTo>
                  <a:lnTo>
                    <a:pt x="231648" y="4572"/>
                  </a:lnTo>
                  <a:lnTo>
                    <a:pt x="228600" y="1524"/>
                  </a:lnTo>
                  <a:lnTo>
                    <a:pt x="227076" y="1524"/>
                  </a:lnTo>
                  <a:lnTo>
                    <a:pt x="225552" y="0"/>
                  </a:lnTo>
                  <a:lnTo>
                    <a:pt x="196596" y="0"/>
                  </a:lnTo>
                  <a:lnTo>
                    <a:pt x="196596" y="1524"/>
                  </a:lnTo>
                  <a:lnTo>
                    <a:pt x="195072" y="1524"/>
                  </a:lnTo>
                  <a:lnTo>
                    <a:pt x="193548" y="3048"/>
                  </a:lnTo>
                  <a:lnTo>
                    <a:pt x="192024" y="3048"/>
                  </a:lnTo>
                  <a:lnTo>
                    <a:pt x="192024" y="329184"/>
                  </a:lnTo>
                  <a:lnTo>
                    <a:pt x="193548" y="330708"/>
                  </a:lnTo>
                  <a:lnTo>
                    <a:pt x="196596" y="330708"/>
                  </a:lnTo>
                  <a:lnTo>
                    <a:pt x="198120" y="332232"/>
                  </a:lnTo>
                  <a:lnTo>
                    <a:pt x="202692" y="332232"/>
                  </a:lnTo>
                  <a:lnTo>
                    <a:pt x="204216" y="333756"/>
                  </a:lnTo>
                  <a:lnTo>
                    <a:pt x="219456" y="333756"/>
                  </a:lnTo>
                  <a:lnTo>
                    <a:pt x="220980" y="332232"/>
                  </a:lnTo>
                  <a:lnTo>
                    <a:pt x="225552" y="332232"/>
                  </a:lnTo>
                  <a:lnTo>
                    <a:pt x="227076" y="330708"/>
                  </a:lnTo>
                  <a:lnTo>
                    <a:pt x="228600" y="330708"/>
                  </a:lnTo>
                  <a:lnTo>
                    <a:pt x="231648" y="327660"/>
                  </a:lnTo>
                  <a:lnTo>
                    <a:pt x="231648" y="175260"/>
                  </a:lnTo>
                  <a:lnTo>
                    <a:pt x="239623" y="165785"/>
                  </a:lnTo>
                  <a:lnTo>
                    <a:pt x="269887" y="139903"/>
                  </a:lnTo>
                  <a:lnTo>
                    <a:pt x="281152" y="135636"/>
                  </a:lnTo>
                  <a:lnTo>
                    <a:pt x="284835" y="134708"/>
                  </a:lnTo>
                  <a:lnTo>
                    <a:pt x="292608" y="134112"/>
                  </a:lnTo>
                  <a:lnTo>
                    <a:pt x="300228" y="134112"/>
                  </a:lnTo>
                  <a:lnTo>
                    <a:pt x="306324" y="135636"/>
                  </a:lnTo>
                  <a:lnTo>
                    <a:pt x="318516" y="141732"/>
                  </a:lnTo>
                  <a:lnTo>
                    <a:pt x="323088" y="146304"/>
                  </a:lnTo>
                  <a:lnTo>
                    <a:pt x="326136" y="150876"/>
                  </a:lnTo>
                  <a:lnTo>
                    <a:pt x="330708" y="156972"/>
                  </a:lnTo>
                  <a:lnTo>
                    <a:pt x="332232" y="163068"/>
                  </a:lnTo>
                  <a:lnTo>
                    <a:pt x="335280" y="170688"/>
                  </a:lnTo>
                  <a:lnTo>
                    <a:pt x="336397" y="176720"/>
                  </a:lnTo>
                  <a:lnTo>
                    <a:pt x="337375" y="183451"/>
                  </a:lnTo>
                  <a:lnTo>
                    <a:pt x="338061" y="191058"/>
                  </a:lnTo>
                  <a:lnTo>
                    <a:pt x="338328" y="199644"/>
                  </a:lnTo>
                  <a:lnTo>
                    <a:pt x="338328" y="329184"/>
                  </a:lnTo>
                  <a:lnTo>
                    <a:pt x="339852" y="330708"/>
                  </a:lnTo>
                  <a:lnTo>
                    <a:pt x="341376" y="330708"/>
                  </a:lnTo>
                  <a:lnTo>
                    <a:pt x="342900" y="332232"/>
                  </a:lnTo>
                  <a:lnTo>
                    <a:pt x="347472" y="332232"/>
                  </a:lnTo>
                  <a:lnTo>
                    <a:pt x="350520" y="333756"/>
                  </a:lnTo>
                  <a:lnTo>
                    <a:pt x="364236" y="333756"/>
                  </a:lnTo>
                  <a:lnTo>
                    <a:pt x="367284" y="332232"/>
                  </a:lnTo>
                  <a:lnTo>
                    <a:pt x="371856" y="332232"/>
                  </a:lnTo>
                  <a:lnTo>
                    <a:pt x="373380" y="330708"/>
                  </a:lnTo>
                  <a:lnTo>
                    <a:pt x="374904" y="330708"/>
                  </a:lnTo>
                  <a:lnTo>
                    <a:pt x="374904" y="329184"/>
                  </a:lnTo>
                  <a:lnTo>
                    <a:pt x="376428" y="3291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816084" y="2868168"/>
              <a:ext cx="198120" cy="236220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675132" y="3294888"/>
              <a:ext cx="184785" cy="334010"/>
            </a:xfrm>
            <a:custGeom>
              <a:avLst/>
              <a:gdLst/>
              <a:ahLst/>
              <a:cxnLst/>
              <a:rect l="l" t="t" r="r" b="b"/>
              <a:pathLst>
                <a:path w="184784" h="334010">
                  <a:moveTo>
                    <a:pt x="28956" y="332231"/>
                  </a:moveTo>
                  <a:lnTo>
                    <a:pt x="9144" y="332231"/>
                  </a:lnTo>
                  <a:lnTo>
                    <a:pt x="12192" y="333755"/>
                  </a:lnTo>
                  <a:lnTo>
                    <a:pt x="25908" y="333755"/>
                  </a:lnTo>
                  <a:lnTo>
                    <a:pt x="28956" y="332231"/>
                  </a:lnTo>
                  <a:close/>
                </a:path>
                <a:path w="184784" h="334010">
                  <a:moveTo>
                    <a:pt x="173736" y="332231"/>
                  </a:moveTo>
                  <a:lnTo>
                    <a:pt x="155448" y="332231"/>
                  </a:lnTo>
                  <a:lnTo>
                    <a:pt x="156972" y="333755"/>
                  </a:lnTo>
                  <a:lnTo>
                    <a:pt x="172212" y="333755"/>
                  </a:lnTo>
                  <a:lnTo>
                    <a:pt x="173736" y="332231"/>
                  </a:lnTo>
                  <a:close/>
                </a:path>
                <a:path w="184784" h="334010">
                  <a:moveTo>
                    <a:pt x="36576" y="1524"/>
                  </a:moveTo>
                  <a:lnTo>
                    <a:pt x="1524" y="1524"/>
                  </a:lnTo>
                  <a:lnTo>
                    <a:pt x="0" y="3048"/>
                  </a:lnTo>
                  <a:lnTo>
                    <a:pt x="0" y="329184"/>
                  </a:lnTo>
                  <a:lnTo>
                    <a:pt x="3048" y="332231"/>
                  </a:lnTo>
                  <a:lnTo>
                    <a:pt x="35052" y="332231"/>
                  </a:lnTo>
                  <a:lnTo>
                    <a:pt x="38100" y="329184"/>
                  </a:lnTo>
                  <a:lnTo>
                    <a:pt x="38100" y="175260"/>
                  </a:lnTo>
                  <a:lnTo>
                    <a:pt x="46743" y="165782"/>
                  </a:lnTo>
                  <a:lnTo>
                    <a:pt x="77200" y="140541"/>
                  </a:lnTo>
                  <a:lnTo>
                    <a:pt x="89607" y="135636"/>
                  </a:lnTo>
                  <a:lnTo>
                    <a:pt x="38100" y="135636"/>
                  </a:lnTo>
                  <a:lnTo>
                    <a:pt x="38100" y="3048"/>
                  </a:lnTo>
                  <a:lnTo>
                    <a:pt x="36576" y="3048"/>
                  </a:lnTo>
                  <a:lnTo>
                    <a:pt x="36576" y="1524"/>
                  </a:lnTo>
                  <a:close/>
                </a:path>
                <a:path w="184784" h="334010">
                  <a:moveTo>
                    <a:pt x="181356" y="330708"/>
                  </a:moveTo>
                  <a:lnTo>
                    <a:pt x="147828" y="330708"/>
                  </a:lnTo>
                  <a:lnTo>
                    <a:pt x="149352" y="332231"/>
                  </a:lnTo>
                  <a:lnTo>
                    <a:pt x="179831" y="332231"/>
                  </a:lnTo>
                  <a:lnTo>
                    <a:pt x="181356" y="330708"/>
                  </a:lnTo>
                  <a:close/>
                </a:path>
                <a:path w="184784" h="334010">
                  <a:moveTo>
                    <a:pt x="172275" y="134112"/>
                  </a:moveTo>
                  <a:lnTo>
                    <a:pt x="106680" y="134112"/>
                  </a:lnTo>
                  <a:lnTo>
                    <a:pt x="114300" y="135636"/>
                  </a:lnTo>
                  <a:lnTo>
                    <a:pt x="118872" y="138684"/>
                  </a:lnTo>
                  <a:lnTo>
                    <a:pt x="124968" y="141731"/>
                  </a:lnTo>
                  <a:lnTo>
                    <a:pt x="134112" y="150875"/>
                  </a:lnTo>
                  <a:lnTo>
                    <a:pt x="140208" y="163067"/>
                  </a:lnTo>
                  <a:lnTo>
                    <a:pt x="141731" y="170687"/>
                  </a:lnTo>
                  <a:lnTo>
                    <a:pt x="143494" y="176712"/>
                  </a:lnTo>
                  <a:lnTo>
                    <a:pt x="144399" y="183451"/>
                  </a:lnTo>
                  <a:lnTo>
                    <a:pt x="144732" y="191047"/>
                  </a:lnTo>
                  <a:lnTo>
                    <a:pt x="144780" y="327660"/>
                  </a:lnTo>
                  <a:lnTo>
                    <a:pt x="146304" y="329184"/>
                  </a:lnTo>
                  <a:lnTo>
                    <a:pt x="146304" y="330708"/>
                  </a:lnTo>
                  <a:lnTo>
                    <a:pt x="182880" y="330708"/>
                  </a:lnTo>
                  <a:lnTo>
                    <a:pt x="182880" y="329184"/>
                  </a:lnTo>
                  <a:lnTo>
                    <a:pt x="184404" y="327660"/>
                  </a:lnTo>
                  <a:lnTo>
                    <a:pt x="184300" y="191047"/>
                  </a:lnTo>
                  <a:lnTo>
                    <a:pt x="179831" y="155448"/>
                  </a:lnTo>
                  <a:lnTo>
                    <a:pt x="178141" y="147708"/>
                  </a:lnTo>
                  <a:lnTo>
                    <a:pt x="175450" y="140398"/>
                  </a:lnTo>
                  <a:lnTo>
                    <a:pt x="172275" y="134112"/>
                  </a:lnTo>
                  <a:close/>
                </a:path>
                <a:path w="184784" h="334010">
                  <a:moveTo>
                    <a:pt x="108204" y="100584"/>
                  </a:moveTo>
                  <a:lnTo>
                    <a:pt x="64246" y="113990"/>
                  </a:lnTo>
                  <a:lnTo>
                    <a:pt x="38100" y="135636"/>
                  </a:lnTo>
                  <a:lnTo>
                    <a:pt x="89607" y="135636"/>
                  </a:lnTo>
                  <a:lnTo>
                    <a:pt x="91963" y="134921"/>
                  </a:lnTo>
                  <a:lnTo>
                    <a:pt x="99060" y="134112"/>
                  </a:lnTo>
                  <a:lnTo>
                    <a:pt x="172275" y="134112"/>
                  </a:lnTo>
                  <a:lnTo>
                    <a:pt x="171902" y="133373"/>
                  </a:lnTo>
                  <a:lnTo>
                    <a:pt x="135850" y="104441"/>
                  </a:lnTo>
                  <a:lnTo>
                    <a:pt x="118181" y="100917"/>
                  </a:lnTo>
                  <a:lnTo>
                    <a:pt x="108204" y="100584"/>
                  </a:lnTo>
                  <a:close/>
                </a:path>
                <a:path w="184784" h="334010">
                  <a:moveTo>
                    <a:pt x="33528" y="0"/>
                  </a:moveTo>
                  <a:lnTo>
                    <a:pt x="4572" y="0"/>
                  </a:lnTo>
                  <a:lnTo>
                    <a:pt x="3048" y="1524"/>
                  </a:lnTo>
                  <a:lnTo>
                    <a:pt x="35052" y="1524"/>
                  </a:lnTo>
                  <a:lnTo>
                    <a:pt x="33528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9" name="object 10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17448" y="3395472"/>
              <a:ext cx="198120" cy="236219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159858" y="3395472"/>
              <a:ext cx="176689" cy="236219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1396069" y="3294888"/>
              <a:ext cx="196850" cy="337185"/>
            </a:xfrm>
            <a:custGeom>
              <a:avLst/>
              <a:gdLst/>
              <a:ahLst/>
              <a:cxnLst/>
              <a:rect l="l" t="t" r="r" b="b"/>
              <a:pathLst>
                <a:path w="196850" h="337185">
                  <a:moveTo>
                    <a:pt x="91354" y="100584"/>
                  </a:moveTo>
                  <a:lnTo>
                    <a:pt x="51730" y="108203"/>
                  </a:lnTo>
                  <a:lnTo>
                    <a:pt x="17344" y="141112"/>
                  </a:lnTo>
                  <a:lnTo>
                    <a:pt x="2485" y="182403"/>
                  </a:lnTo>
                  <a:lnTo>
                    <a:pt x="0" y="224409"/>
                  </a:lnTo>
                  <a:lnTo>
                    <a:pt x="201" y="232410"/>
                  </a:lnTo>
                  <a:lnTo>
                    <a:pt x="7081" y="276034"/>
                  </a:lnTo>
                  <a:lnTo>
                    <a:pt x="19726" y="301751"/>
                  </a:lnTo>
                  <a:lnTo>
                    <a:pt x="24845" y="309443"/>
                  </a:lnTo>
                  <a:lnTo>
                    <a:pt x="65065" y="334517"/>
                  </a:lnTo>
                  <a:lnTo>
                    <a:pt x="86782" y="336803"/>
                  </a:lnTo>
                  <a:lnTo>
                    <a:pt x="97045" y="336208"/>
                  </a:lnTo>
                  <a:lnTo>
                    <a:pt x="135526" y="320754"/>
                  </a:lnTo>
                  <a:lnTo>
                    <a:pt x="155741" y="303275"/>
                  </a:lnTo>
                  <a:lnTo>
                    <a:pt x="92878" y="303275"/>
                  </a:lnTo>
                  <a:lnTo>
                    <a:pt x="86067" y="302728"/>
                  </a:lnTo>
                  <a:lnTo>
                    <a:pt x="51730" y="275843"/>
                  </a:lnTo>
                  <a:lnTo>
                    <a:pt x="48586" y="269843"/>
                  </a:lnTo>
                  <a:lnTo>
                    <a:pt x="40488" y="232386"/>
                  </a:lnTo>
                  <a:lnTo>
                    <a:pt x="39538" y="216408"/>
                  </a:lnTo>
                  <a:lnTo>
                    <a:pt x="39800" y="209311"/>
                  </a:lnTo>
                  <a:lnTo>
                    <a:pt x="50087" y="166020"/>
                  </a:lnTo>
                  <a:lnTo>
                    <a:pt x="53254" y="160020"/>
                  </a:lnTo>
                  <a:lnTo>
                    <a:pt x="56302" y="152400"/>
                  </a:lnTo>
                  <a:lnTo>
                    <a:pt x="95926" y="134112"/>
                  </a:lnTo>
                  <a:lnTo>
                    <a:pt x="196510" y="134112"/>
                  </a:lnTo>
                  <a:lnTo>
                    <a:pt x="196510" y="132587"/>
                  </a:lnTo>
                  <a:lnTo>
                    <a:pt x="156886" y="132587"/>
                  </a:lnTo>
                  <a:lnTo>
                    <a:pt x="149766" y="125134"/>
                  </a:lnTo>
                  <a:lnTo>
                    <a:pt x="142217" y="118681"/>
                  </a:lnTo>
                  <a:lnTo>
                    <a:pt x="101117" y="101131"/>
                  </a:lnTo>
                  <a:lnTo>
                    <a:pt x="91354" y="100584"/>
                  </a:lnTo>
                  <a:close/>
                </a:path>
                <a:path w="196850" h="337185">
                  <a:moveTo>
                    <a:pt x="187366" y="332231"/>
                  </a:moveTo>
                  <a:lnTo>
                    <a:pt x="172126" y="332231"/>
                  </a:lnTo>
                  <a:lnTo>
                    <a:pt x="173650" y="333755"/>
                  </a:lnTo>
                  <a:lnTo>
                    <a:pt x="185842" y="333755"/>
                  </a:lnTo>
                  <a:lnTo>
                    <a:pt x="187366" y="332231"/>
                  </a:lnTo>
                  <a:close/>
                </a:path>
                <a:path w="196850" h="337185">
                  <a:moveTo>
                    <a:pt x="196510" y="297179"/>
                  </a:moveTo>
                  <a:lnTo>
                    <a:pt x="161458" y="297179"/>
                  </a:lnTo>
                  <a:lnTo>
                    <a:pt x="161458" y="327660"/>
                  </a:lnTo>
                  <a:lnTo>
                    <a:pt x="162982" y="329184"/>
                  </a:lnTo>
                  <a:lnTo>
                    <a:pt x="162982" y="330708"/>
                  </a:lnTo>
                  <a:lnTo>
                    <a:pt x="164506" y="330708"/>
                  </a:lnTo>
                  <a:lnTo>
                    <a:pt x="166030" y="332231"/>
                  </a:lnTo>
                  <a:lnTo>
                    <a:pt x="193462" y="332231"/>
                  </a:lnTo>
                  <a:lnTo>
                    <a:pt x="196510" y="329184"/>
                  </a:lnTo>
                  <a:lnTo>
                    <a:pt x="196510" y="297179"/>
                  </a:lnTo>
                  <a:close/>
                </a:path>
                <a:path w="196850" h="337185">
                  <a:moveTo>
                    <a:pt x="196510" y="134112"/>
                  </a:moveTo>
                  <a:lnTo>
                    <a:pt x="95926" y="134112"/>
                  </a:lnTo>
                  <a:lnTo>
                    <a:pt x="103688" y="134707"/>
                  </a:lnTo>
                  <a:lnTo>
                    <a:pt x="111166" y="136588"/>
                  </a:lnTo>
                  <a:lnTo>
                    <a:pt x="149123" y="165568"/>
                  </a:lnTo>
                  <a:lnTo>
                    <a:pt x="156886" y="175260"/>
                  </a:lnTo>
                  <a:lnTo>
                    <a:pt x="156886" y="260603"/>
                  </a:lnTo>
                  <a:lnTo>
                    <a:pt x="127930" y="289560"/>
                  </a:lnTo>
                  <a:lnTo>
                    <a:pt x="123358" y="294131"/>
                  </a:lnTo>
                  <a:lnTo>
                    <a:pt x="118786" y="297179"/>
                  </a:lnTo>
                  <a:lnTo>
                    <a:pt x="114214" y="298703"/>
                  </a:lnTo>
                  <a:lnTo>
                    <a:pt x="108118" y="300227"/>
                  </a:lnTo>
                  <a:lnTo>
                    <a:pt x="98974" y="303275"/>
                  </a:lnTo>
                  <a:lnTo>
                    <a:pt x="155741" y="303275"/>
                  </a:lnTo>
                  <a:lnTo>
                    <a:pt x="161458" y="297179"/>
                  </a:lnTo>
                  <a:lnTo>
                    <a:pt x="196510" y="297179"/>
                  </a:lnTo>
                  <a:lnTo>
                    <a:pt x="196510" y="134112"/>
                  </a:lnTo>
                  <a:close/>
                </a:path>
                <a:path w="196850" h="337185">
                  <a:moveTo>
                    <a:pt x="194986" y="3048"/>
                  </a:moveTo>
                  <a:lnTo>
                    <a:pt x="159934" y="3048"/>
                  </a:lnTo>
                  <a:lnTo>
                    <a:pt x="156886" y="6096"/>
                  </a:lnTo>
                  <a:lnTo>
                    <a:pt x="156886" y="132587"/>
                  </a:lnTo>
                  <a:lnTo>
                    <a:pt x="196510" y="132587"/>
                  </a:lnTo>
                  <a:lnTo>
                    <a:pt x="196510" y="4572"/>
                  </a:lnTo>
                  <a:lnTo>
                    <a:pt x="194986" y="3048"/>
                  </a:lnTo>
                  <a:close/>
                </a:path>
                <a:path w="196850" h="337185">
                  <a:moveTo>
                    <a:pt x="191938" y="1524"/>
                  </a:moveTo>
                  <a:lnTo>
                    <a:pt x="162982" y="1524"/>
                  </a:lnTo>
                  <a:lnTo>
                    <a:pt x="161458" y="3048"/>
                  </a:lnTo>
                  <a:lnTo>
                    <a:pt x="191938" y="3048"/>
                  </a:lnTo>
                  <a:lnTo>
                    <a:pt x="191938" y="1524"/>
                  </a:lnTo>
                  <a:close/>
                </a:path>
                <a:path w="196850" h="337185">
                  <a:moveTo>
                    <a:pt x="184318" y="0"/>
                  </a:moveTo>
                  <a:lnTo>
                    <a:pt x="170602" y="0"/>
                  </a:lnTo>
                  <a:lnTo>
                    <a:pt x="167554" y="1524"/>
                  </a:lnTo>
                  <a:lnTo>
                    <a:pt x="187366" y="1524"/>
                  </a:lnTo>
                  <a:lnTo>
                    <a:pt x="184318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930908" y="3395472"/>
              <a:ext cx="214884" cy="236219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2177796" y="3293363"/>
              <a:ext cx="759460" cy="335280"/>
            </a:xfrm>
            <a:custGeom>
              <a:avLst/>
              <a:gdLst/>
              <a:ahLst/>
              <a:cxnLst/>
              <a:rect l="l" t="t" r="r" b="b"/>
              <a:pathLst>
                <a:path w="759460" h="335279">
                  <a:moveTo>
                    <a:pt x="146304" y="18288"/>
                  </a:moveTo>
                  <a:lnTo>
                    <a:pt x="144780" y="16764"/>
                  </a:lnTo>
                  <a:lnTo>
                    <a:pt x="144780" y="10668"/>
                  </a:lnTo>
                  <a:lnTo>
                    <a:pt x="143256" y="9144"/>
                  </a:lnTo>
                  <a:lnTo>
                    <a:pt x="143256" y="7620"/>
                  </a:lnTo>
                  <a:lnTo>
                    <a:pt x="141732" y="7620"/>
                  </a:lnTo>
                  <a:lnTo>
                    <a:pt x="140208" y="6096"/>
                  </a:lnTo>
                  <a:lnTo>
                    <a:pt x="138684" y="6096"/>
                  </a:lnTo>
                  <a:lnTo>
                    <a:pt x="129540" y="1524"/>
                  </a:lnTo>
                  <a:lnTo>
                    <a:pt x="123444" y="1524"/>
                  </a:lnTo>
                  <a:lnTo>
                    <a:pt x="118872" y="0"/>
                  </a:lnTo>
                  <a:lnTo>
                    <a:pt x="108204" y="0"/>
                  </a:lnTo>
                  <a:lnTo>
                    <a:pt x="65151" y="10477"/>
                  </a:lnTo>
                  <a:lnTo>
                    <a:pt x="42672" y="45720"/>
                  </a:lnTo>
                  <a:lnTo>
                    <a:pt x="38100" y="83820"/>
                  </a:lnTo>
                  <a:lnTo>
                    <a:pt x="38100" y="106680"/>
                  </a:lnTo>
                  <a:lnTo>
                    <a:pt x="4572" y="106680"/>
                  </a:lnTo>
                  <a:lnTo>
                    <a:pt x="4572" y="108204"/>
                  </a:lnTo>
                  <a:lnTo>
                    <a:pt x="3048" y="108204"/>
                  </a:lnTo>
                  <a:lnTo>
                    <a:pt x="3048" y="109728"/>
                  </a:lnTo>
                  <a:lnTo>
                    <a:pt x="1524" y="111252"/>
                  </a:lnTo>
                  <a:lnTo>
                    <a:pt x="1524" y="115824"/>
                  </a:lnTo>
                  <a:lnTo>
                    <a:pt x="0" y="117348"/>
                  </a:lnTo>
                  <a:lnTo>
                    <a:pt x="0" y="128016"/>
                  </a:lnTo>
                  <a:lnTo>
                    <a:pt x="1524" y="132588"/>
                  </a:lnTo>
                  <a:lnTo>
                    <a:pt x="3048" y="135636"/>
                  </a:lnTo>
                  <a:lnTo>
                    <a:pt x="3048" y="138684"/>
                  </a:lnTo>
                  <a:lnTo>
                    <a:pt x="38100" y="138684"/>
                  </a:lnTo>
                  <a:lnTo>
                    <a:pt x="38100" y="329184"/>
                  </a:lnTo>
                  <a:lnTo>
                    <a:pt x="39624" y="330708"/>
                  </a:lnTo>
                  <a:lnTo>
                    <a:pt x="39624" y="332232"/>
                  </a:lnTo>
                  <a:lnTo>
                    <a:pt x="41148" y="332232"/>
                  </a:lnTo>
                  <a:lnTo>
                    <a:pt x="42672" y="333756"/>
                  </a:lnTo>
                  <a:lnTo>
                    <a:pt x="48768" y="333756"/>
                  </a:lnTo>
                  <a:lnTo>
                    <a:pt x="51816" y="335280"/>
                  </a:lnTo>
                  <a:lnTo>
                    <a:pt x="65532" y="335280"/>
                  </a:lnTo>
                  <a:lnTo>
                    <a:pt x="67056" y="333756"/>
                  </a:lnTo>
                  <a:lnTo>
                    <a:pt x="73152" y="333756"/>
                  </a:lnTo>
                  <a:lnTo>
                    <a:pt x="76200" y="332232"/>
                  </a:lnTo>
                  <a:lnTo>
                    <a:pt x="77724" y="330708"/>
                  </a:lnTo>
                  <a:lnTo>
                    <a:pt x="77724" y="138684"/>
                  </a:lnTo>
                  <a:lnTo>
                    <a:pt x="128016" y="138684"/>
                  </a:lnTo>
                  <a:lnTo>
                    <a:pt x="131064" y="137160"/>
                  </a:lnTo>
                  <a:lnTo>
                    <a:pt x="131064" y="135636"/>
                  </a:lnTo>
                  <a:lnTo>
                    <a:pt x="132588" y="132588"/>
                  </a:lnTo>
                  <a:lnTo>
                    <a:pt x="134112" y="128016"/>
                  </a:lnTo>
                  <a:lnTo>
                    <a:pt x="134112" y="115824"/>
                  </a:lnTo>
                  <a:lnTo>
                    <a:pt x="132588" y="112776"/>
                  </a:lnTo>
                  <a:lnTo>
                    <a:pt x="132588" y="111252"/>
                  </a:lnTo>
                  <a:lnTo>
                    <a:pt x="131064" y="109728"/>
                  </a:lnTo>
                  <a:lnTo>
                    <a:pt x="131064" y="108204"/>
                  </a:lnTo>
                  <a:lnTo>
                    <a:pt x="129540" y="108204"/>
                  </a:lnTo>
                  <a:lnTo>
                    <a:pt x="129540" y="106680"/>
                  </a:lnTo>
                  <a:lnTo>
                    <a:pt x="77724" y="106680"/>
                  </a:lnTo>
                  <a:lnTo>
                    <a:pt x="77724" y="73152"/>
                  </a:lnTo>
                  <a:lnTo>
                    <a:pt x="79248" y="65532"/>
                  </a:lnTo>
                  <a:lnTo>
                    <a:pt x="79248" y="59436"/>
                  </a:lnTo>
                  <a:lnTo>
                    <a:pt x="82296" y="47244"/>
                  </a:lnTo>
                  <a:lnTo>
                    <a:pt x="85344" y="44196"/>
                  </a:lnTo>
                  <a:lnTo>
                    <a:pt x="88392" y="39624"/>
                  </a:lnTo>
                  <a:lnTo>
                    <a:pt x="91440" y="36576"/>
                  </a:lnTo>
                  <a:lnTo>
                    <a:pt x="96012" y="35052"/>
                  </a:lnTo>
                  <a:lnTo>
                    <a:pt x="99060" y="33528"/>
                  </a:lnTo>
                  <a:lnTo>
                    <a:pt x="105156" y="32004"/>
                  </a:lnTo>
                  <a:lnTo>
                    <a:pt x="118872" y="32004"/>
                  </a:lnTo>
                  <a:lnTo>
                    <a:pt x="121920" y="33528"/>
                  </a:lnTo>
                  <a:lnTo>
                    <a:pt x="124968" y="33528"/>
                  </a:lnTo>
                  <a:lnTo>
                    <a:pt x="128016" y="35052"/>
                  </a:lnTo>
                  <a:lnTo>
                    <a:pt x="129540" y="35052"/>
                  </a:lnTo>
                  <a:lnTo>
                    <a:pt x="132588" y="36576"/>
                  </a:lnTo>
                  <a:lnTo>
                    <a:pt x="134112" y="36576"/>
                  </a:lnTo>
                  <a:lnTo>
                    <a:pt x="135636" y="38100"/>
                  </a:lnTo>
                  <a:lnTo>
                    <a:pt x="137160" y="38100"/>
                  </a:lnTo>
                  <a:lnTo>
                    <a:pt x="138684" y="39624"/>
                  </a:lnTo>
                  <a:lnTo>
                    <a:pt x="141732" y="39624"/>
                  </a:lnTo>
                  <a:lnTo>
                    <a:pt x="141732" y="38100"/>
                  </a:lnTo>
                  <a:lnTo>
                    <a:pt x="143256" y="38100"/>
                  </a:lnTo>
                  <a:lnTo>
                    <a:pt x="143256" y="36576"/>
                  </a:lnTo>
                  <a:lnTo>
                    <a:pt x="144780" y="36576"/>
                  </a:lnTo>
                  <a:lnTo>
                    <a:pt x="144780" y="32004"/>
                  </a:lnTo>
                  <a:lnTo>
                    <a:pt x="146304" y="30480"/>
                  </a:lnTo>
                  <a:lnTo>
                    <a:pt x="146304" y="18288"/>
                  </a:lnTo>
                  <a:close/>
                </a:path>
                <a:path w="759460" h="335279">
                  <a:moveTo>
                    <a:pt x="758952" y="108204"/>
                  </a:moveTo>
                  <a:lnTo>
                    <a:pt x="757428" y="108204"/>
                  </a:lnTo>
                  <a:lnTo>
                    <a:pt x="757428" y="106680"/>
                  </a:lnTo>
                  <a:lnTo>
                    <a:pt x="754380" y="106680"/>
                  </a:lnTo>
                  <a:lnTo>
                    <a:pt x="752856" y="105156"/>
                  </a:lnTo>
                  <a:lnTo>
                    <a:pt x="728472" y="105156"/>
                  </a:lnTo>
                  <a:lnTo>
                    <a:pt x="725424" y="106680"/>
                  </a:lnTo>
                  <a:lnTo>
                    <a:pt x="722376" y="106680"/>
                  </a:lnTo>
                  <a:lnTo>
                    <a:pt x="722376" y="108204"/>
                  </a:lnTo>
                  <a:lnTo>
                    <a:pt x="719328" y="111252"/>
                  </a:lnTo>
                  <a:lnTo>
                    <a:pt x="719328" y="112776"/>
                  </a:lnTo>
                  <a:lnTo>
                    <a:pt x="669036" y="289560"/>
                  </a:lnTo>
                  <a:lnTo>
                    <a:pt x="667512" y="292608"/>
                  </a:lnTo>
                  <a:lnTo>
                    <a:pt x="667512" y="289560"/>
                  </a:lnTo>
                  <a:lnTo>
                    <a:pt x="631774" y="167640"/>
                  </a:lnTo>
                  <a:lnTo>
                    <a:pt x="615696" y="112776"/>
                  </a:lnTo>
                  <a:lnTo>
                    <a:pt x="615696" y="109728"/>
                  </a:lnTo>
                  <a:lnTo>
                    <a:pt x="614172" y="109728"/>
                  </a:lnTo>
                  <a:lnTo>
                    <a:pt x="614172" y="108204"/>
                  </a:lnTo>
                  <a:lnTo>
                    <a:pt x="612648" y="106680"/>
                  </a:lnTo>
                  <a:lnTo>
                    <a:pt x="611124" y="106680"/>
                  </a:lnTo>
                  <a:lnTo>
                    <a:pt x="608076" y="105156"/>
                  </a:lnTo>
                  <a:lnTo>
                    <a:pt x="583692" y="105156"/>
                  </a:lnTo>
                  <a:lnTo>
                    <a:pt x="582168" y="106680"/>
                  </a:lnTo>
                  <a:lnTo>
                    <a:pt x="579120" y="106680"/>
                  </a:lnTo>
                  <a:lnTo>
                    <a:pt x="579120" y="108204"/>
                  </a:lnTo>
                  <a:lnTo>
                    <a:pt x="576072" y="111252"/>
                  </a:lnTo>
                  <a:lnTo>
                    <a:pt x="576072" y="112776"/>
                  </a:lnTo>
                  <a:lnTo>
                    <a:pt x="528828" y="289560"/>
                  </a:lnTo>
                  <a:lnTo>
                    <a:pt x="528828" y="292608"/>
                  </a:lnTo>
                  <a:lnTo>
                    <a:pt x="527304" y="289560"/>
                  </a:lnTo>
                  <a:lnTo>
                    <a:pt x="475488" y="112776"/>
                  </a:lnTo>
                  <a:lnTo>
                    <a:pt x="475488" y="109728"/>
                  </a:lnTo>
                  <a:lnTo>
                    <a:pt x="473964" y="109728"/>
                  </a:lnTo>
                  <a:lnTo>
                    <a:pt x="473964" y="108204"/>
                  </a:lnTo>
                  <a:lnTo>
                    <a:pt x="472440" y="106680"/>
                  </a:lnTo>
                  <a:lnTo>
                    <a:pt x="469392" y="106680"/>
                  </a:lnTo>
                  <a:lnTo>
                    <a:pt x="467868" y="105156"/>
                  </a:lnTo>
                  <a:lnTo>
                    <a:pt x="441960" y="105156"/>
                  </a:lnTo>
                  <a:lnTo>
                    <a:pt x="440436" y="106680"/>
                  </a:lnTo>
                  <a:lnTo>
                    <a:pt x="437388" y="106680"/>
                  </a:lnTo>
                  <a:lnTo>
                    <a:pt x="434340" y="109728"/>
                  </a:lnTo>
                  <a:lnTo>
                    <a:pt x="434340" y="114300"/>
                  </a:lnTo>
                  <a:lnTo>
                    <a:pt x="435864" y="115824"/>
                  </a:lnTo>
                  <a:lnTo>
                    <a:pt x="435864" y="120396"/>
                  </a:lnTo>
                  <a:lnTo>
                    <a:pt x="437388" y="121920"/>
                  </a:lnTo>
                  <a:lnTo>
                    <a:pt x="499872" y="326136"/>
                  </a:lnTo>
                  <a:lnTo>
                    <a:pt x="499872" y="327660"/>
                  </a:lnTo>
                  <a:lnTo>
                    <a:pt x="501396" y="329184"/>
                  </a:lnTo>
                  <a:lnTo>
                    <a:pt x="501396" y="330708"/>
                  </a:lnTo>
                  <a:lnTo>
                    <a:pt x="502920" y="332232"/>
                  </a:lnTo>
                  <a:lnTo>
                    <a:pt x="504444" y="332232"/>
                  </a:lnTo>
                  <a:lnTo>
                    <a:pt x="505968" y="333756"/>
                  </a:lnTo>
                  <a:lnTo>
                    <a:pt x="513588" y="333756"/>
                  </a:lnTo>
                  <a:lnTo>
                    <a:pt x="516636" y="335280"/>
                  </a:lnTo>
                  <a:lnTo>
                    <a:pt x="537972" y="335280"/>
                  </a:lnTo>
                  <a:lnTo>
                    <a:pt x="541020" y="333756"/>
                  </a:lnTo>
                  <a:lnTo>
                    <a:pt x="545592" y="333756"/>
                  </a:lnTo>
                  <a:lnTo>
                    <a:pt x="548640" y="332232"/>
                  </a:lnTo>
                  <a:lnTo>
                    <a:pt x="550164" y="332232"/>
                  </a:lnTo>
                  <a:lnTo>
                    <a:pt x="550164" y="330708"/>
                  </a:lnTo>
                  <a:lnTo>
                    <a:pt x="551688" y="329184"/>
                  </a:lnTo>
                  <a:lnTo>
                    <a:pt x="551688" y="327660"/>
                  </a:lnTo>
                  <a:lnTo>
                    <a:pt x="553212" y="326136"/>
                  </a:lnTo>
                  <a:lnTo>
                    <a:pt x="562076" y="292608"/>
                  </a:lnTo>
                  <a:lnTo>
                    <a:pt x="594360" y="170688"/>
                  </a:lnTo>
                  <a:lnTo>
                    <a:pt x="594360" y="167640"/>
                  </a:lnTo>
                  <a:lnTo>
                    <a:pt x="595884" y="170688"/>
                  </a:lnTo>
                  <a:lnTo>
                    <a:pt x="640080" y="326136"/>
                  </a:lnTo>
                  <a:lnTo>
                    <a:pt x="641604" y="327660"/>
                  </a:lnTo>
                  <a:lnTo>
                    <a:pt x="641604" y="329184"/>
                  </a:lnTo>
                  <a:lnTo>
                    <a:pt x="643128" y="330708"/>
                  </a:lnTo>
                  <a:lnTo>
                    <a:pt x="643128" y="332232"/>
                  </a:lnTo>
                  <a:lnTo>
                    <a:pt x="644652" y="332232"/>
                  </a:lnTo>
                  <a:lnTo>
                    <a:pt x="647700" y="333756"/>
                  </a:lnTo>
                  <a:lnTo>
                    <a:pt x="655320" y="333756"/>
                  </a:lnTo>
                  <a:lnTo>
                    <a:pt x="658368" y="335280"/>
                  </a:lnTo>
                  <a:lnTo>
                    <a:pt x="679704" y="335280"/>
                  </a:lnTo>
                  <a:lnTo>
                    <a:pt x="682752" y="333756"/>
                  </a:lnTo>
                  <a:lnTo>
                    <a:pt x="687324" y="333756"/>
                  </a:lnTo>
                  <a:lnTo>
                    <a:pt x="688848" y="332232"/>
                  </a:lnTo>
                  <a:lnTo>
                    <a:pt x="690372" y="332232"/>
                  </a:lnTo>
                  <a:lnTo>
                    <a:pt x="691896" y="330708"/>
                  </a:lnTo>
                  <a:lnTo>
                    <a:pt x="691896" y="329184"/>
                  </a:lnTo>
                  <a:lnTo>
                    <a:pt x="693420" y="327660"/>
                  </a:lnTo>
                  <a:lnTo>
                    <a:pt x="693420" y="326136"/>
                  </a:lnTo>
                  <a:lnTo>
                    <a:pt x="703922" y="292608"/>
                  </a:lnTo>
                  <a:lnTo>
                    <a:pt x="757428" y="121920"/>
                  </a:lnTo>
                  <a:lnTo>
                    <a:pt x="757428" y="120396"/>
                  </a:lnTo>
                  <a:lnTo>
                    <a:pt x="758952" y="117348"/>
                  </a:lnTo>
                  <a:lnTo>
                    <a:pt x="758952" y="108204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4" name="object 11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968809" y="3395472"/>
              <a:ext cx="176726" cy="236219"/>
            </a:xfrm>
            <a:prstGeom prst="rect">
              <a:avLst/>
            </a:prstGeom>
          </p:spPr>
        </p:pic>
        <p:sp>
          <p:nvSpPr>
            <p:cNvPr id="115" name="object 115"/>
            <p:cNvSpPr/>
            <p:nvPr/>
          </p:nvSpPr>
          <p:spPr>
            <a:xfrm>
              <a:off x="3182112" y="3340608"/>
              <a:ext cx="142240" cy="291465"/>
            </a:xfrm>
            <a:custGeom>
              <a:avLst/>
              <a:gdLst/>
              <a:ahLst/>
              <a:cxnLst/>
              <a:rect l="l" t="t" r="r" b="b"/>
              <a:pathLst>
                <a:path w="142239" h="291464">
                  <a:moveTo>
                    <a:pt x="77724" y="91439"/>
                  </a:moveTo>
                  <a:lnTo>
                    <a:pt x="38100" y="91439"/>
                  </a:lnTo>
                  <a:lnTo>
                    <a:pt x="38100" y="217931"/>
                  </a:lnTo>
                  <a:lnTo>
                    <a:pt x="38385" y="226790"/>
                  </a:lnTo>
                  <a:lnTo>
                    <a:pt x="39243" y="235076"/>
                  </a:lnTo>
                  <a:lnTo>
                    <a:pt x="40671" y="242792"/>
                  </a:lnTo>
                  <a:lnTo>
                    <a:pt x="42671" y="249935"/>
                  </a:lnTo>
                  <a:lnTo>
                    <a:pt x="44195" y="259079"/>
                  </a:lnTo>
                  <a:lnTo>
                    <a:pt x="73151" y="286511"/>
                  </a:lnTo>
                  <a:lnTo>
                    <a:pt x="102108" y="291083"/>
                  </a:lnTo>
                  <a:lnTo>
                    <a:pt x="105155" y="291083"/>
                  </a:lnTo>
                  <a:lnTo>
                    <a:pt x="108203" y="289559"/>
                  </a:lnTo>
                  <a:lnTo>
                    <a:pt x="115824" y="289559"/>
                  </a:lnTo>
                  <a:lnTo>
                    <a:pt x="118872" y="288035"/>
                  </a:lnTo>
                  <a:lnTo>
                    <a:pt x="123443" y="288035"/>
                  </a:lnTo>
                  <a:lnTo>
                    <a:pt x="126491" y="286511"/>
                  </a:lnTo>
                  <a:lnTo>
                    <a:pt x="129539" y="286511"/>
                  </a:lnTo>
                  <a:lnTo>
                    <a:pt x="131063" y="284988"/>
                  </a:lnTo>
                  <a:lnTo>
                    <a:pt x="134112" y="283463"/>
                  </a:lnTo>
                  <a:lnTo>
                    <a:pt x="135636" y="281939"/>
                  </a:lnTo>
                  <a:lnTo>
                    <a:pt x="137160" y="281939"/>
                  </a:lnTo>
                  <a:lnTo>
                    <a:pt x="138684" y="280415"/>
                  </a:lnTo>
                  <a:lnTo>
                    <a:pt x="138684" y="278891"/>
                  </a:lnTo>
                  <a:lnTo>
                    <a:pt x="140208" y="275843"/>
                  </a:lnTo>
                  <a:lnTo>
                    <a:pt x="140208" y="272795"/>
                  </a:lnTo>
                  <a:lnTo>
                    <a:pt x="141732" y="269747"/>
                  </a:lnTo>
                  <a:lnTo>
                    <a:pt x="141732" y="262127"/>
                  </a:lnTo>
                  <a:lnTo>
                    <a:pt x="140208" y="259079"/>
                  </a:lnTo>
                  <a:lnTo>
                    <a:pt x="140208" y="256031"/>
                  </a:lnTo>
                  <a:lnTo>
                    <a:pt x="108203" y="256031"/>
                  </a:lnTo>
                  <a:lnTo>
                    <a:pt x="99893" y="255436"/>
                  </a:lnTo>
                  <a:lnTo>
                    <a:pt x="78247" y="222432"/>
                  </a:lnTo>
                  <a:lnTo>
                    <a:pt x="77724" y="211835"/>
                  </a:lnTo>
                  <a:lnTo>
                    <a:pt x="77724" y="91439"/>
                  </a:lnTo>
                  <a:close/>
                </a:path>
                <a:path w="142239" h="291464">
                  <a:moveTo>
                    <a:pt x="137160" y="249935"/>
                  </a:moveTo>
                  <a:lnTo>
                    <a:pt x="132587" y="249935"/>
                  </a:lnTo>
                  <a:lnTo>
                    <a:pt x="131063" y="251459"/>
                  </a:lnTo>
                  <a:lnTo>
                    <a:pt x="129539" y="251459"/>
                  </a:lnTo>
                  <a:lnTo>
                    <a:pt x="128015" y="252983"/>
                  </a:lnTo>
                  <a:lnTo>
                    <a:pt x="124967" y="252983"/>
                  </a:lnTo>
                  <a:lnTo>
                    <a:pt x="123443" y="254507"/>
                  </a:lnTo>
                  <a:lnTo>
                    <a:pt x="120396" y="254507"/>
                  </a:lnTo>
                  <a:lnTo>
                    <a:pt x="117348" y="256031"/>
                  </a:lnTo>
                  <a:lnTo>
                    <a:pt x="140208" y="256031"/>
                  </a:lnTo>
                  <a:lnTo>
                    <a:pt x="140208" y="254507"/>
                  </a:lnTo>
                  <a:lnTo>
                    <a:pt x="138684" y="252983"/>
                  </a:lnTo>
                  <a:lnTo>
                    <a:pt x="138684" y="251459"/>
                  </a:lnTo>
                  <a:lnTo>
                    <a:pt x="137160" y="249935"/>
                  </a:lnTo>
                  <a:close/>
                </a:path>
                <a:path w="142239" h="291464">
                  <a:moveTo>
                    <a:pt x="138684" y="60959"/>
                  </a:moveTo>
                  <a:lnTo>
                    <a:pt x="3048" y="60959"/>
                  </a:lnTo>
                  <a:lnTo>
                    <a:pt x="3048" y="62483"/>
                  </a:lnTo>
                  <a:lnTo>
                    <a:pt x="1524" y="64007"/>
                  </a:lnTo>
                  <a:lnTo>
                    <a:pt x="1524" y="68579"/>
                  </a:lnTo>
                  <a:lnTo>
                    <a:pt x="0" y="70103"/>
                  </a:lnTo>
                  <a:lnTo>
                    <a:pt x="0" y="80771"/>
                  </a:lnTo>
                  <a:lnTo>
                    <a:pt x="1524" y="85343"/>
                  </a:lnTo>
                  <a:lnTo>
                    <a:pt x="4571" y="91439"/>
                  </a:lnTo>
                  <a:lnTo>
                    <a:pt x="135636" y="91439"/>
                  </a:lnTo>
                  <a:lnTo>
                    <a:pt x="138684" y="88391"/>
                  </a:lnTo>
                  <a:lnTo>
                    <a:pt x="140208" y="85343"/>
                  </a:lnTo>
                  <a:lnTo>
                    <a:pt x="141732" y="80771"/>
                  </a:lnTo>
                  <a:lnTo>
                    <a:pt x="141732" y="73151"/>
                  </a:lnTo>
                  <a:lnTo>
                    <a:pt x="140208" y="70103"/>
                  </a:lnTo>
                  <a:lnTo>
                    <a:pt x="140208" y="64007"/>
                  </a:lnTo>
                  <a:lnTo>
                    <a:pt x="138684" y="62483"/>
                  </a:lnTo>
                  <a:lnTo>
                    <a:pt x="138684" y="60959"/>
                  </a:lnTo>
                  <a:close/>
                </a:path>
                <a:path w="142239" h="291464">
                  <a:moveTo>
                    <a:pt x="137160" y="59435"/>
                  </a:moveTo>
                  <a:lnTo>
                    <a:pt x="4571" y="59435"/>
                  </a:lnTo>
                  <a:lnTo>
                    <a:pt x="4571" y="60959"/>
                  </a:lnTo>
                  <a:lnTo>
                    <a:pt x="137160" y="60959"/>
                  </a:lnTo>
                  <a:lnTo>
                    <a:pt x="137160" y="59435"/>
                  </a:lnTo>
                  <a:close/>
                </a:path>
                <a:path w="142239" h="291464">
                  <a:moveTo>
                    <a:pt x="74675" y="3047"/>
                  </a:moveTo>
                  <a:lnTo>
                    <a:pt x="41148" y="3047"/>
                  </a:lnTo>
                  <a:lnTo>
                    <a:pt x="38100" y="6095"/>
                  </a:lnTo>
                  <a:lnTo>
                    <a:pt x="38100" y="59435"/>
                  </a:lnTo>
                  <a:lnTo>
                    <a:pt x="77724" y="59435"/>
                  </a:lnTo>
                  <a:lnTo>
                    <a:pt x="77724" y="4571"/>
                  </a:lnTo>
                  <a:lnTo>
                    <a:pt x="76200" y="4571"/>
                  </a:lnTo>
                  <a:lnTo>
                    <a:pt x="74675" y="3047"/>
                  </a:lnTo>
                  <a:close/>
                </a:path>
                <a:path w="142239" h="291464">
                  <a:moveTo>
                    <a:pt x="73151" y="1523"/>
                  </a:moveTo>
                  <a:lnTo>
                    <a:pt x="44195" y="1523"/>
                  </a:lnTo>
                  <a:lnTo>
                    <a:pt x="42671" y="3047"/>
                  </a:lnTo>
                  <a:lnTo>
                    <a:pt x="73151" y="3047"/>
                  </a:lnTo>
                  <a:lnTo>
                    <a:pt x="73151" y="1523"/>
                  </a:lnTo>
                  <a:close/>
                </a:path>
                <a:path w="142239" h="291464">
                  <a:moveTo>
                    <a:pt x="65531" y="0"/>
                  </a:moveTo>
                  <a:lnTo>
                    <a:pt x="51815" y="0"/>
                  </a:lnTo>
                  <a:lnTo>
                    <a:pt x="48768" y="1523"/>
                  </a:lnTo>
                  <a:lnTo>
                    <a:pt x="68580" y="1523"/>
                  </a:lnTo>
                  <a:lnTo>
                    <a:pt x="65531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" name="object 11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357372" y="3395472"/>
              <a:ext cx="196595" cy="236219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616452" y="3395472"/>
              <a:ext cx="126492" cy="233171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053893" y="3395472"/>
              <a:ext cx="175206" cy="236219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264152" y="3398519"/>
              <a:ext cx="204215" cy="230124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494370" y="3395472"/>
              <a:ext cx="176689" cy="236219"/>
            </a:xfrm>
            <a:prstGeom prst="rect">
              <a:avLst/>
            </a:prstGeom>
          </p:spPr>
        </p:pic>
        <p:sp>
          <p:nvSpPr>
            <p:cNvPr id="121" name="object 121"/>
            <p:cNvSpPr/>
            <p:nvPr/>
          </p:nvSpPr>
          <p:spPr>
            <a:xfrm>
              <a:off x="4738116" y="3294887"/>
              <a:ext cx="157480" cy="334010"/>
            </a:xfrm>
            <a:custGeom>
              <a:avLst/>
              <a:gdLst/>
              <a:ahLst/>
              <a:cxnLst/>
              <a:rect l="l" t="t" r="r" b="b"/>
              <a:pathLst>
                <a:path w="157479" h="334010">
                  <a:moveTo>
                    <a:pt x="44196" y="109728"/>
                  </a:moveTo>
                  <a:lnTo>
                    <a:pt x="42672" y="108204"/>
                  </a:lnTo>
                  <a:lnTo>
                    <a:pt x="42672" y="106680"/>
                  </a:lnTo>
                  <a:lnTo>
                    <a:pt x="41148" y="106680"/>
                  </a:lnTo>
                  <a:lnTo>
                    <a:pt x="39624" y="105156"/>
                  </a:lnTo>
                  <a:lnTo>
                    <a:pt x="36576" y="105156"/>
                  </a:lnTo>
                  <a:lnTo>
                    <a:pt x="33528" y="103632"/>
                  </a:lnTo>
                  <a:lnTo>
                    <a:pt x="15240" y="103632"/>
                  </a:lnTo>
                  <a:lnTo>
                    <a:pt x="12192" y="105156"/>
                  </a:lnTo>
                  <a:lnTo>
                    <a:pt x="9144" y="105156"/>
                  </a:lnTo>
                  <a:lnTo>
                    <a:pt x="7620" y="106680"/>
                  </a:lnTo>
                  <a:lnTo>
                    <a:pt x="6096" y="106680"/>
                  </a:lnTo>
                  <a:lnTo>
                    <a:pt x="6096" y="108204"/>
                  </a:lnTo>
                  <a:lnTo>
                    <a:pt x="4572" y="109728"/>
                  </a:lnTo>
                  <a:lnTo>
                    <a:pt x="4572" y="327660"/>
                  </a:lnTo>
                  <a:lnTo>
                    <a:pt x="6096" y="329184"/>
                  </a:lnTo>
                  <a:lnTo>
                    <a:pt x="6096" y="330708"/>
                  </a:lnTo>
                  <a:lnTo>
                    <a:pt x="7620" y="330708"/>
                  </a:lnTo>
                  <a:lnTo>
                    <a:pt x="9144" y="332232"/>
                  </a:lnTo>
                  <a:lnTo>
                    <a:pt x="15240" y="332232"/>
                  </a:lnTo>
                  <a:lnTo>
                    <a:pt x="16764" y="333756"/>
                  </a:lnTo>
                  <a:lnTo>
                    <a:pt x="32004" y="333756"/>
                  </a:lnTo>
                  <a:lnTo>
                    <a:pt x="33528" y="332232"/>
                  </a:lnTo>
                  <a:lnTo>
                    <a:pt x="39624" y="332232"/>
                  </a:lnTo>
                  <a:lnTo>
                    <a:pt x="41148" y="330708"/>
                  </a:lnTo>
                  <a:lnTo>
                    <a:pt x="42672" y="330708"/>
                  </a:lnTo>
                  <a:lnTo>
                    <a:pt x="42672" y="329184"/>
                  </a:lnTo>
                  <a:lnTo>
                    <a:pt x="44196" y="327660"/>
                  </a:lnTo>
                  <a:lnTo>
                    <a:pt x="44196" y="109728"/>
                  </a:lnTo>
                  <a:close/>
                </a:path>
                <a:path w="157479" h="334010">
                  <a:moveTo>
                    <a:pt x="48768" y="28956"/>
                  </a:moveTo>
                  <a:lnTo>
                    <a:pt x="47244" y="22860"/>
                  </a:lnTo>
                  <a:lnTo>
                    <a:pt x="44196" y="19812"/>
                  </a:lnTo>
                  <a:lnTo>
                    <a:pt x="39624" y="16764"/>
                  </a:lnTo>
                  <a:lnTo>
                    <a:pt x="33528" y="15240"/>
                  </a:lnTo>
                  <a:lnTo>
                    <a:pt x="15240" y="15240"/>
                  </a:lnTo>
                  <a:lnTo>
                    <a:pt x="9144" y="16764"/>
                  </a:lnTo>
                  <a:lnTo>
                    <a:pt x="4572" y="19812"/>
                  </a:lnTo>
                  <a:lnTo>
                    <a:pt x="1524" y="22860"/>
                  </a:lnTo>
                  <a:lnTo>
                    <a:pt x="0" y="30480"/>
                  </a:lnTo>
                  <a:lnTo>
                    <a:pt x="0" y="48768"/>
                  </a:lnTo>
                  <a:lnTo>
                    <a:pt x="1524" y="54864"/>
                  </a:lnTo>
                  <a:lnTo>
                    <a:pt x="4572" y="57912"/>
                  </a:lnTo>
                  <a:lnTo>
                    <a:pt x="9144" y="60960"/>
                  </a:lnTo>
                  <a:lnTo>
                    <a:pt x="15240" y="62484"/>
                  </a:lnTo>
                  <a:lnTo>
                    <a:pt x="33528" y="62484"/>
                  </a:lnTo>
                  <a:lnTo>
                    <a:pt x="39624" y="60960"/>
                  </a:lnTo>
                  <a:lnTo>
                    <a:pt x="44196" y="57912"/>
                  </a:lnTo>
                  <a:lnTo>
                    <a:pt x="47244" y="54864"/>
                  </a:lnTo>
                  <a:lnTo>
                    <a:pt x="48768" y="47244"/>
                  </a:lnTo>
                  <a:lnTo>
                    <a:pt x="48768" y="28956"/>
                  </a:lnTo>
                  <a:close/>
                </a:path>
                <a:path w="157479" h="334010">
                  <a:moveTo>
                    <a:pt x="156972" y="6096"/>
                  </a:moveTo>
                  <a:lnTo>
                    <a:pt x="155448" y="4572"/>
                  </a:lnTo>
                  <a:lnTo>
                    <a:pt x="155448" y="3048"/>
                  </a:lnTo>
                  <a:lnTo>
                    <a:pt x="153924" y="3048"/>
                  </a:lnTo>
                  <a:lnTo>
                    <a:pt x="153924" y="1524"/>
                  </a:lnTo>
                  <a:lnTo>
                    <a:pt x="152400" y="1524"/>
                  </a:lnTo>
                  <a:lnTo>
                    <a:pt x="150876" y="0"/>
                  </a:lnTo>
                  <a:lnTo>
                    <a:pt x="121920" y="0"/>
                  </a:lnTo>
                  <a:lnTo>
                    <a:pt x="120396" y="1524"/>
                  </a:lnTo>
                  <a:lnTo>
                    <a:pt x="118872" y="1524"/>
                  </a:lnTo>
                  <a:lnTo>
                    <a:pt x="118872" y="3048"/>
                  </a:lnTo>
                  <a:lnTo>
                    <a:pt x="117348" y="3048"/>
                  </a:lnTo>
                  <a:lnTo>
                    <a:pt x="117348" y="329184"/>
                  </a:lnTo>
                  <a:lnTo>
                    <a:pt x="120396" y="332232"/>
                  </a:lnTo>
                  <a:lnTo>
                    <a:pt x="126492" y="332232"/>
                  </a:lnTo>
                  <a:lnTo>
                    <a:pt x="129540" y="333756"/>
                  </a:lnTo>
                  <a:lnTo>
                    <a:pt x="143256" y="333756"/>
                  </a:lnTo>
                  <a:lnTo>
                    <a:pt x="146304" y="332232"/>
                  </a:lnTo>
                  <a:lnTo>
                    <a:pt x="152400" y="332232"/>
                  </a:lnTo>
                  <a:lnTo>
                    <a:pt x="155448" y="329184"/>
                  </a:lnTo>
                  <a:lnTo>
                    <a:pt x="155448" y="327660"/>
                  </a:lnTo>
                  <a:lnTo>
                    <a:pt x="156972" y="327660"/>
                  </a:lnTo>
                  <a:lnTo>
                    <a:pt x="156972" y="6096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2" name="object 122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953057" y="3395472"/>
              <a:ext cx="176726" cy="236219"/>
            </a:xfrm>
            <a:prstGeom prst="rect">
              <a:avLst/>
            </a:prstGeom>
          </p:spPr>
        </p:pic>
        <p:sp>
          <p:nvSpPr>
            <p:cNvPr id="123" name="object 123"/>
            <p:cNvSpPr/>
            <p:nvPr/>
          </p:nvSpPr>
          <p:spPr>
            <a:xfrm>
              <a:off x="5201412" y="3294887"/>
              <a:ext cx="297180" cy="337185"/>
            </a:xfrm>
            <a:custGeom>
              <a:avLst/>
              <a:gdLst/>
              <a:ahLst/>
              <a:cxnLst/>
              <a:rect l="l" t="t" r="r" b="b"/>
              <a:pathLst>
                <a:path w="297179" h="337185">
                  <a:moveTo>
                    <a:pt x="198018" y="212128"/>
                  </a:moveTo>
                  <a:lnTo>
                    <a:pt x="193548" y="170688"/>
                  </a:lnTo>
                  <a:lnTo>
                    <a:pt x="178308" y="134112"/>
                  </a:lnTo>
                  <a:lnTo>
                    <a:pt x="156972" y="113601"/>
                  </a:lnTo>
                  <a:lnTo>
                    <a:pt x="156972" y="220980"/>
                  </a:lnTo>
                  <a:lnTo>
                    <a:pt x="156705" y="228079"/>
                  </a:lnTo>
                  <a:lnTo>
                    <a:pt x="146418" y="269875"/>
                  </a:lnTo>
                  <a:lnTo>
                    <a:pt x="121386" y="298780"/>
                  </a:lnTo>
                  <a:lnTo>
                    <a:pt x="102108" y="303276"/>
                  </a:lnTo>
                  <a:lnTo>
                    <a:pt x="94094" y="302475"/>
                  </a:lnTo>
                  <a:lnTo>
                    <a:pt x="55435" y="279654"/>
                  </a:lnTo>
                  <a:lnTo>
                    <a:pt x="39624" y="262128"/>
                  </a:lnTo>
                  <a:lnTo>
                    <a:pt x="39624" y="176784"/>
                  </a:lnTo>
                  <a:lnTo>
                    <a:pt x="44183" y="170484"/>
                  </a:lnTo>
                  <a:lnTo>
                    <a:pt x="48768" y="165163"/>
                  </a:lnTo>
                  <a:lnTo>
                    <a:pt x="53365" y="160693"/>
                  </a:lnTo>
                  <a:lnTo>
                    <a:pt x="57912" y="156972"/>
                  </a:lnTo>
                  <a:lnTo>
                    <a:pt x="62484" y="150876"/>
                  </a:lnTo>
                  <a:lnTo>
                    <a:pt x="68580" y="146304"/>
                  </a:lnTo>
                  <a:lnTo>
                    <a:pt x="77724" y="140208"/>
                  </a:lnTo>
                  <a:lnTo>
                    <a:pt x="83820" y="137160"/>
                  </a:lnTo>
                  <a:lnTo>
                    <a:pt x="88392" y="137160"/>
                  </a:lnTo>
                  <a:lnTo>
                    <a:pt x="92964" y="135636"/>
                  </a:lnTo>
                  <a:lnTo>
                    <a:pt x="97536" y="134112"/>
                  </a:lnTo>
                  <a:lnTo>
                    <a:pt x="103632" y="134112"/>
                  </a:lnTo>
                  <a:lnTo>
                    <a:pt x="141935" y="155244"/>
                  </a:lnTo>
                  <a:lnTo>
                    <a:pt x="144780" y="161544"/>
                  </a:lnTo>
                  <a:lnTo>
                    <a:pt x="147916" y="167551"/>
                  </a:lnTo>
                  <a:lnTo>
                    <a:pt x="156705" y="212128"/>
                  </a:lnTo>
                  <a:lnTo>
                    <a:pt x="156972" y="220980"/>
                  </a:lnTo>
                  <a:lnTo>
                    <a:pt x="156972" y="113601"/>
                  </a:lnTo>
                  <a:lnTo>
                    <a:pt x="111252" y="100584"/>
                  </a:lnTo>
                  <a:lnTo>
                    <a:pt x="99060" y="100584"/>
                  </a:lnTo>
                  <a:lnTo>
                    <a:pt x="80772" y="105156"/>
                  </a:lnTo>
                  <a:lnTo>
                    <a:pt x="76200" y="108204"/>
                  </a:lnTo>
                  <a:lnTo>
                    <a:pt x="64008" y="114300"/>
                  </a:lnTo>
                  <a:lnTo>
                    <a:pt x="51816" y="123444"/>
                  </a:lnTo>
                  <a:lnTo>
                    <a:pt x="39624" y="135636"/>
                  </a:lnTo>
                  <a:lnTo>
                    <a:pt x="39624" y="4572"/>
                  </a:lnTo>
                  <a:lnTo>
                    <a:pt x="36576" y="1524"/>
                  </a:lnTo>
                  <a:lnTo>
                    <a:pt x="35052" y="1524"/>
                  </a:lnTo>
                  <a:lnTo>
                    <a:pt x="33528" y="0"/>
                  </a:lnTo>
                  <a:lnTo>
                    <a:pt x="6096" y="0"/>
                  </a:lnTo>
                  <a:lnTo>
                    <a:pt x="4572" y="1524"/>
                  </a:lnTo>
                  <a:lnTo>
                    <a:pt x="3048" y="1524"/>
                  </a:lnTo>
                  <a:lnTo>
                    <a:pt x="0" y="4572"/>
                  </a:lnTo>
                  <a:lnTo>
                    <a:pt x="0" y="327660"/>
                  </a:lnTo>
                  <a:lnTo>
                    <a:pt x="1524" y="329184"/>
                  </a:lnTo>
                  <a:lnTo>
                    <a:pt x="1524" y="330708"/>
                  </a:lnTo>
                  <a:lnTo>
                    <a:pt x="3048" y="330708"/>
                  </a:lnTo>
                  <a:lnTo>
                    <a:pt x="3048" y="332232"/>
                  </a:lnTo>
                  <a:lnTo>
                    <a:pt x="9144" y="332232"/>
                  </a:lnTo>
                  <a:lnTo>
                    <a:pt x="12192" y="333756"/>
                  </a:lnTo>
                  <a:lnTo>
                    <a:pt x="22860" y="333756"/>
                  </a:lnTo>
                  <a:lnTo>
                    <a:pt x="25908" y="332232"/>
                  </a:lnTo>
                  <a:lnTo>
                    <a:pt x="30480" y="332232"/>
                  </a:lnTo>
                  <a:lnTo>
                    <a:pt x="32004" y="330708"/>
                  </a:lnTo>
                  <a:lnTo>
                    <a:pt x="33528" y="330708"/>
                  </a:lnTo>
                  <a:lnTo>
                    <a:pt x="33528" y="329184"/>
                  </a:lnTo>
                  <a:lnTo>
                    <a:pt x="35052" y="327660"/>
                  </a:lnTo>
                  <a:lnTo>
                    <a:pt x="35052" y="300228"/>
                  </a:lnTo>
                  <a:lnTo>
                    <a:pt x="47244" y="312420"/>
                  </a:lnTo>
                  <a:lnTo>
                    <a:pt x="53340" y="316992"/>
                  </a:lnTo>
                  <a:lnTo>
                    <a:pt x="57912" y="321564"/>
                  </a:lnTo>
                  <a:lnTo>
                    <a:pt x="70104" y="327660"/>
                  </a:lnTo>
                  <a:lnTo>
                    <a:pt x="74676" y="330708"/>
                  </a:lnTo>
                  <a:lnTo>
                    <a:pt x="80772" y="333756"/>
                  </a:lnTo>
                  <a:lnTo>
                    <a:pt x="86868" y="333756"/>
                  </a:lnTo>
                  <a:lnTo>
                    <a:pt x="99060" y="336804"/>
                  </a:lnTo>
                  <a:lnTo>
                    <a:pt x="105156" y="336804"/>
                  </a:lnTo>
                  <a:lnTo>
                    <a:pt x="116268" y="336232"/>
                  </a:lnTo>
                  <a:lnTo>
                    <a:pt x="153365" y="323456"/>
                  </a:lnTo>
                  <a:lnTo>
                    <a:pt x="174701" y="303276"/>
                  </a:lnTo>
                  <a:lnTo>
                    <a:pt x="179158" y="296278"/>
                  </a:lnTo>
                  <a:lnTo>
                    <a:pt x="194894" y="254990"/>
                  </a:lnTo>
                  <a:lnTo>
                    <a:pt x="198005" y="220980"/>
                  </a:lnTo>
                  <a:lnTo>
                    <a:pt x="198018" y="212128"/>
                  </a:lnTo>
                  <a:close/>
                </a:path>
                <a:path w="297179" h="337185">
                  <a:moveTo>
                    <a:pt x="297180" y="4572"/>
                  </a:moveTo>
                  <a:lnTo>
                    <a:pt x="294132" y="1524"/>
                  </a:lnTo>
                  <a:lnTo>
                    <a:pt x="292608" y="1524"/>
                  </a:lnTo>
                  <a:lnTo>
                    <a:pt x="291084" y="0"/>
                  </a:lnTo>
                  <a:lnTo>
                    <a:pt x="262128" y="0"/>
                  </a:lnTo>
                  <a:lnTo>
                    <a:pt x="260604" y="1524"/>
                  </a:lnTo>
                  <a:lnTo>
                    <a:pt x="259080" y="1524"/>
                  </a:lnTo>
                  <a:lnTo>
                    <a:pt x="259080" y="3048"/>
                  </a:lnTo>
                  <a:lnTo>
                    <a:pt x="257556" y="3048"/>
                  </a:lnTo>
                  <a:lnTo>
                    <a:pt x="257556" y="329184"/>
                  </a:lnTo>
                  <a:lnTo>
                    <a:pt x="259080" y="330708"/>
                  </a:lnTo>
                  <a:lnTo>
                    <a:pt x="260604" y="330708"/>
                  </a:lnTo>
                  <a:lnTo>
                    <a:pt x="260604" y="332232"/>
                  </a:lnTo>
                  <a:lnTo>
                    <a:pt x="266700" y="332232"/>
                  </a:lnTo>
                  <a:lnTo>
                    <a:pt x="269748" y="333756"/>
                  </a:lnTo>
                  <a:lnTo>
                    <a:pt x="284988" y="333756"/>
                  </a:lnTo>
                  <a:lnTo>
                    <a:pt x="286512" y="332232"/>
                  </a:lnTo>
                  <a:lnTo>
                    <a:pt x="292608" y="332232"/>
                  </a:lnTo>
                  <a:lnTo>
                    <a:pt x="294132" y="330708"/>
                  </a:lnTo>
                  <a:lnTo>
                    <a:pt x="295656" y="330708"/>
                  </a:lnTo>
                  <a:lnTo>
                    <a:pt x="295656" y="329184"/>
                  </a:lnTo>
                  <a:lnTo>
                    <a:pt x="297180" y="327660"/>
                  </a:lnTo>
                  <a:lnTo>
                    <a:pt x="297180" y="4572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4" name="object 124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556504" y="3395472"/>
              <a:ext cx="198120" cy="236219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083861" y="3395472"/>
              <a:ext cx="175206" cy="236219"/>
            </a:xfrm>
            <a:prstGeom prst="rect">
              <a:avLst/>
            </a:prstGeom>
          </p:spPr>
        </p:pic>
        <p:sp>
          <p:nvSpPr>
            <p:cNvPr id="126" name="object 126"/>
            <p:cNvSpPr/>
            <p:nvPr/>
          </p:nvSpPr>
          <p:spPr>
            <a:xfrm>
              <a:off x="6297168" y="3294887"/>
              <a:ext cx="821690" cy="337185"/>
            </a:xfrm>
            <a:custGeom>
              <a:avLst/>
              <a:gdLst/>
              <a:ahLst/>
              <a:cxnLst/>
              <a:rect l="l" t="t" r="r" b="b"/>
              <a:pathLst>
                <a:path w="821690" h="337185">
                  <a:moveTo>
                    <a:pt x="140208" y="111252"/>
                  </a:moveTo>
                  <a:lnTo>
                    <a:pt x="138684" y="109728"/>
                  </a:lnTo>
                  <a:lnTo>
                    <a:pt x="138684" y="108204"/>
                  </a:lnTo>
                  <a:lnTo>
                    <a:pt x="135636" y="105156"/>
                  </a:lnTo>
                  <a:lnTo>
                    <a:pt x="77724" y="105156"/>
                  </a:lnTo>
                  <a:lnTo>
                    <a:pt x="77724" y="51816"/>
                  </a:lnTo>
                  <a:lnTo>
                    <a:pt x="74676" y="48768"/>
                  </a:lnTo>
                  <a:lnTo>
                    <a:pt x="73152" y="48768"/>
                  </a:lnTo>
                  <a:lnTo>
                    <a:pt x="71628" y="47244"/>
                  </a:lnTo>
                  <a:lnTo>
                    <a:pt x="67056" y="47244"/>
                  </a:lnTo>
                  <a:lnTo>
                    <a:pt x="65532" y="45720"/>
                  </a:lnTo>
                  <a:lnTo>
                    <a:pt x="50292" y="45720"/>
                  </a:lnTo>
                  <a:lnTo>
                    <a:pt x="48768" y="47244"/>
                  </a:lnTo>
                  <a:lnTo>
                    <a:pt x="44196" y="47244"/>
                  </a:lnTo>
                  <a:lnTo>
                    <a:pt x="42672" y="48768"/>
                  </a:lnTo>
                  <a:lnTo>
                    <a:pt x="41148" y="48768"/>
                  </a:lnTo>
                  <a:lnTo>
                    <a:pt x="38100" y="51816"/>
                  </a:lnTo>
                  <a:lnTo>
                    <a:pt x="38100" y="105156"/>
                  </a:lnTo>
                  <a:lnTo>
                    <a:pt x="4572" y="105156"/>
                  </a:lnTo>
                  <a:lnTo>
                    <a:pt x="3048" y="106680"/>
                  </a:lnTo>
                  <a:lnTo>
                    <a:pt x="3048" y="108204"/>
                  </a:lnTo>
                  <a:lnTo>
                    <a:pt x="1524" y="109728"/>
                  </a:lnTo>
                  <a:lnTo>
                    <a:pt x="1524" y="114300"/>
                  </a:lnTo>
                  <a:lnTo>
                    <a:pt x="0" y="115824"/>
                  </a:lnTo>
                  <a:lnTo>
                    <a:pt x="0" y="126492"/>
                  </a:lnTo>
                  <a:lnTo>
                    <a:pt x="1524" y="131064"/>
                  </a:lnTo>
                  <a:lnTo>
                    <a:pt x="3048" y="134112"/>
                  </a:lnTo>
                  <a:lnTo>
                    <a:pt x="3048" y="137160"/>
                  </a:lnTo>
                  <a:lnTo>
                    <a:pt x="38100" y="137160"/>
                  </a:lnTo>
                  <a:lnTo>
                    <a:pt x="38100" y="263652"/>
                  </a:lnTo>
                  <a:lnTo>
                    <a:pt x="38354" y="272516"/>
                  </a:lnTo>
                  <a:lnTo>
                    <a:pt x="49288" y="313664"/>
                  </a:lnTo>
                  <a:lnTo>
                    <a:pt x="53340" y="318516"/>
                  </a:lnTo>
                  <a:lnTo>
                    <a:pt x="57912" y="324612"/>
                  </a:lnTo>
                  <a:lnTo>
                    <a:pt x="100584" y="336804"/>
                  </a:lnTo>
                  <a:lnTo>
                    <a:pt x="105156" y="336804"/>
                  </a:lnTo>
                  <a:lnTo>
                    <a:pt x="108204" y="335280"/>
                  </a:lnTo>
                  <a:lnTo>
                    <a:pt x="115824" y="335280"/>
                  </a:lnTo>
                  <a:lnTo>
                    <a:pt x="118872" y="333756"/>
                  </a:lnTo>
                  <a:lnTo>
                    <a:pt x="121920" y="333756"/>
                  </a:lnTo>
                  <a:lnTo>
                    <a:pt x="124968" y="332232"/>
                  </a:lnTo>
                  <a:lnTo>
                    <a:pt x="128016" y="332232"/>
                  </a:lnTo>
                  <a:lnTo>
                    <a:pt x="134112" y="329184"/>
                  </a:lnTo>
                  <a:lnTo>
                    <a:pt x="135636" y="327660"/>
                  </a:lnTo>
                  <a:lnTo>
                    <a:pt x="137160" y="327660"/>
                  </a:lnTo>
                  <a:lnTo>
                    <a:pt x="138684" y="326136"/>
                  </a:lnTo>
                  <a:lnTo>
                    <a:pt x="138684" y="324612"/>
                  </a:lnTo>
                  <a:lnTo>
                    <a:pt x="140208" y="321564"/>
                  </a:lnTo>
                  <a:lnTo>
                    <a:pt x="140208" y="301752"/>
                  </a:lnTo>
                  <a:lnTo>
                    <a:pt x="138684" y="300228"/>
                  </a:lnTo>
                  <a:lnTo>
                    <a:pt x="138684" y="297180"/>
                  </a:lnTo>
                  <a:lnTo>
                    <a:pt x="137160" y="295656"/>
                  </a:lnTo>
                  <a:lnTo>
                    <a:pt x="132588" y="295656"/>
                  </a:lnTo>
                  <a:lnTo>
                    <a:pt x="131064" y="297180"/>
                  </a:lnTo>
                  <a:lnTo>
                    <a:pt x="129540" y="297180"/>
                  </a:lnTo>
                  <a:lnTo>
                    <a:pt x="126492" y="298704"/>
                  </a:lnTo>
                  <a:lnTo>
                    <a:pt x="124968" y="298704"/>
                  </a:lnTo>
                  <a:lnTo>
                    <a:pt x="123444" y="300228"/>
                  </a:lnTo>
                  <a:lnTo>
                    <a:pt x="120396" y="300228"/>
                  </a:lnTo>
                  <a:lnTo>
                    <a:pt x="117348" y="301752"/>
                  </a:lnTo>
                  <a:lnTo>
                    <a:pt x="108204" y="301752"/>
                  </a:lnTo>
                  <a:lnTo>
                    <a:pt x="79057" y="277177"/>
                  </a:lnTo>
                  <a:lnTo>
                    <a:pt x="77724" y="257556"/>
                  </a:lnTo>
                  <a:lnTo>
                    <a:pt x="77724" y="137160"/>
                  </a:lnTo>
                  <a:lnTo>
                    <a:pt x="135636" y="137160"/>
                  </a:lnTo>
                  <a:lnTo>
                    <a:pt x="138684" y="134112"/>
                  </a:lnTo>
                  <a:lnTo>
                    <a:pt x="140208" y="131064"/>
                  </a:lnTo>
                  <a:lnTo>
                    <a:pt x="140208" y="111252"/>
                  </a:lnTo>
                  <a:close/>
                </a:path>
                <a:path w="821690" h="337185">
                  <a:moveTo>
                    <a:pt x="585216" y="114300"/>
                  </a:moveTo>
                  <a:lnTo>
                    <a:pt x="583692" y="111252"/>
                  </a:lnTo>
                  <a:lnTo>
                    <a:pt x="583692" y="108204"/>
                  </a:lnTo>
                  <a:lnTo>
                    <a:pt x="582168" y="106680"/>
                  </a:lnTo>
                  <a:lnTo>
                    <a:pt x="580644" y="106680"/>
                  </a:lnTo>
                  <a:lnTo>
                    <a:pt x="580644" y="105156"/>
                  </a:lnTo>
                  <a:lnTo>
                    <a:pt x="521208" y="105156"/>
                  </a:lnTo>
                  <a:lnTo>
                    <a:pt x="521208" y="50292"/>
                  </a:lnTo>
                  <a:lnTo>
                    <a:pt x="519684" y="50292"/>
                  </a:lnTo>
                  <a:lnTo>
                    <a:pt x="519684" y="48768"/>
                  </a:lnTo>
                  <a:lnTo>
                    <a:pt x="518160" y="48768"/>
                  </a:lnTo>
                  <a:lnTo>
                    <a:pt x="516636" y="47244"/>
                  </a:lnTo>
                  <a:lnTo>
                    <a:pt x="512064" y="47244"/>
                  </a:lnTo>
                  <a:lnTo>
                    <a:pt x="509016" y="45720"/>
                  </a:lnTo>
                  <a:lnTo>
                    <a:pt x="495300" y="45720"/>
                  </a:lnTo>
                  <a:lnTo>
                    <a:pt x="492252" y="47244"/>
                  </a:lnTo>
                  <a:lnTo>
                    <a:pt x="487680" y="47244"/>
                  </a:lnTo>
                  <a:lnTo>
                    <a:pt x="486156" y="48768"/>
                  </a:lnTo>
                  <a:lnTo>
                    <a:pt x="484632" y="48768"/>
                  </a:lnTo>
                  <a:lnTo>
                    <a:pt x="483108" y="50292"/>
                  </a:lnTo>
                  <a:lnTo>
                    <a:pt x="483108" y="105156"/>
                  </a:lnTo>
                  <a:lnTo>
                    <a:pt x="449580" y="105156"/>
                  </a:lnTo>
                  <a:lnTo>
                    <a:pt x="446532" y="108204"/>
                  </a:lnTo>
                  <a:lnTo>
                    <a:pt x="446532" y="109728"/>
                  </a:lnTo>
                  <a:lnTo>
                    <a:pt x="445008" y="111252"/>
                  </a:lnTo>
                  <a:lnTo>
                    <a:pt x="445008" y="131064"/>
                  </a:lnTo>
                  <a:lnTo>
                    <a:pt x="448056" y="137160"/>
                  </a:lnTo>
                  <a:lnTo>
                    <a:pt x="483108" y="137160"/>
                  </a:lnTo>
                  <a:lnTo>
                    <a:pt x="483146" y="272516"/>
                  </a:lnTo>
                  <a:lnTo>
                    <a:pt x="483489" y="280797"/>
                  </a:lnTo>
                  <a:lnTo>
                    <a:pt x="484390" y="288518"/>
                  </a:lnTo>
                  <a:lnTo>
                    <a:pt x="486156" y="295656"/>
                  </a:lnTo>
                  <a:lnTo>
                    <a:pt x="487680" y="304800"/>
                  </a:lnTo>
                  <a:lnTo>
                    <a:pt x="516636" y="332232"/>
                  </a:lnTo>
                  <a:lnTo>
                    <a:pt x="545592" y="336804"/>
                  </a:lnTo>
                  <a:lnTo>
                    <a:pt x="548640" y="336804"/>
                  </a:lnTo>
                  <a:lnTo>
                    <a:pt x="553212" y="335280"/>
                  </a:lnTo>
                  <a:lnTo>
                    <a:pt x="559308" y="335280"/>
                  </a:lnTo>
                  <a:lnTo>
                    <a:pt x="563880" y="333756"/>
                  </a:lnTo>
                  <a:lnTo>
                    <a:pt x="566928" y="333756"/>
                  </a:lnTo>
                  <a:lnTo>
                    <a:pt x="569976" y="332232"/>
                  </a:lnTo>
                  <a:lnTo>
                    <a:pt x="573024" y="332232"/>
                  </a:lnTo>
                  <a:lnTo>
                    <a:pt x="576072" y="330708"/>
                  </a:lnTo>
                  <a:lnTo>
                    <a:pt x="577596" y="329184"/>
                  </a:lnTo>
                  <a:lnTo>
                    <a:pt x="580644" y="327660"/>
                  </a:lnTo>
                  <a:lnTo>
                    <a:pt x="583692" y="324612"/>
                  </a:lnTo>
                  <a:lnTo>
                    <a:pt x="583692" y="321564"/>
                  </a:lnTo>
                  <a:lnTo>
                    <a:pt x="585216" y="318516"/>
                  </a:lnTo>
                  <a:lnTo>
                    <a:pt x="585216" y="303276"/>
                  </a:lnTo>
                  <a:lnTo>
                    <a:pt x="583692" y="301752"/>
                  </a:lnTo>
                  <a:lnTo>
                    <a:pt x="583692" y="297180"/>
                  </a:lnTo>
                  <a:lnTo>
                    <a:pt x="582168" y="297180"/>
                  </a:lnTo>
                  <a:lnTo>
                    <a:pt x="582168" y="295656"/>
                  </a:lnTo>
                  <a:lnTo>
                    <a:pt x="576072" y="295656"/>
                  </a:lnTo>
                  <a:lnTo>
                    <a:pt x="574548" y="297180"/>
                  </a:lnTo>
                  <a:lnTo>
                    <a:pt x="573024" y="297180"/>
                  </a:lnTo>
                  <a:lnTo>
                    <a:pt x="571500" y="298704"/>
                  </a:lnTo>
                  <a:lnTo>
                    <a:pt x="569976" y="298704"/>
                  </a:lnTo>
                  <a:lnTo>
                    <a:pt x="566928" y="300228"/>
                  </a:lnTo>
                  <a:lnTo>
                    <a:pt x="565404" y="300228"/>
                  </a:lnTo>
                  <a:lnTo>
                    <a:pt x="562356" y="301752"/>
                  </a:lnTo>
                  <a:lnTo>
                    <a:pt x="541020" y="301752"/>
                  </a:lnTo>
                  <a:lnTo>
                    <a:pt x="521754" y="268160"/>
                  </a:lnTo>
                  <a:lnTo>
                    <a:pt x="521208" y="257556"/>
                  </a:lnTo>
                  <a:lnTo>
                    <a:pt x="521208" y="137160"/>
                  </a:lnTo>
                  <a:lnTo>
                    <a:pt x="579120" y="137160"/>
                  </a:lnTo>
                  <a:lnTo>
                    <a:pt x="582168" y="134112"/>
                  </a:lnTo>
                  <a:lnTo>
                    <a:pt x="583692" y="131064"/>
                  </a:lnTo>
                  <a:lnTo>
                    <a:pt x="585216" y="126492"/>
                  </a:lnTo>
                  <a:lnTo>
                    <a:pt x="585216" y="114300"/>
                  </a:lnTo>
                  <a:close/>
                </a:path>
                <a:path w="821690" h="337185">
                  <a:moveTo>
                    <a:pt x="821436" y="327660"/>
                  </a:moveTo>
                  <a:lnTo>
                    <a:pt x="821321" y="191058"/>
                  </a:lnTo>
                  <a:lnTo>
                    <a:pt x="814527" y="147713"/>
                  </a:lnTo>
                  <a:lnTo>
                    <a:pt x="787095" y="111925"/>
                  </a:lnTo>
                  <a:lnTo>
                    <a:pt x="743712" y="100584"/>
                  </a:lnTo>
                  <a:lnTo>
                    <a:pt x="735469" y="101168"/>
                  </a:lnTo>
                  <a:lnTo>
                    <a:pt x="692658" y="119824"/>
                  </a:lnTo>
                  <a:lnTo>
                    <a:pt x="675132" y="135636"/>
                  </a:lnTo>
                  <a:lnTo>
                    <a:pt x="675132" y="3048"/>
                  </a:lnTo>
                  <a:lnTo>
                    <a:pt x="673608" y="3048"/>
                  </a:lnTo>
                  <a:lnTo>
                    <a:pt x="670560" y="0"/>
                  </a:lnTo>
                  <a:lnTo>
                    <a:pt x="641604" y="0"/>
                  </a:lnTo>
                  <a:lnTo>
                    <a:pt x="640080" y="1524"/>
                  </a:lnTo>
                  <a:lnTo>
                    <a:pt x="638556" y="1524"/>
                  </a:lnTo>
                  <a:lnTo>
                    <a:pt x="637032" y="3048"/>
                  </a:lnTo>
                  <a:lnTo>
                    <a:pt x="637032" y="4572"/>
                  </a:lnTo>
                  <a:lnTo>
                    <a:pt x="635508" y="6096"/>
                  </a:lnTo>
                  <a:lnTo>
                    <a:pt x="635508" y="327660"/>
                  </a:lnTo>
                  <a:lnTo>
                    <a:pt x="637032" y="327660"/>
                  </a:lnTo>
                  <a:lnTo>
                    <a:pt x="637032" y="330708"/>
                  </a:lnTo>
                  <a:lnTo>
                    <a:pt x="638556" y="330708"/>
                  </a:lnTo>
                  <a:lnTo>
                    <a:pt x="640080" y="332232"/>
                  </a:lnTo>
                  <a:lnTo>
                    <a:pt x="646176" y="332232"/>
                  </a:lnTo>
                  <a:lnTo>
                    <a:pt x="649224" y="333756"/>
                  </a:lnTo>
                  <a:lnTo>
                    <a:pt x="662940" y="333756"/>
                  </a:lnTo>
                  <a:lnTo>
                    <a:pt x="665988" y="332232"/>
                  </a:lnTo>
                  <a:lnTo>
                    <a:pt x="672084" y="332232"/>
                  </a:lnTo>
                  <a:lnTo>
                    <a:pt x="672084" y="330708"/>
                  </a:lnTo>
                  <a:lnTo>
                    <a:pt x="673608" y="330708"/>
                  </a:lnTo>
                  <a:lnTo>
                    <a:pt x="675132" y="329184"/>
                  </a:lnTo>
                  <a:lnTo>
                    <a:pt x="675132" y="175260"/>
                  </a:lnTo>
                  <a:lnTo>
                    <a:pt x="683133" y="165785"/>
                  </a:lnTo>
                  <a:lnTo>
                    <a:pt x="714222" y="140550"/>
                  </a:lnTo>
                  <a:lnTo>
                    <a:pt x="736092" y="134112"/>
                  </a:lnTo>
                  <a:lnTo>
                    <a:pt x="743712" y="134112"/>
                  </a:lnTo>
                  <a:lnTo>
                    <a:pt x="777240" y="163068"/>
                  </a:lnTo>
                  <a:lnTo>
                    <a:pt x="781812" y="199644"/>
                  </a:lnTo>
                  <a:lnTo>
                    <a:pt x="781812" y="327660"/>
                  </a:lnTo>
                  <a:lnTo>
                    <a:pt x="783336" y="329184"/>
                  </a:lnTo>
                  <a:lnTo>
                    <a:pt x="783336" y="330708"/>
                  </a:lnTo>
                  <a:lnTo>
                    <a:pt x="784860" y="330708"/>
                  </a:lnTo>
                  <a:lnTo>
                    <a:pt x="786384" y="332232"/>
                  </a:lnTo>
                  <a:lnTo>
                    <a:pt x="792480" y="332232"/>
                  </a:lnTo>
                  <a:lnTo>
                    <a:pt x="794004" y="333756"/>
                  </a:lnTo>
                  <a:lnTo>
                    <a:pt x="809244" y="333756"/>
                  </a:lnTo>
                  <a:lnTo>
                    <a:pt x="810768" y="332232"/>
                  </a:lnTo>
                  <a:lnTo>
                    <a:pt x="816864" y="332232"/>
                  </a:lnTo>
                  <a:lnTo>
                    <a:pt x="818388" y="330708"/>
                  </a:lnTo>
                  <a:lnTo>
                    <a:pt x="819912" y="330708"/>
                  </a:lnTo>
                  <a:lnTo>
                    <a:pt x="819912" y="329184"/>
                  </a:lnTo>
                  <a:lnTo>
                    <a:pt x="821436" y="3276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7" name="object 127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7176515" y="3395472"/>
              <a:ext cx="196595" cy="236219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7700772" y="3395472"/>
              <a:ext cx="198120" cy="236219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7926324" y="3398519"/>
              <a:ext cx="192024" cy="230124"/>
            </a:xfrm>
            <a:prstGeom prst="rect">
              <a:avLst/>
            </a:prstGeom>
          </p:spPr>
        </p:pic>
        <p:sp>
          <p:nvSpPr>
            <p:cNvPr id="130" name="object 130"/>
            <p:cNvSpPr/>
            <p:nvPr/>
          </p:nvSpPr>
          <p:spPr>
            <a:xfrm>
              <a:off x="8159496" y="3310127"/>
              <a:ext cx="230504" cy="321945"/>
            </a:xfrm>
            <a:custGeom>
              <a:avLst/>
              <a:gdLst/>
              <a:ahLst/>
              <a:cxnLst/>
              <a:rect l="l" t="t" r="r" b="b"/>
              <a:pathLst>
                <a:path w="230504" h="321945">
                  <a:moveTo>
                    <a:pt x="44196" y="94488"/>
                  </a:moveTo>
                  <a:lnTo>
                    <a:pt x="42672" y="94488"/>
                  </a:lnTo>
                  <a:lnTo>
                    <a:pt x="42672" y="92964"/>
                  </a:lnTo>
                  <a:lnTo>
                    <a:pt x="39624" y="89916"/>
                  </a:lnTo>
                  <a:lnTo>
                    <a:pt x="36576" y="89916"/>
                  </a:lnTo>
                  <a:lnTo>
                    <a:pt x="33528" y="88392"/>
                  </a:lnTo>
                  <a:lnTo>
                    <a:pt x="13716" y="88392"/>
                  </a:lnTo>
                  <a:lnTo>
                    <a:pt x="12192" y="89916"/>
                  </a:lnTo>
                  <a:lnTo>
                    <a:pt x="7620" y="89916"/>
                  </a:lnTo>
                  <a:lnTo>
                    <a:pt x="4572" y="92964"/>
                  </a:lnTo>
                  <a:lnTo>
                    <a:pt x="4572" y="313944"/>
                  </a:lnTo>
                  <a:lnTo>
                    <a:pt x="7620" y="316992"/>
                  </a:lnTo>
                  <a:lnTo>
                    <a:pt x="13716" y="316992"/>
                  </a:lnTo>
                  <a:lnTo>
                    <a:pt x="16764" y="318516"/>
                  </a:lnTo>
                  <a:lnTo>
                    <a:pt x="30480" y="318516"/>
                  </a:lnTo>
                  <a:lnTo>
                    <a:pt x="33528" y="316992"/>
                  </a:lnTo>
                  <a:lnTo>
                    <a:pt x="39624" y="316992"/>
                  </a:lnTo>
                  <a:lnTo>
                    <a:pt x="41148" y="315468"/>
                  </a:lnTo>
                  <a:lnTo>
                    <a:pt x="42672" y="315468"/>
                  </a:lnTo>
                  <a:lnTo>
                    <a:pt x="42672" y="312420"/>
                  </a:lnTo>
                  <a:lnTo>
                    <a:pt x="44196" y="312420"/>
                  </a:lnTo>
                  <a:lnTo>
                    <a:pt x="44196" y="94488"/>
                  </a:lnTo>
                  <a:close/>
                </a:path>
                <a:path w="230504" h="321945">
                  <a:moveTo>
                    <a:pt x="48768" y="13716"/>
                  </a:moveTo>
                  <a:lnTo>
                    <a:pt x="45720" y="7620"/>
                  </a:lnTo>
                  <a:lnTo>
                    <a:pt x="39624" y="1524"/>
                  </a:lnTo>
                  <a:lnTo>
                    <a:pt x="33528" y="0"/>
                  </a:lnTo>
                  <a:lnTo>
                    <a:pt x="15240" y="0"/>
                  </a:lnTo>
                  <a:lnTo>
                    <a:pt x="7620" y="1524"/>
                  </a:lnTo>
                  <a:lnTo>
                    <a:pt x="1524" y="7620"/>
                  </a:lnTo>
                  <a:lnTo>
                    <a:pt x="0" y="15240"/>
                  </a:lnTo>
                  <a:lnTo>
                    <a:pt x="0" y="33528"/>
                  </a:lnTo>
                  <a:lnTo>
                    <a:pt x="1524" y="39624"/>
                  </a:lnTo>
                  <a:lnTo>
                    <a:pt x="7620" y="45720"/>
                  </a:lnTo>
                  <a:lnTo>
                    <a:pt x="13716" y="47244"/>
                  </a:lnTo>
                  <a:lnTo>
                    <a:pt x="33528" y="47244"/>
                  </a:lnTo>
                  <a:lnTo>
                    <a:pt x="39624" y="45720"/>
                  </a:lnTo>
                  <a:lnTo>
                    <a:pt x="45720" y="39624"/>
                  </a:lnTo>
                  <a:lnTo>
                    <a:pt x="48768" y="32004"/>
                  </a:lnTo>
                  <a:lnTo>
                    <a:pt x="48768" y="13716"/>
                  </a:lnTo>
                  <a:close/>
                </a:path>
                <a:path w="230504" h="321945">
                  <a:moveTo>
                    <a:pt x="230124" y="94488"/>
                  </a:moveTo>
                  <a:lnTo>
                    <a:pt x="228600" y="92964"/>
                  </a:lnTo>
                  <a:lnTo>
                    <a:pt x="228600" y="91440"/>
                  </a:lnTo>
                  <a:lnTo>
                    <a:pt x="227076" y="91440"/>
                  </a:lnTo>
                  <a:lnTo>
                    <a:pt x="225552" y="89916"/>
                  </a:lnTo>
                  <a:lnTo>
                    <a:pt x="167640" y="89916"/>
                  </a:lnTo>
                  <a:lnTo>
                    <a:pt x="167640" y="36576"/>
                  </a:lnTo>
                  <a:lnTo>
                    <a:pt x="164592" y="33528"/>
                  </a:lnTo>
                  <a:lnTo>
                    <a:pt x="163068" y="33528"/>
                  </a:lnTo>
                  <a:lnTo>
                    <a:pt x="161544" y="32004"/>
                  </a:lnTo>
                  <a:lnTo>
                    <a:pt x="158496" y="32004"/>
                  </a:lnTo>
                  <a:lnTo>
                    <a:pt x="155448" y="30480"/>
                  </a:lnTo>
                  <a:lnTo>
                    <a:pt x="140208" y="30480"/>
                  </a:lnTo>
                  <a:lnTo>
                    <a:pt x="138684" y="32004"/>
                  </a:lnTo>
                  <a:lnTo>
                    <a:pt x="134112" y="32004"/>
                  </a:lnTo>
                  <a:lnTo>
                    <a:pt x="132588" y="33528"/>
                  </a:lnTo>
                  <a:lnTo>
                    <a:pt x="131064" y="33528"/>
                  </a:lnTo>
                  <a:lnTo>
                    <a:pt x="128016" y="36576"/>
                  </a:lnTo>
                  <a:lnTo>
                    <a:pt x="128016" y="89916"/>
                  </a:lnTo>
                  <a:lnTo>
                    <a:pt x="94488" y="89916"/>
                  </a:lnTo>
                  <a:lnTo>
                    <a:pt x="94488" y="91440"/>
                  </a:lnTo>
                  <a:lnTo>
                    <a:pt x="92964" y="91440"/>
                  </a:lnTo>
                  <a:lnTo>
                    <a:pt x="92964" y="92964"/>
                  </a:lnTo>
                  <a:lnTo>
                    <a:pt x="91440" y="94488"/>
                  </a:lnTo>
                  <a:lnTo>
                    <a:pt x="91440" y="99060"/>
                  </a:lnTo>
                  <a:lnTo>
                    <a:pt x="89916" y="100584"/>
                  </a:lnTo>
                  <a:lnTo>
                    <a:pt x="89916" y="111252"/>
                  </a:lnTo>
                  <a:lnTo>
                    <a:pt x="91440" y="115824"/>
                  </a:lnTo>
                  <a:lnTo>
                    <a:pt x="94488" y="121920"/>
                  </a:lnTo>
                  <a:lnTo>
                    <a:pt x="128016" y="121920"/>
                  </a:lnTo>
                  <a:lnTo>
                    <a:pt x="128016" y="248412"/>
                  </a:lnTo>
                  <a:lnTo>
                    <a:pt x="128295" y="257276"/>
                  </a:lnTo>
                  <a:lnTo>
                    <a:pt x="129159" y="265557"/>
                  </a:lnTo>
                  <a:lnTo>
                    <a:pt x="130581" y="273278"/>
                  </a:lnTo>
                  <a:lnTo>
                    <a:pt x="132588" y="280416"/>
                  </a:lnTo>
                  <a:lnTo>
                    <a:pt x="134112" y="289560"/>
                  </a:lnTo>
                  <a:lnTo>
                    <a:pt x="169062" y="318998"/>
                  </a:lnTo>
                  <a:lnTo>
                    <a:pt x="190500" y="321564"/>
                  </a:lnTo>
                  <a:lnTo>
                    <a:pt x="195072" y="321564"/>
                  </a:lnTo>
                  <a:lnTo>
                    <a:pt x="198120" y="320040"/>
                  </a:lnTo>
                  <a:lnTo>
                    <a:pt x="205740" y="320040"/>
                  </a:lnTo>
                  <a:lnTo>
                    <a:pt x="208788" y="318516"/>
                  </a:lnTo>
                  <a:lnTo>
                    <a:pt x="211836" y="318516"/>
                  </a:lnTo>
                  <a:lnTo>
                    <a:pt x="216408" y="316992"/>
                  </a:lnTo>
                  <a:lnTo>
                    <a:pt x="219456" y="316992"/>
                  </a:lnTo>
                  <a:lnTo>
                    <a:pt x="220980" y="315468"/>
                  </a:lnTo>
                  <a:lnTo>
                    <a:pt x="224028" y="313944"/>
                  </a:lnTo>
                  <a:lnTo>
                    <a:pt x="225552" y="312420"/>
                  </a:lnTo>
                  <a:lnTo>
                    <a:pt x="227076" y="312420"/>
                  </a:lnTo>
                  <a:lnTo>
                    <a:pt x="228600" y="310896"/>
                  </a:lnTo>
                  <a:lnTo>
                    <a:pt x="228600" y="309372"/>
                  </a:lnTo>
                  <a:lnTo>
                    <a:pt x="230124" y="306324"/>
                  </a:lnTo>
                  <a:lnTo>
                    <a:pt x="230124" y="286512"/>
                  </a:lnTo>
                  <a:lnTo>
                    <a:pt x="230124" y="284988"/>
                  </a:lnTo>
                  <a:lnTo>
                    <a:pt x="228600" y="283464"/>
                  </a:lnTo>
                  <a:lnTo>
                    <a:pt x="228600" y="281940"/>
                  </a:lnTo>
                  <a:lnTo>
                    <a:pt x="227076" y="280416"/>
                  </a:lnTo>
                  <a:lnTo>
                    <a:pt x="222504" y="280416"/>
                  </a:lnTo>
                  <a:lnTo>
                    <a:pt x="220980" y="281940"/>
                  </a:lnTo>
                  <a:lnTo>
                    <a:pt x="219456" y="281940"/>
                  </a:lnTo>
                  <a:lnTo>
                    <a:pt x="217932" y="283464"/>
                  </a:lnTo>
                  <a:lnTo>
                    <a:pt x="214884" y="283464"/>
                  </a:lnTo>
                  <a:lnTo>
                    <a:pt x="213360" y="284988"/>
                  </a:lnTo>
                  <a:lnTo>
                    <a:pt x="210312" y="284988"/>
                  </a:lnTo>
                  <a:lnTo>
                    <a:pt x="207264" y="286512"/>
                  </a:lnTo>
                  <a:lnTo>
                    <a:pt x="198120" y="286512"/>
                  </a:lnTo>
                  <a:lnTo>
                    <a:pt x="168973" y="261937"/>
                  </a:lnTo>
                  <a:lnTo>
                    <a:pt x="167640" y="242316"/>
                  </a:lnTo>
                  <a:lnTo>
                    <a:pt x="167640" y="121920"/>
                  </a:lnTo>
                  <a:lnTo>
                    <a:pt x="225552" y="121920"/>
                  </a:lnTo>
                  <a:lnTo>
                    <a:pt x="228600" y="118872"/>
                  </a:lnTo>
                  <a:lnTo>
                    <a:pt x="230124" y="115824"/>
                  </a:lnTo>
                  <a:lnTo>
                    <a:pt x="230124" y="9448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1" name="object 131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8708136" y="3395472"/>
              <a:ext cx="214884" cy="236219"/>
            </a:xfrm>
            <a:prstGeom prst="rect">
              <a:avLst/>
            </a:prstGeom>
          </p:spPr>
        </p:pic>
        <p:sp>
          <p:nvSpPr>
            <p:cNvPr id="132" name="object 132"/>
            <p:cNvSpPr/>
            <p:nvPr/>
          </p:nvSpPr>
          <p:spPr>
            <a:xfrm>
              <a:off x="8953500" y="3293363"/>
              <a:ext cx="807720" cy="338455"/>
            </a:xfrm>
            <a:custGeom>
              <a:avLst/>
              <a:gdLst/>
              <a:ahLst/>
              <a:cxnLst/>
              <a:rect l="l" t="t" r="r" b="b"/>
              <a:pathLst>
                <a:path w="807720" h="338454">
                  <a:moveTo>
                    <a:pt x="144780" y="12192"/>
                  </a:moveTo>
                  <a:lnTo>
                    <a:pt x="143256" y="10668"/>
                  </a:lnTo>
                  <a:lnTo>
                    <a:pt x="143256" y="9144"/>
                  </a:lnTo>
                  <a:lnTo>
                    <a:pt x="140208" y="6096"/>
                  </a:lnTo>
                  <a:lnTo>
                    <a:pt x="138684" y="6096"/>
                  </a:lnTo>
                  <a:lnTo>
                    <a:pt x="132588" y="3048"/>
                  </a:lnTo>
                  <a:lnTo>
                    <a:pt x="128016" y="1524"/>
                  </a:lnTo>
                  <a:lnTo>
                    <a:pt x="123444" y="1524"/>
                  </a:lnTo>
                  <a:lnTo>
                    <a:pt x="117348" y="0"/>
                  </a:lnTo>
                  <a:lnTo>
                    <a:pt x="106680" y="0"/>
                  </a:lnTo>
                  <a:lnTo>
                    <a:pt x="64389" y="10477"/>
                  </a:lnTo>
                  <a:lnTo>
                    <a:pt x="42672" y="45720"/>
                  </a:lnTo>
                  <a:lnTo>
                    <a:pt x="40665" y="54254"/>
                  </a:lnTo>
                  <a:lnTo>
                    <a:pt x="39243" y="63627"/>
                  </a:lnTo>
                  <a:lnTo>
                    <a:pt x="38379" y="73583"/>
                  </a:lnTo>
                  <a:lnTo>
                    <a:pt x="38100" y="83820"/>
                  </a:lnTo>
                  <a:lnTo>
                    <a:pt x="38100" y="106680"/>
                  </a:lnTo>
                  <a:lnTo>
                    <a:pt x="4572" y="106680"/>
                  </a:lnTo>
                  <a:lnTo>
                    <a:pt x="1524" y="109728"/>
                  </a:lnTo>
                  <a:lnTo>
                    <a:pt x="1524" y="111252"/>
                  </a:lnTo>
                  <a:lnTo>
                    <a:pt x="0" y="112776"/>
                  </a:lnTo>
                  <a:lnTo>
                    <a:pt x="0" y="132588"/>
                  </a:lnTo>
                  <a:lnTo>
                    <a:pt x="3048" y="138684"/>
                  </a:lnTo>
                  <a:lnTo>
                    <a:pt x="38100" y="138684"/>
                  </a:lnTo>
                  <a:lnTo>
                    <a:pt x="38100" y="330708"/>
                  </a:lnTo>
                  <a:lnTo>
                    <a:pt x="39624" y="332232"/>
                  </a:lnTo>
                  <a:lnTo>
                    <a:pt x="41148" y="332232"/>
                  </a:lnTo>
                  <a:lnTo>
                    <a:pt x="42672" y="333756"/>
                  </a:lnTo>
                  <a:lnTo>
                    <a:pt x="48768" y="333756"/>
                  </a:lnTo>
                  <a:lnTo>
                    <a:pt x="50292" y="335280"/>
                  </a:lnTo>
                  <a:lnTo>
                    <a:pt x="64008" y="335280"/>
                  </a:lnTo>
                  <a:lnTo>
                    <a:pt x="67056" y="333756"/>
                  </a:lnTo>
                  <a:lnTo>
                    <a:pt x="73152" y="333756"/>
                  </a:lnTo>
                  <a:lnTo>
                    <a:pt x="74676" y="332232"/>
                  </a:lnTo>
                  <a:lnTo>
                    <a:pt x="76200" y="332232"/>
                  </a:lnTo>
                  <a:lnTo>
                    <a:pt x="76200" y="330708"/>
                  </a:lnTo>
                  <a:lnTo>
                    <a:pt x="77724" y="329184"/>
                  </a:lnTo>
                  <a:lnTo>
                    <a:pt x="77724" y="138684"/>
                  </a:lnTo>
                  <a:lnTo>
                    <a:pt x="128016" y="138684"/>
                  </a:lnTo>
                  <a:lnTo>
                    <a:pt x="131064" y="135636"/>
                  </a:lnTo>
                  <a:lnTo>
                    <a:pt x="132588" y="132588"/>
                  </a:lnTo>
                  <a:lnTo>
                    <a:pt x="132588" y="112776"/>
                  </a:lnTo>
                  <a:lnTo>
                    <a:pt x="131064" y="111252"/>
                  </a:lnTo>
                  <a:lnTo>
                    <a:pt x="131064" y="108204"/>
                  </a:lnTo>
                  <a:lnTo>
                    <a:pt x="129540" y="108204"/>
                  </a:lnTo>
                  <a:lnTo>
                    <a:pt x="128016" y="106680"/>
                  </a:lnTo>
                  <a:lnTo>
                    <a:pt x="77724" y="106680"/>
                  </a:lnTo>
                  <a:lnTo>
                    <a:pt x="77724" y="65532"/>
                  </a:lnTo>
                  <a:lnTo>
                    <a:pt x="82296" y="47244"/>
                  </a:lnTo>
                  <a:lnTo>
                    <a:pt x="85344" y="44196"/>
                  </a:lnTo>
                  <a:lnTo>
                    <a:pt x="86868" y="39624"/>
                  </a:lnTo>
                  <a:lnTo>
                    <a:pt x="89916" y="36576"/>
                  </a:lnTo>
                  <a:lnTo>
                    <a:pt x="103632" y="32004"/>
                  </a:lnTo>
                  <a:lnTo>
                    <a:pt x="117348" y="32004"/>
                  </a:lnTo>
                  <a:lnTo>
                    <a:pt x="120396" y="33528"/>
                  </a:lnTo>
                  <a:lnTo>
                    <a:pt x="124968" y="33528"/>
                  </a:lnTo>
                  <a:lnTo>
                    <a:pt x="126492" y="35052"/>
                  </a:lnTo>
                  <a:lnTo>
                    <a:pt x="129540" y="35052"/>
                  </a:lnTo>
                  <a:lnTo>
                    <a:pt x="132588" y="36576"/>
                  </a:lnTo>
                  <a:lnTo>
                    <a:pt x="134112" y="36576"/>
                  </a:lnTo>
                  <a:lnTo>
                    <a:pt x="135636" y="38100"/>
                  </a:lnTo>
                  <a:lnTo>
                    <a:pt x="137160" y="38100"/>
                  </a:lnTo>
                  <a:lnTo>
                    <a:pt x="138684" y="39624"/>
                  </a:lnTo>
                  <a:lnTo>
                    <a:pt x="140208" y="39624"/>
                  </a:lnTo>
                  <a:lnTo>
                    <a:pt x="141732" y="38100"/>
                  </a:lnTo>
                  <a:lnTo>
                    <a:pt x="143256" y="38100"/>
                  </a:lnTo>
                  <a:lnTo>
                    <a:pt x="143256" y="36576"/>
                  </a:lnTo>
                  <a:lnTo>
                    <a:pt x="144780" y="35052"/>
                  </a:lnTo>
                  <a:lnTo>
                    <a:pt x="144780" y="32004"/>
                  </a:lnTo>
                  <a:lnTo>
                    <a:pt x="144780" y="12192"/>
                  </a:lnTo>
                  <a:close/>
                </a:path>
                <a:path w="807720" h="338454">
                  <a:moveTo>
                    <a:pt x="571500" y="111252"/>
                  </a:moveTo>
                  <a:lnTo>
                    <a:pt x="569976" y="109728"/>
                  </a:lnTo>
                  <a:lnTo>
                    <a:pt x="569976" y="108204"/>
                  </a:lnTo>
                  <a:lnTo>
                    <a:pt x="568452" y="108204"/>
                  </a:lnTo>
                  <a:lnTo>
                    <a:pt x="566928" y="106680"/>
                  </a:lnTo>
                  <a:lnTo>
                    <a:pt x="509016" y="106680"/>
                  </a:lnTo>
                  <a:lnTo>
                    <a:pt x="509016" y="53340"/>
                  </a:lnTo>
                  <a:lnTo>
                    <a:pt x="505968" y="50292"/>
                  </a:lnTo>
                  <a:lnTo>
                    <a:pt x="504444" y="50292"/>
                  </a:lnTo>
                  <a:lnTo>
                    <a:pt x="502920" y="48768"/>
                  </a:lnTo>
                  <a:lnTo>
                    <a:pt x="498348" y="48768"/>
                  </a:lnTo>
                  <a:lnTo>
                    <a:pt x="496824" y="47244"/>
                  </a:lnTo>
                  <a:lnTo>
                    <a:pt x="481584" y="47244"/>
                  </a:lnTo>
                  <a:lnTo>
                    <a:pt x="480060" y="48768"/>
                  </a:lnTo>
                  <a:lnTo>
                    <a:pt x="475488" y="48768"/>
                  </a:lnTo>
                  <a:lnTo>
                    <a:pt x="473964" y="50292"/>
                  </a:lnTo>
                  <a:lnTo>
                    <a:pt x="472440" y="50292"/>
                  </a:lnTo>
                  <a:lnTo>
                    <a:pt x="469392" y="53340"/>
                  </a:lnTo>
                  <a:lnTo>
                    <a:pt x="469392" y="106680"/>
                  </a:lnTo>
                  <a:lnTo>
                    <a:pt x="435864" y="106680"/>
                  </a:lnTo>
                  <a:lnTo>
                    <a:pt x="435864" y="108204"/>
                  </a:lnTo>
                  <a:lnTo>
                    <a:pt x="434340" y="108204"/>
                  </a:lnTo>
                  <a:lnTo>
                    <a:pt x="434340" y="109728"/>
                  </a:lnTo>
                  <a:lnTo>
                    <a:pt x="432816" y="111252"/>
                  </a:lnTo>
                  <a:lnTo>
                    <a:pt x="432816" y="115824"/>
                  </a:lnTo>
                  <a:lnTo>
                    <a:pt x="431292" y="117348"/>
                  </a:lnTo>
                  <a:lnTo>
                    <a:pt x="431292" y="128016"/>
                  </a:lnTo>
                  <a:lnTo>
                    <a:pt x="432816" y="132588"/>
                  </a:lnTo>
                  <a:lnTo>
                    <a:pt x="435864" y="138684"/>
                  </a:lnTo>
                  <a:lnTo>
                    <a:pt x="469392" y="138684"/>
                  </a:lnTo>
                  <a:lnTo>
                    <a:pt x="469392" y="265176"/>
                  </a:lnTo>
                  <a:lnTo>
                    <a:pt x="474764" y="303758"/>
                  </a:lnTo>
                  <a:lnTo>
                    <a:pt x="484632" y="320040"/>
                  </a:lnTo>
                  <a:lnTo>
                    <a:pt x="489204" y="326136"/>
                  </a:lnTo>
                  <a:lnTo>
                    <a:pt x="531876" y="338328"/>
                  </a:lnTo>
                  <a:lnTo>
                    <a:pt x="536448" y="338328"/>
                  </a:lnTo>
                  <a:lnTo>
                    <a:pt x="539496" y="336804"/>
                  </a:lnTo>
                  <a:lnTo>
                    <a:pt x="547116" y="336804"/>
                  </a:lnTo>
                  <a:lnTo>
                    <a:pt x="550164" y="335280"/>
                  </a:lnTo>
                  <a:lnTo>
                    <a:pt x="553212" y="335280"/>
                  </a:lnTo>
                  <a:lnTo>
                    <a:pt x="557784" y="333756"/>
                  </a:lnTo>
                  <a:lnTo>
                    <a:pt x="559308" y="333756"/>
                  </a:lnTo>
                  <a:lnTo>
                    <a:pt x="565404" y="330708"/>
                  </a:lnTo>
                  <a:lnTo>
                    <a:pt x="566928" y="329184"/>
                  </a:lnTo>
                  <a:lnTo>
                    <a:pt x="568452" y="329184"/>
                  </a:lnTo>
                  <a:lnTo>
                    <a:pt x="569976" y="327660"/>
                  </a:lnTo>
                  <a:lnTo>
                    <a:pt x="569976" y="326136"/>
                  </a:lnTo>
                  <a:lnTo>
                    <a:pt x="571500" y="323088"/>
                  </a:lnTo>
                  <a:lnTo>
                    <a:pt x="571500" y="303276"/>
                  </a:lnTo>
                  <a:lnTo>
                    <a:pt x="571500" y="301752"/>
                  </a:lnTo>
                  <a:lnTo>
                    <a:pt x="569976" y="300228"/>
                  </a:lnTo>
                  <a:lnTo>
                    <a:pt x="569976" y="298704"/>
                  </a:lnTo>
                  <a:lnTo>
                    <a:pt x="568452" y="297180"/>
                  </a:lnTo>
                  <a:lnTo>
                    <a:pt x="563880" y="297180"/>
                  </a:lnTo>
                  <a:lnTo>
                    <a:pt x="562356" y="298704"/>
                  </a:lnTo>
                  <a:lnTo>
                    <a:pt x="560832" y="298704"/>
                  </a:lnTo>
                  <a:lnTo>
                    <a:pt x="559308" y="300228"/>
                  </a:lnTo>
                  <a:lnTo>
                    <a:pt x="556260" y="300228"/>
                  </a:lnTo>
                  <a:lnTo>
                    <a:pt x="554736" y="301752"/>
                  </a:lnTo>
                  <a:lnTo>
                    <a:pt x="551688" y="301752"/>
                  </a:lnTo>
                  <a:lnTo>
                    <a:pt x="548640" y="303276"/>
                  </a:lnTo>
                  <a:lnTo>
                    <a:pt x="539496" y="303276"/>
                  </a:lnTo>
                  <a:lnTo>
                    <a:pt x="510349" y="278701"/>
                  </a:lnTo>
                  <a:lnTo>
                    <a:pt x="509016" y="259080"/>
                  </a:lnTo>
                  <a:lnTo>
                    <a:pt x="509016" y="138684"/>
                  </a:lnTo>
                  <a:lnTo>
                    <a:pt x="566928" y="138684"/>
                  </a:lnTo>
                  <a:lnTo>
                    <a:pt x="569976" y="135636"/>
                  </a:lnTo>
                  <a:lnTo>
                    <a:pt x="571500" y="132588"/>
                  </a:lnTo>
                  <a:lnTo>
                    <a:pt x="571500" y="111252"/>
                  </a:lnTo>
                  <a:close/>
                </a:path>
                <a:path w="807720" h="338454">
                  <a:moveTo>
                    <a:pt x="807720" y="330708"/>
                  </a:moveTo>
                  <a:lnTo>
                    <a:pt x="807618" y="192582"/>
                  </a:lnTo>
                  <a:lnTo>
                    <a:pt x="802093" y="149237"/>
                  </a:lnTo>
                  <a:lnTo>
                    <a:pt x="774661" y="113449"/>
                  </a:lnTo>
                  <a:lnTo>
                    <a:pt x="731520" y="102108"/>
                  </a:lnTo>
                  <a:lnTo>
                    <a:pt x="722604" y="102692"/>
                  </a:lnTo>
                  <a:lnTo>
                    <a:pt x="679704" y="121348"/>
                  </a:lnTo>
                  <a:lnTo>
                    <a:pt x="662940" y="137160"/>
                  </a:lnTo>
                  <a:lnTo>
                    <a:pt x="662940" y="6096"/>
                  </a:lnTo>
                  <a:lnTo>
                    <a:pt x="659892" y="3048"/>
                  </a:lnTo>
                  <a:lnTo>
                    <a:pt x="658368" y="3048"/>
                  </a:lnTo>
                  <a:lnTo>
                    <a:pt x="656844" y="1524"/>
                  </a:lnTo>
                  <a:lnTo>
                    <a:pt x="627888" y="1524"/>
                  </a:lnTo>
                  <a:lnTo>
                    <a:pt x="626364" y="3048"/>
                  </a:lnTo>
                  <a:lnTo>
                    <a:pt x="624840" y="3048"/>
                  </a:lnTo>
                  <a:lnTo>
                    <a:pt x="624840" y="4572"/>
                  </a:lnTo>
                  <a:lnTo>
                    <a:pt x="623316" y="4572"/>
                  </a:lnTo>
                  <a:lnTo>
                    <a:pt x="623316" y="330708"/>
                  </a:lnTo>
                  <a:lnTo>
                    <a:pt x="624840" y="332232"/>
                  </a:lnTo>
                  <a:lnTo>
                    <a:pt x="626364" y="332232"/>
                  </a:lnTo>
                  <a:lnTo>
                    <a:pt x="626364" y="333756"/>
                  </a:lnTo>
                  <a:lnTo>
                    <a:pt x="632460" y="333756"/>
                  </a:lnTo>
                  <a:lnTo>
                    <a:pt x="635508" y="335280"/>
                  </a:lnTo>
                  <a:lnTo>
                    <a:pt x="650748" y="335280"/>
                  </a:lnTo>
                  <a:lnTo>
                    <a:pt x="652272" y="333756"/>
                  </a:lnTo>
                  <a:lnTo>
                    <a:pt x="658368" y="333756"/>
                  </a:lnTo>
                  <a:lnTo>
                    <a:pt x="659892" y="332232"/>
                  </a:lnTo>
                  <a:lnTo>
                    <a:pt x="661416" y="332232"/>
                  </a:lnTo>
                  <a:lnTo>
                    <a:pt x="661416" y="330708"/>
                  </a:lnTo>
                  <a:lnTo>
                    <a:pt x="662940" y="329184"/>
                  </a:lnTo>
                  <a:lnTo>
                    <a:pt x="662940" y="176784"/>
                  </a:lnTo>
                  <a:lnTo>
                    <a:pt x="670915" y="167309"/>
                  </a:lnTo>
                  <a:lnTo>
                    <a:pt x="701179" y="142074"/>
                  </a:lnTo>
                  <a:lnTo>
                    <a:pt x="723900" y="135636"/>
                  </a:lnTo>
                  <a:lnTo>
                    <a:pt x="731520" y="135636"/>
                  </a:lnTo>
                  <a:lnTo>
                    <a:pt x="737616" y="137160"/>
                  </a:lnTo>
                  <a:lnTo>
                    <a:pt x="749808" y="143256"/>
                  </a:lnTo>
                  <a:lnTo>
                    <a:pt x="754380" y="147828"/>
                  </a:lnTo>
                  <a:lnTo>
                    <a:pt x="757428" y="152400"/>
                  </a:lnTo>
                  <a:lnTo>
                    <a:pt x="762000" y="158496"/>
                  </a:lnTo>
                  <a:lnTo>
                    <a:pt x="763524" y="164592"/>
                  </a:lnTo>
                  <a:lnTo>
                    <a:pt x="766572" y="172212"/>
                  </a:lnTo>
                  <a:lnTo>
                    <a:pt x="767448" y="178244"/>
                  </a:lnTo>
                  <a:lnTo>
                    <a:pt x="767905" y="184975"/>
                  </a:lnTo>
                  <a:lnTo>
                    <a:pt x="768070" y="192582"/>
                  </a:lnTo>
                  <a:lnTo>
                    <a:pt x="768096" y="329184"/>
                  </a:lnTo>
                  <a:lnTo>
                    <a:pt x="769620" y="329184"/>
                  </a:lnTo>
                  <a:lnTo>
                    <a:pt x="769620" y="330708"/>
                  </a:lnTo>
                  <a:lnTo>
                    <a:pt x="772668" y="333756"/>
                  </a:lnTo>
                  <a:lnTo>
                    <a:pt x="778764" y="333756"/>
                  </a:lnTo>
                  <a:lnTo>
                    <a:pt x="781812" y="335280"/>
                  </a:lnTo>
                  <a:lnTo>
                    <a:pt x="795528" y="335280"/>
                  </a:lnTo>
                  <a:lnTo>
                    <a:pt x="798576" y="333756"/>
                  </a:lnTo>
                  <a:lnTo>
                    <a:pt x="804672" y="333756"/>
                  </a:lnTo>
                  <a:lnTo>
                    <a:pt x="807720" y="3307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3" name="object 133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9819131" y="3395472"/>
              <a:ext cx="198120" cy="236219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659892" y="3823716"/>
              <a:ext cx="1207008" cy="338327"/>
            </a:xfrm>
            <a:prstGeom prst="rect">
              <a:avLst/>
            </a:prstGeom>
          </p:spPr>
        </p:pic>
        <p:sp>
          <p:nvSpPr>
            <p:cNvPr id="135" name="object 135"/>
            <p:cNvSpPr/>
            <p:nvPr/>
          </p:nvSpPr>
          <p:spPr>
            <a:xfrm>
              <a:off x="2065019" y="3840479"/>
              <a:ext cx="48895" cy="318770"/>
            </a:xfrm>
            <a:custGeom>
              <a:avLst/>
              <a:gdLst/>
              <a:ahLst/>
              <a:cxnLst/>
              <a:rect l="l" t="t" r="r" b="b"/>
              <a:pathLst>
                <a:path w="48894" h="318770">
                  <a:moveTo>
                    <a:pt x="35052" y="316992"/>
                  </a:moveTo>
                  <a:lnTo>
                    <a:pt x="15240" y="316992"/>
                  </a:lnTo>
                  <a:lnTo>
                    <a:pt x="18287" y="318516"/>
                  </a:lnTo>
                  <a:lnTo>
                    <a:pt x="32004" y="318516"/>
                  </a:lnTo>
                  <a:lnTo>
                    <a:pt x="35052" y="316992"/>
                  </a:lnTo>
                  <a:close/>
                </a:path>
                <a:path w="48894" h="318770">
                  <a:moveTo>
                    <a:pt x="41148" y="89916"/>
                  </a:moveTo>
                  <a:lnTo>
                    <a:pt x="9143" y="89916"/>
                  </a:lnTo>
                  <a:lnTo>
                    <a:pt x="7619" y="91439"/>
                  </a:lnTo>
                  <a:lnTo>
                    <a:pt x="6096" y="91439"/>
                  </a:lnTo>
                  <a:lnTo>
                    <a:pt x="6096" y="94487"/>
                  </a:lnTo>
                  <a:lnTo>
                    <a:pt x="4572" y="94487"/>
                  </a:lnTo>
                  <a:lnTo>
                    <a:pt x="4572" y="312420"/>
                  </a:lnTo>
                  <a:lnTo>
                    <a:pt x="6096" y="313944"/>
                  </a:lnTo>
                  <a:lnTo>
                    <a:pt x="6096" y="315468"/>
                  </a:lnTo>
                  <a:lnTo>
                    <a:pt x="7619" y="315468"/>
                  </a:lnTo>
                  <a:lnTo>
                    <a:pt x="9143" y="316992"/>
                  </a:lnTo>
                  <a:lnTo>
                    <a:pt x="41148" y="316992"/>
                  </a:lnTo>
                  <a:lnTo>
                    <a:pt x="44196" y="313944"/>
                  </a:lnTo>
                  <a:lnTo>
                    <a:pt x="44196" y="92963"/>
                  </a:lnTo>
                  <a:lnTo>
                    <a:pt x="41148" y="89916"/>
                  </a:lnTo>
                  <a:close/>
                </a:path>
                <a:path w="48894" h="318770">
                  <a:moveTo>
                    <a:pt x="35052" y="88392"/>
                  </a:moveTo>
                  <a:lnTo>
                    <a:pt x="15240" y="88392"/>
                  </a:lnTo>
                  <a:lnTo>
                    <a:pt x="12192" y="89916"/>
                  </a:lnTo>
                  <a:lnTo>
                    <a:pt x="36575" y="89916"/>
                  </a:lnTo>
                  <a:lnTo>
                    <a:pt x="35052" y="88392"/>
                  </a:lnTo>
                  <a:close/>
                </a:path>
                <a:path w="48894" h="318770">
                  <a:moveTo>
                    <a:pt x="35052" y="0"/>
                  </a:moveTo>
                  <a:lnTo>
                    <a:pt x="15240" y="0"/>
                  </a:lnTo>
                  <a:lnTo>
                    <a:pt x="9143" y="1524"/>
                  </a:lnTo>
                  <a:lnTo>
                    <a:pt x="6096" y="4572"/>
                  </a:lnTo>
                  <a:lnTo>
                    <a:pt x="1524" y="7620"/>
                  </a:lnTo>
                  <a:lnTo>
                    <a:pt x="0" y="15239"/>
                  </a:lnTo>
                  <a:lnTo>
                    <a:pt x="0" y="33528"/>
                  </a:lnTo>
                  <a:lnTo>
                    <a:pt x="3048" y="39624"/>
                  </a:lnTo>
                  <a:lnTo>
                    <a:pt x="9143" y="45720"/>
                  </a:lnTo>
                  <a:lnTo>
                    <a:pt x="15240" y="47244"/>
                  </a:lnTo>
                  <a:lnTo>
                    <a:pt x="33528" y="47244"/>
                  </a:lnTo>
                  <a:lnTo>
                    <a:pt x="41148" y="45720"/>
                  </a:lnTo>
                  <a:lnTo>
                    <a:pt x="47243" y="39624"/>
                  </a:lnTo>
                  <a:lnTo>
                    <a:pt x="48768" y="32004"/>
                  </a:lnTo>
                  <a:lnTo>
                    <a:pt x="48768" y="13716"/>
                  </a:lnTo>
                  <a:lnTo>
                    <a:pt x="47243" y="7620"/>
                  </a:lnTo>
                  <a:lnTo>
                    <a:pt x="41148" y="1524"/>
                  </a:lnTo>
                  <a:lnTo>
                    <a:pt x="350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6" name="object 136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165604" y="3925823"/>
              <a:ext cx="150875" cy="236219"/>
            </a:xfrm>
            <a:prstGeom prst="rect">
              <a:avLst/>
            </a:prstGeom>
          </p:spPr>
        </p:pic>
        <p:sp>
          <p:nvSpPr>
            <p:cNvPr id="137" name="object 137"/>
            <p:cNvSpPr/>
            <p:nvPr/>
          </p:nvSpPr>
          <p:spPr>
            <a:xfrm>
              <a:off x="2520696" y="3825239"/>
              <a:ext cx="177165" cy="334010"/>
            </a:xfrm>
            <a:custGeom>
              <a:avLst/>
              <a:gdLst/>
              <a:ahLst/>
              <a:cxnLst/>
              <a:rect l="l" t="t" r="r" b="b"/>
              <a:pathLst>
                <a:path w="177164" h="334010">
                  <a:moveTo>
                    <a:pt x="28956" y="332232"/>
                  </a:moveTo>
                  <a:lnTo>
                    <a:pt x="10668" y="332232"/>
                  </a:lnTo>
                  <a:lnTo>
                    <a:pt x="12192" y="333756"/>
                  </a:lnTo>
                  <a:lnTo>
                    <a:pt x="27431" y="333756"/>
                  </a:lnTo>
                  <a:lnTo>
                    <a:pt x="28956" y="332232"/>
                  </a:lnTo>
                  <a:close/>
                </a:path>
                <a:path w="177164" h="334010">
                  <a:moveTo>
                    <a:pt x="166116" y="332232"/>
                  </a:moveTo>
                  <a:lnTo>
                    <a:pt x="141731" y="332232"/>
                  </a:lnTo>
                  <a:lnTo>
                    <a:pt x="144780" y="333756"/>
                  </a:lnTo>
                  <a:lnTo>
                    <a:pt x="163068" y="333756"/>
                  </a:lnTo>
                  <a:lnTo>
                    <a:pt x="166116" y="332232"/>
                  </a:lnTo>
                  <a:close/>
                </a:path>
                <a:path w="177164" h="334010">
                  <a:moveTo>
                    <a:pt x="36576" y="330708"/>
                  </a:moveTo>
                  <a:lnTo>
                    <a:pt x="3048" y="330708"/>
                  </a:lnTo>
                  <a:lnTo>
                    <a:pt x="4572" y="332232"/>
                  </a:lnTo>
                  <a:lnTo>
                    <a:pt x="35052" y="332232"/>
                  </a:lnTo>
                  <a:lnTo>
                    <a:pt x="36576" y="330708"/>
                  </a:lnTo>
                  <a:close/>
                </a:path>
                <a:path w="177164" h="334010">
                  <a:moveTo>
                    <a:pt x="173736" y="330708"/>
                  </a:moveTo>
                  <a:lnTo>
                    <a:pt x="135636" y="330708"/>
                  </a:lnTo>
                  <a:lnTo>
                    <a:pt x="138684" y="332232"/>
                  </a:lnTo>
                  <a:lnTo>
                    <a:pt x="172212" y="332232"/>
                  </a:lnTo>
                  <a:lnTo>
                    <a:pt x="173736" y="330708"/>
                  </a:lnTo>
                  <a:close/>
                </a:path>
                <a:path w="177164" h="334010">
                  <a:moveTo>
                    <a:pt x="36576" y="1524"/>
                  </a:moveTo>
                  <a:lnTo>
                    <a:pt x="3048" y="1524"/>
                  </a:lnTo>
                  <a:lnTo>
                    <a:pt x="0" y="4572"/>
                  </a:lnTo>
                  <a:lnTo>
                    <a:pt x="0" y="329184"/>
                  </a:lnTo>
                  <a:lnTo>
                    <a:pt x="1524" y="329184"/>
                  </a:lnTo>
                  <a:lnTo>
                    <a:pt x="1524" y="330708"/>
                  </a:lnTo>
                  <a:lnTo>
                    <a:pt x="38100" y="330708"/>
                  </a:lnTo>
                  <a:lnTo>
                    <a:pt x="38100" y="329184"/>
                  </a:lnTo>
                  <a:lnTo>
                    <a:pt x="39624" y="327660"/>
                  </a:lnTo>
                  <a:lnTo>
                    <a:pt x="39624" y="207263"/>
                  </a:lnTo>
                  <a:lnTo>
                    <a:pt x="88515" y="207263"/>
                  </a:lnTo>
                  <a:lnTo>
                    <a:pt x="83820" y="201168"/>
                  </a:lnTo>
                  <a:lnTo>
                    <a:pt x="39624" y="201168"/>
                  </a:lnTo>
                  <a:lnTo>
                    <a:pt x="39624" y="4572"/>
                  </a:lnTo>
                  <a:lnTo>
                    <a:pt x="36576" y="1524"/>
                  </a:lnTo>
                  <a:close/>
                </a:path>
                <a:path w="177164" h="334010">
                  <a:moveTo>
                    <a:pt x="88515" y="207263"/>
                  </a:moveTo>
                  <a:lnTo>
                    <a:pt x="39624" y="207263"/>
                  </a:lnTo>
                  <a:lnTo>
                    <a:pt x="129540" y="326136"/>
                  </a:lnTo>
                  <a:lnTo>
                    <a:pt x="132587" y="329184"/>
                  </a:lnTo>
                  <a:lnTo>
                    <a:pt x="134112" y="329184"/>
                  </a:lnTo>
                  <a:lnTo>
                    <a:pt x="134112" y="330708"/>
                  </a:lnTo>
                  <a:lnTo>
                    <a:pt x="175260" y="330708"/>
                  </a:lnTo>
                  <a:lnTo>
                    <a:pt x="175260" y="329184"/>
                  </a:lnTo>
                  <a:lnTo>
                    <a:pt x="176784" y="327660"/>
                  </a:lnTo>
                  <a:lnTo>
                    <a:pt x="176784" y="323088"/>
                  </a:lnTo>
                  <a:lnTo>
                    <a:pt x="173736" y="320039"/>
                  </a:lnTo>
                  <a:lnTo>
                    <a:pt x="170687" y="313944"/>
                  </a:lnTo>
                  <a:lnTo>
                    <a:pt x="88515" y="207263"/>
                  </a:lnTo>
                  <a:close/>
                </a:path>
                <a:path w="177164" h="334010">
                  <a:moveTo>
                    <a:pt x="164592" y="105156"/>
                  </a:moveTo>
                  <a:lnTo>
                    <a:pt x="129540" y="105156"/>
                  </a:lnTo>
                  <a:lnTo>
                    <a:pt x="128016" y="106679"/>
                  </a:lnTo>
                  <a:lnTo>
                    <a:pt x="126492" y="106679"/>
                  </a:lnTo>
                  <a:lnTo>
                    <a:pt x="120396" y="112775"/>
                  </a:lnTo>
                  <a:lnTo>
                    <a:pt x="39624" y="201168"/>
                  </a:lnTo>
                  <a:lnTo>
                    <a:pt x="83820" y="201168"/>
                  </a:lnTo>
                  <a:lnTo>
                    <a:pt x="161544" y="123444"/>
                  </a:lnTo>
                  <a:lnTo>
                    <a:pt x="163068" y="120396"/>
                  </a:lnTo>
                  <a:lnTo>
                    <a:pt x="166116" y="118872"/>
                  </a:lnTo>
                  <a:lnTo>
                    <a:pt x="166116" y="117348"/>
                  </a:lnTo>
                  <a:lnTo>
                    <a:pt x="167640" y="114300"/>
                  </a:lnTo>
                  <a:lnTo>
                    <a:pt x="167640" y="108203"/>
                  </a:lnTo>
                  <a:lnTo>
                    <a:pt x="166116" y="108203"/>
                  </a:lnTo>
                  <a:lnTo>
                    <a:pt x="166116" y="106679"/>
                  </a:lnTo>
                  <a:lnTo>
                    <a:pt x="164592" y="105156"/>
                  </a:lnTo>
                  <a:close/>
                </a:path>
                <a:path w="177164" h="334010">
                  <a:moveTo>
                    <a:pt x="156972" y="103632"/>
                  </a:moveTo>
                  <a:lnTo>
                    <a:pt x="137160" y="103632"/>
                  </a:lnTo>
                  <a:lnTo>
                    <a:pt x="134112" y="105156"/>
                  </a:lnTo>
                  <a:lnTo>
                    <a:pt x="160020" y="105156"/>
                  </a:lnTo>
                  <a:lnTo>
                    <a:pt x="156972" y="103632"/>
                  </a:lnTo>
                  <a:close/>
                </a:path>
                <a:path w="177164" h="334010">
                  <a:moveTo>
                    <a:pt x="33528" y="0"/>
                  </a:moveTo>
                  <a:lnTo>
                    <a:pt x="7620" y="0"/>
                  </a:lnTo>
                  <a:lnTo>
                    <a:pt x="6096" y="1524"/>
                  </a:lnTo>
                  <a:lnTo>
                    <a:pt x="35052" y="1524"/>
                  </a:lnTo>
                  <a:lnTo>
                    <a:pt x="3352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8" name="object 138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743200" y="3925823"/>
              <a:ext cx="184404" cy="233172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988563" y="3925823"/>
              <a:ext cx="214884" cy="236219"/>
            </a:xfrm>
            <a:prstGeom prst="rect">
              <a:avLst/>
            </a:prstGeom>
          </p:spPr>
        </p:pic>
        <p:sp>
          <p:nvSpPr>
            <p:cNvPr id="140" name="object 140"/>
            <p:cNvSpPr/>
            <p:nvPr/>
          </p:nvSpPr>
          <p:spPr>
            <a:xfrm>
              <a:off x="3233928" y="3928872"/>
              <a:ext cx="325120" cy="230504"/>
            </a:xfrm>
            <a:custGeom>
              <a:avLst/>
              <a:gdLst/>
              <a:ahLst/>
              <a:cxnLst/>
              <a:rect l="l" t="t" r="r" b="b"/>
              <a:pathLst>
                <a:path w="325120" h="230504">
                  <a:moveTo>
                    <a:pt x="106680" y="228600"/>
                  </a:moveTo>
                  <a:lnTo>
                    <a:pt x="79248" y="228600"/>
                  </a:lnTo>
                  <a:lnTo>
                    <a:pt x="82296" y="230124"/>
                  </a:lnTo>
                  <a:lnTo>
                    <a:pt x="103632" y="230124"/>
                  </a:lnTo>
                  <a:lnTo>
                    <a:pt x="106680" y="228600"/>
                  </a:lnTo>
                  <a:close/>
                </a:path>
                <a:path w="325120" h="230504">
                  <a:moveTo>
                    <a:pt x="248412" y="228600"/>
                  </a:moveTo>
                  <a:lnTo>
                    <a:pt x="220980" y="228600"/>
                  </a:lnTo>
                  <a:lnTo>
                    <a:pt x="224027" y="230124"/>
                  </a:lnTo>
                  <a:lnTo>
                    <a:pt x="245363" y="230124"/>
                  </a:lnTo>
                  <a:lnTo>
                    <a:pt x="248412" y="228600"/>
                  </a:lnTo>
                  <a:close/>
                </a:path>
                <a:path w="325120" h="230504">
                  <a:moveTo>
                    <a:pt x="114300" y="227075"/>
                  </a:moveTo>
                  <a:lnTo>
                    <a:pt x="70104" y="227075"/>
                  </a:lnTo>
                  <a:lnTo>
                    <a:pt x="71627" y="228600"/>
                  </a:lnTo>
                  <a:lnTo>
                    <a:pt x="111251" y="228600"/>
                  </a:lnTo>
                  <a:lnTo>
                    <a:pt x="114300" y="227075"/>
                  </a:lnTo>
                  <a:close/>
                </a:path>
                <a:path w="325120" h="230504">
                  <a:moveTo>
                    <a:pt x="254508" y="227075"/>
                  </a:moveTo>
                  <a:lnTo>
                    <a:pt x="210312" y="227075"/>
                  </a:lnTo>
                  <a:lnTo>
                    <a:pt x="213360" y="228600"/>
                  </a:lnTo>
                  <a:lnTo>
                    <a:pt x="252984" y="228600"/>
                  </a:lnTo>
                  <a:lnTo>
                    <a:pt x="254508" y="227075"/>
                  </a:lnTo>
                  <a:close/>
                </a:path>
                <a:path w="325120" h="230504">
                  <a:moveTo>
                    <a:pt x="38100" y="1524"/>
                  </a:moveTo>
                  <a:lnTo>
                    <a:pt x="3048" y="1524"/>
                  </a:lnTo>
                  <a:lnTo>
                    <a:pt x="0" y="4571"/>
                  </a:lnTo>
                  <a:lnTo>
                    <a:pt x="0" y="9143"/>
                  </a:lnTo>
                  <a:lnTo>
                    <a:pt x="1524" y="10667"/>
                  </a:lnTo>
                  <a:lnTo>
                    <a:pt x="1524" y="15239"/>
                  </a:lnTo>
                  <a:lnTo>
                    <a:pt x="3048" y="16763"/>
                  </a:lnTo>
                  <a:lnTo>
                    <a:pt x="65532" y="220979"/>
                  </a:lnTo>
                  <a:lnTo>
                    <a:pt x="65532" y="222503"/>
                  </a:lnTo>
                  <a:lnTo>
                    <a:pt x="67056" y="224027"/>
                  </a:lnTo>
                  <a:lnTo>
                    <a:pt x="67056" y="225551"/>
                  </a:lnTo>
                  <a:lnTo>
                    <a:pt x="68580" y="227075"/>
                  </a:lnTo>
                  <a:lnTo>
                    <a:pt x="115824" y="227075"/>
                  </a:lnTo>
                  <a:lnTo>
                    <a:pt x="115824" y="225551"/>
                  </a:lnTo>
                  <a:lnTo>
                    <a:pt x="117348" y="224027"/>
                  </a:lnTo>
                  <a:lnTo>
                    <a:pt x="117348" y="222503"/>
                  </a:lnTo>
                  <a:lnTo>
                    <a:pt x="118872" y="220979"/>
                  </a:lnTo>
                  <a:lnTo>
                    <a:pt x="127747" y="187451"/>
                  </a:lnTo>
                  <a:lnTo>
                    <a:pt x="94487" y="187451"/>
                  </a:lnTo>
                  <a:lnTo>
                    <a:pt x="92963" y="184403"/>
                  </a:lnTo>
                  <a:lnTo>
                    <a:pt x="41148" y="7619"/>
                  </a:lnTo>
                  <a:lnTo>
                    <a:pt x="41148" y="4571"/>
                  </a:lnTo>
                  <a:lnTo>
                    <a:pt x="39624" y="4571"/>
                  </a:lnTo>
                  <a:lnTo>
                    <a:pt x="39624" y="3047"/>
                  </a:lnTo>
                  <a:lnTo>
                    <a:pt x="38100" y="1524"/>
                  </a:lnTo>
                  <a:close/>
                </a:path>
                <a:path w="325120" h="230504">
                  <a:moveTo>
                    <a:pt x="197436" y="62483"/>
                  </a:moveTo>
                  <a:lnTo>
                    <a:pt x="160020" y="62483"/>
                  </a:lnTo>
                  <a:lnTo>
                    <a:pt x="161544" y="65531"/>
                  </a:lnTo>
                  <a:lnTo>
                    <a:pt x="205739" y="220979"/>
                  </a:lnTo>
                  <a:lnTo>
                    <a:pt x="207263" y="222503"/>
                  </a:lnTo>
                  <a:lnTo>
                    <a:pt x="207263" y="224027"/>
                  </a:lnTo>
                  <a:lnTo>
                    <a:pt x="208787" y="225551"/>
                  </a:lnTo>
                  <a:lnTo>
                    <a:pt x="208787" y="227075"/>
                  </a:lnTo>
                  <a:lnTo>
                    <a:pt x="256032" y="227075"/>
                  </a:lnTo>
                  <a:lnTo>
                    <a:pt x="257556" y="225551"/>
                  </a:lnTo>
                  <a:lnTo>
                    <a:pt x="257556" y="224027"/>
                  </a:lnTo>
                  <a:lnTo>
                    <a:pt x="259080" y="222503"/>
                  </a:lnTo>
                  <a:lnTo>
                    <a:pt x="259080" y="220979"/>
                  </a:lnTo>
                  <a:lnTo>
                    <a:pt x="269588" y="187451"/>
                  </a:lnTo>
                  <a:lnTo>
                    <a:pt x="233172" y="187451"/>
                  </a:lnTo>
                  <a:lnTo>
                    <a:pt x="233172" y="184403"/>
                  </a:lnTo>
                  <a:lnTo>
                    <a:pt x="197436" y="62483"/>
                  </a:lnTo>
                  <a:close/>
                </a:path>
                <a:path w="325120" h="230504">
                  <a:moveTo>
                    <a:pt x="178308" y="1524"/>
                  </a:moveTo>
                  <a:lnTo>
                    <a:pt x="146304" y="1524"/>
                  </a:lnTo>
                  <a:lnTo>
                    <a:pt x="141732" y="6095"/>
                  </a:lnTo>
                  <a:lnTo>
                    <a:pt x="141732" y="7619"/>
                  </a:lnTo>
                  <a:lnTo>
                    <a:pt x="94487" y="184403"/>
                  </a:lnTo>
                  <a:lnTo>
                    <a:pt x="94487" y="187451"/>
                  </a:lnTo>
                  <a:lnTo>
                    <a:pt x="127747" y="187451"/>
                  </a:lnTo>
                  <a:lnTo>
                    <a:pt x="160020" y="65531"/>
                  </a:lnTo>
                  <a:lnTo>
                    <a:pt x="160020" y="62483"/>
                  </a:lnTo>
                  <a:lnTo>
                    <a:pt x="197436" y="62483"/>
                  </a:lnTo>
                  <a:lnTo>
                    <a:pt x="181356" y="7619"/>
                  </a:lnTo>
                  <a:lnTo>
                    <a:pt x="181356" y="4571"/>
                  </a:lnTo>
                  <a:lnTo>
                    <a:pt x="179832" y="4571"/>
                  </a:lnTo>
                  <a:lnTo>
                    <a:pt x="179832" y="3047"/>
                  </a:lnTo>
                  <a:lnTo>
                    <a:pt x="178308" y="1524"/>
                  </a:lnTo>
                  <a:close/>
                </a:path>
                <a:path w="325120" h="230504">
                  <a:moveTo>
                    <a:pt x="323088" y="1524"/>
                  </a:moveTo>
                  <a:lnTo>
                    <a:pt x="289560" y="1524"/>
                  </a:lnTo>
                  <a:lnTo>
                    <a:pt x="284988" y="6095"/>
                  </a:lnTo>
                  <a:lnTo>
                    <a:pt x="284988" y="7619"/>
                  </a:lnTo>
                  <a:lnTo>
                    <a:pt x="234696" y="184403"/>
                  </a:lnTo>
                  <a:lnTo>
                    <a:pt x="233172" y="187451"/>
                  </a:lnTo>
                  <a:lnTo>
                    <a:pt x="269588" y="187451"/>
                  </a:lnTo>
                  <a:lnTo>
                    <a:pt x="323088" y="16763"/>
                  </a:lnTo>
                  <a:lnTo>
                    <a:pt x="323088" y="15239"/>
                  </a:lnTo>
                  <a:lnTo>
                    <a:pt x="324612" y="12191"/>
                  </a:lnTo>
                  <a:lnTo>
                    <a:pt x="324612" y="3047"/>
                  </a:lnTo>
                  <a:lnTo>
                    <a:pt x="323088" y="3047"/>
                  </a:lnTo>
                  <a:lnTo>
                    <a:pt x="323088" y="1524"/>
                  </a:lnTo>
                  <a:close/>
                </a:path>
                <a:path w="325120" h="230504">
                  <a:moveTo>
                    <a:pt x="30480" y="0"/>
                  </a:moveTo>
                  <a:lnTo>
                    <a:pt x="7620" y="0"/>
                  </a:lnTo>
                  <a:lnTo>
                    <a:pt x="6096" y="1524"/>
                  </a:lnTo>
                  <a:lnTo>
                    <a:pt x="33527" y="1524"/>
                  </a:lnTo>
                  <a:lnTo>
                    <a:pt x="30480" y="0"/>
                  </a:lnTo>
                  <a:close/>
                </a:path>
                <a:path w="325120" h="230504">
                  <a:moveTo>
                    <a:pt x="172212" y="0"/>
                  </a:moveTo>
                  <a:lnTo>
                    <a:pt x="152400" y="0"/>
                  </a:lnTo>
                  <a:lnTo>
                    <a:pt x="149351" y="1524"/>
                  </a:lnTo>
                  <a:lnTo>
                    <a:pt x="173736" y="1524"/>
                  </a:lnTo>
                  <a:lnTo>
                    <a:pt x="172212" y="0"/>
                  </a:lnTo>
                  <a:close/>
                </a:path>
                <a:path w="325120" h="230504">
                  <a:moveTo>
                    <a:pt x="318516" y="0"/>
                  </a:moveTo>
                  <a:lnTo>
                    <a:pt x="295656" y="0"/>
                  </a:lnTo>
                  <a:lnTo>
                    <a:pt x="294132" y="1524"/>
                  </a:lnTo>
                  <a:lnTo>
                    <a:pt x="320039" y="1524"/>
                  </a:lnTo>
                  <a:lnTo>
                    <a:pt x="3185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1" name="object 141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610356" y="3925823"/>
              <a:ext cx="184404" cy="233172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997505" y="3925823"/>
              <a:ext cx="175206" cy="236219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4229099" y="3925823"/>
              <a:ext cx="150875" cy="236219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4568952" y="3925823"/>
              <a:ext cx="169163" cy="236219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4773167" y="3925823"/>
              <a:ext cx="214884" cy="236219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5026152" y="3823716"/>
              <a:ext cx="1741931" cy="338327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6950963" y="3925823"/>
              <a:ext cx="214883" cy="236219"/>
            </a:xfrm>
            <a:prstGeom prst="rect">
              <a:avLst/>
            </a:prstGeom>
          </p:spPr>
        </p:pic>
        <p:sp>
          <p:nvSpPr>
            <p:cNvPr id="148" name="object 148"/>
            <p:cNvSpPr/>
            <p:nvPr/>
          </p:nvSpPr>
          <p:spPr>
            <a:xfrm>
              <a:off x="7197851" y="3823716"/>
              <a:ext cx="146685" cy="335280"/>
            </a:xfrm>
            <a:custGeom>
              <a:avLst/>
              <a:gdLst/>
              <a:ahLst/>
              <a:cxnLst/>
              <a:rect l="l" t="t" r="r" b="b"/>
              <a:pathLst>
                <a:path w="146684" h="335279">
                  <a:moveTo>
                    <a:pt x="68579" y="333756"/>
                  </a:moveTo>
                  <a:lnTo>
                    <a:pt x="48768" y="333756"/>
                  </a:lnTo>
                  <a:lnTo>
                    <a:pt x="51816" y="335280"/>
                  </a:lnTo>
                  <a:lnTo>
                    <a:pt x="65531" y="335280"/>
                  </a:lnTo>
                  <a:lnTo>
                    <a:pt x="68579" y="333756"/>
                  </a:lnTo>
                  <a:close/>
                </a:path>
                <a:path w="146684" h="335279">
                  <a:moveTo>
                    <a:pt x="77724" y="138684"/>
                  </a:moveTo>
                  <a:lnTo>
                    <a:pt x="38100" y="138684"/>
                  </a:lnTo>
                  <a:lnTo>
                    <a:pt x="38100" y="329184"/>
                  </a:lnTo>
                  <a:lnTo>
                    <a:pt x="39624" y="330708"/>
                  </a:lnTo>
                  <a:lnTo>
                    <a:pt x="39624" y="332232"/>
                  </a:lnTo>
                  <a:lnTo>
                    <a:pt x="41148" y="332232"/>
                  </a:lnTo>
                  <a:lnTo>
                    <a:pt x="42672" y="333756"/>
                  </a:lnTo>
                  <a:lnTo>
                    <a:pt x="74675" y="333756"/>
                  </a:lnTo>
                  <a:lnTo>
                    <a:pt x="77724" y="330708"/>
                  </a:lnTo>
                  <a:lnTo>
                    <a:pt x="77724" y="138684"/>
                  </a:lnTo>
                  <a:close/>
                </a:path>
                <a:path w="146684" h="335279">
                  <a:moveTo>
                    <a:pt x="131064" y="108203"/>
                  </a:moveTo>
                  <a:lnTo>
                    <a:pt x="3048" y="108203"/>
                  </a:lnTo>
                  <a:lnTo>
                    <a:pt x="3048" y="109727"/>
                  </a:lnTo>
                  <a:lnTo>
                    <a:pt x="1524" y="111251"/>
                  </a:lnTo>
                  <a:lnTo>
                    <a:pt x="1524" y="115824"/>
                  </a:lnTo>
                  <a:lnTo>
                    <a:pt x="0" y="117348"/>
                  </a:lnTo>
                  <a:lnTo>
                    <a:pt x="0" y="128015"/>
                  </a:lnTo>
                  <a:lnTo>
                    <a:pt x="1524" y="132587"/>
                  </a:lnTo>
                  <a:lnTo>
                    <a:pt x="3048" y="135636"/>
                  </a:lnTo>
                  <a:lnTo>
                    <a:pt x="3048" y="138684"/>
                  </a:lnTo>
                  <a:lnTo>
                    <a:pt x="131064" y="138684"/>
                  </a:lnTo>
                  <a:lnTo>
                    <a:pt x="132588" y="135636"/>
                  </a:lnTo>
                  <a:lnTo>
                    <a:pt x="132588" y="132587"/>
                  </a:lnTo>
                  <a:lnTo>
                    <a:pt x="134112" y="128015"/>
                  </a:lnTo>
                  <a:lnTo>
                    <a:pt x="134112" y="115824"/>
                  </a:lnTo>
                  <a:lnTo>
                    <a:pt x="132588" y="112775"/>
                  </a:lnTo>
                  <a:lnTo>
                    <a:pt x="132588" y="111251"/>
                  </a:lnTo>
                  <a:lnTo>
                    <a:pt x="131064" y="109727"/>
                  </a:lnTo>
                  <a:lnTo>
                    <a:pt x="131064" y="108203"/>
                  </a:lnTo>
                  <a:close/>
                </a:path>
                <a:path w="146684" h="335279">
                  <a:moveTo>
                    <a:pt x="129540" y="106680"/>
                  </a:moveTo>
                  <a:lnTo>
                    <a:pt x="4572" y="106680"/>
                  </a:lnTo>
                  <a:lnTo>
                    <a:pt x="4572" y="108203"/>
                  </a:lnTo>
                  <a:lnTo>
                    <a:pt x="129540" y="108203"/>
                  </a:lnTo>
                  <a:lnTo>
                    <a:pt x="129540" y="106680"/>
                  </a:lnTo>
                  <a:close/>
                </a:path>
                <a:path w="146684" h="335279">
                  <a:moveTo>
                    <a:pt x="118872" y="0"/>
                  </a:moveTo>
                  <a:lnTo>
                    <a:pt x="108203" y="0"/>
                  </a:lnTo>
                  <a:lnTo>
                    <a:pt x="99369" y="285"/>
                  </a:lnTo>
                  <a:lnTo>
                    <a:pt x="59721" y="14644"/>
                  </a:lnTo>
                  <a:lnTo>
                    <a:pt x="40671" y="54244"/>
                  </a:lnTo>
                  <a:lnTo>
                    <a:pt x="38100" y="83820"/>
                  </a:lnTo>
                  <a:lnTo>
                    <a:pt x="38100" y="106680"/>
                  </a:lnTo>
                  <a:lnTo>
                    <a:pt x="77724" y="106680"/>
                  </a:lnTo>
                  <a:lnTo>
                    <a:pt x="77724" y="73151"/>
                  </a:lnTo>
                  <a:lnTo>
                    <a:pt x="79248" y="65532"/>
                  </a:lnTo>
                  <a:lnTo>
                    <a:pt x="79248" y="59436"/>
                  </a:lnTo>
                  <a:lnTo>
                    <a:pt x="82296" y="47244"/>
                  </a:lnTo>
                  <a:lnTo>
                    <a:pt x="85344" y="44196"/>
                  </a:lnTo>
                  <a:lnTo>
                    <a:pt x="88392" y="39624"/>
                  </a:lnTo>
                  <a:lnTo>
                    <a:pt x="91440" y="36575"/>
                  </a:lnTo>
                  <a:lnTo>
                    <a:pt x="96012" y="35051"/>
                  </a:lnTo>
                  <a:lnTo>
                    <a:pt x="99059" y="33527"/>
                  </a:lnTo>
                  <a:lnTo>
                    <a:pt x="105155" y="32003"/>
                  </a:lnTo>
                  <a:lnTo>
                    <a:pt x="144779" y="32003"/>
                  </a:lnTo>
                  <a:lnTo>
                    <a:pt x="146303" y="30480"/>
                  </a:lnTo>
                  <a:lnTo>
                    <a:pt x="146303" y="16763"/>
                  </a:lnTo>
                  <a:lnTo>
                    <a:pt x="144779" y="15239"/>
                  </a:lnTo>
                  <a:lnTo>
                    <a:pt x="144779" y="10668"/>
                  </a:lnTo>
                  <a:lnTo>
                    <a:pt x="140207" y="6096"/>
                  </a:lnTo>
                  <a:lnTo>
                    <a:pt x="138683" y="6096"/>
                  </a:lnTo>
                  <a:lnTo>
                    <a:pt x="129540" y="1524"/>
                  </a:lnTo>
                  <a:lnTo>
                    <a:pt x="123444" y="1524"/>
                  </a:lnTo>
                  <a:lnTo>
                    <a:pt x="118872" y="0"/>
                  </a:lnTo>
                  <a:close/>
                </a:path>
                <a:path w="146684" h="335279">
                  <a:moveTo>
                    <a:pt x="141731" y="38100"/>
                  </a:moveTo>
                  <a:lnTo>
                    <a:pt x="138683" y="38100"/>
                  </a:lnTo>
                  <a:lnTo>
                    <a:pt x="138683" y="39624"/>
                  </a:lnTo>
                  <a:lnTo>
                    <a:pt x="141731" y="39624"/>
                  </a:lnTo>
                  <a:lnTo>
                    <a:pt x="141731" y="38100"/>
                  </a:lnTo>
                  <a:close/>
                </a:path>
                <a:path w="146684" h="335279">
                  <a:moveTo>
                    <a:pt x="144779" y="32003"/>
                  </a:moveTo>
                  <a:lnTo>
                    <a:pt x="118872" y="32003"/>
                  </a:lnTo>
                  <a:lnTo>
                    <a:pt x="121920" y="33527"/>
                  </a:lnTo>
                  <a:lnTo>
                    <a:pt x="124968" y="33527"/>
                  </a:lnTo>
                  <a:lnTo>
                    <a:pt x="128016" y="35051"/>
                  </a:lnTo>
                  <a:lnTo>
                    <a:pt x="129540" y="35051"/>
                  </a:lnTo>
                  <a:lnTo>
                    <a:pt x="132588" y="36575"/>
                  </a:lnTo>
                  <a:lnTo>
                    <a:pt x="134112" y="36575"/>
                  </a:lnTo>
                  <a:lnTo>
                    <a:pt x="135636" y="38100"/>
                  </a:lnTo>
                  <a:lnTo>
                    <a:pt x="143255" y="38100"/>
                  </a:lnTo>
                  <a:lnTo>
                    <a:pt x="144779" y="36575"/>
                  </a:lnTo>
                  <a:lnTo>
                    <a:pt x="144779" y="320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9" name="object 149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7519415" y="3840479"/>
              <a:ext cx="1219200" cy="321563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8811767" y="3925823"/>
              <a:ext cx="184403" cy="233172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9054084" y="3925823"/>
              <a:ext cx="169164" cy="236219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9261348" y="3925823"/>
              <a:ext cx="198120" cy="236219"/>
            </a:xfrm>
            <a:prstGeom prst="rect">
              <a:avLst/>
            </a:prstGeom>
          </p:spPr>
        </p:pic>
        <p:sp>
          <p:nvSpPr>
            <p:cNvPr id="153" name="object 153"/>
            <p:cNvSpPr/>
            <p:nvPr/>
          </p:nvSpPr>
          <p:spPr>
            <a:xfrm>
              <a:off x="669036" y="3846575"/>
              <a:ext cx="9354820" cy="843280"/>
            </a:xfrm>
            <a:custGeom>
              <a:avLst/>
              <a:gdLst/>
              <a:ahLst/>
              <a:cxnLst/>
              <a:rect l="l" t="t" r="r" b="b"/>
              <a:pathLst>
                <a:path w="9354820" h="843279">
                  <a:moveTo>
                    <a:pt x="44196" y="617220"/>
                  </a:moveTo>
                  <a:lnTo>
                    <a:pt x="41148" y="614172"/>
                  </a:lnTo>
                  <a:lnTo>
                    <a:pt x="38100" y="614172"/>
                  </a:lnTo>
                  <a:lnTo>
                    <a:pt x="35052" y="612648"/>
                  </a:lnTo>
                  <a:lnTo>
                    <a:pt x="15240" y="612648"/>
                  </a:lnTo>
                  <a:lnTo>
                    <a:pt x="12192" y="614172"/>
                  </a:lnTo>
                  <a:lnTo>
                    <a:pt x="9144" y="614172"/>
                  </a:lnTo>
                  <a:lnTo>
                    <a:pt x="7620" y="615696"/>
                  </a:lnTo>
                  <a:lnTo>
                    <a:pt x="6096" y="615696"/>
                  </a:lnTo>
                  <a:lnTo>
                    <a:pt x="6096" y="838200"/>
                  </a:lnTo>
                  <a:lnTo>
                    <a:pt x="9144" y="841248"/>
                  </a:lnTo>
                  <a:lnTo>
                    <a:pt x="13716" y="841248"/>
                  </a:lnTo>
                  <a:lnTo>
                    <a:pt x="15240" y="842772"/>
                  </a:lnTo>
                  <a:lnTo>
                    <a:pt x="35052" y="842772"/>
                  </a:lnTo>
                  <a:lnTo>
                    <a:pt x="38100" y="841248"/>
                  </a:lnTo>
                  <a:lnTo>
                    <a:pt x="41148" y="841248"/>
                  </a:lnTo>
                  <a:lnTo>
                    <a:pt x="44196" y="838200"/>
                  </a:lnTo>
                  <a:lnTo>
                    <a:pt x="44196" y="617220"/>
                  </a:lnTo>
                  <a:close/>
                </a:path>
                <a:path w="9354820" h="843279">
                  <a:moveTo>
                    <a:pt x="48768" y="537972"/>
                  </a:moveTo>
                  <a:lnTo>
                    <a:pt x="47244" y="531876"/>
                  </a:lnTo>
                  <a:lnTo>
                    <a:pt x="41148" y="525780"/>
                  </a:lnTo>
                  <a:lnTo>
                    <a:pt x="35052" y="524256"/>
                  </a:lnTo>
                  <a:lnTo>
                    <a:pt x="15240" y="524256"/>
                  </a:lnTo>
                  <a:lnTo>
                    <a:pt x="9144" y="525780"/>
                  </a:lnTo>
                  <a:lnTo>
                    <a:pt x="6096" y="528828"/>
                  </a:lnTo>
                  <a:lnTo>
                    <a:pt x="3048" y="533400"/>
                  </a:lnTo>
                  <a:lnTo>
                    <a:pt x="0" y="539496"/>
                  </a:lnTo>
                  <a:lnTo>
                    <a:pt x="0" y="557784"/>
                  </a:lnTo>
                  <a:lnTo>
                    <a:pt x="3048" y="563880"/>
                  </a:lnTo>
                  <a:lnTo>
                    <a:pt x="9144" y="569976"/>
                  </a:lnTo>
                  <a:lnTo>
                    <a:pt x="15240" y="571500"/>
                  </a:lnTo>
                  <a:lnTo>
                    <a:pt x="33528" y="571500"/>
                  </a:lnTo>
                  <a:lnTo>
                    <a:pt x="41148" y="569976"/>
                  </a:lnTo>
                  <a:lnTo>
                    <a:pt x="47244" y="563880"/>
                  </a:lnTo>
                  <a:lnTo>
                    <a:pt x="48768" y="556260"/>
                  </a:lnTo>
                  <a:lnTo>
                    <a:pt x="48768" y="537972"/>
                  </a:lnTo>
                  <a:close/>
                </a:path>
                <a:path w="9354820" h="843279">
                  <a:moveTo>
                    <a:pt x="8901684" y="274320"/>
                  </a:moveTo>
                  <a:lnTo>
                    <a:pt x="8900160" y="266700"/>
                  </a:lnTo>
                  <a:lnTo>
                    <a:pt x="8897112" y="262128"/>
                  </a:lnTo>
                  <a:lnTo>
                    <a:pt x="8892540" y="259080"/>
                  </a:lnTo>
                  <a:lnTo>
                    <a:pt x="8886444" y="257556"/>
                  </a:lnTo>
                  <a:lnTo>
                    <a:pt x="8866632" y="257556"/>
                  </a:lnTo>
                  <a:lnTo>
                    <a:pt x="8860536" y="259080"/>
                  </a:lnTo>
                  <a:lnTo>
                    <a:pt x="8855964" y="262128"/>
                  </a:lnTo>
                  <a:lnTo>
                    <a:pt x="8852916" y="266700"/>
                  </a:lnTo>
                  <a:lnTo>
                    <a:pt x="8851392" y="274320"/>
                  </a:lnTo>
                  <a:lnTo>
                    <a:pt x="8851392" y="295656"/>
                  </a:lnTo>
                  <a:lnTo>
                    <a:pt x="8852916" y="303276"/>
                  </a:lnTo>
                  <a:lnTo>
                    <a:pt x="8855964" y="307848"/>
                  </a:lnTo>
                  <a:lnTo>
                    <a:pt x="8860536" y="310896"/>
                  </a:lnTo>
                  <a:lnTo>
                    <a:pt x="8866632" y="312420"/>
                  </a:lnTo>
                  <a:lnTo>
                    <a:pt x="8886444" y="312420"/>
                  </a:lnTo>
                  <a:lnTo>
                    <a:pt x="8892540" y="310896"/>
                  </a:lnTo>
                  <a:lnTo>
                    <a:pt x="8897112" y="307848"/>
                  </a:lnTo>
                  <a:lnTo>
                    <a:pt x="8900160" y="303276"/>
                  </a:lnTo>
                  <a:lnTo>
                    <a:pt x="8901684" y="295656"/>
                  </a:lnTo>
                  <a:lnTo>
                    <a:pt x="8901684" y="284988"/>
                  </a:lnTo>
                  <a:lnTo>
                    <a:pt x="8901684" y="274320"/>
                  </a:lnTo>
                  <a:close/>
                </a:path>
                <a:path w="9354820" h="843279">
                  <a:moveTo>
                    <a:pt x="9163812" y="6096"/>
                  </a:moveTo>
                  <a:lnTo>
                    <a:pt x="9162288" y="4572"/>
                  </a:lnTo>
                  <a:lnTo>
                    <a:pt x="9162288" y="3048"/>
                  </a:lnTo>
                  <a:lnTo>
                    <a:pt x="9159240" y="3048"/>
                  </a:lnTo>
                  <a:lnTo>
                    <a:pt x="9157716" y="1524"/>
                  </a:lnTo>
                  <a:lnTo>
                    <a:pt x="9153144" y="1524"/>
                  </a:lnTo>
                  <a:lnTo>
                    <a:pt x="9150096" y="0"/>
                  </a:lnTo>
                  <a:lnTo>
                    <a:pt x="9136380" y="0"/>
                  </a:lnTo>
                  <a:lnTo>
                    <a:pt x="9133332" y="1524"/>
                  </a:lnTo>
                  <a:lnTo>
                    <a:pt x="9128760" y="1524"/>
                  </a:lnTo>
                  <a:lnTo>
                    <a:pt x="9127236" y="3048"/>
                  </a:lnTo>
                  <a:lnTo>
                    <a:pt x="9124188" y="3048"/>
                  </a:lnTo>
                  <a:lnTo>
                    <a:pt x="9124188" y="4572"/>
                  </a:lnTo>
                  <a:lnTo>
                    <a:pt x="9122664" y="6096"/>
                  </a:lnTo>
                  <a:lnTo>
                    <a:pt x="9122664" y="306324"/>
                  </a:lnTo>
                  <a:lnTo>
                    <a:pt x="9124188" y="307848"/>
                  </a:lnTo>
                  <a:lnTo>
                    <a:pt x="9124188" y="309372"/>
                  </a:lnTo>
                  <a:lnTo>
                    <a:pt x="9127236" y="309372"/>
                  </a:lnTo>
                  <a:lnTo>
                    <a:pt x="9128760" y="310896"/>
                  </a:lnTo>
                  <a:lnTo>
                    <a:pt x="9133332" y="310896"/>
                  </a:lnTo>
                  <a:lnTo>
                    <a:pt x="9136380" y="312420"/>
                  </a:lnTo>
                  <a:lnTo>
                    <a:pt x="9150096" y="312420"/>
                  </a:lnTo>
                  <a:lnTo>
                    <a:pt x="9153144" y="310896"/>
                  </a:lnTo>
                  <a:lnTo>
                    <a:pt x="9157716" y="310896"/>
                  </a:lnTo>
                  <a:lnTo>
                    <a:pt x="9159240" y="309372"/>
                  </a:lnTo>
                  <a:lnTo>
                    <a:pt x="9162288" y="309372"/>
                  </a:lnTo>
                  <a:lnTo>
                    <a:pt x="9162288" y="307848"/>
                  </a:lnTo>
                  <a:lnTo>
                    <a:pt x="9163812" y="306324"/>
                  </a:lnTo>
                  <a:lnTo>
                    <a:pt x="9163812" y="6096"/>
                  </a:lnTo>
                  <a:close/>
                </a:path>
                <a:path w="9354820" h="843279">
                  <a:moveTo>
                    <a:pt x="9354312" y="92964"/>
                  </a:moveTo>
                  <a:lnTo>
                    <a:pt x="9352788" y="89916"/>
                  </a:lnTo>
                  <a:lnTo>
                    <a:pt x="9352788" y="86868"/>
                  </a:lnTo>
                  <a:lnTo>
                    <a:pt x="9349740" y="83820"/>
                  </a:lnTo>
                  <a:lnTo>
                    <a:pt x="9291828" y="83820"/>
                  </a:lnTo>
                  <a:lnTo>
                    <a:pt x="9291828" y="32004"/>
                  </a:lnTo>
                  <a:lnTo>
                    <a:pt x="9290304" y="30480"/>
                  </a:lnTo>
                  <a:lnTo>
                    <a:pt x="9290304" y="28956"/>
                  </a:lnTo>
                  <a:lnTo>
                    <a:pt x="9288780" y="28956"/>
                  </a:lnTo>
                  <a:lnTo>
                    <a:pt x="9288780" y="27432"/>
                  </a:lnTo>
                  <a:lnTo>
                    <a:pt x="9287256" y="27432"/>
                  </a:lnTo>
                  <a:lnTo>
                    <a:pt x="9285732" y="25908"/>
                  </a:lnTo>
                  <a:lnTo>
                    <a:pt x="9281160" y="25908"/>
                  </a:lnTo>
                  <a:lnTo>
                    <a:pt x="9278112" y="24384"/>
                  </a:lnTo>
                  <a:lnTo>
                    <a:pt x="9267444" y="24384"/>
                  </a:lnTo>
                  <a:lnTo>
                    <a:pt x="9264396" y="25908"/>
                  </a:lnTo>
                  <a:lnTo>
                    <a:pt x="9256776" y="25908"/>
                  </a:lnTo>
                  <a:lnTo>
                    <a:pt x="9255252" y="27432"/>
                  </a:lnTo>
                  <a:lnTo>
                    <a:pt x="9253728" y="27432"/>
                  </a:lnTo>
                  <a:lnTo>
                    <a:pt x="9253728" y="28956"/>
                  </a:lnTo>
                  <a:lnTo>
                    <a:pt x="9252204" y="28956"/>
                  </a:lnTo>
                  <a:lnTo>
                    <a:pt x="9252204" y="83820"/>
                  </a:lnTo>
                  <a:lnTo>
                    <a:pt x="9218676" y="83820"/>
                  </a:lnTo>
                  <a:lnTo>
                    <a:pt x="9215628" y="86868"/>
                  </a:lnTo>
                  <a:lnTo>
                    <a:pt x="9215628" y="88392"/>
                  </a:lnTo>
                  <a:lnTo>
                    <a:pt x="9214104" y="89916"/>
                  </a:lnTo>
                  <a:lnTo>
                    <a:pt x="9214104" y="109728"/>
                  </a:lnTo>
                  <a:lnTo>
                    <a:pt x="9217152" y="115824"/>
                  </a:lnTo>
                  <a:lnTo>
                    <a:pt x="9252204" y="115824"/>
                  </a:lnTo>
                  <a:lnTo>
                    <a:pt x="9252242" y="251180"/>
                  </a:lnTo>
                  <a:lnTo>
                    <a:pt x="9261348" y="291084"/>
                  </a:lnTo>
                  <a:lnTo>
                    <a:pt x="9299067" y="314325"/>
                  </a:lnTo>
                  <a:lnTo>
                    <a:pt x="9314688" y="315468"/>
                  </a:lnTo>
                  <a:lnTo>
                    <a:pt x="9317736" y="315468"/>
                  </a:lnTo>
                  <a:lnTo>
                    <a:pt x="9322308" y="313944"/>
                  </a:lnTo>
                  <a:lnTo>
                    <a:pt x="9329928" y="313944"/>
                  </a:lnTo>
                  <a:lnTo>
                    <a:pt x="9332976" y="312420"/>
                  </a:lnTo>
                  <a:lnTo>
                    <a:pt x="9336024" y="312420"/>
                  </a:lnTo>
                  <a:lnTo>
                    <a:pt x="9339072" y="310896"/>
                  </a:lnTo>
                  <a:lnTo>
                    <a:pt x="9342120" y="310896"/>
                  </a:lnTo>
                  <a:lnTo>
                    <a:pt x="9345168" y="309372"/>
                  </a:lnTo>
                  <a:lnTo>
                    <a:pt x="9346692" y="307848"/>
                  </a:lnTo>
                  <a:lnTo>
                    <a:pt x="9349740" y="307848"/>
                  </a:lnTo>
                  <a:lnTo>
                    <a:pt x="9349740" y="306324"/>
                  </a:lnTo>
                  <a:lnTo>
                    <a:pt x="9352788" y="303276"/>
                  </a:lnTo>
                  <a:lnTo>
                    <a:pt x="9352788" y="300228"/>
                  </a:lnTo>
                  <a:lnTo>
                    <a:pt x="9354312" y="297180"/>
                  </a:lnTo>
                  <a:lnTo>
                    <a:pt x="9354312" y="281940"/>
                  </a:lnTo>
                  <a:lnTo>
                    <a:pt x="9352788" y="280416"/>
                  </a:lnTo>
                  <a:lnTo>
                    <a:pt x="9352788" y="275844"/>
                  </a:lnTo>
                  <a:lnTo>
                    <a:pt x="9351264" y="275844"/>
                  </a:lnTo>
                  <a:lnTo>
                    <a:pt x="9351264" y="274320"/>
                  </a:lnTo>
                  <a:lnTo>
                    <a:pt x="9345168" y="274320"/>
                  </a:lnTo>
                  <a:lnTo>
                    <a:pt x="9343644" y="275844"/>
                  </a:lnTo>
                  <a:lnTo>
                    <a:pt x="9342120" y="275844"/>
                  </a:lnTo>
                  <a:lnTo>
                    <a:pt x="9340596" y="277368"/>
                  </a:lnTo>
                  <a:lnTo>
                    <a:pt x="9339072" y="277368"/>
                  </a:lnTo>
                  <a:lnTo>
                    <a:pt x="9336024" y="278892"/>
                  </a:lnTo>
                  <a:lnTo>
                    <a:pt x="9334500" y="278892"/>
                  </a:lnTo>
                  <a:lnTo>
                    <a:pt x="9331452" y="280416"/>
                  </a:lnTo>
                  <a:lnTo>
                    <a:pt x="9310116" y="280416"/>
                  </a:lnTo>
                  <a:lnTo>
                    <a:pt x="9292133" y="246824"/>
                  </a:lnTo>
                  <a:lnTo>
                    <a:pt x="9291828" y="236220"/>
                  </a:lnTo>
                  <a:lnTo>
                    <a:pt x="9291828" y="115824"/>
                  </a:lnTo>
                  <a:lnTo>
                    <a:pt x="9351264" y="115824"/>
                  </a:lnTo>
                  <a:lnTo>
                    <a:pt x="9351264" y="112776"/>
                  </a:lnTo>
                  <a:lnTo>
                    <a:pt x="9352788" y="109728"/>
                  </a:lnTo>
                  <a:lnTo>
                    <a:pt x="9354312" y="105156"/>
                  </a:lnTo>
                  <a:lnTo>
                    <a:pt x="9354312" y="929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4" name="object 154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769620" y="4456176"/>
              <a:ext cx="152399" cy="236219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076029" y="4355592"/>
              <a:ext cx="1369990" cy="336804"/>
            </a:xfrm>
            <a:prstGeom prst="rect">
              <a:avLst/>
            </a:prstGeom>
          </p:spPr>
        </p:pic>
        <p:sp>
          <p:nvSpPr>
            <p:cNvPr id="156" name="object 156"/>
            <p:cNvSpPr/>
            <p:nvPr/>
          </p:nvSpPr>
          <p:spPr>
            <a:xfrm>
              <a:off x="2491816" y="4355591"/>
              <a:ext cx="1222375" cy="419100"/>
            </a:xfrm>
            <a:custGeom>
              <a:avLst/>
              <a:gdLst/>
              <a:ahLst/>
              <a:cxnLst/>
              <a:rect l="l" t="t" r="r" b="b"/>
              <a:pathLst>
                <a:path w="1222375" h="419100">
                  <a:moveTo>
                    <a:pt x="196519" y="4572"/>
                  </a:moveTo>
                  <a:lnTo>
                    <a:pt x="194995" y="4572"/>
                  </a:lnTo>
                  <a:lnTo>
                    <a:pt x="194995" y="3048"/>
                  </a:lnTo>
                  <a:lnTo>
                    <a:pt x="193471" y="3048"/>
                  </a:lnTo>
                  <a:lnTo>
                    <a:pt x="191947" y="1524"/>
                  </a:lnTo>
                  <a:lnTo>
                    <a:pt x="187375" y="1524"/>
                  </a:lnTo>
                  <a:lnTo>
                    <a:pt x="184327" y="0"/>
                  </a:lnTo>
                  <a:lnTo>
                    <a:pt x="170611" y="0"/>
                  </a:lnTo>
                  <a:lnTo>
                    <a:pt x="167563" y="1524"/>
                  </a:lnTo>
                  <a:lnTo>
                    <a:pt x="162991" y="1524"/>
                  </a:lnTo>
                  <a:lnTo>
                    <a:pt x="161467" y="3048"/>
                  </a:lnTo>
                  <a:lnTo>
                    <a:pt x="159943" y="3048"/>
                  </a:lnTo>
                  <a:lnTo>
                    <a:pt x="158419" y="4572"/>
                  </a:lnTo>
                  <a:lnTo>
                    <a:pt x="158419" y="6096"/>
                  </a:lnTo>
                  <a:lnTo>
                    <a:pt x="156895" y="7620"/>
                  </a:lnTo>
                  <a:lnTo>
                    <a:pt x="156895" y="132588"/>
                  </a:lnTo>
                  <a:lnTo>
                    <a:pt x="156895" y="175260"/>
                  </a:lnTo>
                  <a:lnTo>
                    <a:pt x="156895" y="260604"/>
                  </a:lnTo>
                  <a:lnTo>
                    <a:pt x="152336" y="266280"/>
                  </a:lnTo>
                  <a:lnTo>
                    <a:pt x="129463" y="289560"/>
                  </a:lnTo>
                  <a:lnTo>
                    <a:pt x="123367" y="294132"/>
                  </a:lnTo>
                  <a:lnTo>
                    <a:pt x="118795" y="297180"/>
                  </a:lnTo>
                  <a:lnTo>
                    <a:pt x="109651" y="300228"/>
                  </a:lnTo>
                  <a:lnTo>
                    <a:pt x="103555" y="301752"/>
                  </a:lnTo>
                  <a:lnTo>
                    <a:pt x="98983" y="303276"/>
                  </a:lnTo>
                  <a:lnTo>
                    <a:pt x="94411" y="303276"/>
                  </a:lnTo>
                  <a:lnTo>
                    <a:pt x="86715" y="302729"/>
                  </a:lnTo>
                  <a:lnTo>
                    <a:pt x="51739" y="275844"/>
                  </a:lnTo>
                  <a:lnTo>
                    <a:pt x="41249" y="232397"/>
                  </a:lnTo>
                  <a:lnTo>
                    <a:pt x="41084" y="224409"/>
                  </a:lnTo>
                  <a:lnTo>
                    <a:pt x="41198" y="207556"/>
                  </a:lnTo>
                  <a:lnTo>
                    <a:pt x="41452" y="201942"/>
                  </a:lnTo>
                  <a:lnTo>
                    <a:pt x="42354" y="194551"/>
                  </a:lnTo>
                  <a:lnTo>
                    <a:pt x="44119" y="187452"/>
                  </a:lnTo>
                  <a:lnTo>
                    <a:pt x="45542" y="179743"/>
                  </a:lnTo>
                  <a:lnTo>
                    <a:pt x="70027" y="141732"/>
                  </a:lnTo>
                  <a:lnTo>
                    <a:pt x="95935" y="134112"/>
                  </a:lnTo>
                  <a:lnTo>
                    <a:pt x="103911" y="134708"/>
                  </a:lnTo>
                  <a:lnTo>
                    <a:pt x="141643" y="157734"/>
                  </a:lnTo>
                  <a:lnTo>
                    <a:pt x="156895" y="175260"/>
                  </a:lnTo>
                  <a:lnTo>
                    <a:pt x="156895" y="132588"/>
                  </a:lnTo>
                  <a:lnTo>
                    <a:pt x="126415" y="108204"/>
                  </a:lnTo>
                  <a:lnTo>
                    <a:pt x="92887" y="100584"/>
                  </a:lnTo>
                  <a:lnTo>
                    <a:pt x="81737" y="101168"/>
                  </a:lnTo>
                  <a:lnTo>
                    <a:pt x="43776" y="113944"/>
                  </a:lnTo>
                  <a:lnTo>
                    <a:pt x="12674" y="150495"/>
                  </a:lnTo>
                  <a:lnTo>
                    <a:pt x="1244" y="194691"/>
                  </a:lnTo>
                  <a:lnTo>
                    <a:pt x="0" y="224409"/>
                  </a:lnTo>
                  <a:lnTo>
                    <a:pt x="203" y="232410"/>
                  </a:lnTo>
                  <a:lnTo>
                    <a:pt x="7086" y="276059"/>
                  </a:lnTo>
                  <a:lnTo>
                    <a:pt x="24879" y="310095"/>
                  </a:lnTo>
                  <a:lnTo>
                    <a:pt x="65265" y="334530"/>
                  </a:lnTo>
                  <a:lnTo>
                    <a:pt x="86791" y="336804"/>
                  </a:lnTo>
                  <a:lnTo>
                    <a:pt x="97688" y="336219"/>
                  </a:lnTo>
                  <a:lnTo>
                    <a:pt x="135534" y="320763"/>
                  </a:lnTo>
                  <a:lnTo>
                    <a:pt x="155740" y="303276"/>
                  </a:lnTo>
                  <a:lnTo>
                    <a:pt x="161467" y="297180"/>
                  </a:lnTo>
                  <a:lnTo>
                    <a:pt x="161467" y="327660"/>
                  </a:lnTo>
                  <a:lnTo>
                    <a:pt x="166039" y="332232"/>
                  </a:lnTo>
                  <a:lnTo>
                    <a:pt x="169087" y="332232"/>
                  </a:lnTo>
                  <a:lnTo>
                    <a:pt x="172135" y="333756"/>
                  </a:lnTo>
                  <a:lnTo>
                    <a:pt x="188899" y="333756"/>
                  </a:lnTo>
                  <a:lnTo>
                    <a:pt x="190423" y="332232"/>
                  </a:lnTo>
                  <a:lnTo>
                    <a:pt x="193471" y="332232"/>
                  </a:lnTo>
                  <a:lnTo>
                    <a:pt x="194995" y="330708"/>
                  </a:lnTo>
                  <a:lnTo>
                    <a:pt x="196519" y="330708"/>
                  </a:lnTo>
                  <a:lnTo>
                    <a:pt x="196519" y="297180"/>
                  </a:lnTo>
                  <a:lnTo>
                    <a:pt x="196519" y="134112"/>
                  </a:lnTo>
                  <a:lnTo>
                    <a:pt x="196519" y="132588"/>
                  </a:lnTo>
                  <a:lnTo>
                    <a:pt x="196519" y="4572"/>
                  </a:lnTo>
                  <a:close/>
                </a:path>
                <a:path w="1222375" h="419100">
                  <a:moveTo>
                    <a:pt x="585038" y="212128"/>
                  </a:moveTo>
                  <a:lnTo>
                    <a:pt x="580567" y="170688"/>
                  </a:lnTo>
                  <a:lnTo>
                    <a:pt x="565327" y="134112"/>
                  </a:lnTo>
                  <a:lnTo>
                    <a:pt x="543991" y="113766"/>
                  </a:lnTo>
                  <a:lnTo>
                    <a:pt x="543991" y="220980"/>
                  </a:lnTo>
                  <a:lnTo>
                    <a:pt x="543725" y="228079"/>
                  </a:lnTo>
                  <a:lnTo>
                    <a:pt x="534085" y="270090"/>
                  </a:lnTo>
                  <a:lnTo>
                    <a:pt x="508406" y="298780"/>
                  </a:lnTo>
                  <a:lnTo>
                    <a:pt x="489127" y="303276"/>
                  </a:lnTo>
                  <a:lnTo>
                    <a:pt x="481139" y="302475"/>
                  </a:lnTo>
                  <a:lnTo>
                    <a:pt x="442645" y="279654"/>
                  </a:lnTo>
                  <a:lnTo>
                    <a:pt x="426643" y="262128"/>
                  </a:lnTo>
                  <a:lnTo>
                    <a:pt x="426643" y="176784"/>
                  </a:lnTo>
                  <a:lnTo>
                    <a:pt x="431215" y="171119"/>
                  </a:lnTo>
                  <a:lnTo>
                    <a:pt x="435775" y="165735"/>
                  </a:lnTo>
                  <a:lnTo>
                    <a:pt x="440359" y="160934"/>
                  </a:lnTo>
                  <a:lnTo>
                    <a:pt x="444931" y="156972"/>
                  </a:lnTo>
                  <a:lnTo>
                    <a:pt x="449503" y="150876"/>
                  </a:lnTo>
                  <a:lnTo>
                    <a:pt x="455599" y="147828"/>
                  </a:lnTo>
                  <a:lnTo>
                    <a:pt x="460171" y="143256"/>
                  </a:lnTo>
                  <a:lnTo>
                    <a:pt x="464743" y="140208"/>
                  </a:lnTo>
                  <a:lnTo>
                    <a:pt x="470839" y="138684"/>
                  </a:lnTo>
                  <a:lnTo>
                    <a:pt x="479983" y="135636"/>
                  </a:lnTo>
                  <a:lnTo>
                    <a:pt x="486079" y="134112"/>
                  </a:lnTo>
                  <a:lnTo>
                    <a:pt x="490651" y="134112"/>
                  </a:lnTo>
                  <a:lnTo>
                    <a:pt x="498119" y="134670"/>
                  </a:lnTo>
                  <a:lnTo>
                    <a:pt x="531799" y="161544"/>
                  </a:lnTo>
                  <a:lnTo>
                    <a:pt x="534936" y="167551"/>
                  </a:lnTo>
                  <a:lnTo>
                    <a:pt x="543725" y="212128"/>
                  </a:lnTo>
                  <a:lnTo>
                    <a:pt x="543991" y="220980"/>
                  </a:lnTo>
                  <a:lnTo>
                    <a:pt x="543991" y="113766"/>
                  </a:lnTo>
                  <a:lnTo>
                    <a:pt x="498271" y="100584"/>
                  </a:lnTo>
                  <a:lnTo>
                    <a:pt x="486079" y="100584"/>
                  </a:lnTo>
                  <a:lnTo>
                    <a:pt x="438835" y="123444"/>
                  </a:lnTo>
                  <a:lnTo>
                    <a:pt x="426643" y="135636"/>
                  </a:lnTo>
                  <a:lnTo>
                    <a:pt x="426643" y="4572"/>
                  </a:lnTo>
                  <a:lnTo>
                    <a:pt x="422071" y="0"/>
                  </a:lnTo>
                  <a:lnTo>
                    <a:pt x="394639" y="0"/>
                  </a:lnTo>
                  <a:lnTo>
                    <a:pt x="393115" y="1524"/>
                  </a:lnTo>
                  <a:lnTo>
                    <a:pt x="390067" y="1524"/>
                  </a:lnTo>
                  <a:lnTo>
                    <a:pt x="388543" y="3048"/>
                  </a:lnTo>
                  <a:lnTo>
                    <a:pt x="388543" y="4572"/>
                  </a:lnTo>
                  <a:lnTo>
                    <a:pt x="387019" y="4572"/>
                  </a:lnTo>
                  <a:lnTo>
                    <a:pt x="387019" y="329184"/>
                  </a:lnTo>
                  <a:lnTo>
                    <a:pt x="388543" y="329184"/>
                  </a:lnTo>
                  <a:lnTo>
                    <a:pt x="388543" y="330708"/>
                  </a:lnTo>
                  <a:lnTo>
                    <a:pt x="390067" y="330708"/>
                  </a:lnTo>
                  <a:lnTo>
                    <a:pt x="391591" y="332232"/>
                  </a:lnTo>
                  <a:lnTo>
                    <a:pt x="394639" y="332232"/>
                  </a:lnTo>
                  <a:lnTo>
                    <a:pt x="396163" y="333756"/>
                  </a:lnTo>
                  <a:lnTo>
                    <a:pt x="412927" y="333756"/>
                  </a:lnTo>
                  <a:lnTo>
                    <a:pt x="414451" y="332232"/>
                  </a:lnTo>
                  <a:lnTo>
                    <a:pt x="419023" y="332232"/>
                  </a:lnTo>
                  <a:lnTo>
                    <a:pt x="419023" y="330708"/>
                  </a:lnTo>
                  <a:lnTo>
                    <a:pt x="420547" y="330708"/>
                  </a:lnTo>
                  <a:lnTo>
                    <a:pt x="422071" y="329184"/>
                  </a:lnTo>
                  <a:lnTo>
                    <a:pt x="422071" y="300240"/>
                  </a:lnTo>
                  <a:lnTo>
                    <a:pt x="434263" y="312420"/>
                  </a:lnTo>
                  <a:lnTo>
                    <a:pt x="440359" y="316992"/>
                  </a:lnTo>
                  <a:lnTo>
                    <a:pt x="444931" y="321564"/>
                  </a:lnTo>
                  <a:lnTo>
                    <a:pt x="457123" y="327660"/>
                  </a:lnTo>
                  <a:lnTo>
                    <a:pt x="461695" y="330708"/>
                  </a:lnTo>
                  <a:lnTo>
                    <a:pt x="467791" y="333756"/>
                  </a:lnTo>
                  <a:lnTo>
                    <a:pt x="473887" y="335280"/>
                  </a:lnTo>
                  <a:lnTo>
                    <a:pt x="479983" y="335280"/>
                  </a:lnTo>
                  <a:lnTo>
                    <a:pt x="486079" y="336804"/>
                  </a:lnTo>
                  <a:lnTo>
                    <a:pt x="492175" y="336804"/>
                  </a:lnTo>
                  <a:lnTo>
                    <a:pt x="503288" y="336232"/>
                  </a:lnTo>
                  <a:lnTo>
                    <a:pt x="540385" y="323456"/>
                  </a:lnTo>
                  <a:lnTo>
                    <a:pt x="561721" y="303276"/>
                  </a:lnTo>
                  <a:lnTo>
                    <a:pt x="566178" y="296278"/>
                  </a:lnTo>
                  <a:lnTo>
                    <a:pt x="581914" y="254990"/>
                  </a:lnTo>
                  <a:lnTo>
                    <a:pt x="585025" y="220980"/>
                  </a:lnTo>
                  <a:lnTo>
                    <a:pt x="585038" y="212128"/>
                  </a:lnTo>
                  <a:close/>
                </a:path>
                <a:path w="1222375" h="419100">
                  <a:moveTo>
                    <a:pt x="818311" y="108204"/>
                  </a:moveTo>
                  <a:lnTo>
                    <a:pt x="815251" y="105156"/>
                  </a:lnTo>
                  <a:lnTo>
                    <a:pt x="810691" y="105156"/>
                  </a:lnTo>
                  <a:lnTo>
                    <a:pt x="807643" y="103632"/>
                  </a:lnTo>
                  <a:lnTo>
                    <a:pt x="790879" y="103632"/>
                  </a:lnTo>
                  <a:lnTo>
                    <a:pt x="787831" y="105156"/>
                  </a:lnTo>
                  <a:lnTo>
                    <a:pt x="783259" y="105156"/>
                  </a:lnTo>
                  <a:lnTo>
                    <a:pt x="781735" y="106680"/>
                  </a:lnTo>
                  <a:lnTo>
                    <a:pt x="780211" y="106680"/>
                  </a:lnTo>
                  <a:lnTo>
                    <a:pt x="778675" y="109728"/>
                  </a:lnTo>
                  <a:lnTo>
                    <a:pt x="778675" y="112776"/>
                  </a:lnTo>
                  <a:lnTo>
                    <a:pt x="719251" y="284988"/>
                  </a:lnTo>
                  <a:lnTo>
                    <a:pt x="717727" y="284988"/>
                  </a:lnTo>
                  <a:lnTo>
                    <a:pt x="656767" y="112776"/>
                  </a:lnTo>
                  <a:lnTo>
                    <a:pt x="656767" y="111252"/>
                  </a:lnTo>
                  <a:lnTo>
                    <a:pt x="655243" y="109728"/>
                  </a:lnTo>
                  <a:lnTo>
                    <a:pt x="655243" y="108204"/>
                  </a:lnTo>
                  <a:lnTo>
                    <a:pt x="653719" y="106680"/>
                  </a:lnTo>
                  <a:lnTo>
                    <a:pt x="652195" y="106680"/>
                  </a:lnTo>
                  <a:lnTo>
                    <a:pt x="650671" y="105156"/>
                  </a:lnTo>
                  <a:lnTo>
                    <a:pt x="647623" y="105156"/>
                  </a:lnTo>
                  <a:lnTo>
                    <a:pt x="644575" y="103632"/>
                  </a:lnTo>
                  <a:lnTo>
                    <a:pt x="624763" y="103632"/>
                  </a:lnTo>
                  <a:lnTo>
                    <a:pt x="621715" y="105156"/>
                  </a:lnTo>
                  <a:lnTo>
                    <a:pt x="617143" y="105156"/>
                  </a:lnTo>
                  <a:lnTo>
                    <a:pt x="614095" y="108204"/>
                  </a:lnTo>
                  <a:lnTo>
                    <a:pt x="614095" y="115824"/>
                  </a:lnTo>
                  <a:lnTo>
                    <a:pt x="615619" y="118872"/>
                  </a:lnTo>
                  <a:lnTo>
                    <a:pt x="691819" y="324612"/>
                  </a:lnTo>
                  <a:lnTo>
                    <a:pt x="693343" y="326136"/>
                  </a:lnTo>
                  <a:lnTo>
                    <a:pt x="693343" y="327660"/>
                  </a:lnTo>
                  <a:lnTo>
                    <a:pt x="697915" y="332232"/>
                  </a:lnTo>
                  <a:lnTo>
                    <a:pt x="699439" y="332232"/>
                  </a:lnTo>
                  <a:lnTo>
                    <a:pt x="668959" y="406908"/>
                  </a:lnTo>
                  <a:lnTo>
                    <a:pt x="668959" y="408432"/>
                  </a:lnTo>
                  <a:lnTo>
                    <a:pt x="667435" y="411480"/>
                  </a:lnTo>
                  <a:lnTo>
                    <a:pt x="668959" y="413004"/>
                  </a:lnTo>
                  <a:lnTo>
                    <a:pt x="668959" y="416052"/>
                  </a:lnTo>
                  <a:lnTo>
                    <a:pt x="670483" y="416052"/>
                  </a:lnTo>
                  <a:lnTo>
                    <a:pt x="672007" y="417576"/>
                  </a:lnTo>
                  <a:lnTo>
                    <a:pt x="673531" y="417576"/>
                  </a:lnTo>
                  <a:lnTo>
                    <a:pt x="676579" y="419100"/>
                  </a:lnTo>
                  <a:lnTo>
                    <a:pt x="694867" y="419100"/>
                  </a:lnTo>
                  <a:lnTo>
                    <a:pt x="700963" y="417576"/>
                  </a:lnTo>
                  <a:lnTo>
                    <a:pt x="704011" y="417576"/>
                  </a:lnTo>
                  <a:lnTo>
                    <a:pt x="708583" y="416052"/>
                  </a:lnTo>
                  <a:lnTo>
                    <a:pt x="710107" y="413004"/>
                  </a:lnTo>
                  <a:lnTo>
                    <a:pt x="711631" y="411480"/>
                  </a:lnTo>
                  <a:lnTo>
                    <a:pt x="740587" y="332232"/>
                  </a:lnTo>
                  <a:lnTo>
                    <a:pt x="816775" y="118872"/>
                  </a:lnTo>
                  <a:lnTo>
                    <a:pt x="818311" y="115824"/>
                  </a:lnTo>
                  <a:lnTo>
                    <a:pt x="818311" y="108204"/>
                  </a:lnTo>
                  <a:close/>
                </a:path>
                <a:path w="1222375" h="419100">
                  <a:moveTo>
                    <a:pt x="1222171" y="15240"/>
                  </a:moveTo>
                  <a:lnTo>
                    <a:pt x="1181023" y="4572"/>
                  </a:lnTo>
                  <a:lnTo>
                    <a:pt x="1141399" y="3048"/>
                  </a:lnTo>
                  <a:lnTo>
                    <a:pt x="1122527" y="4178"/>
                  </a:lnTo>
                  <a:lnTo>
                    <a:pt x="1072819" y="19812"/>
                  </a:lnTo>
                  <a:lnTo>
                    <a:pt x="1029957" y="56896"/>
                  </a:lnTo>
                  <a:lnTo>
                    <a:pt x="1007110" y="91135"/>
                  </a:lnTo>
                  <a:lnTo>
                    <a:pt x="989444" y="131660"/>
                  </a:lnTo>
                  <a:lnTo>
                    <a:pt x="977138" y="176199"/>
                  </a:lnTo>
                  <a:lnTo>
                    <a:pt x="971321" y="216725"/>
                  </a:lnTo>
                  <a:lnTo>
                    <a:pt x="970711" y="234696"/>
                  </a:lnTo>
                  <a:lnTo>
                    <a:pt x="972134" y="258152"/>
                  </a:lnTo>
                  <a:lnTo>
                    <a:pt x="983564" y="295351"/>
                  </a:lnTo>
                  <a:lnTo>
                    <a:pt x="1022146" y="329184"/>
                  </a:lnTo>
                  <a:lnTo>
                    <a:pt x="1062151" y="335280"/>
                  </a:lnTo>
                  <a:lnTo>
                    <a:pt x="1086104" y="334670"/>
                  </a:lnTo>
                  <a:lnTo>
                    <a:pt x="1132865" y="328853"/>
                  </a:lnTo>
                  <a:lnTo>
                    <a:pt x="1170355" y="256032"/>
                  </a:lnTo>
                  <a:lnTo>
                    <a:pt x="1141755" y="266877"/>
                  </a:lnTo>
                  <a:lnTo>
                    <a:pt x="1135875" y="276415"/>
                  </a:lnTo>
                  <a:lnTo>
                    <a:pt x="1129703" y="284543"/>
                  </a:lnTo>
                  <a:lnTo>
                    <a:pt x="1123111" y="291084"/>
                  </a:lnTo>
                  <a:lnTo>
                    <a:pt x="1117371" y="297370"/>
                  </a:lnTo>
                  <a:lnTo>
                    <a:pt x="1075575" y="314947"/>
                  </a:lnTo>
                  <a:lnTo>
                    <a:pt x="1066723" y="315468"/>
                  </a:lnTo>
                  <a:lnTo>
                    <a:pt x="1054735" y="314325"/>
                  </a:lnTo>
                  <a:lnTo>
                    <a:pt x="1021969" y="287782"/>
                  </a:lnTo>
                  <a:lnTo>
                    <a:pt x="1014907" y="243840"/>
                  </a:lnTo>
                  <a:lnTo>
                    <a:pt x="1016025" y="220408"/>
                  </a:lnTo>
                  <a:lnTo>
                    <a:pt x="1024547" y="170116"/>
                  </a:lnTo>
                  <a:lnTo>
                    <a:pt x="1040498" y="118110"/>
                  </a:lnTo>
                  <a:lnTo>
                    <a:pt x="1062736" y="74676"/>
                  </a:lnTo>
                  <a:lnTo>
                    <a:pt x="1090739" y="42392"/>
                  </a:lnTo>
                  <a:lnTo>
                    <a:pt x="1136827" y="24384"/>
                  </a:lnTo>
                  <a:lnTo>
                    <a:pt x="1148511" y="25222"/>
                  </a:lnTo>
                  <a:lnTo>
                    <a:pt x="1181023" y="53911"/>
                  </a:lnTo>
                  <a:lnTo>
                    <a:pt x="1185595" y="79248"/>
                  </a:lnTo>
                  <a:lnTo>
                    <a:pt x="1208455" y="79248"/>
                  </a:lnTo>
                  <a:lnTo>
                    <a:pt x="1222171" y="15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7" name="object 157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3697224" y="4611623"/>
              <a:ext cx="175260" cy="176783"/>
            </a:xfrm>
            <a:prstGeom prst="rect">
              <a:avLst/>
            </a:prstGeom>
          </p:spPr>
        </p:pic>
        <p:sp>
          <p:nvSpPr>
            <p:cNvPr id="158" name="object 158"/>
            <p:cNvSpPr/>
            <p:nvPr/>
          </p:nvSpPr>
          <p:spPr>
            <a:xfrm>
              <a:off x="3948684" y="4634483"/>
              <a:ext cx="52069" cy="55244"/>
            </a:xfrm>
            <a:custGeom>
              <a:avLst/>
              <a:gdLst/>
              <a:ahLst/>
              <a:cxnLst/>
              <a:rect l="l" t="t" r="r" b="b"/>
              <a:pathLst>
                <a:path w="52070" h="55245">
                  <a:moveTo>
                    <a:pt x="35051" y="0"/>
                  </a:moveTo>
                  <a:lnTo>
                    <a:pt x="16763" y="0"/>
                  </a:lnTo>
                  <a:lnTo>
                    <a:pt x="9143" y="1523"/>
                  </a:lnTo>
                  <a:lnTo>
                    <a:pt x="1524" y="9143"/>
                  </a:lnTo>
                  <a:lnTo>
                    <a:pt x="0" y="16763"/>
                  </a:lnTo>
                  <a:lnTo>
                    <a:pt x="0" y="39623"/>
                  </a:lnTo>
                  <a:lnTo>
                    <a:pt x="1524" y="45719"/>
                  </a:lnTo>
                  <a:lnTo>
                    <a:pt x="9143" y="53339"/>
                  </a:lnTo>
                  <a:lnTo>
                    <a:pt x="15239" y="54863"/>
                  </a:lnTo>
                  <a:lnTo>
                    <a:pt x="35051" y="54863"/>
                  </a:lnTo>
                  <a:lnTo>
                    <a:pt x="42671" y="53339"/>
                  </a:lnTo>
                  <a:lnTo>
                    <a:pt x="50291" y="45719"/>
                  </a:lnTo>
                  <a:lnTo>
                    <a:pt x="51815" y="38099"/>
                  </a:lnTo>
                  <a:lnTo>
                    <a:pt x="51815" y="27431"/>
                  </a:lnTo>
                  <a:lnTo>
                    <a:pt x="51815" y="16763"/>
                  </a:lnTo>
                  <a:lnTo>
                    <a:pt x="48767" y="9143"/>
                  </a:lnTo>
                  <a:lnTo>
                    <a:pt x="45719" y="4571"/>
                  </a:lnTo>
                  <a:lnTo>
                    <a:pt x="42671" y="1523"/>
                  </a:lnTo>
                  <a:lnTo>
                    <a:pt x="350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2616708" y="5125211"/>
              <a:ext cx="253365" cy="334010"/>
            </a:xfrm>
            <a:custGeom>
              <a:avLst/>
              <a:gdLst/>
              <a:ahLst/>
              <a:cxnLst/>
              <a:rect l="l" t="t" r="r" b="b"/>
              <a:pathLst>
                <a:path w="253364" h="334010">
                  <a:moveTo>
                    <a:pt x="172212" y="0"/>
                  </a:moveTo>
                  <a:lnTo>
                    <a:pt x="118419" y="10287"/>
                  </a:lnTo>
                  <a:lnTo>
                    <a:pt x="73723" y="40957"/>
                  </a:lnTo>
                  <a:lnTo>
                    <a:pt x="48768" y="71627"/>
                  </a:lnTo>
                  <a:lnTo>
                    <a:pt x="28384" y="108394"/>
                  </a:lnTo>
                  <a:lnTo>
                    <a:pt x="13716" y="150875"/>
                  </a:lnTo>
                  <a:lnTo>
                    <a:pt x="3429" y="194881"/>
                  </a:lnTo>
                  <a:lnTo>
                    <a:pt x="0" y="233171"/>
                  </a:lnTo>
                  <a:lnTo>
                    <a:pt x="1666" y="255984"/>
                  </a:lnTo>
                  <a:lnTo>
                    <a:pt x="14144" y="293608"/>
                  </a:lnTo>
                  <a:lnTo>
                    <a:pt x="52768" y="327088"/>
                  </a:lnTo>
                  <a:lnTo>
                    <a:pt x="91440" y="333756"/>
                  </a:lnTo>
                  <a:lnTo>
                    <a:pt x="116062" y="332922"/>
                  </a:lnTo>
                  <a:lnTo>
                    <a:pt x="139826" y="330517"/>
                  </a:lnTo>
                  <a:lnTo>
                    <a:pt x="163020" y="326683"/>
                  </a:lnTo>
                  <a:lnTo>
                    <a:pt x="185928" y="321563"/>
                  </a:lnTo>
                  <a:lnTo>
                    <a:pt x="199644" y="252983"/>
                  </a:lnTo>
                  <a:lnTo>
                    <a:pt x="176784" y="252983"/>
                  </a:lnTo>
                  <a:lnTo>
                    <a:pt x="171069" y="263842"/>
                  </a:lnTo>
                  <a:lnTo>
                    <a:pt x="165354" y="273557"/>
                  </a:lnTo>
                  <a:lnTo>
                    <a:pt x="136136" y="304133"/>
                  </a:lnTo>
                  <a:lnTo>
                    <a:pt x="97536" y="312419"/>
                  </a:lnTo>
                  <a:lnTo>
                    <a:pt x="85558" y="311300"/>
                  </a:lnTo>
                  <a:lnTo>
                    <a:pt x="52792" y="285607"/>
                  </a:lnTo>
                  <a:lnTo>
                    <a:pt x="45719" y="242315"/>
                  </a:lnTo>
                  <a:lnTo>
                    <a:pt x="46624" y="218884"/>
                  </a:lnTo>
                  <a:lnTo>
                    <a:pt x="54721" y="168592"/>
                  </a:lnTo>
                  <a:lnTo>
                    <a:pt x="71318" y="115728"/>
                  </a:lnTo>
                  <a:lnTo>
                    <a:pt x="93559" y="72294"/>
                  </a:lnTo>
                  <a:lnTo>
                    <a:pt x="120919" y="39981"/>
                  </a:lnTo>
                  <a:lnTo>
                    <a:pt x="167640" y="21335"/>
                  </a:lnTo>
                  <a:lnTo>
                    <a:pt x="179117" y="22193"/>
                  </a:lnTo>
                  <a:lnTo>
                    <a:pt x="211645" y="52387"/>
                  </a:lnTo>
                  <a:lnTo>
                    <a:pt x="214884" y="77724"/>
                  </a:lnTo>
                  <a:lnTo>
                    <a:pt x="239268" y="77724"/>
                  </a:lnTo>
                  <a:lnTo>
                    <a:pt x="252984" y="12191"/>
                  </a:lnTo>
                  <a:lnTo>
                    <a:pt x="241839" y="9048"/>
                  </a:lnTo>
                  <a:lnTo>
                    <a:pt x="231267" y="6476"/>
                  </a:lnTo>
                  <a:lnTo>
                    <a:pt x="221265" y="4476"/>
                  </a:lnTo>
                  <a:lnTo>
                    <a:pt x="211836" y="3047"/>
                  </a:lnTo>
                  <a:lnTo>
                    <a:pt x="192595" y="952"/>
                  </a:lnTo>
                  <a:lnTo>
                    <a:pt x="182475" y="261"/>
                  </a:lnTo>
                  <a:lnTo>
                    <a:pt x="172212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0" name="object 160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2852928" y="5378196"/>
              <a:ext cx="175260" cy="178307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3090672" y="5254751"/>
              <a:ext cx="198119" cy="126492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3435096" y="4942332"/>
              <a:ext cx="170687" cy="225551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3640836" y="4991100"/>
              <a:ext cx="164591" cy="179831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3837431" y="4991147"/>
              <a:ext cx="324612" cy="179784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4285487" y="4991100"/>
              <a:ext cx="163067" cy="179831"/>
            </a:xfrm>
            <a:prstGeom prst="rect">
              <a:avLst/>
            </a:prstGeom>
          </p:spPr>
        </p:pic>
        <p:sp>
          <p:nvSpPr>
            <p:cNvPr id="166" name="object 166"/>
            <p:cNvSpPr/>
            <p:nvPr/>
          </p:nvSpPr>
          <p:spPr>
            <a:xfrm>
              <a:off x="4474463" y="4925567"/>
              <a:ext cx="203200" cy="311150"/>
            </a:xfrm>
            <a:custGeom>
              <a:avLst/>
              <a:gdLst/>
              <a:ahLst/>
              <a:cxnLst/>
              <a:rect l="l" t="t" r="r" b="b"/>
              <a:pathLst>
                <a:path w="203200" h="311150">
                  <a:moveTo>
                    <a:pt x="118872" y="88392"/>
                  </a:moveTo>
                  <a:lnTo>
                    <a:pt x="85344" y="88392"/>
                  </a:lnTo>
                  <a:lnTo>
                    <a:pt x="50291" y="242316"/>
                  </a:lnTo>
                  <a:lnTo>
                    <a:pt x="48768" y="252984"/>
                  </a:lnTo>
                  <a:lnTo>
                    <a:pt x="45720" y="260604"/>
                  </a:lnTo>
                  <a:lnTo>
                    <a:pt x="44196" y="266700"/>
                  </a:lnTo>
                  <a:lnTo>
                    <a:pt x="41148" y="274320"/>
                  </a:lnTo>
                  <a:lnTo>
                    <a:pt x="38100" y="278892"/>
                  </a:lnTo>
                  <a:lnTo>
                    <a:pt x="35051" y="281940"/>
                  </a:lnTo>
                  <a:lnTo>
                    <a:pt x="32003" y="286512"/>
                  </a:lnTo>
                  <a:lnTo>
                    <a:pt x="28956" y="289560"/>
                  </a:lnTo>
                  <a:lnTo>
                    <a:pt x="24384" y="291084"/>
                  </a:lnTo>
                  <a:lnTo>
                    <a:pt x="21336" y="292608"/>
                  </a:lnTo>
                  <a:lnTo>
                    <a:pt x="4572" y="292608"/>
                  </a:lnTo>
                  <a:lnTo>
                    <a:pt x="3048" y="295656"/>
                  </a:lnTo>
                  <a:lnTo>
                    <a:pt x="3048" y="298704"/>
                  </a:lnTo>
                  <a:lnTo>
                    <a:pt x="1524" y="301752"/>
                  </a:lnTo>
                  <a:lnTo>
                    <a:pt x="1524" y="304800"/>
                  </a:lnTo>
                  <a:lnTo>
                    <a:pt x="0" y="307848"/>
                  </a:lnTo>
                  <a:lnTo>
                    <a:pt x="0" y="310896"/>
                  </a:lnTo>
                  <a:lnTo>
                    <a:pt x="12191" y="310896"/>
                  </a:lnTo>
                  <a:lnTo>
                    <a:pt x="26455" y="309753"/>
                  </a:lnTo>
                  <a:lnTo>
                    <a:pt x="60960" y="292608"/>
                  </a:lnTo>
                  <a:lnTo>
                    <a:pt x="82605" y="254246"/>
                  </a:lnTo>
                  <a:lnTo>
                    <a:pt x="86868" y="236220"/>
                  </a:lnTo>
                  <a:lnTo>
                    <a:pt x="118872" y="88392"/>
                  </a:lnTo>
                  <a:close/>
                </a:path>
                <a:path w="203200" h="311150">
                  <a:moveTo>
                    <a:pt x="188975" y="0"/>
                  </a:moveTo>
                  <a:lnTo>
                    <a:pt x="172212" y="0"/>
                  </a:lnTo>
                  <a:lnTo>
                    <a:pt x="156829" y="881"/>
                  </a:lnTo>
                  <a:lnTo>
                    <a:pt x="120396" y="15240"/>
                  </a:lnTo>
                  <a:lnTo>
                    <a:pt x="95321" y="47601"/>
                  </a:lnTo>
                  <a:lnTo>
                    <a:pt x="89915" y="62484"/>
                  </a:lnTo>
                  <a:lnTo>
                    <a:pt x="86868" y="68580"/>
                  </a:lnTo>
                  <a:lnTo>
                    <a:pt x="77724" y="73152"/>
                  </a:lnTo>
                  <a:lnTo>
                    <a:pt x="70103" y="73152"/>
                  </a:lnTo>
                  <a:lnTo>
                    <a:pt x="65532" y="74676"/>
                  </a:lnTo>
                  <a:lnTo>
                    <a:pt x="59436" y="74676"/>
                  </a:lnTo>
                  <a:lnTo>
                    <a:pt x="56387" y="88392"/>
                  </a:lnTo>
                  <a:lnTo>
                    <a:pt x="166115" y="88392"/>
                  </a:lnTo>
                  <a:lnTo>
                    <a:pt x="170687" y="68580"/>
                  </a:lnTo>
                  <a:lnTo>
                    <a:pt x="121920" y="68580"/>
                  </a:lnTo>
                  <a:lnTo>
                    <a:pt x="123444" y="64008"/>
                  </a:lnTo>
                  <a:lnTo>
                    <a:pt x="124968" y="56388"/>
                  </a:lnTo>
                  <a:lnTo>
                    <a:pt x="126491" y="50292"/>
                  </a:lnTo>
                  <a:lnTo>
                    <a:pt x="129539" y="42672"/>
                  </a:lnTo>
                  <a:lnTo>
                    <a:pt x="131063" y="36576"/>
                  </a:lnTo>
                  <a:lnTo>
                    <a:pt x="134112" y="32004"/>
                  </a:lnTo>
                  <a:lnTo>
                    <a:pt x="137160" y="25908"/>
                  </a:lnTo>
                  <a:lnTo>
                    <a:pt x="141732" y="22860"/>
                  </a:lnTo>
                  <a:lnTo>
                    <a:pt x="144780" y="19812"/>
                  </a:lnTo>
                  <a:lnTo>
                    <a:pt x="149351" y="16764"/>
                  </a:lnTo>
                  <a:lnTo>
                    <a:pt x="155448" y="15240"/>
                  </a:lnTo>
                  <a:lnTo>
                    <a:pt x="200369" y="15240"/>
                  </a:lnTo>
                  <a:lnTo>
                    <a:pt x="202691" y="3048"/>
                  </a:lnTo>
                  <a:lnTo>
                    <a:pt x="199644" y="1524"/>
                  </a:lnTo>
                  <a:lnTo>
                    <a:pt x="193548" y="1524"/>
                  </a:lnTo>
                  <a:lnTo>
                    <a:pt x="188975" y="0"/>
                  </a:lnTo>
                  <a:close/>
                </a:path>
                <a:path w="203200" h="311150">
                  <a:moveTo>
                    <a:pt x="200369" y="15240"/>
                  </a:moveTo>
                  <a:lnTo>
                    <a:pt x="166115" y="15240"/>
                  </a:lnTo>
                  <a:lnTo>
                    <a:pt x="170687" y="16764"/>
                  </a:lnTo>
                  <a:lnTo>
                    <a:pt x="173736" y="19812"/>
                  </a:lnTo>
                  <a:lnTo>
                    <a:pt x="176784" y="24384"/>
                  </a:lnTo>
                  <a:lnTo>
                    <a:pt x="178308" y="28956"/>
                  </a:lnTo>
                  <a:lnTo>
                    <a:pt x="179832" y="35052"/>
                  </a:lnTo>
                  <a:lnTo>
                    <a:pt x="196596" y="35052"/>
                  </a:lnTo>
                  <a:lnTo>
                    <a:pt x="200369" y="1524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7" name="object 167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4797552" y="4930139"/>
              <a:ext cx="832103" cy="240792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5763767" y="4922520"/>
              <a:ext cx="320040" cy="248412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6201155" y="4949951"/>
              <a:ext cx="126492" cy="220980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6353555" y="4930139"/>
              <a:ext cx="193548" cy="240792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6577584" y="4991100"/>
              <a:ext cx="153924" cy="179831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6862572" y="4991100"/>
              <a:ext cx="164592" cy="179831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7057643" y="4991100"/>
              <a:ext cx="175259" cy="176783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7269479" y="4922520"/>
              <a:ext cx="85344" cy="248412"/>
            </a:xfrm>
            <a:prstGeom prst="rect">
              <a:avLst/>
            </a:prstGeom>
          </p:spPr>
        </p:pic>
        <p:sp>
          <p:nvSpPr>
            <p:cNvPr id="175" name="object 175"/>
            <p:cNvSpPr/>
            <p:nvPr/>
          </p:nvSpPr>
          <p:spPr>
            <a:xfrm>
              <a:off x="7367015" y="4925567"/>
              <a:ext cx="203200" cy="311150"/>
            </a:xfrm>
            <a:custGeom>
              <a:avLst/>
              <a:gdLst/>
              <a:ahLst/>
              <a:cxnLst/>
              <a:rect l="l" t="t" r="r" b="b"/>
              <a:pathLst>
                <a:path w="203200" h="311150">
                  <a:moveTo>
                    <a:pt x="188975" y="0"/>
                  </a:moveTo>
                  <a:lnTo>
                    <a:pt x="172211" y="0"/>
                  </a:lnTo>
                  <a:lnTo>
                    <a:pt x="156805" y="881"/>
                  </a:lnTo>
                  <a:lnTo>
                    <a:pt x="118872" y="15240"/>
                  </a:lnTo>
                  <a:lnTo>
                    <a:pt x="95297" y="47601"/>
                  </a:lnTo>
                  <a:lnTo>
                    <a:pt x="89915" y="62484"/>
                  </a:lnTo>
                  <a:lnTo>
                    <a:pt x="88391" y="65532"/>
                  </a:lnTo>
                  <a:lnTo>
                    <a:pt x="83819" y="70104"/>
                  </a:lnTo>
                  <a:lnTo>
                    <a:pt x="77724" y="73152"/>
                  </a:lnTo>
                  <a:lnTo>
                    <a:pt x="70103" y="73152"/>
                  </a:lnTo>
                  <a:lnTo>
                    <a:pt x="65531" y="74676"/>
                  </a:lnTo>
                  <a:lnTo>
                    <a:pt x="57911" y="74676"/>
                  </a:lnTo>
                  <a:lnTo>
                    <a:pt x="54863" y="88392"/>
                  </a:lnTo>
                  <a:lnTo>
                    <a:pt x="85343" y="88392"/>
                  </a:lnTo>
                  <a:lnTo>
                    <a:pt x="50291" y="242316"/>
                  </a:lnTo>
                  <a:lnTo>
                    <a:pt x="48887" y="249769"/>
                  </a:lnTo>
                  <a:lnTo>
                    <a:pt x="47053" y="256222"/>
                  </a:lnTo>
                  <a:lnTo>
                    <a:pt x="44934" y="261818"/>
                  </a:lnTo>
                  <a:lnTo>
                    <a:pt x="42672" y="266700"/>
                  </a:lnTo>
                  <a:lnTo>
                    <a:pt x="41148" y="274320"/>
                  </a:lnTo>
                  <a:lnTo>
                    <a:pt x="38100" y="278892"/>
                  </a:lnTo>
                  <a:lnTo>
                    <a:pt x="35051" y="281940"/>
                  </a:lnTo>
                  <a:lnTo>
                    <a:pt x="32003" y="286512"/>
                  </a:lnTo>
                  <a:lnTo>
                    <a:pt x="27431" y="289560"/>
                  </a:lnTo>
                  <a:lnTo>
                    <a:pt x="24383" y="291084"/>
                  </a:lnTo>
                  <a:lnTo>
                    <a:pt x="19811" y="292608"/>
                  </a:lnTo>
                  <a:lnTo>
                    <a:pt x="3048" y="292608"/>
                  </a:lnTo>
                  <a:lnTo>
                    <a:pt x="3048" y="295656"/>
                  </a:lnTo>
                  <a:lnTo>
                    <a:pt x="1524" y="298704"/>
                  </a:lnTo>
                  <a:lnTo>
                    <a:pt x="1524" y="304800"/>
                  </a:lnTo>
                  <a:lnTo>
                    <a:pt x="0" y="307848"/>
                  </a:lnTo>
                  <a:lnTo>
                    <a:pt x="0" y="310896"/>
                  </a:lnTo>
                  <a:lnTo>
                    <a:pt x="10667" y="310896"/>
                  </a:lnTo>
                  <a:lnTo>
                    <a:pt x="49672" y="300609"/>
                  </a:lnTo>
                  <a:lnTo>
                    <a:pt x="75437" y="269557"/>
                  </a:lnTo>
                  <a:lnTo>
                    <a:pt x="117348" y="88392"/>
                  </a:lnTo>
                  <a:lnTo>
                    <a:pt x="166115" y="88392"/>
                  </a:lnTo>
                  <a:lnTo>
                    <a:pt x="170687" y="68580"/>
                  </a:lnTo>
                  <a:lnTo>
                    <a:pt x="121919" y="68580"/>
                  </a:lnTo>
                  <a:lnTo>
                    <a:pt x="123443" y="64008"/>
                  </a:lnTo>
                  <a:lnTo>
                    <a:pt x="124967" y="56388"/>
                  </a:lnTo>
                  <a:lnTo>
                    <a:pt x="126491" y="50292"/>
                  </a:lnTo>
                  <a:lnTo>
                    <a:pt x="129539" y="42672"/>
                  </a:lnTo>
                  <a:lnTo>
                    <a:pt x="131063" y="36576"/>
                  </a:lnTo>
                  <a:lnTo>
                    <a:pt x="134111" y="32004"/>
                  </a:lnTo>
                  <a:lnTo>
                    <a:pt x="137159" y="25908"/>
                  </a:lnTo>
                  <a:lnTo>
                    <a:pt x="141731" y="22860"/>
                  </a:lnTo>
                  <a:lnTo>
                    <a:pt x="144779" y="19812"/>
                  </a:lnTo>
                  <a:lnTo>
                    <a:pt x="149351" y="16764"/>
                  </a:lnTo>
                  <a:lnTo>
                    <a:pt x="153924" y="15240"/>
                  </a:lnTo>
                  <a:lnTo>
                    <a:pt x="166115" y="15240"/>
                  </a:lnTo>
                  <a:lnTo>
                    <a:pt x="169163" y="16764"/>
                  </a:lnTo>
                  <a:lnTo>
                    <a:pt x="176783" y="24384"/>
                  </a:lnTo>
                  <a:lnTo>
                    <a:pt x="178307" y="28956"/>
                  </a:lnTo>
                  <a:lnTo>
                    <a:pt x="178307" y="35052"/>
                  </a:lnTo>
                  <a:lnTo>
                    <a:pt x="196595" y="35052"/>
                  </a:lnTo>
                  <a:lnTo>
                    <a:pt x="202691" y="3048"/>
                  </a:lnTo>
                  <a:lnTo>
                    <a:pt x="198119" y="1524"/>
                  </a:lnTo>
                  <a:lnTo>
                    <a:pt x="193548" y="1524"/>
                  </a:lnTo>
                  <a:lnTo>
                    <a:pt x="188975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6" name="object 176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7606284" y="4922520"/>
              <a:ext cx="85344" cy="248412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7725155" y="4991100"/>
              <a:ext cx="150875" cy="179831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7904988" y="4991100"/>
              <a:ext cx="153923" cy="179831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4475987" y="5475732"/>
              <a:ext cx="243839" cy="225551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4753355" y="5524500"/>
              <a:ext cx="153924" cy="179831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4945474" y="5524500"/>
              <a:ext cx="193453" cy="179831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5171053" y="5463540"/>
              <a:ext cx="191902" cy="240792"/>
            </a:xfrm>
            <a:prstGeom prst="rect">
              <a:avLst/>
            </a:prstGeom>
          </p:spPr>
        </p:pic>
        <p:pic>
          <p:nvPicPr>
            <p:cNvPr id="183" name="object 183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5490972" y="5524500"/>
              <a:ext cx="164591" cy="179831"/>
            </a:xfrm>
            <a:prstGeom prst="rect">
              <a:avLst/>
            </a:prstGeom>
          </p:spPr>
        </p:pic>
        <p:sp>
          <p:nvSpPr>
            <p:cNvPr id="184" name="object 184"/>
            <p:cNvSpPr/>
            <p:nvPr/>
          </p:nvSpPr>
          <p:spPr>
            <a:xfrm>
              <a:off x="5679948" y="5458967"/>
              <a:ext cx="586740" cy="311150"/>
            </a:xfrm>
            <a:custGeom>
              <a:avLst/>
              <a:gdLst/>
              <a:ahLst/>
              <a:cxnLst/>
              <a:rect l="l" t="t" r="r" b="b"/>
              <a:pathLst>
                <a:path w="586739" h="311150">
                  <a:moveTo>
                    <a:pt x="204216" y="3048"/>
                  </a:moveTo>
                  <a:lnTo>
                    <a:pt x="199644" y="1524"/>
                  </a:lnTo>
                  <a:lnTo>
                    <a:pt x="195072" y="1524"/>
                  </a:lnTo>
                  <a:lnTo>
                    <a:pt x="190500" y="0"/>
                  </a:lnTo>
                  <a:lnTo>
                    <a:pt x="173736" y="0"/>
                  </a:lnTo>
                  <a:lnTo>
                    <a:pt x="157683" y="889"/>
                  </a:lnTo>
                  <a:lnTo>
                    <a:pt x="120396" y="15240"/>
                  </a:lnTo>
                  <a:lnTo>
                    <a:pt x="95961" y="47612"/>
                  </a:lnTo>
                  <a:lnTo>
                    <a:pt x="89916" y="62484"/>
                  </a:lnTo>
                  <a:lnTo>
                    <a:pt x="86868" y="68580"/>
                  </a:lnTo>
                  <a:lnTo>
                    <a:pt x="83820" y="70104"/>
                  </a:lnTo>
                  <a:lnTo>
                    <a:pt x="82296" y="71628"/>
                  </a:lnTo>
                  <a:lnTo>
                    <a:pt x="79248" y="73152"/>
                  </a:lnTo>
                  <a:lnTo>
                    <a:pt x="71628" y="73152"/>
                  </a:lnTo>
                  <a:lnTo>
                    <a:pt x="65532" y="74676"/>
                  </a:lnTo>
                  <a:lnTo>
                    <a:pt x="59436" y="74676"/>
                  </a:lnTo>
                  <a:lnTo>
                    <a:pt x="56388" y="88392"/>
                  </a:lnTo>
                  <a:lnTo>
                    <a:pt x="86868" y="88392"/>
                  </a:lnTo>
                  <a:lnTo>
                    <a:pt x="51816" y="242316"/>
                  </a:lnTo>
                  <a:lnTo>
                    <a:pt x="48006" y="256222"/>
                  </a:lnTo>
                  <a:lnTo>
                    <a:pt x="46240" y="261823"/>
                  </a:lnTo>
                  <a:lnTo>
                    <a:pt x="44196" y="266700"/>
                  </a:lnTo>
                  <a:lnTo>
                    <a:pt x="41148" y="274320"/>
                  </a:lnTo>
                  <a:lnTo>
                    <a:pt x="38100" y="278892"/>
                  </a:lnTo>
                  <a:lnTo>
                    <a:pt x="35052" y="281940"/>
                  </a:lnTo>
                  <a:lnTo>
                    <a:pt x="32004" y="286512"/>
                  </a:lnTo>
                  <a:lnTo>
                    <a:pt x="28956" y="289560"/>
                  </a:lnTo>
                  <a:lnTo>
                    <a:pt x="25908" y="291084"/>
                  </a:lnTo>
                  <a:lnTo>
                    <a:pt x="21336" y="292608"/>
                  </a:lnTo>
                  <a:lnTo>
                    <a:pt x="4572" y="292608"/>
                  </a:lnTo>
                  <a:lnTo>
                    <a:pt x="3048" y="295656"/>
                  </a:lnTo>
                  <a:lnTo>
                    <a:pt x="3048" y="301752"/>
                  </a:lnTo>
                  <a:lnTo>
                    <a:pt x="1524" y="304800"/>
                  </a:lnTo>
                  <a:lnTo>
                    <a:pt x="1524" y="307848"/>
                  </a:lnTo>
                  <a:lnTo>
                    <a:pt x="0" y="310896"/>
                  </a:lnTo>
                  <a:lnTo>
                    <a:pt x="12192" y="310896"/>
                  </a:lnTo>
                  <a:lnTo>
                    <a:pt x="50977" y="300609"/>
                  </a:lnTo>
                  <a:lnTo>
                    <a:pt x="76758" y="269557"/>
                  </a:lnTo>
                  <a:lnTo>
                    <a:pt x="118872" y="88392"/>
                  </a:lnTo>
                  <a:lnTo>
                    <a:pt x="167640" y="88392"/>
                  </a:lnTo>
                  <a:lnTo>
                    <a:pt x="170688" y="68580"/>
                  </a:lnTo>
                  <a:lnTo>
                    <a:pt x="123444" y="68580"/>
                  </a:lnTo>
                  <a:lnTo>
                    <a:pt x="123444" y="64008"/>
                  </a:lnTo>
                  <a:lnTo>
                    <a:pt x="124968" y="56388"/>
                  </a:lnTo>
                  <a:lnTo>
                    <a:pt x="128016" y="50292"/>
                  </a:lnTo>
                  <a:lnTo>
                    <a:pt x="129540" y="42672"/>
                  </a:lnTo>
                  <a:lnTo>
                    <a:pt x="132588" y="36576"/>
                  </a:lnTo>
                  <a:lnTo>
                    <a:pt x="135636" y="32004"/>
                  </a:lnTo>
                  <a:lnTo>
                    <a:pt x="138684" y="25908"/>
                  </a:lnTo>
                  <a:lnTo>
                    <a:pt x="141732" y="22860"/>
                  </a:lnTo>
                  <a:lnTo>
                    <a:pt x="150876" y="16764"/>
                  </a:lnTo>
                  <a:lnTo>
                    <a:pt x="155448" y="15240"/>
                  </a:lnTo>
                  <a:lnTo>
                    <a:pt x="166116" y="15240"/>
                  </a:lnTo>
                  <a:lnTo>
                    <a:pt x="170688" y="16764"/>
                  </a:lnTo>
                  <a:lnTo>
                    <a:pt x="176784" y="22860"/>
                  </a:lnTo>
                  <a:lnTo>
                    <a:pt x="179832" y="35052"/>
                  </a:lnTo>
                  <a:lnTo>
                    <a:pt x="196596" y="35052"/>
                  </a:lnTo>
                  <a:lnTo>
                    <a:pt x="201307" y="15240"/>
                  </a:lnTo>
                  <a:lnTo>
                    <a:pt x="204216" y="3048"/>
                  </a:lnTo>
                  <a:close/>
                </a:path>
                <a:path w="586739" h="311150">
                  <a:moveTo>
                    <a:pt x="586740" y="79248"/>
                  </a:moveTo>
                  <a:lnTo>
                    <a:pt x="580644" y="68580"/>
                  </a:lnTo>
                  <a:lnTo>
                    <a:pt x="531876" y="68580"/>
                  </a:lnTo>
                  <a:lnTo>
                    <a:pt x="530352" y="79248"/>
                  </a:lnTo>
                  <a:lnTo>
                    <a:pt x="536448" y="80772"/>
                  </a:lnTo>
                  <a:lnTo>
                    <a:pt x="541020" y="80772"/>
                  </a:lnTo>
                  <a:lnTo>
                    <a:pt x="542544" y="83820"/>
                  </a:lnTo>
                  <a:lnTo>
                    <a:pt x="545592" y="85344"/>
                  </a:lnTo>
                  <a:lnTo>
                    <a:pt x="547116" y="89916"/>
                  </a:lnTo>
                  <a:lnTo>
                    <a:pt x="547116" y="94488"/>
                  </a:lnTo>
                  <a:lnTo>
                    <a:pt x="531876" y="141732"/>
                  </a:lnTo>
                  <a:lnTo>
                    <a:pt x="502297" y="189953"/>
                  </a:lnTo>
                  <a:lnTo>
                    <a:pt x="489204" y="208788"/>
                  </a:lnTo>
                  <a:lnTo>
                    <a:pt x="473964" y="68580"/>
                  </a:lnTo>
                  <a:lnTo>
                    <a:pt x="445008" y="68580"/>
                  </a:lnTo>
                  <a:lnTo>
                    <a:pt x="443484" y="76200"/>
                  </a:lnTo>
                  <a:lnTo>
                    <a:pt x="441960" y="82296"/>
                  </a:lnTo>
                  <a:lnTo>
                    <a:pt x="441960" y="88392"/>
                  </a:lnTo>
                  <a:lnTo>
                    <a:pt x="438912" y="100584"/>
                  </a:lnTo>
                  <a:lnTo>
                    <a:pt x="435864" y="106680"/>
                  </a:lnTo>
                  <a:lnTo>
                    <a:pt x="432816" y="118872"/>
                  </a:lnTo>
                  <a:lnTo>
                    <a:pt x="426720" y="131064"/>
                  </a:lnTo>
                  <a:lnTo>
                    <a:pt x="423672" y="138684"/>
                  </a:lnTo>
                  <a:lnTo>
                    <a:pt x="419100" y="144780"/>
                  </a:lnTo>
                  <a:lnTo>
                    <a:pt x="416052" y="152400"/>
                  </a:lnTo>
                  <a:lnTo>
                    <a:pt x="405117" y="171475"/>
                  </a:lnTo>
                  <a:lnTo>
                    <a:pt x="386448" y="200812"/>
                  </a:lnTo>
                  <a:lnTo>
                    <a:pt x="381000" y="208788"/>
                  </a:lnTo>
                  <a:lnTo>
                    <a:pt x="367284" y="68580"/>
                  </a:lnTo>
                  <a:lnTo>
                    <a:pt x="316992" y="68580"/>
                  </a:lnTo>
                  <a:lnTo>
                    <a:pt x="313944" y="79248"/>
                  </a:lnTo>
                  <a:lnTo>
                    <a:pt x="320040" y="80772"/>
                  </a:lnTo>
                  <a:lnTo>
                    <a:pt x="323088" y="80772"/>
                  </a:lnTo>
                  <a:lnTo>
                    <a:pt x="326136" y="82296"/>
                  </a:lnTo>
                  <a:lnTo>
                    <a:pt x="327660" y="83820"/>
                  </a:lnTo>
                  <a:lnTo>
                    <a:pt x="330708" y="85344"/>
                  </a:lnTo>
                  <a:lnTo>
                    <a:pt x="332232" y="86868"/>
                  </a:lnTo>
                  <a:lnTo>
                    <a:pt x="333756" y="89916"/>
                  </a:lnTo>
                  <a:lnTo>
                    <a:pt x="333756" y="92964"/>
                  </a:lnTo>
                  <a:lnTo>
                    <a:pt x="335280" y="97536"/>
                  </a:lnTo>
                  <a:lnTo>
                    <a:pt x="335280" y="100584"/>
                  </a:lnTo>
                  <a:lnTo>
                    <a:pt x="336804" y="106680"/>
                  </a:lnTo>
                  <a:lnTo>
                    <a:pt x="336804" y="114300"/>
                  </a:lnTo>
                  <a:lnTo>
                    <a:pt x="353568" y="245364"/>
                  </a:lnTo>
                  <a:lnTo>
                    <a:pt x="379476" y="245364"/>
                  </a:lnTo>
                  <a:lnTo>
                    <a:pt x="401193" y="212217"/>
                  </a:lnTo>
                  <a:lnTo>
                    <a:pt x="420624" y="181356"/>
                  </a:lnTo>
                  <a:lnTo>
                    <a:pt x="443331" y="137858"/>
                  </a:lnTo>
                  <a:lnTo>
                    <a:pt x="449580" y="124968"/>
                  </a:lnTo>
                  <a:lnTo>
                    <a:pt x="463296" y="245364"/>
                  </a:lnTo>
                  <a:lnTo>
                    <a:pt x="486156" y="245364"/>
                  </a:lnTo>
                  <a:lnTo>
                    <a:pt x="522732" y="196596"/>
                  </a:lnTo>
                  <a:lnTo>
                    <a:pt x="544156" y="164236"/>
                  </a:lnTo>
                  <a:lnTo>
                    <a:pt x="566661" y="124993"/>
                  </a:lnTo>
                  <a:lnTo>
                    <a:pt x="575157" y="106680"/>
                  </a:lnTo>
                  <a:lnTo>
                    <a:pt x="583069" y="88392"/>
                  </a:lnTo>
                  <a:lnTo>
                    <a:pt x="586740" y="79248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5" name="object 185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6297237" y="5524500"/>
              <a:ext cx="193478" cy="179831"/>
            </a:xfrm>
            <a:prstGeom prst="rect">
              <a:avLst/>
            </a:prstGeom>
          </p:spPr>
        </p:pic>
        <p:pic>
          <p:nvPicPr>
            <p:cNvPr id="186" name="object 186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6521196" y="5483352"/>
              <a:ext cx="126492" cy="220980"/>
            </a:xfrm>
            <a:prstGeom prst="rect">
              <a:avLst/>
            </a:prstGeom>
          </p:spPr>
        </p:pic>
        <p:pic>
          <p:nvPicPr>
            <p:cNvPr id="187" name="object 187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6675119" y="5524500"/>
              <a:ext cx="153924" cy="179831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6853428" y="5524500"/>
              <a:ext cx="175260" cy="176783"/>
            </a:xfrm>
            <a:prstGeom prst="rect">
              <a:avLst/>
            </a:prstGeom>
          </p:spPr>
        </p:pic>
        <p:sp>
          <p:nvSpPr>
            <p:cNvPr id="189" name="object 189"/>
            <p:cNvSpPr/>
            <p:nvPr/>
          </p:nvSpPr>
          <p:spPr>
            <a:xfrm>
              <a:off x="3422903" y="5300472"/>
              <a:ext cx="4668520" cy="33655"/>
            </a:xfrm>
            <a:custGeom>
              <a:avLst/>
              <a:gdLst/>
              <a:ahLst/>
              <a:cxnLst/>
              <a:rect l="l" t="t" r="r" b="b"/>
              <a:pathLst>
                <a:path w="4668520" h="33654">
                  <a:moveTo>
                    <a:pt x="4668012" y="0"/>
                  </a:moveTo>
                  <a:lnTo>
                    <a:pt x="0" y="0"/>
                  </a:lnTo>
                  <a:lnTo>
                    <a:pt x="0" y="33528"/>
                  </a:lnTo>
                  <a:lnTo>
                    <a:pt x="4668012" y="33528"/>
                  </a:lnTo>
                  <a:lnTo>
                    <a:pt x="4668012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0" name="Slide Number Placeholder 189">
            <a:extLst>
              <a:ext uri="{FF2B5EF4-FFF2-40B4-BE49-F238E27FC236}">
                <a16:creationId xmlns:a16="http://schemas.microsoft.com/office/drawing/2014/main" id="{8FED1497-9627-DDCA-8C6A-310654FA187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108</a:t>
            </a:fld>
            <a:endParaRPr lang="en-US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4736" y="1239012"/>
            <a:ext cx="10265664" cy="678180"/>
            <a:chOff x="554736" y="1239012"/>
            <a:chExt cx="9587865" cy="6781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7784" y="1240536"/>
              <a:ext cx="9581388" cy="67513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7784" y="1242060"/>
              <a:ext cx="9581515" cy="672465"/>
            </a:xfrm>
            <a:custGeom>
              <a:avLst/>
              <a:gdLst/>
              <a:ahLst/>
              <a:cxnLst/>
              <a:rect l="l" t="t" r="r" b="b"/>
              <a:pathLst>
                <a:path w="9581515" h="672464">
                  <a:moveTo>
                    <a:pt x="0" y="0"/>
                  </a:moveTo>
                  <a:lnTo>
                    <a:pt x="9581388" y="0"/>
                  </a:lnTo>
                  <a:lnTo>
                    <a:pt x="9581388" y="672083"/>
                  </a:lnTo>
                  <a:lnTo>
                    <a:pt x="0" y="672083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9036" y="1399032"/>
              <a:ext cx="1940052" cy="30937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673096" y="1402079"/>
              <a:ext cx="693420" cy="381000"/>
            </a:xfrm>
            <a:custGeom>
              <a:avLst/>
              <a:gdLst/>
              <a:ahLst/>
              <a:cxnLst/>
              <a:rect l="l" t="t" r="r" b="b"/>
              <a:pathLst>
                <a:path w="693420" h="381000">
                  <a:moveTo>
                    <a:pt x="179743" y="191884"/>
                  </a:moveTo>
                  <a:lnTo>
                    <a:pt x="175260" y="153924"/>
                  </a:lnTo>
                  <a:lnTo>
                    <a:pt x="156654" y="113830"/>
                  </a:lnTo>
                  <a:lnTo>
                    <a:pt x="141630" y="100469"/>
                  </a:lnTo>
                  <a:lnTo>
                    <a:pt x="141630" y="207365"/>
                  </a:lnTo>
                  <a:lnTo>
                    <a:pt x="141338" y="213360"/>
                  </a:lnTo>
                  <a:lnTo>
                    <a:pt x="140436" y="220218"/>
                  </a:lnTo>
                  <a:lnTo>
                    <a:pt x="138684" y="227076"/>
                  </a:lnTo>
                  <a:lnTo>
                    <a:pt x="137274" y="233032"/>
                  </a:lnTo>
                  <a:lnTo>
                    <a:pt x="114300" y="268224"/>
                  </a:lnTo>
                  <a:lnTo>
                    <a:pt x="108204" y="272796"/>
                  </a:lnTo>
                  <a:lnTo>
                    <a:pt x="100584" y="274320"/>
                  </a:lnTo>
                  <a:lnTo>
                    <a:pt x="91440" y="274320"/>
                  </a:lnTo>
                  <a:lnTo>
                    <a:pt x="50101" y="253746"/>
                  </a:lnTo>
                  <a:lnTo>
                    <a:pt x="35052" y="237744"/>
                  </a:lnTo>
                  <a:lnTo>
                    <a:pt x="35052" y="160020"/>
                  </a:lnTo>
                  <a:lnTo>
                    <a:pt x="41148" y="152400"/>
                  </a:lnTo>
                  <a:lnTo>
                    <a:pt x="51816" y="141732"/>
                  </a:lnTo>
                  <a:lnTo>
                    <a:pt x="56388" y="135636"/>
                  </a:lnTo>
                  <a:lnTo>
                    <a:pt x="65532" y="129540"/>
                  </a:lnTo>
                  <a:lnTo>
                    <a:pt x="71628" y="126492"/>
                  </a:lnTo>
                  <a:lnTo>
                    <a:pt x="76200" y="124968"/>
                  </a:lnTo>
                  <a:lnTo>
                    <a:pt x="79248" y="123444"/>
                  </a:lnTo>
                  <a:lnTo>
                    <a:pt x="83820" y="121920"/>
                  </a:lnTo>
                  <a:lnTo>
                    <a:pt x="89916" y="120396"/>
                  </a:lnTo>
                  <a:lnTo>
                    <a:pt x="103632" y="120396"/>
                  </a:lnTo>
                  <a:lnTo>
                    <a:pt x="111252" y="123444"/>
                  </a:lnTo>
                  <a:lnTo>
                    <a:pt x="117348" y="128016"/>
                  </a:lnTo>
                  <a:lnTo>
                    <a:pt x="123444" y="131064"/>
                  </a:lnTo>
                  <a:lnTo>
                    <a:pt x="140208" y="169164"/>
                  </a:lnTo>
                  <a:lnTo>
                    <a:pt x="141630" y="207365"/>
                  </a:lnTo>
                  <a:lnTo>
                    <a:pt x="141630" y="100469"/>
                  </a:lnTo>
                  <a:lnTo>
                    <a:pt x="100584" y="89916"/>
                  </a:lnTo>
                  <a:lnTo>
                    <a:pt x="88392" y="89916"/>
                  </a:lnTo>
                  <a:lnTo>
                    <a:pt x="76200" y="92964"/>
                  </a:lnTo>
                  <a:lnTo>
                    <a:pt x="70104" y="96012"/>
                  </a:lnTo>
                  <a:lnTo>
                    <a:pt x="65532" y="99060"/>
                  </a:lnTo>
                  <a:lnTo>
                    <a:pt x="53340" y="105156"/>
                  </a:lnTo>
                  <a:lnTo>
                    <a:pt x="48768" y="109728"/>
                  </a:lnTo>
                  <a:lnTo>
                    <a:pt x="42672" y="114300"/>
                  </a:lnTo>
                  <a:lnTo>
                    <a:pt x="30480" y="126492"/>
                  </a:lnTo>
                  <a:lnTo>
                    <a:pt x="30480" y="96012"/>
                  </a:lnTo>
                  <a:lnTo>
                    <a:pt x="28956" y="94488"/>
                  </a:lnTo>
                  <a:lnTo>
                    <a:pt x="25908" y="94488"/>
                  </a:lnTo>
                  <a:lnTo>
                    <a:pt x="24384" y="92964"/>
                  </a:lnTo>
                  <a:lnTo>
                    <a:pt x="6096" y="92964"/>
                  </a:lnTo>
                  <a:lnTo>
                    <a:pt x="4572" y="94488"/>
                  </a:lnTo>
                  <a:lnTo>
                    <a:pt x="1524" y="94488"/>
                  </a:lnTo>
                  <a:lnTo>
                    <a:pt x="0" y="96012"/>
                  </a:lnTo>
                  <a:lnTo>
                    <a:pt x="0" y="377952"/>
                  </a:lnTo>
                  <a:lnTo>
                    <a:pt x="1524" y="379476"/>
                  </a:lnTo>
                  <a:lnTo>
                    <a:pt x="4572" y="379476"/>
                  </a:lnTo>
                  <a:lnTo>
                    <a:pt x="6096" y="381000"/>
                  </a:lnTo>
                  <a:lnTo>
                    <a:pt x="28956" y="381000"/>
                  </a:lnTo>
                  <a:lnTo>
                    <a:pt x="30480" y="379476"/>
                  </a:lnTo>
                  <a:lnTo>
                    <a:pt x="33528" y="379476"/>
                  </a:lnTo>
                  <a:lnTo>
                    <a:pt x="33528" y="377952"/>
                  </a:lnTo>
                  <a:lnTo>
                    <a:pt x="35052" y="377952"/>
                  </a:lnTo>
                  <a:lnTo>
                    <a:pt x="35052" y="275844"/>
                  </a:lnTo>
                  <a:lnTo>
                    <a:pt x="41148" y="280416"/>
                  </a:lnTo>
                  <a:lnTo>
                    <a:pt x="50292" y="289560"/>
                  </a:lnTo>
                  <a:lnTo>
                    <a:pt x="68580" y="301752"/>
                  </a:lnTo>
                  <a:lnTo>
                    <a:pt x="74676" y="303276"/>
                  </a:lnTo>
                  <a:lnTo>
                    <a:pt x="79248" y="304800"/>
                  </a:lnTo>
                  <a:lnTo>
                    <a:pt x="83820" y="304800"/>
                  </a:lnTo>
                  <a:lnTo>
                    <a:pt x="89916" y="306324"/>
                  </a:lnTo>
                  <a:lnTo>
                    <a:pt x="94488" y="306324"/>
                  </a:lnTo>
                  <a:lnTo>
                    <a:pt x="138772" y="293852"/>
                  </a:lnTo>
                  <a:lnTo>
                    <a:pt x="168021" y="260032"/>
                  </a:lnTo>
                  <a:lnTo>
                    <a:pt x="178676" y="219075"/>
                  </a:lnTo>
                  <a:lnTo>
                    <a:pt x="179717" y="199644"/>
                  </a:lnTo>
                  <a:lnTo>
                    <a:pt x="179743" y="191884"/>
                  </a:lnTo>
                  <a:close/>
                </a:path>
                <a:path w="693420" h="381000">
                  <a:moveTo>
                    <a:pt x="286512" y="269748"/>
                  </a:moveTo>
                  <a:lnTo>
                    <a:pt x="284988" y="266700"/>
                  </a:lnTo>
                  <a:lnTo>
                    <a:pt x="284988" y="263652"/>
                  </a:lnTo>
                  <a:lnTo>
                    <a:pt x="283464" y="260604"/>
                  </a:lnTo>
                  <a:lnTo>
                    <a:pt x="281940" y="259080"/>
                  </a:lnTo>
                  <a:lnTo>
                    <a:pt x="280416" y="256032"/>
                  </a:lnTo>
                  <a:lnTo>
                    <a:pt x="277368" y="256032"/>
                  </a:lnTo>
                  <a:lnTo>
                    <a:pt x="271272" y="252984"/>
                  </a:lnTo>
                  <a:lnTo>
                    <a:pt x="254508" y="252984"/>
                  </a:lnTo>
                  <a:lnTo>
                    <a:pt x="252984" y="254508"/>
                  </a:lnTo>
                  <a:lnTo>
                    <a:pt x="246888" y="257556"/>
                  </a:lnTo>
                  <a:lnTo>
                    <a:pt x="243840" y="260604"/>
                  </a:lnTo>
                  <a:lnTo>
                    <a:pt x="242316" y="263652"/>
                  </a:lnTo>
                  <a:lnTo>
                    <a:pt x="242316" y="266700"/>
                  </a:lnTo>
                  <a:lnTo>
                    <a:pt x="240792" y="269748"/>
                  </a:lnTo>
                  <a:lnTo>
                    <a:pt x="240792" y="288036"/>
                  </a:lnTo>
                  <a:lnTo>
                    <a:pt x="242316" y="291084"/>
                  </a:lnTo>
                  <a:lnTo>
                    <a:pt x="242316" y="294132"/>
                  </a:lnTo>
                  <a:lnTo>
                    <a:pt x="243840" y="295656"/>
                  </a:lnTo>
                  <a:lnTo>
                    <a:pt x="245364" y="298704"/>
                  </a:lnTo>
                  <a:lnTo>
                    <a:pt x="246888" y="300228"/>
                  </a:lnTo>
                  <a:lnTo>
                    <a:pt x="249936" y="301752"/>
                  </a:lnTo>
                  <a:lnTo>
                    <a:pt x="252984" y="301752"/>
                  </a:lnTo>
                  <a:lnTo>
                    <a:pt x="256032" y="303276"/>
                  </a:lnTo>
                  <a:lnTo>
                    <a:pt x="272796" y="303276"/>
                  </a:lnTo>
                  <a:lnTo>
                    <a:pt x="274320" y="301752"/>
                  </a:lnTo>
                  <a:lnTo>
                    <a:pt x="277368" y="301752"/>
                  </a:lnTo>
                  <a:lnTo>
                    <a:pt x="280416" y="300228"/>
                  </a:lnTo>
                  <a:lnTo>
                    <a:pt x="281940" y="298704"/>
                  </a:lnTo>
                  <a:lnTo>
                    <a:pt x="283464" y="295656"/>
                  </a:lnTo>
                  <a:lnTo>
                    <a:pt x="284988" y="294132"/>
                  </a:lnTo>
                  <a:lnTo>
                    <a:pt x="284988" y="291084"/>
                  </a:lnTo>
                  <a:lnTo>
                    <a:pt x="286512" y="288036"/>
                  </a:lnTo>
                  <a:lnTo>
                    <a:pt x="286512" y="269748"/>
                  </a:lnTo>
                  <a:close/>
                </a:path>
                <a:path w="693420" h="381000">
                  <a:moveTo>
                    <a:pt x="286512" y="117348"/>
                  </a:moveTo>
                  <a:lnTo>
                    <a:pt x="284988" y="114300"/>
                  </a:lnTo>
                  <a:lnTo>
                    <a:pt x="284988" y="111252"/>
                  </a:lnTo>
                  <a:lnTo>
                    <a:pt x="283464" y="108204"/>
                  </a:lnTo>
                  <a:lnTo>
                    <a:pt x="280416" y="105156"/>
                  </a:lnTo>
                  <a:lnTo>
                    <a:pt x="274320" y="102108"/>
                  </a:lnTo>
                  <a:lnTo>
                    <a:pt x="252984" y="102108"/>
                  </a:lnTo>
                  <a:lnTo>
                    <a:pt x="246888" y="105156"/>
                  </a:lnTo>
                  <a:lnTo>
                    <a:pt x="243840" y="108204"/>
                  </a:lnTo>
                  <a:lnTo>
                    <a:pt x="242316" y="111252"/>
                  </a:lnTo>
                  <a:lnTo>
                    <a:pt x="242316" y="114300"/>
                  </a:lnTo>
                  <a:lnTo>
                    <a:pt x="240792" y="117348"/>
                  </a:lnTo>
                  <a:lnTo>
                    <a:pt x="240792" y="135636"/>
                  </a:lnTo>
                  <a:lnTo>
                    <a:pt x="242316" y="138684"/>
                  </a:lnTo>
                  <a:lnTo>
                    <a:pt x="242316" y="141732"/>
                  </a:lnTo>
                  <a:lnTo>
                    <a:pt x="243840" y="144780"/>
                  </a:lnTo>
                  <a:lnTo>
                    <a:pt x="246888" y="147828"/>
                  </a:lnTo>
                  <a:lnTo>
                    <a:pt x="252984" y="150876"/>
                  </a:lnTo>
                  <a:lnTo>
                    <a:pt x="256032" y="150876"/>
                  </a:lnTo>
                  <a:lnTo>
                    <a:pt x="259080" y="152400"/>
                  </a:lnTo>
                  <a:lnTo>
                    <a:pt x="268224" y="152400"/>
                  </a:lnTo>
                  <a:lnTo>
                    <a:pt x="272796" y="150876"/>
                  </a:lnTo>
                  <a:lnTo>
                    <a:pt x="274320" y="150876"/>
                  </a:lnTo>
                  <a:lnTo>
                    <a:pt x="280416" y="147828"/>
                  </a:lnTo>
                  <a:lnTo>
                    <a:pt x="283464" y="144780"/>
                  </a:lnTo>
                  <a:lnTo>
                    <a:pt x="284988" y="141732"/>
                  </a:lnTo>
                  <a:lnTo>
                    <a:pt x="284988" y="138684"/>
                  </a:lnTo>
                  <a:lnTo>
                    <a:pt x="286512" y="135636"/>
                  </a:lnTo>
                  <a:lnTo>
                    <a:pt x="286512" y="117348"/>
                  </a:lnTo>
                  <a:close/>
                </a:path>
                <a:path w="693420" h="381000">
                  <a:moveTo>
                    <a:pt x="693420" y="10668"/>
                  </a:moveTo>
                  <a:lnTo>
                    <a:pt x="638365" y="952"/>
                  </a:lnTo>
                  <a:lnTo>
                    <a:pt x="618744" y="0"/>
                  </a:lnTo>
                  <a:lnTo>
                    <a:pt x="602119" y="1130"/>
                  </a:lnTo>
                  <a:lnTo>
                    <a:pt x="556260" y="16764"/>
                  </a:lnTo>
                  <a:lnTo>
                    <a:pt x="518325" y="50419"/>
                  </a:lnTo>
                  <a:lnTo>
                    <a:pt x="487870" y="99250"/>
                  </a:lnTo>
                  <a:lnTo>
                    <a:pt x="473964" y="138684"/>
                  </a:lnTo>
                  <a:lnTo>
                    <a:pt x="465772" y="177546"/>
                  </a:lnTo>
                  <a:lnTo>
                    <a:pt x="463296" y="211836"/>
                  </a:lnTo>
                  <a:lnTo>
                    <a:pt x="464693" y="233299"/>
                  </a:lnTo>
                  <a:lnTo>
                    <a:pt x="484632" y="281940"/>
                  </a:lnTo>
                  <a:lnTo>
                    <a:pt x="527697" y="303377"/>
                  </a:lnTo>
                  <a:lnTo>
                    <a:pt x="547116" y="304800"/>
                  </a:lnTo>
                  <a:lnTo>
                    <a:pt x="568807" y="304215"/>
                  </a:lnTo>
                  <a:lnTo>
                    <a:pt x="611619" y="299021"/>
                  </a:lnTo>
                  <a:lnTo>
                    <a:pt x="646176" y="231648"/>
                  </a:lnTo>
                  <a:lnTo>
                    <a:pt x="614172" y="250126"/>
                  </a:lnTo>
                  <a:lnTo>
                    <a:pt x="608977" y="258013"/>
                  </a:lnTo>
                  <a:lnTo>
                    <a:pt x="574395" y="283298"/>
                  </a:lnTo>
                  <a:lnTo>
                    <a:pt x="551688" y="286512"/>
                  </a:lnTo>
                  <a:lnTo>
                    <a:pt x="540829" y="285394"/>
                  </a:lnTo>
                  <a:lnTo>
                    <a:pt x="510222" y="260845"/>
                  </a:lnTo>
                  <a:lnTo>
                    <a:pt x="504444" y="220980"/>
                  </a:lnTo>
                  <a:lnTo>
                    <a:pt x="505320" y="199834"/>
                  </a:lnTo>
                  <a:lnTo>
                    <a:pt x="512800" y="154114"/>
                  </a:lnTo>
                  <a:lnTo>
                    <a:pt x="527392" y="105803"/>
                  </a:lnTo>
                  <a:lnTo>
                    <a:pt x="547966" y="66319"/>
                  </a:lnTo>
                  <a:lnTo>
                    <a:pt x="573684" y="37172"/>
                  </a:lnTo>
                  <a:lnTo>
                    <a:pt x="615683" y="19812"/>
                  </a:lnTo>
                  <a:lnTo>
                    <a:pt x="626262" y="20650"/>
                  </a:lnTo>
                  <a:lnTo>
                    <a:pt x="656082" y="47053"/>
                  </a:lnTo>
                  <a:lnTo>
                    <a:pt x="659892" y="70104"/>
                  </a:lnTo>
                  <a:lnTo>
                    <a:pt x="681228" y="70104"/>
                  </a:lnTo>
                  <a:lnTo>
                    <a:pt x="693420" y="106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66515" y="1578864"/>
              <a:ext cx="178308" cy="21945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742944" y="1402079"/>
              <a:ext cx="687705" cy="304800"/>
            </a:xfrm>
            <a:custGeom>
              <a:avLst/>
              <a:gdLst/>
              <a:ahLst/>
              <a:cxnLst/>
              <a:rect l="l" t="t" r="r" b="b"/>
              <a:pathLst>
                <a:path w="687704" h="304800">
                  <a:moveTo>
                    <a:pt x="269748" y="204216"/>
                  </a:moveTo>
                  <a:lnTo>
                    <a:pt x="0" y="204216"/>
                  </a:lnTo>
                  <a:lnTo>
                    <a:pt x="0" y="233172"/>
                  </a:lnTo>
                  <a:lnTo>
                    <a:pt x="269748" y="233172"/>
                  </a:lnTo>
                  <a:lnTo>
                    <a:pt x="269748" y="204216"/>
                  </a:lnTo>
                  <a:close/>
                </a:path>
                <a:path w="687704" h="304800">
                  <a:moveTo>
                    <a:pt x="269748" y="114300"/>
                  </a:moveTo>
                  <a:lnTo>
                    <a:pt x="0" y="114300"/>
                  </a:lnTo>
                  <a:lnTo>
                    <a:pt x="0" y="143256"/>
                  </a:lnTo>
                  <a:lnTo>
                    <a:pt x="269748" y="143256"/>
                  </a:lnTo>
                  <a:lnTo>
                    <a:pt x="269748" y="114300"/>
                  </a:lnTo>
                  <a:close/>
                </a:path>
                <a:path w="687704" h="304800">
                  <a:moveTo>
                    <a:pt x="687324" y="10668"/>
                  </a:moveTo>
                  <a:lnTo>
                    <a:pt x="632460" y="952"/>
                  </a:lnTo>
                  <a:lnTo>
                    <a:pt x="614172" y="0"/>
                  </a:lnTo>
                  <a:lnTo>
                    <a:pt x="596658" y="1130"/>
                  </a:lnTo>
                  <a:lnTo>
                    <a:pt x="550164" y="16764"/>
                  </a:lnTo>
                  <a:lnTo>
                    <a:pt x="512229" y="50419"/>
                  </a:lnTo>
                  <a:lnTo>
                    <a:pt x="482346" y="99250"/>
                  </a:lnTo>
                  <a:lnTo>
                    <a:pt x="467868" y="138684"/>
                  </a:lnTo>
                  <a:lnTo>
                    <a:pt x="459676" y="177546"/>
                  </a:lnTo>
                  <a:lnTo>
                    <a:pt x="457200" y="211836"/>
                  </a:lnTo>
                  <a:lnTo>
                    <a:pt x="458597" y="233299"/>
                  </a:lnTo>
                  <a:lnTo>
                    <a:pt x="478536" y="281940"/>
                  </a:lnTo>
                  <a:lnTo>
                    <a:pt x="521601" y="303377"/>
                  </a:lnTo>
                  <a:lnTo>
                    <a:pt x="541020" y="304800"/>
                  </a:lnTo>
                  <a:lnTo>
                    <a:pt x="563346" y="304215"/>
                  </a:lnTo>
                  <a:lnTo>
                    <a:pt x="605739" y="299021"/>
                  </a:lnTo>
                  <a:lnTo>
                    <a:pt x="640080" y="231648"/>
                  </a:lnTo>
                  <a:lnTo>
                    <a:pt x="613905" y="241388"/>
                  </a:lnTo>
                  <a:lnTo>
                    <a:pt x="608647" y="250126"/>
                  </a:lnTo>
                  <a:lnTo>
                    <a:pt x="580250" y="277825"/>
                  </a:lnTo>
                  <a:lnTo>
                    <a:pt x="545592" y="286512"/>
                  </a:lnTo>
                  <a:lnTo>
                    <a:pt x="534746" y="285394"/>
                  </a:lnTo>
                  <a:lnTo>
                    <a:pt x="504774" y="260845"/>
                  </a:lnTo>
                  <a:lnTo>
                    <a:pt x="498348" y="220980"/>
                  </a:lnTo>
                  <a:lnTo>
                    <a:pt x="499224" y="199834"/>
                  </a:lnTo>
                  <a:lnTo>
                    <a:pt x="506704" y="154114"/>
                  </a:lnTo>
                  <a:lnTo>
                    <a:pt x="521296" y="105803"/>
                  </a:lnTo>
                  <a:lnTo>
                    <a:pt x="541870" y="66319"/>
                  </a:lnTo>
                  <a:lnTo>
                    <a:pt x="567588" y="37172"/>
                  </a:lnTo>
                  <a:lnTo>
                    <a:pt x="609600" y="19812"/>
                  </a:lnTo>
                  <a:lnTo>
                    <a:pt x="620166" y="20650"/>
                  </a:lnTo>
                  <a:lnTo>
                    <a:pt x="649986" y="47053"/>
                  </a:lnTo>
                  <a:lnTo>
                    <a:pt x="653796" y="70104"/>
                  </a:lnTo>
                  <a:lnTo>
                    <a:pt x="675132" y="70104"/>
                  </a:lnTo>
                  <a:lnTo>
                    <a:pt x="687324" y="106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30268" y="1633728"/>
              <a:ext cx="140208" cy="16459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45736" y="1456944"/>
              <a:ext cx="240791" cy="24079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157215" y="1402080"/>
              <a:ext cx="231775" cy="304800"/>
            </a:xfrm>
            <a:custGeom>
              <a:avLst/>
              <a:gdLst/>
              <a:ahLst/>
              <a:cxnLst/>
              <a:rect l="l" t="t" r="r" b="b"/>
              <a:pathLst>
                <a:path w="231775" h="304800">
                  <a:moveTo>
                    <a:pt x="156972" y="0"/>
                  </a:moveTo>
                  <a:lnTo>
                    <a:pt x="108108" y="9644"/>
                  </a:lnTo>
                  <a:lnTo>
                    <a:pt x="66865" y="37147"/>
                  </a:lnTo>
                  <a:lnTo>
                    <a:pt x="34456" y="81462"/>
                  </a:lnTo>
                  <a:lnTo>
                    <a:pt x="17835" y="118467"/>
                  </a:lnTo>
                  <a:lnTo>
                    <a:pt x="5786" y="158686"/>
                  </a:lnTo>
                  <a:lnTo>
                    <a:pt x="0" y="211836"/>
                  </a:lnTo>
                  <a:lnTo>
                    <a:pt x="1404" y="233291"/>
                  </a:lnTo>
                  <a:lnTo>
                    <a:pt x="21336" y="281939"/>
                  </a:lnTo>
                  <a:lnTo>
                    <a:pt x="64412" y="303371"/>
                  </a:lnTo>
                  <a:lnTo>
                    <a:pt x="83820" y="304800"/>
                  </a:lnTo>
                  <a:lnTo>
                    <a:pt x="106156" y="304204"/>
                  </a:lnTo>
                  <a:lnTo>
                    <a:pt x="127635" y="302323"/>
                  </a:lnTo>
                  <a:lnTo>
                    <a:pt x="148542" y="299013"/>
                  </a:lnTo>
                  <a:lnTo>
                    <a:pt x="169163" y="294132"/>
                  </a:lnTo>
                  <a:lnTo>
                    <a:pt x="182880" y="231648"/>
                  </a:lnTo>
                  <a:lnTo>
                    <a:pt x="161544" y="231648"/>
                  </a:lnTo>
                  <a:lnTo>
                    <a:pt x="156710" y="241387"/>
                  </a:lnTo>
                  <a:lnTo>
                    <a:pt x="151447" y="250126"/>
                  </a:lnTo>
                  <a:lnTo>
                    <a:pt x="123920" y="277820"/>
                  </a:lnTo>
                  <a:lnTo>
                    <a:pt x="117348" y="280416"/>
                  </a:lnTo>
                  <a:lnTo>
                    <a:pt x="111323" y="283297"/>
                  </a:lnTo>
                  <a:lnTo>
                    <a:pt x="104584" y="285178"/>
                  </a:lnTo>
                  <a:lnTo>
                    <a:pt x="96988" y="286202"/>
                  </a:lnTo>
                  <a:lnTo>
                    <a:pt x="88392" y="286512"/>
                  </a:lnTo>
                  <a:lnTo>
                    <a:pt x="77557" y="285392"/>
                  </a:lnTo>
                  <a:lnTo>
                    <a:pt x="47577" y="260842"/>
                  </a:lnTo>
                  <a:lnTo>
                    <a:pt x="41148" y="220980"/>
                  </a:lnTo>
                  <a:lnTo>
                    <a:pt x="42029" y="199834"/>
                  </a:lnTo>
                  <a:lnTo>
                    <a:pt x="49506" y="154114"/>
                  </a:lnTo>
                  <a:lnTo>
                    <a:pt x="64103" y="105798"/>
                  </a:lnTo>
                  <a:lnTo>
                    <a:pt x="84677" y="66317"/>
                  </a:lnTo>
                  <a:lnTo>
                    <a:pt x="110394" y="37171"/>
                  </a:lnTo>
                  <a:lnTo>
                    <a:pt x="152400" y="19812"/>
                  </a:lnTo>
                  <a:lnTo>
                    <a:pt x="162972" y="20645"/>
                  </a:lnTo>
                  <a:lnTo>
                    <a:pt x="192786" y="47053"/>
                  </a:lnTo>
                  <a:lnTo>
                    <a:pt x="196596" y="70104"/>
                  </a:lnTo>
                  <a:lnTo>
                    <a:pt x="217932" y="70104"/>
                  </a:lnTo>
                  <a:lnTo>
                    <a:pt x="231648" y="10668"/>
                  </a:lnTo>
                  <a:lnTo>
                    <a:pt x="193548" y="3048"/>
                  </a:lnTo>
                  <a:lnTo>
                    <a:pt x="166115" y="261"/>
                  </a:lnTo>
                  <a:lnTo>
                    <a:pt x="1569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75147" y="1633728"/>
              <a:ext cx="169163" cy="164591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86485" y="2479548"/>
            <a:ext cx="9581515" cy="6634988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0BF9D16-3F54-2F73-34C9-3F6047A3893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109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_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12192000" cy="91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CCE4B7-F380-C48A-DFC0-819C5C77F15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1876" y="1085088"/>
            <a:ext cx="11043522" cy="675640"/>
            <a:chOff x="531876" y="1085088"/>
            <a:chExt cx="9589135" cy="675640"/>
          </a:xfrm>
        </p:grpSpPr>
        <p:sp>
          <p:nvSpPr>
            <p:cNvPr id="3" name="object 3"/>
            <p:cNvSpPr/>
            <p:nvPr/>
          </p:nvSpPr>
          <p:spPr>
            <a:xfrm>
              <a:off x="534924" y="1088136"/>
              <a:ext cx="9583420" cy="669290"/>
            </a:xfrm>
            <a:custGeom>
              <a:avLst/>
              <a:gdLst/>
              <a:ahLst/>
              <a:cxnLst/>
              <a:rect l="l" t="t" r="r" b="b"/>
              <a:pathLst>
                <a:path w="9583420" h="669289">
                  <a:moveTo>
                    <a:pt x="9582912" y="0"/>
                  </a:moveTo>
                  <a:lnTo>
                    <a:pt x="0" y="0"/>
                  </a:lnTo>
                  <a:lnTo>
                    <a:pt x="0" y="669036"/>
                  </a:lnTo>
                  <a:lnTo>
                    <a:pt x="9582912" y="669036"/>
                  </a:lnTo>
                  <a:lnTo>
                    <a:pt x="95829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33400" y="1086612"/>
              <a:ext cx="9585960" cy="12700"/>
            </a:xfrm>
            <a:custGeom>
              <a:avLst/>
              <a:gdLst/>
              <a:ahLst/>
              <a:cxnLst/>
              <a:rect l="l" t="t" r="r" b="b"/>
              <a:pathLst>
                <a:path w="9585960" h="12700">
                  <a:moveTo>
                    <a:pt x="0" y="12191"/>
                  </a:moveTo>
                  <a:lnTo>
                    <a:pt x="9585959" y="12191"/>
                  </a:lnTo>
                  <a:lnTo>
                    <a:pt x="9585960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A8B7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33400" y="1098804"/>
              <a:ext cx="9585960" cy="12700"/>
            </a:xfrm>
            <a:custGeom>
              <a:avLst/>
              <a:gdLst/>
              <a:ahLst/>
              <a:cxnLst/>
              <a:rect l="l" t="t" r="r" b="b"/>
              <a:pathLst>
                <a:path w="9585960" h="12700">
                  <a:moveTo>
                    <a:pt x="0" y="0"/>
                  </a:moveTo>
                  <a:lnTo>
                    <a:pt x="0" y="12191"/>
                  </a:lnTo>
                  <a:lnTo>
                    <a:pt x="9585960" y="12191"/>
                  </a:lnTo>
                  <a:lnTo>
                    <a:pt x="95859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B7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33400" y="1110996"/>
              <a:ext cx="9585960" cy="9525"/>
            </a:xfrm>
            <a:custGeom>
              <a:avLst/>
              <a:gdLst/>
              <a:ahLst/>
              <a:cxnLst/>
              <a:rect l="l" t="t" r="r" b="b"/>
              <a:pathLst>
                <a:path w="9585960" h="9525">
                  <a:moveTo>
                    <a:pt x="0" y="0"/>
                  </a:moveTo>
                  <a:lnTo>
                    <a:pt x="0" y="9143"/>
                  </a:lnTo>
                  <a:lnTo>
                    <a:pt x="9585960" y="9143"/>
                  </a:lnTo>
                  <a:lnTo>
                    <a:pt x="95859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B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33400" y="1120140"/>
              <a:ext cx="9585960" cy="21590"/>
            </a:xfrm>
            <a:custGeom>
              <a:avLst/>
              <a:gdLst/>
              <a:ahLst/>
              <a:cxnLst/>
              <a:rect l="l" t="t" r="r" b="b"/>
              <a:pathLst>
                <a:path w="9585960" h="21590">
                  <a:moveTo>
                    <a:pt x="0" y="0"/>
                  </a:moveTo>
                  <a:lnTo>
                    <a:pt x="0" y="21335"/>
                  </a:lnTo>
                  <a:lnTo>
                    <a:pt x="9585960" y="21335"/>
                  </a:lnTo>
                  <a:lnTo>
                    <a:pt x="95859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B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33400" y="1141476"/>
              <a:ext cx="9585960" cy="10795"/>
            </a:xfrm>
            <a:custGeom>
              <a:avLst/>
              <a:gdLst/>
              <a:ahLst/>
              <a:cxnLst/>
              <a:rect l="l" t="t" r="r" b="b"/>
              <a:pathLst>
                <a:path w="9585960" h="10794">
                  <a:moveTo>
                    <a:pt x="0" y="0"/>
                  </a:moveTo>
                  <a:lnTo>
                    <a:pt x="0" y="10668"/>
                  </a:lnTo>
                  <a:lnTo>
                    <a:pt x="9585959" y="10668"/>
                  </a:lnTo>
                  <a:lnTo>
                    <a:pt x="95859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B5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33400" y="1152144"/>
              <a:ext cx="9585960" cy="9525"/>
            </a:xfrm>
            <a:custGeom>
              <a:avLst/>
              <a:gdLst/>
              <a:ahLst/>
              <a:cxnLst/>
              <a:rect l="l" t="t" r="r" b="b"/>
              <a:pathLst>
                <a:path w="9585960" h="9525">
                  <a:moveTo>
                    <a:pt x="0" y="0"/>
                  </a:moveTo>
                  <a:lnTo>
                    <a:pt x="0" y="9143"/>
                  </a:lnTo>
                  <a:lnTo>
                    <a:pt x="9585960" y="9143"/>
                  </a:lnTo>
                  <a:lnTo>
                    <a:pt x="95859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B5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33400" y="1161288"/>
              <a:ext cx="9585960" cy="21590"/>
            </a:xfrm>
            <a:custGeom>
              <a:avLst/>
              <a:gdLst/>
              <a:ahLst/>
              <a:cxnLst/>
              <a:rect l="l" t="t" r="r" b="b"/>
              <a:pathLst>
                <a:path w="9585960" h="21590">
                  <a:moveTo>
                    <a:pt x="0" y="21336"/>
                  </a:moveTo>
                  <a:lnTo>
                    <a:pt x="9585959" y="21336"/>
                  </a:lnTo>
                  <a:lnTo>
                    <a:pt x="9585960" y="0"/>
                  </a:lnTo>
                  <a:lnTo>
                    <a:pt x="0" y="0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A5B4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33400" y="1182624"/>
              <a:ext cx="9585960" cy="12700"/>
            </a:xfrm>
            <a:custGeom>
              <a:avLst/>
              <a:gdLst/>
              <a:ahLst/>
              <a:cxnLst/>
              <a:rect l="l" t="t" r="r" b="b"/>
              <a:pathLst>
                <a:path w="9585960" h="12700">
                  <a:moveTo>
                    <a:pt x="0" y="12191"/>
                  </a:moveTo>
                  <a:lnTo>
                    <a:pt x="9585960" y="12191"/>
                  </a:lnTo>
                  <a:lnTo>
                    <a:pt x="9585960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A4B4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33400" y="1194816"/>
              <a:ext cx="9585960" cy="7620"/>
            </a:xfrm>
            <a:custGeom>
              <a:avLst/>
              <a:gdLst/>
              <a:ahLst/>
              <a:cxnLst/>
              <a:rect l="l" t="t" r="r" b="b"/>
              <a:pathLst>
                <a:path w="9585960" h="7619">
                  <a:moveTo>
                    <a:pt x="0" y="0"/>
                  </a:moveTo>
                  <a:lnTo>
                    <a:pt x="0" y="7619"/>
                  </a:lnTo>
                  <a:lnTo>
                    <a:pt x="9585959" y="7619"/>
                  </a:lnTo>
                  <a:lnTo>
                    <a:pt x="95859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B3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33400" y="1202436"/>
              <a:ext cx="9585960" cy="24765"/>
            </a:xfrm>
            <a:custGeom>
              <a:avLst/>
              <a:gdLst/>
              <a:ahLst/>
              <a:cxnLst/>
              <a:rect l="l" t="t" r="r" b="b"/>
              <a:pathLst>
                <a:path w="9585960" h="24765">
                  <a:moveTo>
                    <a:pt x="0" y="0"/>
                  </a:moveTo>
                  <a:lnTo>
                    <a:pt x="0" y="24384"/>
                  </a:lnTo>
                  <a:lnTo>
                    <a:pt x="9585959" y="24384"/>
                  </a:lnTo>
                  <a:lnTo>
                    <a:pt x="95859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B3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33400" y="1226820"/>
              <a:ext cx="9585960" cy="9525"/>
            </a:xfrm>
            <a:custGeom>
              <a:avLst/>
              <a:gdLst/>
              <a:ahLst/>
              <a:cxnLst/>
              <a:rect l="l" t="t" r="r" b="b"/>
              <a:pathLst>
                <a:path w="9585960" h="9525">
                  <a:moveTo>
                    <a:pt x="0" y="0"/>
                  </a:moveTo>
                  <a:lnTo>
                    <a:pt x="0" y="9143"/>
                  </a:lnTo>
                  <a:lnTo>
                    <a:pt x="9585960" y="9143"/>
                  </a:lnTo>
                  <a:lnTo>
                    <a:pt x="95859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B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33400" y="1235964"/>
              <a:ext cx="9585960" cy="12700"/>
            </a:xfrm>
            <a:custGeom>
              <a:avLst/>
              <a:gdLst/>
              <a:ahLst/>
              <a:cxnLst/>
              <a:rect l="l" t="t" r="r" b="b"/>
              <a:pathLst>
                <a:path w="9585960" h="12700">
                  <a:moveTo>
                    <a:pt x="0" y="0"/>
                  </a:moveTo>
                  <a:lnTo>
                    <a:pt x="0" y="12191"/>
                  </a:lnTo>
                  <a:lnTo>
                    <a:pt x="9585960" y="12191"/>
                  </a:lnTo>
                  <a:lnTo>
                    <a:pt x="95859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B2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33400" y="1248156"/>
              <a:ext cx="9585960" cy="20320"/>
            </a:xfrm>
            <a:custGeom>
              <a:avLst/>
              <a:gdLst/>
              <a:ahLst/>
              <a:cxnLst/>
              <a:rect l="l" t="t" r="r" b="b"/>
              <a:pathLst>
                <a:path w="9585960" h="20319">
                  <a:moveTo>
                    <a:pt x="0" y="0"/>
                  </a:moveTo>
                  <a:lnTo>
                    <a:pt x="0" y="19812"/>
                  </a:lnTo>
                  <a:lnTo>
                    <a:pt x="9585960" y="19812"/>
                  </a:lnTo>
                  <a:lnTo>
                    <a:pt x="95859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B1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33400" y="1267968"/>
              <a:ext cx="9585960" cy="9525"/>
            </a:xfrm>
            <a:custGeom>
              <a:avLst/>
              <a:gdLst/>
              <a:ahLst/>
              <a:cxnLst/>
              <a:rect l="l" t="t" r="r" b="b"/>
              <a:pathLst>
                <a:path w="9585960" h="9525">
                  <a:moveTo>
                    <a:pt x="0" y="0"/>
                  </a:moveTo>
                  <a:lnTo>
                    <a:pt x="0" y="9144"/>
                  </a:lnTo>
                  <a:lnTo>
                    <a:pt x="9585960" y="9144"/>
                  </a:lnTo>
                  <a:lnTo>
                    <a:pt x="95859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1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33400" y="1277112"/>
              <a:ext cx="9585960" cy="12700"/>
            </a:xfrm>
            <a:custGeom>
              <a:avLst/>
              <a:gdLst/>
              <a:ahLst/>
              <a:cxnLst/>
              <a:rect l="l" t="t" r="r" b="b"/>
              <a:pathLst>
                <a:path w="9585960" h="12700">
                  <a:moveTo>
                    <a:pt x="0" y="0"/>
                  </a:moveTo>
                  <a:lnTo>
                    <a:pt x="0" y="12191"/>
                  </a:lnTo>
                  <a:lnTo>
                    <a:pt x="9585959" y="12191"/>
                  </a:lnTo>
                  <a:lnTo>
                    <a:pt x="95859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0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33400" y="1289304"/>
              <a:ext cx="9585960" cy="20320"/>
            </a:xfrm>
            <a:custGeom>
              <a:avLst/>
              <a:gdLst/>
              <a:ahLst/>
              <a:cxnLst/>
              <a:rect l="l" t="t" r="r" b="b"/>
              <a:pathLst>
                <a:path w="9585960" h="20319">
                  <a:moveTo>
                    <a:pt x="0" y="0"/>
                  </a:moveTo>
                  <a:lnTo>
                    <a:pt x="0" y="19812"/>
                  </a:lnTo>
                  <a:lnTo>
                    <a:pt x="9585960" y="19812"/>
                  </a:lnTo>
                  <a:lnTo>
                    <a:pt x="95859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B0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33400" y="1309116"/>
              <a:ext cx="9585960" cy="9525"/>
            </a:xfrm>
            <a:custGeom>
              <a:avLst/>
              <a:gdLst/>
              <a:ahLst/>
              <a:cxnLst/>
              <a:rect l="l" t="t" r="r" b="b"/>
              <a:pathLst>
                <a:path w="9585960" h="9525">
                  <a:moveTo>
                    <a:pt x="0" y="0"/>
                  </a:moveTo>
                  <a:lnTo>
                    <a:pt x="0" y="9143"/>
                  </a:lnTo>
                  <a:lnTo>
                    <a:pt x="9585959" y="9143"/>
                  </a:lnTo>
                  <a:lnTo>
                    <a:pt x="95859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AF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33400" y="1318260"/>
              <a:ext cx="9585960" cy="12700"/>
            </a:xfrm>
            <a:custGeom>
              <a:avLst/>
              <a:gdLst/>
              <a:ahLst/>
              <a:cxnLst/>
              <a:rect l="l" t="t" r="r" b="b"/>
              <a:pathLst>
                <a:path w="9585960" h="12700">
                  <a:moveTo>
                    <a:pt x="0" y="0"/>
                  </a:moveTo>
                  <a:lnTo>
                    <a:pt x="0" y="12191"/>
                  </a:lnTo>
                  <a:lnTo>
                    <a:pt x="9585960" y="12191"/>
                  </a:lnTo>
                  <a:lnTo>
                    <a:pt x="95859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AF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33400" y="1330452"/>
              <a:ext cx="9585960" cy="21590"/>
            </a:xfrm>
            <a:custGeom>
              <a:avLst/>
              <a:gdLst/>
              <a:ahLst/>
              <a:cxnLst/>
              <a:rect l="l" t="t" r="r" b="b"/>
              <a:pathLst>
                <a:path w="9585960" h="21590">
                  <a:moveTo>
                    <a:pt x="0" y="0"/>
                  </a:moveTo>
                  <a:lnTo>
                    <a:pt x="0" y="21336"/>
                  </a:lnTo>
                  <a:lnTo>
                    <a:pt x="9585959" y="21336"/>
                  </a:lnTo>
                  <a:lnTo>
                    <a:pt x="95859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AE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33400" y="1351788"/>
              <a:ext cx="9585960" cy="7620"/>
            </a:xfrm>
            <a:custGeom>
              <a:avLst/>
              <a:gdLst/>
              <a:ahLst/>
              <a:cxnLst/>
              <a:rect l="l" t="t" r="r" b="b"/>
              <a:pathLst>
                <a:path w="9585960" h="7619">
                  <a:moveTo>
                    <a:pt x="0" y="0"/>
                  </a:moveTo>
                  <a:lnTo>
                    <a:pt x="0" y="7620"/>
                  </a:lnTo>
                  <a:lnTo>
                    <a:pt x="9585959" y="7620"/>
                  </a:lnTo>
                  <a:lnTo>
                    <a:pt x="95859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DAE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33400" y="1359408"/>
              <a:ext cx="9585960" cy="12700"/>
            </a:xfrm>
            <a:custGeom>
              <a:avLst/>
              <a:gdLst/>
              <a:ahLst/>
              <a:cxnLst/>
              <a:rect l="l" t="t" r="r" b="b"/>
              <a:pathLst>
                <a:path w="9585960" h="12700">
                  <a:moveTo>
                    <a:pt x="0" y="0"/>
                  </a:moveTo>
                  <a:lnTo>
                    <a:pt x="0" y="12191"/>
                  </a:lnTo>
                  <a:lnTo>
                    <a:pt x="9585959" y="12191"/>
                  </a:lnTo>
                  <a:lnTo>
                    <a:pt x="95859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DAD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33400" y="1371600"/>
              <a:ext cx="9585960" cy="21590"/>
            </a:xfrm>
            <a:custGeom>
              <a:avLst/>
              <a:gdLst/>
              <a:ahLst/>
              <a:cxnLst/>
              <a:rect l="l" t="t" r="r" b="b"/>
              <a:pathLst>
                <a:path w="9585960" h="21590">
                  <a:moveTo>
                    <a:pt x="0" y="21335"/>
                  </a:moveTo>
                  <a:lnTo>
                    <a:pt x="9585960" y="21335"/>
                  </a:lnTo>
                  <a:lnTo>
                    <a:pt x="9585960" y="0"/>
                  </a:lnTo>
                  <a:lnTo>
                    <a:pt x="0" y="0"/>
                  </a:lnTo>
                  <a:lnTo>
                    <a:pt x="0" y="21335"/>
                  </a:lnTo>
                  <a:close/>
                </a:path>
              </a:pathLst>
            </a:custGeom>
            <a:solidFill>
              <a:srgbClr val="9CAD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33400" y="1392936"/>
              <a:ext cx="9585960" cy="12700"/>
            </a:xfrm>
            <a:custGeom>
              <a:avLst/>
              <a:gdLst/>
              <a:ahLst/>
              <a:cxnLst/>
              <a:rect l="l" t="t" r="r" b="b"/>
              <a:pathLst>
                <a:path w="9585960" h="12700">
                  <a:moveTo>
                    <a:pt x="0" y="12191"/>
                  </a:moveTo>
                  <a:lnTo>
                    <a:pt x="9585960" y="12191"/>
                  </a:lnTo>
                  <a:lnTo>
                    <a:pt x="9585960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9BAC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33400" y="1405128"/>
              <a:ext cx="9585960" cy="7620"/>
            </a:xfrm>
            <a:custGeom>
              <a:avLst/>
              <a:gdLst/>
              <a:ahLst/>
              <a:cxnLst/>
              <a:rect l="l" t="t" r="r" b="b"/>
              <a:pathLst>
                <a:path w="9585960" h="7619">
                  <a:moveTo>
                    <a:pt x="0" y="7619"/>
                  </a:moveTo>
                  <a:lnTo>
                    <a:pt x="9585959" y="7619"/>
                  </a:lnTo>
                  <a:lnTo>
                    <a:pt x="9585960" y="0"/>
                  </a:lnTo>
                  <a:lnTo>
                    <a:pt x="0" y="0"/>
                  </a:lnTo>
                  <a:lnTo>
                    <a:pt x="0" y="7619"/>
                  </a:lnTo>
                  <a:close/>
                </a:path>
              </a:pathLst>
            </a:custGeom>
            <a:solidFill>
              <a:srgbClr val="9BAC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33400" y="1412748"/>
              <a:ext cx="9585960" cy="21590"/>
            </a:xfrm>
            <a:custGeom>
              <a:avLst/>
              <a:gdLst/>
              <a:ahLst/>
              <a:cxnLst/>
              <a:rect l="l" t="t" r="r" b="b"/>
              <a:pathLst>
                <a:path w="9585960" h="21590">
                  <a:moveTo>
                    <a:pt x="0" y="0"/>
                  </a:moveTo>
                  <a:lnTo>
                    <a:pt x="0" y="21335"/>
                  </a:lnTo>
                  <a:lnTo>
                    <a:pt x="9585959" y="21335"/>
                  </a:lnTo>
                  <a:lnTo>
                    <a:pt x="95859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AB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33400" y="1434084"/>
              <a:ext cx="9585960" cy="21590"/>
            </a:xfrm>
            <a:custGeom>
              <a:avLst/>
              <a:gdLst/>
              <a:ahLst/>
              <a:cxnLst/>
              <a:rect l="l" t="t" r="r" b="b"/>
              <a:pathLst>
                <a:path w="9585960" h="21590">
                  <a:moveTo>
                    <a:pt x="0" y="0"/>
                  </a:moveTo>
                  <a:lnTo>
                    <a:pt x="0" y="21336"/>
                  </a:lnTo>
                  <a:lnTo>
                    <a:pt x="9585959" y="21336"/>
                  </a:lnTo>
                  <a:lnTo>
                    <a:pt x="95859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AA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33400" y="1455420"/>
              <a:ext cx="9585960" cy="17145"/>
            </a:xfrm>
            <a:custGeom>
              <a:avLst/>
              <a:gdLst/>
              <a:ahLst/>
              <a:cxnLst/>
              <a:rect l="l" t="t" r="r" b="b"/>
              <a:pathLst>
                <a:path w="9585960" h="17144">
                  <a:moveTo>
                    <a:pt x="0" y="0"/>
                  </a:moveTo>
                  <a:lnTo>
                    <a:pt x="0" y="16763"/>
                  </a:lnTo>
                  <a:lnTo>
                    <a:pt x="9585960" y="16763"/>
                  </a:lnTo>
                  <a:lnTo>
                    <a:pt x="95859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8A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33400" y="1472184"/>
              <a:ext cx="9585960" cy="15240"/>
            </a:xfrm>
            <a:custGeom>
              <a:avLst/>
              <a:gdLst/>
              <a:ahLst/>
              <a:cxnLst/>
              <a:rect l="l" t="t" r="r" b="b"/>
              <a:pathLst>
                <a:path w="9585960" h="15240">
                  <a:moveTo>
                    <a:pt x="0" y="0"/>
                  </a:moveTo>
                  <a:lnTo>
                    <a:pt x="0" y="15240"/>
                  </a:lnTo>
                  <a:lnTo>
                    <a:pt x="9585960" y="15240"/>
                  </a:lnTo>
                  <a:lnTo>
                    <a:pt x="95859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A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33400" y="1487424"/>
              <a:ext cx="9585960" cy="15240"/>
            </a:xfrm>
            <a:custGeom>
              <a:avLst/>
              <a:gdLst/>
              <a:ahLst/>
              <a:cxnLst/>
              <a:rect l="l" t="t" r="r" b="b"/>
              <a:pathLst>
                <a:path w="9585960" h="15240">
                  <a:moveTo>
                    <a:pt x="0" y="0"/>
                  </a:moveTo>
                  <a:lnTo>
                    <a:pt x="0" y="15239"/>
                  </a:lnTo>
                  <a:lnTo>
                    <a:pt x="9585960" y="15239"/>
                  </a:lnTo>
                  <a:lnTo>
                    <a:pt x="95859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A8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33400" y="1502664"/>
              <a:ext cx="9585960" cy="13970"/>
            </a:xfrm>
            <a:custGeom>
              <a:avLst/>
              <a:gdLst/>
              <a:ahLst/>
              <a:cxnLst/>
              <a:rect l="l" t="t" r="r" b="b"/>
              <a:pathLst>
                <a:path w="9585960" h="13969">
                  <a:moveTo>
                    <a:pt x="0" y="0"/>
                  </a:moveTo>
                  <a:lnTo>
                    <a:pt x="0" y="13716"/>
                  </a:lnTo>
                  <a:lnTo>
                    <a:pt x="9585960" y="13716"/>
                  </a:lnTo>
                  <a:lnTo>
                    <a:pt x="95859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A8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33400" y="1516380"/>
              <a:ext cx="9585960" cy="12700"/>
            </a:xfrm>
            <a:custGeom>
              <a:avLst/>
              <a:gdLst/>
              <a:ahLst/>
              <a:cxnLst/>
              <a:rect l="l" t="t" r="r" b="b"/>
              <a:pathLst>
                <a:path w="9585960" h="12700">
                  <a:moveTo>
                    <a:pt x="0" y="0"/>
                  </a:moveTo>
                  <a:lnTo>
                    <a:pt x="0" y="12191"/>
                  </a:lnTo>
                  <a:lnTo>
                    <a:pt x="9585959" y="12191"/>
                  </a:lnTo>
                  <a:lnTo>
                    <a:pt x="95859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A7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33400" y="1528572"/>
              <a:ext cx="9585960" cy="12700"/>
            </a:xfrm>
            <a:custGeom>
              <a:avLst/>
              <a:gdLst/>
              <a:ahLst/>
              <a:cxnLst/>
              <a:rect l="l" t="t" r="r" b="b"/>
              <a:pathLst>
                <a:path w="9585960" h="12700">
                  <a:moveTo>
                    <a:pt x="0" y="0"/>
                  </a:moveTo>
                  <a:lnTo>
                    <a:pt x="0" y="12191"/>
                  </a:lnTo>
                  <a:lnTo>
                    <a:pt x="9585960" y="12191"/>
                  </a:lnTo>
                  <a:lnTo>
                    <a:pt x="95859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A7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33400" y="1540764"/>
              <a:ext cx="9585960" cy="21590"/>
            </a:xfrm>
            <a:custGeom>
              <a:avLst/>
              <a:gdLst/>
              <a:ahLst/>
              <a:cxnLst/>
              <a:rect l="l" t="t" r="r" b="b"/>
              <a:pathLst>
                <a:path w="9585960" h="21590">
                  <a:moveTo>
                    <a:pt x="0" y="0"/>
                  </a:moveTo>
                  <a:lnTo>
                    <a:pt x="0" y="21336"/>
                  </a:lnTo>
                  <a:lnTo>
                    <a:pt x="9585959" y="21336"/>
                  </a:lnTo>
                  <a:lnTo>
                    <a:pt x="95859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3A6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33400" y="1562100"/>
              <a:ext cx="9585960" cy="7620"/>
            </a:xfrm>
            <a:custGeom>
              <a:avLst/>
              <a:gdLst/>
              <a:ahLst/>
              <a:cxnLst/>
              <a:rect l="l" t="t" r="r" b="b"/>
              <a:pathLst>
                <a:path w="9585960" h="7619">
                  <a:moveTo>
                    <a:pt x="0" y="0"/>
                  </a:moveTo>
                  <a:lnTo>
                    <a:pt x="0" y="7620"/>
                  </a:lnTo>
                  <a:lnTo>
                    <a:pt x="9585959" y="7620"/>
                  </a:lnTo>
                  <a:lnTo>
                    <a:pt x="95859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A6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33400" y="1569720"/>
              <a:ext cx="9585960" cy="12700"/>
            </a:xfrm>
            <a:custGeom>
              <a:avLst/>
              <a:gdLst/>
              <a:ahLst/>
              <a:cxnLst/>
              <a:rect l="l" t="t" r="r" b="b"/>
              <a:pathLst>
                <a:path w="9585960" h="12700">
                  <a:moveTo>
                    <a:pt x="0" y="0"/>
                  </a:moveTo>
                  <a:lnTo>
                    <a:pt x="0" y="12191"/>
                  </a:lnTo>
                  <a:lnTo>
                    <a:pt x="9585960" y="12191"/>
                  </a:lnTo>
                  <a:lnTo>
                    <a:pt x="95859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A5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33400" y="1581912"/>
              <a:ext cx="9585960" cy="18415"/>
            </a:xfrm>
            <a:custGeom>
              <a:avLst/>
              <a:gdLst/>
              <a:ahLst/>
              <a:cxnLst/>
              <a:rect l="l" t="t" r="r" b="b"/>
              <a:pathLst>
                <a:path w="9585960" h="18415">
                  <a:moveTo>
                    <a:pt x="0" y="0"/>
                  </a:moveTo>
                  <a:lnTo>
                    <a:pt x="0" y="18287"/>
                  </a:lnTo>
                  <a:lnTo>
                    <a:pt x="9585959" y="18287"/>
                  </a:lnTo>
                  <a:lnTo>
                    <a:pt x="95859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A5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33400" y="1600200"/>
              <a:ext cx="9585960" cy="3175"/>
            </a:xfrm>
            <a:custGeom>
              <a:avLst/>
              <a:gdLst/>
              <a:ahLst/>
              <a:cxnLst/>
              <a:rect l="l" t="t" r="r" b="b"/>
              <a:pathLst>
                <a:path w="9585960" h="3175">
                  <a:moveTo>
                    <a:pt x="0" y="3047"/>
                  </a:moveTo>
                  <a:lnTo>
                    <a:pt x="9585959" y="3047"/>
                  </a:lnTo>
                  <a:lnTo>
                    <a:pt x="9585960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90A5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33400" y="1603248"/>
              <a:ext cx="9585960" cy="9525"/>
            </a:xfrm>
            <a:custGeom>
              <a:avLst/>
              <a:gdLst/>
              <a:ahLst/>
              <a:cxnLst/>
              <a:rect l="l" t="t" r="r" b="b"/>
              <a:pathLst>
                <a:path w="9585960" h="9525">
                  <a:moveTo>
                    <a:pt x="0" y="0"/>
                  </a:moveTo>
                  <a:lnTo>
                    <a:pt x="0" y="9143"/>
                  </a:lnTo>
                  <a:lnTo>
                    <a:pt x="9585960" y="9143"/>
                  </a:lnTo>
                  <a:lnTo>
                    <a:pt x="95859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A4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33400" y="1612392"/>
              <a:ext cx="9585960" cy="10795"/>
            </a:xfrm>
            <a:custGeom>
              <a:avLst/>
              <a:gdLst/>
              <a:ahLst/>
              <a:cxnLst/>
              <a:rect l="l" t="t" r="r" b="b"/>
              <a:pathLst>
                <a:path w="9585960" h="10794">
                  <a:moveTo>
                    <a:pt x="0" y="0"/>
                  </a:moveTo>
                  <a:lnTo>
                    <a:pt x="0" y="10667"/>
                  </a:lnTo>
                  <a:lnTo>
                    <a:pt x="9585960" y="10667"/>
                  </a:lnTo>
                  <a:lnTo>
                    <a:pt x="95859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A4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33400" y="1623060"/>
              <a:ext cx="9585960" cy="3175"/>
            </a:xfrm>
            <a:custGeom>
              <a:avLst/>
              <a:gdLst/>
              <a:ahLst/>
              <a:cxnLst/>
              <a:rect l="l" t="t" r="r" b="b"/>
              <a:pathLst>
                <a:path w="9585960" h="3175">
                  <a:moveTo>
                    <a:pt x="0" y="0"/>
                  </a:moveTo>
                  <a:lnTo>
                    <a:pt x="0" y="3048"/>
                  </a:lnTo>
                  <a:lnTo>
                    <a:pt x="9585959" y="3048"/>
                  </a:lnTo>
                  <a:lnTo>
                    <a:pt x="95859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A3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33400" y="1626108"/>
              <a:ext cx="9585960" cy="18415"/>
            </a:xfrm>
            <a:custGeom>
              <a:avLst/>
              <a:gdLst/>
              <a:ahLst/>
              <a:cxnLst/>
              <a:rect l="l" t="t" r="r" b="b"/>
              <a:pathLst>
                <a:path w="9585960" h="18414">
                  <a:moveTo>
                    <a:pt x="0" y="0"/>
                  </a:moveTo>
                  <a:lnTo>
                    <a:pt x="0" y="18287"/>
                  </a:lnTo>
                  <a:lnTo>
                    <a:pt x="9585959" y="18287"/>
                  </a:lnTo>
                  <a:lnTo>
                    <a:pt x="95859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A3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33400" y="1644396"/>
              <a:ext cx="9585960" cy="21590"/>
            </a:xfrm>
            <a:custGeom>
              <a:avLst/>
              <a:gdLst/>
              <a:ahLst/>
              <a:cxnLst/>
              <a:rect l="l" t="t" r="r" b="b"/>
              <a:pathLst>
                <a:path w="9585960" h="21589">
                  <a:moveTo>
                    <a:pt x="0" y="21335"/>
                  </a:moveTo>
                  <a:lnTo>
                    <a:pt x="9585960" y="21335"/>
                  </a:lnTo>
                  <a:lnTo>
                    <a:pt x="9585960" y="0"/>
                  </a:lnTo>
                  <a:lnTo>
                    <a:pt x="0" y="0"/>
                  </a:lnTo>
                  <a:lnTo>
                    <a:pt x="0" y="21335"/>
                  </a:lnTo>
                  <a:close/>
                </a:path>
              </a:pathLst>
            </a:custGeom>
            <a:solidFill>
              <a:srgbClr val="8DA2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33400" y="1665732"/>
              <a:ext cx="9585960" cy="17145"/>
            </a:xfrm>
            <a:custGeom>
              <a:avLst/>
              <a:gdLst/>
              <a:ahLst/>
              <a:cxnLst/>
              <a:rect l="l" t="t" r="r" b="b"/>
              <a:pathLst>
                <a:path w="9585960" h="17144">
                  <a:moveTo>
                    <a:pt x="0" y="0"/>
                  </a:moveTo>
                  <a:lnTo>
                    <a:pt x="0" y="16763"/>
                  </a:lnTo>
                  <a:lnTo>
                    <a:pt x="9585959" y="16763"/>
                  </a:lnTo>
                  <a:lnTo>
                    <a:pt x="95859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A1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33400" y="1682496"/>
              <a:ext cx="9585960" cy="15240"/>
            </a:xfrm>
            <a:custGeom>
              <a:avLst/>
              <a:gdLst/>
              <a:ahLst/>
              <a:cxnLst/>
              <a:rect l="l" t="t" r="r" b="b"/>
              <a:pathLst>
                <a:path w="9585960" h="15239">
                  <a:moveTo>
                    <a:pt x="0" y="15239"/>
                  </a:moveTo>
                  <a:lnTo>
                    <a:pt x="9585960" y="15239"/>
                  </a:lnTo>
                  <a:lnTo>
                    <a:pt x="9585960" y="0"/>
                  </a:lnTo>
                  <a:lnTo>
                    <a:pt x="0" y="0"/>
                  </a:lnTo>
                  <a:lnTo>
                    <a:pt x="0" y="15239"/>
                  </a:lnTo>
                  <a:close/>
                </a:path>
              </a:pathLst>
            </a:custGeom>
            <a:solidFill>
              <a:srgbClr val="8BA1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33400" y="1697736"/>
              <a:ext cx="9585960" cy="12700"/>
            </a:xfrm>
            <a:custGeom>
              <a:avLst/>
              <a:gdLst/>
              <a:ahLst/>
              <a:cxnLst/>
              <a:rect l="l" t="t" r="r" b="b"/>
              <a:pathLst>
                <a:path w="9585960" h="12700">
                  <a:moveTo>
                    <a:pt x="0" y="12191"/>
                  </a:moveTo>
                  <a:lnTo>
                    <a:pt x="9585960" y="12191"/>
                  </a:lnTo>
                  <a:lnTo>
                    <a:pt x="9585960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8AA0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33400" y="1709928"/>
              <a:ext cx="9585960" cy="18415"/>
            </a:xfrm>
            <a:custGeom>
              <a:avLst/>
              <a:gdLst/>
              <a:ahLst/>
              <a:cxnLst/>
              <a:rect l="l" t="t" r="r" b="b"/>
              <a:pathLst>
                <a:path w="9585960" h="18414">
                  <a:moveTo>
                    <a:pt x="0" y="0"/>
                  </a:moveTo>
                  <a:lnTo>
                    <a:pt x="0" y="18287"/>
                  </a:lnTo>
                  <a:lnTo>
                    <a:pt x="9585959" y="18287"/>
                  </a:lnTo>
                  <a:lnTo>
                    <a:pt x="95859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A0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33400" y="1728216"/>
              <a:ext cx="9585960" cy="20320"/>
            </a:xfrm>
            <a:custGeom>
              <a:avLst/>
              <a:gdLst/>
              <a:ahLst/>
              <a:cxnLst/>
              <a:rect l="l" t="t" r="r" b="b"/>
              <a:pathLst>
                <a:path w="9585960" h="20319">
                  <a:moveTo>
                    <a:pt x="0" y="19811"/>
                  </a:moveTo>
                  <a:lnTo>
                    <a:pt x="9585959" y="19811"/>
                  </a:lnTo>
                  <a:lnTo>
                    <a:pt x="9585960" y="0"/>
                  </a:lnTo>
                  <a:lnTo>
                    <a:pt x="0" y="0"/>
                  </a:lnTo>
                  <a:lnTo>
                    <a:pt x="0" y="19811"/>
                  </a:lnTo>
                  <a:close/>
                </a:path>
              </a:pathLst>
            </a:custGeom>
            <a:solidFill>
              <a:srgbClr val="889F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33400" y="1748028"/>
              <a:ext cx="9585960" cy="9525"/>
            </a:xfrm>
            <a:custGeom>
              <a:avLst/>
              <a:gdLst/>
              <a:ahLst/>
              <a:cxnLst/>
              <a:rect l="l" t="t" r="r" b="b"/>
              <a:pathLst>
                <a:path w="9585960" h="9525">
                  <a:moveTo>
                    <a:pt x="9585960" y="0"/>
                  </a:moveTo>
                  <a:lnTo>
                    <a:pt x="0" y="0"/>
                  </a:lnTo>
                  <a:lnTo>
                    <a:pt x="0" y="9143"/>
                  </a:lnTo>
                  <a:lnTo>
                    <a:pt x="9585960" y="9143"/>
                  </a:lnTo>
                  <a:lnTo>
                    <a:pt x="9585960" y="0"/>
                  </a:lnTo>
                  <a:close/>
                </a:path>
              </a:pathLst>
            </a:custGeom>
            <a:solidFill>
              <a:srgbClr val="879E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34924" y="1088136"/>
              <a:ext cx="9583420" cy="669290"/>
            </a:xfrm>
            <a:custGeom>
              <a:avLst/>
              <a:gdLst/>
              <a:ahLst/>
              <a:cxnLst/>
              <a:rect l="l" t="t" r="r" b="b"/>
              <a:pathLst>
                <a:path w="9583420" h="669289">
                  <a:moveTo>
                    <a:pt x="0" y="0"/>
                  </a:moveTo>
                  <a:lnTo>
                    <a:pt x="9582912" y="0"/>
                  </a:lnTo>
                  <a:lnTo>
                    <a:pt x="9582912" y="669035"/>
                  </a:lnTo>
                  <a:lnTo>
                    <a:pt x="0" y="669035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20268" y="1260347"/>
              <a:ext cx="325120" cy="291465"/>
            </a:xfrm>
            <a:custGeom>
              <a:avLst/>
              <a:gdLst/>
              <a:ahLst/>
              <a:cxnLst/>
              <a:rect l="l" t="t" r="r" b="b"/>
              <a:pathLst>
                <a:path w="325119" h="291465">
                  <a:moveTo>
                    <a:pt x="175260" y="207264"/>
                  </a:moveTo>
                  <a:lnTo>
                    <a:pt x="162115" y="166509"/>
                  </a:lnTo>
                  <a:lnTo>
                    <a:pt x="134112" y="140208"/>
                  </a:lnTo>
                  <a:lnTo>
                    <a:pt x="115671" y="131216"/>
                  </a:lnTo>
                  <a:lnTo>
                    <a:pt x="109728" y="128016"/>
                  </a:lnTo>
                  <a:lnTo>
                    <a:pt x="102108" y="124968"/>
                  </a:lnTo>
                  <a:lnTo>
                    <a:pt x="94488" y="120396"/>
                  </a:lnTo>
                  <a:lnTo>
                    <a:pt x="79248" y="114300"/>
                  </a:lnTo>
                  <a:lnTo>
                    <a:pt x="71628" y="109728"/>
                  </a:lnTo>
                  <a:lnTo>
                    <a:pt x="59436" y="100584"/>
                  </a:lnTo>
                  <a:lnTo>
                    <a:pt x="54864" y="96012"/>
                  </a:lnTo>
                  <a:lnTo>
                    <a:pt x="51816" y="89916"/>
                  </a:lnTo>
                  <a:lnTo>
                    <a:pt x="47244" y="85344"/>
                  </a:lnTo>
                  <a:lnTo>
                    <a:pt x="45720" y="77724"/>
                  </a:lnTo>
                  <a:lnTo>
                    <a:pt x="45720" y="64008"/>
                  </a:lnTo>
                  <a:lnTo>
                    <a:pt x="50292" y="50292"/>
                  </a:lnTo>
                  <a:lnTo>
                    <a:pt x="53340" y="45720"/>
                  </a:lnTo>
                  <a:lnTo>
                    <a:pt x="57912" y="42672"/>
                  </a:lnTo>
                  <a:lnTo>
                    <a:pt x="60960" y="39624"/>
                  </a:lnTo>
                  <a:lnTo>
                    <a:pt x="65532" y="36576"/>
                  </a:lnTo>
                  <a:lnTo>
                    <a:pt x="71628" y="33528"/>
                  </a:lnTo>
                  <a:lnTo>
                    <a:pt x="83820" y="30480"/>
                  </a:lnTo>
                  <a:lnTo>
                    <a:pt x="100584" y="30480"/>
                  </a:lnTo>
                  <a:lnTo>
                    <a:pt x="108204" y="32004"/>
                  </a:lnTo>
                  <a:lnTo>
                    <a:pt x="114300" y="33528"/>
                  </a:lnTo>
                  <a:lnTo>
                    <a:pt x="121920" y="36576"/>
                  </a:lnTo>
                  <a:lnTo>
                    <a:pt x="128016" y="38100"/>
                  </a:lnTo>
                  <a:lnTo>
                    <a:pt x="137160" y="44196"/>
                  </a:lnTo>
                  <a:lnTo>
                    <a:pt x="141732" y="45720"/>
                  </a:lnTo>
                  <a:lnTo>
                    <a:pt x="144780" y="47244"/>
                  </a:lnTo>
                  <a:lnTo>
                    <a:pt x="149352" y="50292"/>
                  </a:lnTo>
                  <a:lnTo>
                    <a:pt x="155448" y="50292"/>
                  </a:lnTo>
                  <a:lnTo>
                    <a:pt x="156972" y="48768"/>
                  </a:lnTo>
                  <a:lnTo>
                    <a:pt x="156972" y="45720"/>
                  </a:lnTo>
                  <a:lnTo>
                    <a:pt x="158496" y="44196"/>
                  </a:lnTo>
                  <a:lnTo>
                    <a:pt x="158496" y="30480"/>
                  </a:lnTo>
                  <a:lnTo>
                    <a:pt x="158496" y="24384"/>
                  </a:lnTo>
                  <a:lnTo>
                    <a:pt x="156972" y="22860"/>
                  </a:lnTo>
                  <a:lnTo>
                    <a:pt x="156972" y="19812"/>
                  </a:lnTo>
                  <a:lnTo>
                    <a:pt x="155448" y="19812"/>
                  </a:lnTo>
                  <a:lnTo>
                    <a:pt x="155448" y="18288"/>
                  </a:lnTo>
                  <a:lnTo>
                    <a:pt x="152400" y="15240"/>
                  </a:lnTo>
                  <a:lnTo>
                    <a:pt x="149352" y="13716"/>
                  </a:lnTo>
                  <a:lnTo>
                    <a:pt x="144780" y="12192"/>
                  </a:lnTo>
                  <a:lnTo>
                    <a:pt x="140208" y="9144"/>
                  </a:lnTo>
                  <a:lnTo>
                    <a:pt x="135636" y="7620"/>
                  </a:lnTo>
                  <a:lnTo>
                    <a:pt x="129540" y="6096"/>
                  </a:lnTo>
                  <a:lnTo>
                    <a:pt x="124968" y="3048"/>
                  </a:lnTo>
                  <a:lnTo>
                    <a:pt x="118872" y="1524"/>
                  </a:lnTo>
                  <a:lnTo>
                    <a:pt x="112776" y="1524"/>
                  </a:lnTo>
                  <a:lnTo>
                    <a:pt x="106680" y="0"/>
                  </a:lnTo>
                  <a:lnTo>
                    <a:pt x="92964" y="0"/>
                  </a:lnTo>
                  <a:lnTo>
                    <a:pt x="84074" y="292"/>
                  </a:lnTo>
                  <a:lnTo>
                    <a:pt x="44577" y="10287"/>
                  </a:lnTo>
                  <a:lnTo>
                    <a:pt x="13716" y="42672"/>
                  </a:lnTo>
                  <a:lnTo>
                    <a:pt x="7620" y="73152"/>
                  </a:lnTo>
                  <a:lnTo>
                    <a:pt x="7924" y="81775"/>
                  </a:lnTo>
                  <a:lnTo>
                    <a:pt x="8953" y="89535"/>
                  </a:lnTo>
                  <a:lnTo>
                    <a:pt x="10833" y="96735"/>
                  </a:lnTo>
                  <a:lnTo>
                    <a:pt x="13716" y="103632"/>
                  </a:lnTo>
                  <a:lnTo>
                    <a:pt x="16764" y="111252"/>
                  </a:lnTo>
                  <a:lnTo>
                    <a:pt x="48768" y="140208"/>
                  </a:lnTo>
                  <a:lnTo>
                    <a:pt x="71666" y="152425"/>
                  </a:lnTo>
                  <a:lnTo>
                    <a:pt x="77330" y="155600"/>
                  </a:lnTo>
                  <a:lnTo>
                    <a:pt x="88773" y="161404"/>
                  </a:lnTo>
                  <a:lnTo>
                    <a:pt x="94488" y="164592"/>
                  </a:lnTo>
                  <a:lnTo>
                    <a:pt x="102108" y="167640"/>
                  </a:lnTo>
                  <a:lnTo>
                    <a:pt x="109728" y="172212"/>
                  </a:lnTo>
                  <a:lnTo>
                    <a:pt x="115824" y="175260"/>
                  </a:lnTo>
                  <a:lnTo>
                    <a:pt x="121920" y="179832"/>
                  </a:lnTo>
                  <a:lnTo>
                    <a:pt x="126492" y="184404"/>
                  </a:lnTo>
                  <a:lnTo>
                    <a:pt x="129540" y="190500"/>
                  </a:lnTo>
                  <a:lnTo>
                    <a:pt x="134112" y="196596"/>
                  </a:lnTo>
                  <a:lnTo>
                    <a:pt x="135636" y="202692"/>
                  </a:lnTo>
                  <a:lnTo>
                    <a:pt x="135636" y="217932"/>
                  </a:lnTo>
                  <a:lnTo>
                    <a:pt x="134112" y="225552"/>
                  </a:lnTo>
                  <a:lnTo>
                    <a:pt x="128016" y="237744"/>
                  </a:lnTo>
                  <a:lnTo>
                    <a:pt x="124968" y="242316"/>
                  </a:lnTo>
                  <a:lnTo>
                    <a:pt x="120396" y="245364"/>
                  </a:lnTo>
                  <a:lnTo>
                    <a:pt x="115824" y="249936"/>
                  </a:lnTo>
                  <a:lnTo>
                    <a:pt x="109728" y="252984"/>
                  </a:lnTo>
                  <a:lnTo>
                    <a:pt x="102108" y="254508"/>
                  </a:lnTo>
                  <a:lnTo>
                    <a:pt x="96012" y="257556"/>
                  </a:lnTo>
                  <a:lnTo>
                    <a:pt x="88392" y="259080"/>
                  </a:lnTo>
                  <a:lnTo>
                    <a:pt x="80772" y="259080"/>
                  </a:lnTo>
                  <a:lnTo>
                    <a:pt x="72174" y="258800"/>
                  </a:lnTo>
                  <a:lnTo>
                    <a:pt x="64579" y="257937"/>
                  </a:lnTo>
                  <a:lnTo>
                    <a:pt x="57835" y="256514"/>
                  </a:lnTo>
                  <a:lnTo>
                    <a:pt x="42672" y="251460"/>
                  </a:lnTo>
                  <a:lnTo>
                    <a:pt x="36576" y="249936"/>
                  </a:lnTo>
                  <a:lnTo>
                    <a:pt x="24384" y="243840"/>
                  </a:lnTo>
                  <a:lnTo>
                    <a:pt x="19812" y="240792"/>
                  </a:lnTo>
                  <a:lnTo>
                    <a:pt x="16764" y="237744"/>
                  </a:lnTo>
                  <a:lnTo>
                    <a:pt x="12192" y="236220"/>
                  </a:lnTo>
                  <a:lnTo>
                    <a:pt x="9144" y="234696"/>
                  </a:lnTo>
                  <a:lnTo>
                    <a:pt x="4572" y="234696"/>
                  </a:lnTo>
                  <a:lnTo>
                    <a:pt x="3048" y="236220"/>
                  </a:lnTo>
                  <a:lnTo>
                    <a:pt x="3048" y="237744"/>
                  </a:lnTo>
                  <a:lnTo>
                    <a:pt x="1524" y="239268"/>
                  </a:lnTo>
                  <a:lnTo>
                    <a:pt x="1524" y="243840"/>
                  </a:lnTo>
                  <a:lnTo>
                    <a:pt x="0" y="245364"/>
                  </a:lnTo>
                  <a:lnTo>
                    <a:pt x="0" y="256032"/>
                  </a:lnTo>
                  <a:lnTo>
                    <a:pt x="1524" y="259080"/>
                  </a:lnTo>
                  <a:lnTo>
                    <a:pt x="1524" y="262128"/>
                  </a:lnTo>
                  <a:lnTo>
                    <a:pt x="3048" y="265176"/>
                  </a:lnTo>
                  <a:lnTo>
                    <a:pt x="10668" y="272796"/>
                  </a:lnTo>
                  <a:lnTo>
                    <a:pt x="15240" y="274320"/>
                  </a:lnTo>
                  <a:lnTo>
                    <a:pt x="18288" y="277368"/>
                  </a:lnTo>
                  <a:lnTo>
                    <a:pt x="24384" y="280416"/>
                  </a:lnTo>
                  <a:lnTo>
                    <a:pt x="30480" y="281940"/>
                  </a:lnTo>
                  <a:lnTo>
                    <a:pt x="36576" y="284988"/>
                  </a:lnTo>
                  <a:lnTo>
                    <a:pt x="77724" y="291084"/>
                  </a:lnTo>
                  <a:lnTo>
                    <a:pt x="87960" y="290563"/>
                  </a:lnTo>
                  <a:lnTo>
                    <a:pt x="132778" y="278320"/>
                  </a:lnTo>
                  <a:lnTo>
                    <a:pt x="146304" y="268224"/>
                  </a:lnTo>
                  <a:lnTo>
                    <a:pt x="152844" y="263105"/>
                  </a:lnTo>
                  <a:lnTo>
                    <a:pt x="156679" y="259080"/>
                  </a:lnTo>
                  <a:lnTo>
                    <a:pt x="158686" y="256984"/>
                  </a:lnTo>
                  <a:lnTo>
                    <a:pt x="163690" y="249936"/>
                  </a:lnTo>
                  <a:lnTo>
                    <a:pt x="167640" y="242316"/>
                  </a:lnTo>
                  <a:lnTo>
                    <a:pt x="170751" y="234276"/>
                  </a:lnTo>
                  <a:lnTo>
                    <a:pt x="173151" y="225945"/>
                  </a:lnTo>
                  <a:lnTo>
                    <a:pt x="174701" y="217030"/>
                  </a:lnTo>
                  <a:lnTo>
                    <a:pt x="175260" y="207264"/>
                  </a:lnTo>
                  <a:close/>
                </a:path>
                <a:path w="325119" h="291465">
                  <a:moveTo>
                    <a:pt x="324612" y="83820"/>
                  </a:moveTo>
                  <a:lnTo>
                    <a:pt x="323088" y="82296"/>
                  </a:lnTo>
                  <a:lnTo>
                    <a:pt x="323088" y="80772"/>
                  </a:lnTo>
                  <a:lnTo>
                    <a:pt x="321564" y="79248"/>
                  </a:lnTo>
                  <a:lnTo>
                    <a:pt x="268224" y="79248"/>
                  </a:lnTo>
                  <a:lnTo>
                    <a:pt x="268224" y="30480"/>
                  </a:lnTo>
                  <a:lnTo>
                    <a:pt x="266700" y="30480"/>
                  </a:lnTo>
                  <a:lnTo>
                    <a:pt x="266700" y="27432"/>
                  </a:lnTo>
                  <a:lnTo>
                    <a:pt x="263652" y="27432"/>
                  </a:lnTo>
                  <a:lnTo>
                    <a:pt x="262128" y="25908"/>
                  </a:lnTo>
                  <a:lnTo>
                    <a:pt x="259080" y="25908"/>
                  </a:lnTo>
                  <a:lnTo>
                    <a:pt x="256032" y="24384"/>
                  </a:lnTo>
                  <a:lnTo>
                    <a:pt x="242316" y="24384"/>
                  </a:lnTo>
                  <a:lnTo>
                    <a:pt x="240792" y="25908"/>
                  </a:lnTo>
                  <a:lnTo>
                    <a:pt x="236220" y="25908"/>
                  </a:lnTo>
                  <a:lnTo>
                    <a:pt x="234696" y="27432"/>
                  </a:lnTo>
                  <a:lnTo>
                    <a:pt x="233172" y="27432"/>
                  </a:lnTo>
                  <a:lnTo>
                    <a:pt x="231648" y="28956"/>
                  </a:lnTo>
                  <a:lnTo>
                    <a:pt x="231648" y="79248"/>
                  </a:lnTo>
                  <a:lnTo>
                    <a:pt x="199644" y="79248"/>
                  </a:lnTo>
                  <a:lnTo>
                    <a:pt x="199644" y="80772"/>
                  </a:lnTo>
                  <a:lnTo>
                    <a:pt x="198120" y="82296"/>
                  </a:lnTo>
                  <a:lnTo>
                    <a:pt x="198120" y="86868"/>
                  </a:lnTo>
                  <a:lnTo>
                    <a:pt x="196583" y="88392"/>
                  </a:lnTo>
                  <a:lnTo>
                    <a:pt x="196583" y="99060"/>
                  </a:lnTo>
                  <a:lnTo>
                    <a:pt x="198120" y="102108"/>
                  </a:lnTo>
                  <a:lnTo>
                    <a:pt x="198120" y="105156"/>
                  </a:lnTo>
                  <a:lnTo>
                    <a:pt x="199644" y="108204"/>
                  </a:lnTo>
                  <a:lnTo>
                    <a:pt x="231648" y="108204"/>
                  </a:lnTo>
                  <a:lnTo>
                    <a:pt x="231762" y="227634"/>
                  </a:lnTo>
                  <a:lnTo>
                    <a:pt x="231902" y="231990"/>
                  </a:lnTo>
                  <a:lnTo>
                    <a:pt x="232600" y="239649"/>
                  </a:lnTo>
                  <a:lnTo>
                    <a:pt x="233565" y="246748"/>
                  </a:lnTo>
                  <a:lnTo>
                    <a:pt x="234696" y="252984"/>
                  </a:lnTo>
                  <a:lnTo>
                    <a:pt x="236220" y="262128"/>
                  </a:lnTo>
                  <a:lnTo>
                    <a:pt x="268122" y="288277"/>
                  </a:lnTo>
                  <a:lnTo>
                    <a:pt x="289560" y="289560"/>
                  </a:lnTo>
                  <a:lnTo>
                    <a:pt x="301752" y="289560"/>
                  </a:lnTo>
                  <a:lnTo>
                    <a:pt x="306324" y="288036"/>
                  </a:lnTo>
                  <a:lnTo>
                    <a:pt x="307848" y="288036"/>
                  </a:lnTo>
                  <a:lnTo>
                    <a:pt x="310896" y="286512"/>
                  </a:lnTo>
                  <a:lnTo>
                    <a:pt x="313944" y="286512"/>
                  </a:lnTo>
                  <a:lnTo>
                    <a:pt x="316992" y="284988"/>
                  </a:lnTo>
                  <a:lnTo>
                    <a:pt x="318516" y="283464"/>
                  </a:lnTo>
                  <a:lnTo>
                    <a:pt x="320040" y="283464"/>
                  </a:lnTo>
                  <a:lnTo>
                    <a:pt x="324612" y="278892"/>
                  </a:lnTo>
                  <a:lnTo>
                    <a:pt x="324612" y="259080"/>
                  </a:lnTo>
                  <a:lnTo>
                    <a:pt x="324612" y="256032"/>
                  </a:lnTo>
                  <a:lnTo>
                    <a:pt x="321564" y="252984"/>
                  </a:lnTo>
                  <a:lnTo>
                    <a:pt x="318516" y="252984"/>
                  </a:lnTo>
                  <a:lnTo>
                    <a:pt x="316992" y="254508"/>
                  </a:lnTo>
                  <a:lnTo>
                    <a:pt x="315468" y="254508"/>
                  </a:lnTo>
                  <a:lnTo>
                    <a:pt x="312420" y="256032"/>
                  </a:lnTo>
                  <a:lnTo>
                    <a:pt x="310896" y="256032"/>
                  </a:lnTo>
                  <a:lnTo>
                    <a:pt x="309372" y="257556"/>
                  </a:lnTo>
                  <a:lnTo>
                    <a:pt x="306324" y="257556"/>
                  </a:lnTo>
                  <a:lnTo>
                    <a:pt x="304800" y="259080"/>
                  </a:lnTo>
                  <a:lnTo>
                    <a:pt x="284988" y="259080"/>
                  </a:lnTo>
                  <a:lnTo>
                    <a:pt x="277368" y="256032"/>
                  </a:lnTo>
                  <a:lnTo>
                    <a:pt x="274320" y="248412"/>
                  </a:lnTo>
                  <a:lnTo>
                    <a:pt x="271437" y="243014"/>
                  </a:lnTo>
                  <a:lnTo>
                    <a:pt x="269557" y="236029"/>
                  </a:lnTo>
                  <a:lnTo>
                    <a:pt x="268528" y="227634"/>
                  </a:lnTo>
                  <a:lnTo>
                    <a:pt x="268224" y="217932"/>
                  </a:lnTo>
                  <a:lnTo>
                    <a:pt x="268224" y="108204"/>
                  </a:lnTo>
                  <a:lnTo>
                    <a:pt x="320040" y="108204"/>
                  </a:lnTo>
                  <a:lnTo>
                    <a:pt x="323088" y="105156"/>
                  </a:lnTo>
                  <a:lnTo>
                    <a:pt x="324612" y="102108"/>
                  </a:lnTo>
                  <a:lnTo>
                    <a:pt x="324612" y="838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5420" y="1335024"/>
              <a:ext cx="161483" cy="216407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02436" y="1335024"/>
              <a:ext cx="169163" cy="213360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1423492" y="1243584"/>
              <a:ext cx="181610" cy="307975"/>
            </a:xfrm>
            <a:custGeom>
              <a:avLst/>
              <a:gdLst/>
              <a:ahLst/>
              <a:cxnLst/>
              <a:rect l="l" t="t" r="r" b="b"/>
              <a:pathLst>
                <a:path w="181609" h="307975">
                  <a:moveTo>
                    <a:pt x="85267" y="91439"/>
                  </a:moveTo>
                  <a:lnTo>
                    <a:pt x="40975" y="103060"/>
                  </a:lnTo>
                  <a:lnTo>
                    <a:pt x="12446" y="137088"/>
                  </a:lnTo>
                  <a:lnTo>
                    <a:pt x="1256" y="177164"/>
                  </a:lnTo>
                  <a:lnTo>
                    <a:pt x="0" y="198119"/>
                  </a:lnTo>
                  <a:lnTo>
                    <a:pt x="27" y="205216"/>
                  </a:lnTo>
                  <a:lnTo>
                    <a:pt x="7066" y="252055"/>
                  </a:lnTo>
                  <a:lnTo>
                    <a:pt x="29260" y="288988"/>
                  </a:lnTo>
                  <a:lnTo>
                    <a:pt x="69812" y="307276"/>
                  </a:lnTo>
                  <a:lnTo>
                    <a:pt x="80695" y="307847"/>
                  </a:lnTo>
                  <a:lnTo>
                    <a:pt x="89839" y="307252"/>
                  </a:lnTo>
                  <a:lnTo>
                    <a:pt x="125272" y="292274"/>
                  </a:lnTo>
                  <a:lnTo>
                    <a:pt x="144886" y="275843"/>
                  </a:lnTo>
                  <a:lnTo>
                    <a:pt x="77647" y="275843"/>
                  </a:lnTo>
                  <a:lnTo>
                    <a:pt x="68503" y="274319"/>
                  </a:lnTo>
                  <a:lnTo>
                    <a:pt x="42785" y="240411"/>
                  </a:lnTo>
                  <a:lnTo>
                    <a:pt x="38047" y="205216"/>
                  </a:lnTo>
                  <a:lnTo>
                    <a:pt x="38070" y="191262"/>
                  </a:lnTo>
                  <a:lnTo>
                    <a:pt x="38404" y="184403"/>
                  </a:lnTo>
                  <a:lnTo>
                    <a:pt x="39309" y="177545"/>
                  </a:lnTo>
                  <a:lnTo>
                    <a:pt x="41071" y="170687"/>
                  </a:lnTo>
                  <a:lnTo>
                    <a:pt x="42476" y="164091"/>
                  </a:lnTo>
                  <a:lnTo>
                    <a:pt x="65455" y="129539"/>
                  </a:lnTo>
                  <a:lnTo>
                    <a:pt x="71551" y="124967"/>
                  </a:lnTo>
                  <a:lnTo>
                    <a:pt x="79171" y="121919"/>
                  </a:lnTo>
                  <a:lnTo>
                    <a:pt x="181279" y="121919"/>
                  </a:lnTo>
                  <a:lnTo>
                    <a:pt x="181279" y="120395"/>
                  </a:lnTo>
                  <a:lnTo>
                    <a:pt x="144703" y="120395"/>
                  </a:lnTo>
                  <a:lnTo>
                    <a:pt x="137845" y="113847"/>
                  </a:lnTo>
                  <a:lnTo>
                    <a:pt x="130987" y="108013"/>
                  </a:lnTo>
                  <a:lnTo>
                    <a:pt x="93268" y="91987"/>
                  </a:lnTo>
                  <a:lnTo>
                    <a:pt x="85267" y="91439"/>
                  </a:lnTo>
                  <a:close/>
                </a:path>
                <a:path w="181609" h="307975">
                  <a:moveTo>
                    <a:pt x="175183" y="303275"/>
                  </a:moveTo>
                  <a:lnTo>
                    <a:pt x="155371" y="303275"/>
                  </a:lnTo>
                  <a:lnTo>
                    <a:pt x="158419" y="304800"/>
                  </a:lnTo>
                  <a:lnTo>
                    <a:pt x="172135" y="304800"/>
                  </a:lnTo>
                  <a:lnTo>
                    <a:pt x="175183" y="303275"/>
                  </a:lnTo>
                  <a:close/>
                </a:path>
                <a:path w="181609" h="307975">
                  <a:moveTo>
                    <a:pt x="181279" y="271271"/>
                  </a:moveTo>
                  <a:lnTo>
                    <a:pt x="149275" y="271271"/>
                  </a:lnTo>
                  <a:lnTo>
                    <a:pt x="149275" y="300227"/>
                  </a:lnTo>
                  <a:lnTo>
                    <a:pt x="152323" y="303275"/>
                  </a:lnTo>
                  <a:lnTo>
                    <a:pt x="178231" y="303275"/>
                  </a:lnTo>
                  <a:lnTo>
                    <a:pt x="179755" y="301751"/>
                  </a:lnTo>
                  <a:lnTo>
                    <a:pt x="179755" y="300227"/>
                  </a:lnTo>
                  <a:lnTo>
                    <a:pt x="181279" y="300227"/>
                  </a:lnTo>
                  <a:lnTo>
                    <a:pt x="181279" y="271271"/>
                  </a:lnTo>
                  <a:close/>
                </a:path>
                <a:path w="181609" h="307975">
                  <a:moveTo>
                    <a:pt x="181279" y="121919"/>
                  </a:moveTo>
                  <a:lnTo>
                    <a:pt x="88315" y="121919"/>
                  </a:lnTo>
                  <a:lnTo>
                    <a:pt x="95411" y="122491"/>
                  </a:lnTo>
                  <a:lnTo>
                    <a:pt x="102793" y="124205"/>
                  </a:lnTo>
                  <a:lnTo>
                    <a:pt x="137845" y="151423"/>
                  </a:lnTo>
                  <a:lnTo>
                    <a:pt x="144703" y="160019"/>
                  </a:lnTo>
                  <a:lnTo>
                    <a:pt x="144703" y="237743"/>
                  </a:lnTo>
                  <a:lnTo>
                    <a:pt x="138607" y="245363"/>
                  </a:lnTo>
                  <a:lnTo>
                    <a:pt x="134035" y="251459"/>
                  </a:lnTo>
                  <a:lnTo>
                    <a:pt x="129463" y="256031"/>
                  </a:lnTo>
                  <a:lnTo>
                    <a:pt x="123367" y="260603"/>
                  </a:lnTo>
                  <a:lnTo>
                    <a:pt x="118795" y="265175"/>
                  </a:lnTo>
                  <a:lnTo>
                    <a:pt x="109651" y="271271"/>
                  </a:lnTo>
                  <a:lnTo>
                    <a:pt x="95935" y="275843"/>
                  </a:lnTo>
                  <a:lnTo>
                    <a:pt x="144886" y="275843"/>
                  </a:lnTo>
                  <a:lnTo>
                    <a:pt x="149275" y="271271"/>
                  </a:lnTo>
                  <a:lnTo>
                    <a:pt x="181279" y="271271"/>
                  </a:lnTo>
                  <a:lnTo>
                    <a:pt x="181279" y="121919"/>
                  </a:lnTo>
                  <a:close/>
                </a:path>
                <a:path w="181609" h="307975">
                  <a:moveTo>
                    <a:pt x="178231" y="1524"/>
                  </a:moveTo>
                  <a:lnTo>
                    <a:pt x="147751" y="1524"/>
                  </a:lnTo>
                  <a:lnTo>
                    <a:pt x="144703" y="4571"/>
                  </a:lnTo>
                  <a:lnTo>
                    <a:pt x="144703" y="120395"/>
                  </a:lnTo>
                  <a:lnTo>
                    <a:pt x="181279" y="120395"/>
                  </a:lnTo>
                  <a:lnTo>
                    <a:pt x="181279" y="4571"/>
                  </a:lnTo>
                  <a:lnTo>
                    <a:pt x="178231" y="1524"/>
                  </a:lnTo>
                  <a:close/>
                </a:path>
                <a:path w="181609" h="307975">
                  <a:moveTo>
                    <a:pt x="173659" y="0"/>
                  </a:moveTo>
                  <a:lnTo>
                    <a:pt x="152323" y="0"/>
                  </a:lnTo>
                  <a:lnTo>
                    <a:pt x="150799" y="1524"/>
                  </a:lnTo>
                  <a:lnTo>
                    <a:pt x="176707" y="1524"/>
                  </a:lnTo>
                  <a:lnTo>
                    <a:pt x="1736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83664" y="1335024"/>
              <a:ext cx="114300" cy="213360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56695" y="1335024"/>
              <a:ext cx="161436" cy="216407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2022449" y="1243583"/>
              <a:ext cx="574675" cy="307975"/>
            </a:xfrm>
            <a:custGeom>
              <a:avLst/>
              <a:gdLst/>
              <a:ahLst/>
              <a:cxnLst/>
              <a:rect l="l" t="t" r="r" b="b"/>
              <a:pathLst>
                <a:path w="574675" h="307975">
                  <a:moveTo>
                    <a:pt x="181254" y="6096"/>
                  </a:moveTo>
                  <a:lnTo>
                    <a:pt x="179730" y="4572"/>
                  </a:lnTo>
                  <a:lnTo>
                    <a:pt x="179730" y="3048"/>
                  </a:lnTo>
                  <a:lnTo>
                    <a:pt x="178206" y="3048"/>
                  </a:lnTo>
                  <a:lnTo>
                    <a:pt x="178206" y="1524"/>
                  </a:lnTo>
                  <a:lnTo>
                    <a:pt x="175158" y="1524"/>
                  </a:lnTo>
                  <a:lnTo>
                    <a:pt x="173634" y="0"/>
                  </a:lnTo>
                  <a:lnTo>
                    <a:pt x="150774" y="0"/>
                  </a:lnTo>
                  <a:lnTo>
                    <a:pt x="149250" y="1524"/>
                  </a:lnTo>
                  <a:lnTo>
                    <a:pt x="146202" y="1524"/>
                  </a:lnTo>
                  <a:lnTo>
                    <a:pt x="146202" y="3048"/>
                  </a:lnTo>
                  <a:lnTo>
                    <a:pt x="144678" y="3048"/>
                  </a:lnTo>
                  <a:lnTo>
                    <a:pt x="144678" y="120396"/>
                  </a:lnTo>
                  <a:lnTo>
                    <a:pt x="144678" y="160020"/>
                  </a:lnTo>
                  <a:lnTo>
                    <a:pt x="144678" y="237744"/>
                  </a:lnTo>
                  <a:lnTo>
                    <a:pt x="138582" y="245364"/>
                  </a:lnTo>
                  <a:lnTo>
                    <a:pt x="118770" y="265176"/>
                  </a:lnTo>
                  <a:lnTo>
                    <a:pt x="114198" y="268224"/>
                  </a:lnTo>
                  <a:lnTo>
                    <a:pt x="108102" y="271272"/>
                  </a:lnTo>
                  <a:lnTo>
                    <a:pt x="103530" y="272796"/>
                  </a:lnTo>
                  <a:lnTo>
                    <a:pt x="100482" y="274320"/>
                  </a:lnTo>
                  <a:lnTo>
                    <a:pt x="95910" y="275844"/>
                  </a:lnTo>
                  <a:lnTo>
                    <a:pt x="76098" y="275844"/>
                  </a:lnTo>
                  <a:lnTo>
                    <a:pt x="44869" y="246367"/>
                  </a:lnTo>
                  <a:lnTo>
                    <a:pt x="36728" y="205219"/>
                  </a:lnTo>
                  <a:lnTo>
                    <a:pt x="36474" y="198120"/>
                  </a:lnTo>
                  <a:lnTo>
                    <a:pt x="36728" y="191262"/>
                  </a:lnTo>
                  <a:lnTo>
                    <a:pt x="45516" y="152044"/>
                  </a:lnTo>
                  <a:lnTo>
                    <a:pt x="63906" y="129540"/>
                  </a:lnTo>
                  <a:lnTo>
                    <a:pt x="70002" y="124968"/>
                  </a:lnTo>
                  <a:lnTo>
                    <a:pt x="77622" y="121920"/>
                  </a:lnTo>
                  <a:lnTo>
                    <a:pt x="86766" y="121920"/>
                  </a:lnTo>
                  <a:lnTo>
                    <a:pt x="122593" y="137096"/>
                  </a:lnTo>
                  <a:lnTo>
                    <a:pt x="144678" y="160020"/>
                  </a:lnTo>
                  <a:lnTo>
                    <a:pt x="144678" y="120396"/>
                  </a:lnTo>
                  <a:lnTo>
                    <a:pt x="108572" y="95948"/>
                  </a:lnTo>
                  <a:lnTo>
                    <a:pt x="83718" y="91440"/>
                  </a:lnTo>
                  <a:lnTo>
                    <a:pt x="73710" y="91998"/>
                  </a:lnTo>
                  <a:lnTo>
                    <a:pt x="33045" y="108204"/>
                  </a:lnTo>
                  <a:lnTo>
                    <a:pt x="7937" y="145719"/>
                  </a:lnTo>
                  <a:lnTo>
                    <a:pt x="177" y="188887"/>
                  </a:lnTo>
                  <a:lnTo>
                    <a:pt x="0" y="205219"/>
                  </a:lnTo>
                  <a:lnTo>
                    <a:pt x="177" y="212318"/>
                  </a:lnTo>
                  <a:lnTo>
                    <a:pt x="7035" y="252056"/>
                  </a:lnTo>
                  <a:lnTo>
                    <a:pt x="28663" y="288988"/>
                  </a:lnTo>
                  <a:lnTo>
                    <a:pt x="69138" y="307276"/>
                  </a:lnTo>
                  <a:lnTo>
                    <a:pt x="79146" y="307848"/>
                  </a:lnTo>
                  <a:lnTo>
                    <a:pt x="89141" y="307263"/>
                  </a:lnTo>
                  <a:lnTo>
                    <a:pt x="98577" y="305371"/>
                  </a:lnTo>
                  <a:lnTo>
                    <a:pt x="107429" y="302069"/>
                  </a:lnTo>
                  <a:lnTo>
                    <a:pt x="115722" y="297180"/>
                  </a:lnTo>
                  <a:lnTo>
                    <a:pt x="124574" y="292277"/>
                  </a:lnTo>
                  <a:lnTo>
                    <a:pt x="132867" y="286512"/>
                  </a:lnTo>
                  <a:lnTo>
                    <a:pt x="140576" y="279615"/>
                  </a:lnTo>
                  <a:lnTo>
                    <a:pt x="143802" y="275844"/>
                  </a:lnTo>
                  <a:lnTo>
                    <a:pt x="147726" y="271272"/>
                  </a:lnTo>
                  <a:lnTo>
                    <a:pt x="147726" y="298704"/>
                  </a:lnTo>
                  <a:lnTo>
                    <a:pt x="149250" y="300228"/>
                  </a:lnTo>
                  <a:lnTo>
                    <a:pt x="149250" y="301752"/>
                  </a:lnTo>
                  <a:lnTo>
                    <a:pt x="150774" y="301752"/>
                  </a:lnTo>
                  <a:lnTo>
                    <a:pt x="152298" y="303276"/>
                  </a:lnTo>
                  <a:lnTo>
                    <a:pt x="155346" y="303276"/>
                  </a:lnTo>
                  <a:lnTo>
                    <a:pt x="156870" y="304800"/>
                  </a:lnTo>
                  <a:lnTo>
                    <a:pt x="172110" y="304800"/>
                  </a:lnTo>
                  <a:lnTo>
                    <a:pt x="173634" y="303276"/>
                  </a:lnTo>
                  <a:lnTo>
                    <a:pt x="176682" y="303276"/>
                  </a:lnTo>
                  <a:lnTo>
                    <a:pt x="178206" y="301752"/>
                  </a:lnTo>
                  <a:lnTo>
                    <a:pt x="179730" y="301752"/>
                  </a:lnTo>
                  <a:lnTo>
                    <a:pt x="179730" y="300228"/>
                  </a:lnTo>
                  <a:lnTo>
                    <a:pt x="181254" y="298704"/>
                  </a:lnTo>
                  <a:lnTo>
                    <a:pt x="181254" y="271272"/>
                  </a:lnTo>
                  <a:lnTo>
                    <a:pt x="181254" y="121920"/>
                  </a:lnTo>
                  <a:lnTo>
                    <a:pt x="181254" y="120396"/>
                  </a:lnTo>
                  <a:lnTo>
                    <a:pt x="181254" y="6096"/>
                  </a:lnTo>
                  <a:close/>
                </a:path>
                <a:path w="574675" h="307975">
                  <a:moveTo>
                    <a:pt x="574446" y="24384"/>
                  </a:moveTo>
                  <a:lnTo>
                    <a:pt x="572922" y="22860"/>
                  </a:lnTo>
                  <a:lnTo>
                    <a:pt x="572922" y="21336"/>
                  </a:lnTo>
                  <a:lnTo>
                    <a:pt x="571398" y="21336"/>
                  </a:lnTo>
                  <a:lnTo>
                    <a:pt x="569874" y="19812"/>
                  </a:lnTo>
                  <a:lnTo>
                    <a:pt x="540918" y="19812"/>
                  </a:lnTo>
                  <a:lnTo>
                    <a:pt x="539394" y="21336"/>
                  </a:lnTo>
                  <a:lnTo>
                    <a:pt x="537870" y="21336"/>
                  </a:lnTo>
                  <a:lnTo>
                    <a:pt x="537870" y="22860"/>
                  </a:lnTo>
                  <a:lnTo>
                    <a:pt x="536346" y="22860"/>
                  </a:lnTo>
                  <a:lnTo>
                    <a:pt x="536346" y="25908"/>
                  </a:lnTo>
                  <a:lnTo>
                    <a:pt x="534822" y="27432"/>
                  </a:lnTo>
                  <a:lnTo>
                    <a:pt x="457098" y="265176"/>
                  </a:lnTo>
                  <a:lnTo>
                    <a:pt x="374802" y="25908"/>
                  </a:lnTo>
                  <a:lnTo>
                    <a:pt x="374802" y="24384"/>
                  </a:lnTo>
                  <a:lnTo>
                    <a:pt x="373278" y="22860"/>
                  </a:lnTo>
                  <a:lnTo>
                    <a:pt x="373278" y="21336"/>
                  </a:lnTo>
                  <a:lnTo>
                    <a:pt x="370230" y="21336"/>
                  </a:lnTo>
                  <a:lnTo>
                    <a:pt x="368706" y="19812"/>
                  </a:lnTo>
                  <a:lnTo>
                    <a:pt x="339750" y="19812"/>
                  </a:lnTo>
                  <a:lnTo>
                    <a:pt x="338226" y="21336"/>
                  </a:lnTo>
                  <a:lnTo>
                    <a:pt x="336702" y="21336"/>
                  </a:lnTo>
                  <a:lnTo>
                    <a:pt x="335178" y="22860"/>
                  </a:lnTo>
                  <a:lnTo>
                    <a:pt x="335178" y="27432"/>
                  </a:lnTo>
                  <a:lnTo>
                    <a:pt x="336702" y="30480"/>
                  </a:lnTo>
                  <a:lnTo>
                    <a:pt x="336702" y="33528"/>
                  </a:lnTo>
                  <a:lnTo>
                    <a:pt x="429666" y="295656"/>
                  </a:lnTo>
                  <a:lnTo>
                    <a:pt x="429666" y="297180"/>
                  </a:lnTo>
                  <a:lnTo>
                    <a:pt x="431190" y="298704"/>
                  </a:lnTo>
                  <a:lnTo>
                    <a:pt x="431190" y="300228"/>
                  </a:lnTo>
                  <a:lnTo>
                    <a:pt x="432714" y="300228"/>
                  </a:lnTo>
                  <a:lnTo>
                    <a:pt x="432714" y="301752"/>
                  </a:lnTo>
                  <a:lnTo>
                    <a:pt x="434238" y="301752"/>
                  </a:lnTo>
                  <a:lnTo>
                    <a:pt x="434238" y="303276"/>
                  </a:lnTo>
                  <a:lnTo>
                    <a:pt x="440334" y="303276"/>
                  </a:lnTo>
                  <a:lnTo>
                    <a:pt x="441858" y="304800"/>
                  </a:lnTo>
                  <a:lnTo>
                    <a:pt x="466242" y="304800"/>
                  </a:lnTo>
                  <a:lnTo>
                    <a:pt x="469290" y="303276"/>
                  </a:lnTo>
                  <a:lnTo>
                    <a:pt x="472338" y="303276"/>
                  </a:lnTo>
                  <a:lnTo>
                    <a:pt x="475386" y="301752"/>
                  </a:lnTo>
                  <a:lnTo>
                    <a:pt x="479958" y="297180"/>
                  </a:lnTo>
                  <a:lnTo>
                    <a:pt x="491045" y="265176"/>
                  </a:lnTo>
                  <a:lnTo>
                    <a:pt x="571398" y="33528"/>
                  </a:lnTo>
                  <a:lnTo>
                    <a:pt x="572922" y="30480"/>
                  </a:lnTo>
                  <a:lnTo>
                    <a:pt x="572922" y="28956"/>
                  </a:lnTo>
                  <a:lnTo>
                    <a:pt x="574446" y="25908"/>
                  </a:lnTo>
                  <a:lnTo>
                    <a:pt x="574446" y="243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01575" y="1335024"/>
              <a:ext cx="161436" cy="216407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2828543" y="1242060"/>
              <a:ext cx="36830" cy="306705"/>
            </a:xfrm>
            <a:custGeom>
              <a:avLst/>
              <a:gdLst/>
              <a:ahLst/>
              <a:cxnLst/>
              <a:rect l="l" t="t" r="r" b="b"/>
              <a:pathLst>
                <a:path w="36830" h="306705">
                  <a:moveTo>
                    <a:pt x="28956" y="304800"/>
                  </a:moveTo>
                  <a:lnTo>
                    <a:pt x="6095" y="304800"/>
                  </a:lnTo>
                  <a:lnTo>
                    <a:pt x="9143" y="306324"/>
                  </a:lnTo>
                  <a:lnTo>
                    <a:pt x="27431" y="306324"/>
                  </a:lnTo>
                  <a:lnTo>
                    <a:pt x="28956" y="304800"/>
                  </a:lnTo>
                  <a:close/>
                </a:path>
                <a:path w="36830" h="306705">
                  <a:moveTo>
                    <a:pt x="32004" y="1524"/>
                  </a:moveTo>
                  <a:lnTo>
                    <a:pt x="3048" y="1524"/>
                  </a:lnTo>
                  <a:lnTo>
                    <a:pt x="0" y="4571"/>
                  </a:lnTo>
                  <a:lnTo>
                    <a:pt x="0" y="301751"/>
                  </a:lnTo>
                  <a:lnTo>
                    <a:pt x="3048" y="304800"/>
                  </a:lnTo>
                  <a:lnTo>
                    <a:pt x="32004" y="304800"/>
                  </a:lnTo>
                  <a:lnTo>
                    <a:pt x="33528" y="303275"/>
                  </a:lnTo>
                  <a:lnTo>
                    <a:pt x="35051" y="303275"/>
                  </a:lnTo>
                  <a:lnTo>
                    <a:pt x="35051" y="301751"/>
                  </a:lnTo>
                  <a:lnTo>
                    <a:pt x="36575" y="300227"/>
                  </a:lnTo>
                  <a:lnTo>
                    <a:pt x="36575" y="6095"/>
                  </a:lnTo>
                  <a:lnTo>
                    <a:pt x="35051" y="4571"/>
                  </a:lnTo>
                  <a:lnTo>
                    <a:pt x="35051" y="3048"/>
                  </a:lnTo>
                  <a:lnTo>
                    <a:pt x="33528" y="3048"/>
                  </a:lnTo>
                  <a:lnTo>
                    <a:pt x="32004" y="1524"/>
                  </a:lnTo>
                  <a:close/>
                </a:path>
                <a:path w="36830" h="306705">
                  <a:moveTo>
                    <a:pt x="24383" y="0"/>
                  </a:moveTo>
                  <a:lnTo>
                    <a:pt x="10668" y="0"/>
                  </a:lnTo>
                  <a:lnTo>
                    <a:pt x="9143" y="1524"/>
                  </a:lnTo>
                  <a:lnTo>
                    <a:pt x="27431" y="1524"/>
                  </a:lnTo>
                  <a:lnTo>
                    <a:pt x="243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30652" y="1338072"/>
              <a:ext cx="169164" cy="213359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53191" y="1335024"/>
              <a:ext cx="179796" cy="216407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3465576" y="1240536"/>
              <a:ext cx="132715" cy="307975"/>
            </a:xfrm>
            <a:custGeom>
              <a:avLst/>
              <a:gdLst/>
              <a:ahLst/>
              <a:cxnLst/>
              <a:rect l="l" t="t" r="r" b="b"/>
              <a:pathLst>
                <a:path w="132714" h="307975">
                  <a:moveTo>
                    <a:pt x="64008" y="306324"/>
                  </a:moveTo>
                  <a:lnTo>
                    <a:pt x="42672" y="306324"/>
                  </a:lnTo>
                  <a:lnTo>
                    <a:pt x="44196" y="307848"/>
                  </a:lnTo>
                  <a:lnTo>
                    <a:pt x="62484" y="307848"/>
                  </a:lnTo>
                  <a:lnTo>
                    <a:pt x="64008" y="306324"/>
                  </a:lnTo>
                  <a:close/>
                </a:path>
                <a:path w="132714" h="307975">
                  <a:moveTo>
                    <a:pt x="68579" y="304800"/>
                  </a:moveTo>
                  <a:lnTo>
                    <a:pt x="38100" y="304800"/>
                  </a:lnTo>
                  <a:lnTo>
                    <a:pt x="38100" y="306324"/>
                  </a:lnTo>
                  <a:lnTo>
                    <a:pt x="67056" y="306324"/>
                  </a:lnTo>
                  <a:lnTo>
                    <a:pt x="68579" y="304800"/>
                  </a:lnTo>
                  <a:close/>
                </a:path>
                <a:path w="132714" h="307975">
                  <a:moveTo>
                    <a:pt x="71627" y="128015"/>
                  </a:moveTo>
                  <a:lnTo>
                    <a:pt x="35051" y="128015"/>
                  </a:lnTo>
                  <a:lnTo>
                    <a:pt x="35051" y="303275"/>
                  </a:lnTo>
                  <a:lnTo>
                    <a:pt x="36575" y="304800"/>
                  </a:lnTo>
                  <a:lnTo>
                    <a:pt x="70103" y="304800"/>
                  </a:lnTo>
                  <a:lnTo>
                    <a:pt x="70103" y="303275"/>
                  </a:lnTo>
                  <a:lnTo>
                    <a:pt x="71627" y="303275"/>
                  </a:lnTo>
                  <a:lnTo>
                    <a:pt x="71627" y="128015"/>
                  </a:lnTo>
                  <a:close/>
                </a:path>
                <a:path w="132714" h="307975">
                  <a:moveTo>
                    <a:pt x="118872" y="99060"/>
                  </a:moveTo>
                  <a:lnTo>
                    <a:pt x="3048" y="99060"/>
                  </a:lnTo>
                  <a:lnTo>
                    <a:pt x="3048" y="100583"/>
                  </a:lnTo>
                  <a:lnTo>
                    <a:pt x="1524" y="102107"/>
                  </a:lnTo>
                  <a:lnTo>
                    <a:pt x="1524" y="105155"/>
                  </a:lnTo>
                  <a:lnTo>
                    <a:pt x="0" y="106679"/>
                  </a:lnTo>
                  <a:lnTo>
                    <a:pt x="0" y="118872"/>
                  </a:lnTo>
                  <a:lnTo>
                    <a:pt x="1524" y="121919"/>
                  </a:lnTo>
                  <a:lnTo>
                    <a:pt x="1524" y="124967"/>
                  </a:lnTo>
                  <a:lnTo>
                    <a:pt x="3048" y="128015"/>
                  </a:lnTo>
                  <a:lnTo>
                    <a:pt x="117348" y="128015"/>
                  </a:lnTo>
                  <a:lnTo>
                    <a:pt x="120396" y="124967"/>
                  </a:lnTo>
                  <a:lnTo>
                    <a:pt x="121920" y="121919"/>
                  </a:lnTo>
                  <a:lnTo>
                    <a:pt x="121920" y="105155"/>
                  </a:lnTo>
                  <a:lnTo>
                    <a:pt x="120396" y="103631"/>
                  </a:lnTo>
                  <a:lnTo>
                    <a:pt x="120396" y="102107"/>
                  </a:lnTo>
                  <a:lnTo>
                    <a:pt x="118872" y="100583"/>
                  </a:lnTo>
                  <a:lnTo>
                    <a:pt x="118872" y="99060"/>
                  </a:lnTo>
                  <a:close/>
                </a:path>
                <a:path w="132714" h="307975">
                  <a:moveTo>
                    <a:pt x="103632" y="0"/>
                  </a:moveTo>
                  <a:lnTo>
                    <a:pt x="97536" y="0"/>
                  </a:lnTo>
                  <a:lnTo>
                    <a:pt x="89820" y="285"/>
                  </a:lnTo>
                  <a:lnTo>
                    <a:pt x="50291" y="18287"/>
                  </a:lnTo>
                  <a:lnTo>
                    <a:pt x="36004" y="59054"/>
                  </a:lnTo>
                  <a:lnTo>
                    <a:pt x="35051" y="77724"/>
                  </a:lnTo>
                  <a:lnTo>
                    <a:pt x="35051" y="99060"/>
                  </a:lnTo>
                  <a:lnTo>
                    <a:pt x="71627" y="99060"/>
                  </a:lnTo>
                  <a:lnTo>
                    <a:pt x="71627" y="60960"/>
                  </a:lnTo>
                  <a:lnTo>
                    <a:pt x="73151" y="54863"/>
                  </a:lnTo>
                  <a:lnTo>
                    <a:pt x="73151" y="50291"/>
                  </a:lnTo>
                  <a:lnTo>
                    <a:pt x="74675" y="44195"/>
                  </a:lnTo>
                  <a:lnTo>
                    <a:pt x="83820" y="35051"/>
                  </a:lnTo>
                  <a:lnTo>
                    <a:pt x="86868" y="33527"/>
                  </a:lnTo>
                  <a:lnTo>
                    <a:pt x="91439" y="30479"/>
                  </a:lnTo>
                  <a:lnTo>
                    <a:pt x="132587" y="30479"/>
                  </a:lnTo>
                  <a:lnTo>
                    <a:pt x="132587" y="12191"/>
                  </a:lnTo>
                  <a:lnTo>
                    <a:pt x="131063" y="10667"/>
                  </a:lnTo>
                  <a:lnTo>
                    <a:pt x="131063" y="9143"/>
                  </a:lnTo>
                  <a:lnTo>
                    <a:pt x="129539" y="7619"/>
                  </a:lnTo>
                  <a:lnTo>
                    <a:pt x="128015" y="7619"/>
                  </a:lnTo>
                  <a:lnTo>
                    <a:pt x="124968" y="4572"/>
                  </a:lnTo>
                  <a:lnTo>
                    <a:pt x="121920" y="3048"/>
                  </a:lnTo>
                  <a:lnTo>
                    <a:pt x="117348" y="3048"/>
                  </a:lnTo>
                  <a:lnTo>
                    <a:pt x="112775" y="1524"/>
                  </a:lnTo>
                  <a:lnTo>
                    <a:pt x="108203" y="1524"/>
                  </a:lnTo>
                  <a:lnTo>
                    <a:pt x="103632" y="0"/>
                  </a:lnTo>
                  <a:close/>
                </a:path>
                <a:path w="132714" h="307975">
                  <a:moveTo>
                    <a:pt x="132587" y="30479"/>
                  </a:moveTo>
                  <a:lnTo>
                    <a:pt x="108203" y="30479"/>
                  </a:lnTo>
                  <a:lnTo>
                    <a:pt x="111251" y="32003"/>
                  </a:lnTo>
                  <a:lnTo>
                    <a:pt x="117348" y="32003"/>
                  </a:lnTo>
                  <a:lnTo>
                    <a:pt x="120396" y="35051"/>
                  </a:lnTo>
                  <a:lnTo>
                    <a:pt x="124968" y="35051"/>
                  </a:lnTo>
                  <a:lnTo>
                    <a:pt x="126491" y="36575"/>
                  </a:lnTo>
                  <a:lnTo>
                    <a:pt x="131063" y="36575"/>
                  </a:lnTo>
                  <a:lnTo>
                    <a:pt x="131063" y="33527"/>
                  </a:lnTo>
                  <a:lnTo>
                    <a:pt x="132587" y="33527"/>
                  </a:lnTo>
                  <a:lnTo>
                    <a:pt x="132587" y="304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04259" y="1335024"/>
              <a:ext cx="196595" cy="216407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55720" y="1335024"/>
              <a:ext cx="114300" cy="213360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4119372" y="1243583"/>
              <a:ext cx="638810" cy="382905"/>
            </a:xfrm>
            <a:custGeom>
              <a:avLst/>
              <a:gdLst/>
              <a:ahLst/>
              <a:cxnLst/>
              <a:rect l="l" t="t" r="r" b="b"/>
              <a:pathLst>
                <a:path w="638810" h="382905">
                  <a:moveTo>
                    <a:pt x="204216" y="24384"/>
                  </a:moveTo>
                  <a:lnTo>
                    <a:pt x="202692" y="24384"/>
                  </a:lnTo>
                  <a:lnTo>
                    <a:pt x="202692" y="22860"/>
                  </a:lnTo>
                  <a:lnTo>
                    <a:pt x="201168" y="21336"/>
                  </a:lnTo>
                  <a:lnTo>
                    <a:pt x="199644" y="21336"/>
                  </a:lnTo>
                  <a:lnTo>
                    <a:pt x="198120" y="19812"/>
                  </a:lnTo>
                  <a:lnTo>
                    <a:pt x="173736" y="19812"/>
                  </a:lnTo>
                  <a:lnTo>
                    <a:pt x="172212" y="21336"/>
                  </a:lnTo>
                  <a:lnTo>
                    <a:pt x="169164" y="21336"/>
                  </a:lnTo>
                  <a:lnTo>
                    <a:pt x="166116" y="24384"/>
                  </a:lnTo>
                  <a:lnTo>
                    <a:pt x="166116" y="138684"/>
                  </a:lnTo>
                  <a:lnTo>
                    <a:pt x="38100" y="138684"/>
                  </a:lnTo>
                  <a:lnTo>
                    <a:pt x="38100" y="24384"/>
                  </a:lnTo>
                  <a:lnTo>
                    <a:pt x="35052" y="21336"/>
                  </a:lnTo>
                  <a:lnTo>
                    <a:pt x="33528" y="21336"/>
                  </a:lnTo>
                  <a:lnTo>
                    <a:pt x="32004" y="19812"/>
                  </a:lnTo>
                  <a:lnTo>
                    <a:pt x="7620" y="19812"/>
                  </a:lnTo>
                  <a:lnTo>
                    <a:pt x="6096" y="21336"/>
                  </a:lnTo>
                  <a:lnTo>
                    <a:pt x="3048" y="21336"/>
                  </a:lnTo>
                  <a:lnTo>
                    <a:pt x="0" y="24384"/>
                  </a:lnTo>
                  <a:lnTo>
                    <a:pt x="0" y="300228"/>
                  </a:lnTo>
                  <a:lnTo>
                    <a:pt x="1524" y="300228"/>
                  </a:lnTo>
                  <a:lnTo>
                    <a:pt x="1524" y="301752"/>
                  </a:lnTo>
                  <a:lnTo>
                    <a:pt x="3048" y="301752"/>
                  </a:lnTo>
                  <a:lnTo>
                    <a:pt x="4572" y="303276"/>
                  </a:lnTo>
                  <a:lnTo>
                    <a:pt x="10668" y="303276"/>
                  </a:lnTo>
                  <a:lnTo>
                    <a:pt x="12192" y="304800"/>
                  </a:lnTo>
                  <a:lnTo>
                    <a:pt x="25908" y="304800"/>
                  </a:lnTo>
                  <a:lnTo>
                    <a:pt x="27432" y="303276"/>
                  </a:lnTo>
                  <a:lnTo>
                    <a:pt x="33528" y="303276"/>
                  </a:lnTo>
                  <a:lnTo>
                    <a:pt x="35052" y="301752"/>
                  </a:lnTo>
                  <a:lnTo>
                    <a:pt x="36576" y="301752"/>
                  </a:lnTo>
                  <a:lnTo>
                    <a:pt x="36576" y="300228"/>
                  </a:lnTo>
                  <a:lnTo>
                    <a:pt x="38100" y="300228"/>
                  </a:lnTo>
                  <a:lnTo>
                    <a:pt x="38100" y="172212"/>
                  </a:lnTo>
                  <a:lnTo>
                    <a:pt x="166116" y="172212"/>
                  </a:lnTo>
                  <a:lnTo>
                    <a:pt x="166116" y="300228"/>
                  </a:lnTo>
                  <a:lnTo>
                    <a:pt x="167640" y="300228"/>
                  </a:lnTo>
                  <a:lnTo>
                    <a:pt x="167640" y="301752"/>
                  </a:lnTo>
                  <a:lnTo>
                    <a:pt x="169164" y="301752"/>
                  </a:lnTo>
                  <a:lnTo>
                    <a:pt x="170688" y="303276"/>
                  </a:lnTo>
                  <a:lnTo>
                    <a:pt x="175260" y="303276"/>
                  </a:lnTo>
                  <a:lnTo>
                    <a:pt x="178308" y="304800"/>
                  </a:lnTo>
                  <a:lnTo>
                    <a:pt x="192024" y="304800"/>
                  </a:lnTo>
                  <a:lnTo>
                    <a:pt x="193548" y="303276"/>
                  </a:lnTo>
                  <a:lnTo>
                    <a:pt x="199644" y="303276"/>
                  </a:lnTo>
                  <a:lnTo>
                    <a:pt x="201168" y="301752"/>
                  </a:lnTo>
                  <a:lnTo>
                    <a:pt x="202692" y="301752"/>
                  </a:lnTo>
                  <a:lnTo>
                    <a:pt x="202692" y="300228"/>
                  </a:lnTo>
                  <a:lnTo>
                    <a:pt x="204216" y="300228"/>
                  </a:lnTo>
                  <a:lnTo>
                    <a:pt x="204216" y="172212"/>
                  </a:lnTo>
                  <a:lnTo>
                    <a:pt x="204216" y="138684"/>
                  </a:lnTo>
                  <a:lnTo>
                    <a:pt x="204216" y="24384"/>
                  </a:lnTo>
                  <a:close/>
                </a:path>
                <a:path w="638810" h="382905">
                  <a:moveTo>
                    <a:pt x="435864" y="97536"/>
                  </a:moveTo>
                  <a:lnTo>
                    <a:pt x="434340" y="97536"/>
                  </a:lnTo>
                  <a:lnTo>
                    <a:pt x="431292" y="94488"/>
                  </a:lnTo>
                  <a:lnTo>
                    <a:pt x="408432" y="94488"/>
                  </a:lnTo>
                  <a:lnTo>
                    <a:pt x="405384" y="96012"/>
                  </a:lnTo>
                  <a:lnTo>
                    <a:pt x="402336" y="96012"/>
                  </a:lnTo>
                  <a:lnTo>
                    <a:pt x="399288" y="99060"/>
                  </a:lnTo>
                  <a:lnTo>
                    <a:pt x="399288" y="102108"/>
                  </a:lnTo>
                  <a:lnTo>
                    <a:pt x="344424" y="260604"/>
                  </a:lnTo>
                  <a:lnTo>
                    <a:pt x="288036" y="102108"/>
                  </a:lnTo>
                  <a:lnTo>
                    <a:pt x="288036" y="100584"/>
                  </a:lnTo>
                  <a:lnTo>
                    <a:pt x="284988" y="97536"/>
                  </a:lnTo>
                  <a:lnTo>
                    <a:pt x="284988" y="96012"/>
                  </a:lnTo>
                  <a:lnTo>
                    <a:pt x="283464" y="96012"/>
                  </a:lnTo>
                  <a:lnTo>
                    <a:pt x="281940" y="94488"/>
                  </a:lnTo>
                  <a:lnTo>
                    <a:pt x="256032" y="94488"/>
                  </a:lnTo>
                  <a:lnTo>
                    <a:pt x="252984" y="96012"/>
                  </a:lnTo>
                  <a:lnTo>
                    <a:pt x="251460" y="96012"/>
                  </a:lnTo>
                  <a:lnTo>
                    <a:pt x="248412" y="99060"/>
                  </a:lnTo>
                  <a:lnTo>
                    <a:pt x="248412" y="102108"/>
                  </a:lnTo>
                  <a:lnTo>
                    <a:pt x="249936" y="105156"/>
                  </a:lnTo>
                  <a:lnTo>
                    <a:pt x="249936" y="108204"/>
                  </a:lnTo>
                  <a:lnTo>
                    <a:pt x="320040" y="295656"/>
                  </a:lnTo>
                  <a:lnTo>
                    <a:pt x="321564" y="297180"/>
                  </a:lnTo>
                  <a:lnTo>
                    <a:pt x="321564" y="298704"/>
                  </a:lnTo>
                  <a:lnTo>
                    <a:pt x="326136" y="303276"/>
                  </a:lnTo>
                  <a:lnTo>
                    <a:pt x="300228" y="371856"/>
                  </a:lnTo>
                  <a:lnTo>
                    <a:pt x="298704" y="373380"/>
                  </a:lnTo>
                  <a:lnTo>
                    <a:pt x="298704" y="379476"/>
                  </a:lnTo>
                  <a:lnTo>
                    <a:pt x="300228" y="381000"/>
                  </a:lnTo>
                  <a:lnTo>
                    <a:pt x="301752" y="381000"/>
                  </a:lnTo>
                  <a:lnTo>
                    <a:pt x="303276" y="382524"/>
                  </a:lnTo>
                  <a:lnTo>
                    <a:pt x="327660" y="382524"/>
                  </a:lnTo>
                  <a:lnTo>
                    <a:pt x="330708" y="381000"/>
                  </a:lnTo>
                  <a:lnTo>
                    <a:pt x="335280" y="379476"/>
                  </a:lnTo>
                  <a:lnTo>
                    <a:pt x="336804" y="377952"/>
                  </a:lnTo>
                  <a:lnTo>
                    <a:pt x="338328" y="374904"/>
                  </a:lnTo>
                  <a:lnTo>
                    <a:pt x="364236" y="303276"/>
                  </a:lnTo>
                  <a:lnTo>
                    <a:pt x="379564" y="260604"/>
                  </a:lnTo>
                  <a:lnTo>
                    <a:pt x="434340" y="108204"/>
                  </a:lnTo>
                  <a:lnTo>
                    <a:pt x="435864" y="105156"/>
                  </a:lnTo>
                  <a:lnTo>
                    <a:pt x="435864" y="97536"/>
                  </a:lnTo>
                  <a:close/>
                </a:path>
                <a:path w="638810" h="382905">
                  <a:moveTo>
                    <a:pt x="638556" y="4572"/>
                  </a:moveTo>
                  <a:lnTo>
                    <a:pt x="635508" y="1524"/>
                  </a:lnTo>
                  <a:lnTo>
                    <a:pt x="633984" y="1524"/>
                  </a:lnTo>
                  <a:lnTo>
                    <a:pt x="630936" y="0"/>
                  </a:lnTo>
                  <a:lnTo>
                    <a:pt x="609600" y="0"/>
                  </a:lnTo>
                  <a:lnTo>
                    <a:pt x="608076" y="1524"/>
                  </a:lnTo>
                  <a:lnTo>
                    <a:pt x="605028" y="1524"/>
                  </a:lnTo>
                  <a:lnTo>
                    <a:pt x="601980" y="4572"/>
                  </a:lnTo>
                  <a:lnTo>
                    <a:pt x="601980" y="120396"/>
                  </a:lnTo>
                  <a:lnTo>
                    <a:pt x="601980" y="160020"/>
                  </a:lnTo>
                  <a:lnTo>
                    <a:pt x="601980" y="237744"/>
                  </a:lnTo>
                  <a:lnTo>
                    <a:pt x="597408" y="245364"/>
                  </a:lnTo>
                  <a:lnTo>
                    <a:pt x="586740" y="256032"/>
                  </a:lnTo>
                  <a:lnTo>
                    <a:pt x="580644" y="260604"/>
                  </a:lnTo>
                  <a:lnTo>
                    <a:pt x="576072" y="265176"/>
                  </a:lnTo>
                  <a:lnTo>
                    <a:pt x="566928" y="271272"/>
                  </a:lnTo>
                  <a:lnTo>
                    <a:pt x="553212" y="275844"/>
                  </a:lnTo>
                  <a:lnTo>
                    <a:pt x="534924" y="275844"/>
                  </a:lnTo>
                  <a:lnTo>
                    <a:pt x="527304" y="274320"/>
                  </a:lnTo>
                  <a:lnTo>
                    <a:pt x="521208" y="269748"/>
                  </a:lnTo>
                  <a:lnTo>
                    <a:pt x="513588" y="265176"/>
                  </a:lnTo>
                  <a:lnTo>
                    <a:pt x="509016" y="259080"/>
                  </a:lnTo>
                  <a:lnTo>
                    <a:pt x="505968" y="251460"/>
                  </a:lnTo>
                  <a:lnTo>
                    <a:pt x="502818" y="246367"/>
                  </a:lnTo>
                  <a:lnTo>
                    <a:pt x="495312" y="205219"/>
                  </a:lnTo>
                  <a:lnTo>
                    <a:pt x="495300" y="198120"/>
                  </a:lnTo>
                  <a:lnTo>
                    <a:pt x="495554" y="191262"/>
                  </a:lnTo>
                  <a:lnTo>
                    <a:pt x="503694" y="152044"/>
                  </a:lnTo>
                  <a:lnTo>
                    <a:pt x="522732" y="129540"/>
                  </a:lnTo>
                  <a:lnTo>
                    <a:pt x="528828" y="124968"/>
                  </a:lnTo>
                  <a:lnTo>
                    <a:pt x="536448" y="121920"/>
                  </a:lnTo>
                  <a:lnTo>
                    <a:pt x="545592" y="121920"/>
                  </a:lnTo>
                  <a:lnTo>
                    <a:pt x="581406" y="137096"/>
                  </a:lnTo>
                  <a:lnTo>
                    <a:pt x="601980" y="160020"/>
                  </a:lnTo>
                  <a:lnTo>
                    <a:pt x="601980" y="120396"/>
                  </a:lnTo>
                  <a:lnTo>
                    <a:pt x="566750" y="95948"/>
                  </a:lnTo>
                  <a:lnTo>
                    <a:pt x="542544" y="91440"/>
                  </a:lnTo>
                  <a:lnTo>
                    <a:pt x="532536" y="91998"/>
                  </a:lnTo>
                  <a:lnTo>
                    <a:pt x="491299" y="108204"/>
                  </a:lnTo>
                  <a:lnTo>
                    <a:pt x="480060" y="121920"/>
                  </a:lnTo>
                  <a:lnTo>
                    <a:pt x="474649" y="129095"/>
                  </a:lnTo>
                  <a:lnTo>
                    <a:pt x="461048" y="166027"/>
                  </a:lnTo>
                  <a:lnTo>
                    <a:pt x="457301" y="205219"/>
                  </a:lnTo>
                  <a:lnTo>
                    <a:pt x="457479" y="212318"/>
                  </a:lnTo>
                  <a:lnTo>
                    <a:pt x="464337" y="252056"/>
                  </a:lnTo>
                  <a:lnTo>
                    <a:pt x="487286" y="288988"/>
                  </a:lnTo>
                  <a:lnTo>
                    <a:pt x="527113" y="307276"/>
                  </a:lnTo>
                  <a:lnTo>
                    <a:pt x="537972" y="307848"/>
                  </a:lnTo>
                  <a:lnTo>
                    <a:pt x="547966" y="307263"/>
                  </a:lnTo>
                  <a:lnTo>
                    <a:pt x="590550" y="286512"/>
                  </a:lnTo>
                  <a:lnTo>
                    <a:pt x="602157" y="275844"/>
                  </a:lnTo>
                  <a:lnTo>
                    <a:pt x="606552" y="271272"/>
                  </a:lnTo>
                  <a:lnTo>
                    <a:pt x="606552" y="300228"/>
                  </a:lnTo>
                  <a:lnTo>
                    <a:pt x="608076" y="300228"/>
                  </a:lnTo>
                  <a:lnTo>
                    <a:pt x="608076" y="301752"/>
                  </a:lnTo>
                  <a:lnTo>
                    <a:pt x="609600" y="301752"/>
                  </a:lnTo>
                  <a:lnTo>
                    <a:pt x="609600" y="303276"/>
                  </a:lnTo>
                  <a:lnTo>
                    <a:pt x="612648" y="303276"/>
                  </a:lnTo>
                  <a:lnTo>
                    <a:pt x="615696" y="304800"/>
                  </a:lnTo>
                  <a:lnTo>
                    <a:pt x="630936" y="304800"/>
                  </a:lnTo>
                  <a:lnTo>
                    <a:pt x="632460" y="303276"/>
                  </a:lnTo>
                  <a:lnTo>
                    <a:pt x="635508" y="303276"/>
                  </a:lnTo>
                  <a:lnTo>
                    <a:pt x="638556" y="300228"/>
                  </a:lnTo>
                  <a:lnTo>
                    <a:pt x="638556" y="271272"/>
                  </a:lnTo>
                  <a:lnTo>
                    <a:pt x="638556" y="121920"/>
                  </a:lnTo>
                  <a:lnTo>
                    <a:pt x="638556" y="120396"/>
                  </a:lnTo>
                  <a:lnTo>
                    <a:pt x="638556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23460" y="1335024"/>
              <a:ext cx="115824" cy="213360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959156" y="1335024"/>
              <a:ext cx="161483" cy="216407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184647" y="1338072"/>
              <a:ext cx="169163" cy="213359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5419344" y="1242059"/>
              <a:ext cx="143510" cy="306705"/>
            </a:xfrm>
            <a:custGeom>
              <a:avLst/>
              <a:gdLst/>
              <a:ahLst/>
              <a:cxnLst/>
              <a:rect l="l" t="t" r="r" b="b"/>
              <a:pathLst>
                <a:path w="143510" h="306705">
                  <a:moveTo>
                    <a:pt x="36576" y="6096"/>
                  </a:moveTo>
                  <a:lnTo>
                    <a:pt x="35052" y="4572"/>
                  </a:lnTo>
                  <a:lnTo>
                    <a:pt x="35052" y="3048"/>
                  </a:lnTo>
                  <a:lnTo>
                    <a:pt x="33528" y="3048"/>
                  </a:lnTo>
                  <a:lnTo>
                    <a:pt x="32004" y="1524"/>
                  </a:lnTo>
                  <a:lnTo>
                    <a:pt x="27432" y="1524"/>
                  </a:lnTo>
                  <a:lnTo>
                    <a:pt x="24384" y="0"/>
                  </a:lnTo>
                  <a:lnTo>
                    <a:pt x="12192" y="0"/>
                  </a:lnTo>
                  <a:lnTo>
                    <a:pt x="9144" y="1524"/>
                  </a:lnTo>
                  <a:lnTo>
                    <a:pt x="3048" y="1524"/>
                  </a:lnTo>
                  <a:lnTo>
                    <a:pt x="0" y="4572"/>
                  </a:lnTo>
                  <a:lnTo>
                    <a:pt x="0" y="301752"/>
                  </a:lnTo>
                  <a:lnTo>
                    <a:pt x="3048" y="304800"/>
                  </a:lnTo>
                  <a:lnTo>
                    <a:pt x="6096" y="304800"/>
                  </a:lnTo>
                  <a:lnTo>
                    <a:pt x="9144" y="306324"/>
                  </a:lnTo>
                  <a:lnTo>
                    <a:pt x="27432" y="306324"/>
                  </a:lnTo>
                  <a:lnTo>
                    <a:pt x="28956" y="304800"/>
                  </a:lnTo>
                  <a:lnTo>
                    <a:pt x="32004" y="304800"/>
                  </a:lnTo>
                  <a:lnTo>
                    <a:pt x="33528" y="303276"/>
                  </a:lnTo>
                  <a:lnTo>
                    <a:pt x="35052" y="303276"/>
                  </a:lnTo>
                  <a:lnTo>
                    <a:pt x="35052" y="301752"/>
                  </a:lnTo>
                  <a:lnTo>
                    <a:pt x="36576" y="300228"/>
                  </a:lnTo>
                  <a:lnTo>
                    <a:pt x="36576" y="6096"/>
                  </a:lnTo>
                  <a:close/>
                </a:path>
                <a:path w="143510" h="306705">
                  <a:moveTo>
                    <a:pt x="138684" y="99060"/>
                  </a:moveTo>
                  <a:lnTo>
                    <a:pt x="137160" y="99060"/>
                  </a:lnTo>
                  <a:lnTo>
                    <a:pt x="137160" y="97536"/>
                  </a:lnTo>
                  <a:lnTo>
                    <a:pt x="134112" y="97536"/>
                  </a:lnTo>
                  <a:lnTo>
                    <a:pt x="132588" y="96012"/>
                  </a:lnTo>
                  <a:lnTo>
                    <a:pt x="109728" y="96012"/>
                  </a:lnTo>
                  <a:lnTo>
                    <a:pt x="108204" y="97536"/>
                  </a:lnTo>
                  <a:lnTo>
                    <a:pt x="105156" y="97536"/>
                  </a:lnTo>
                  <a:lnTo>
                    <a:pt x="103632" y="99060"/>
                  </a:lnTo>
                  <a:lnTo>
                    <a:pt x="103632" y="303276"/>
                  </a:lnTo>
                  <a:lnTo>
                    <a:pt x="105156" y="303276"/>
                  </a:lnTo>
                  <a:lnTo>
                    <a:pt x="106680" y="304800"/>
                  </a:lnTo>
                  <a:lnTo>
                    <a:pt x="109728" y="304800"/>
                  </a:lnTo>
                  <a:lnTo>
                    <a:pt x="112776" y="306324"/>
                  </a:lnTo>
                  <a:lnTo>
                    <a:pt x="129540" y="306324"/>
                  </a:lnTo>
                  <a:lnTo>
                    <a:pt x="132588" y="304800"/>
                  </a:lnTo>
                  <a:lnTo>
                    <a:pt x="135636" y="304800"/>
                  </a:lnTo>
                  <a:lnTo>
                    <a:pt x="138684" y="301752"/>
                  </a:lnTo>
                  <a:lnTo>
                    <a:pt x="138684" y="99060"/>
                  </a:lnTo>
                  <a:close/>
                </a:path>
                <a:path w="143510" h="306705">
                  <a:moveTo>
                    <a:pt x="143256" y="27432"/>
                  </a:moveTo>
                  <a:lnTo>
                    <a:pt x="141732" y="22860"/>
                  </a:lnTo>
                  <a:lnTo>
                    <a:pt x="135636" y="16764"/>
                  </a:lnTo>
                  <a:lnTo>
                    <a:pt x="129540" y="15240"/>
                  </a:lnTo>
                  <a:lnTo>
                    <a:pt x="112776" y="15240"/>
                  </a:lnTo>
                  <a:lnTo>
                    <a:pt x="106680" y="16764"/>
                  </a:lnTo>
                  <a:lnTo>
                    <a:pt x="100584" y="22860"/>
                  </a:lnTo>
                  <a:lnTo>
                    <a:pt x="99060" y="28956"/>
                  </a:lnTo>
                  <a:lnTo>
                    <a:pt x="99060" y="44196"/>
                  </a:lnTo>
                  <a:lnTo>
                    <a:pt x="100584" y="50292"/>
                  </a:lnTo>
                  <a:lnTo>
                    <a:pt x="106680" y="56388"/>
                  </a:lnTo>
                  <a:lnTo>
                    <a:pt x="112776" y="57912"/>
                  </a:lnTo>
                  <a:lnTo>
                    <a:pt x="129540" y="57912"/>
                  </a:lnTo>
                  <a:lnTo>
                    <a:pt x="135636" y="56388"/>
                  </a:lnTo>
                  <a:lnTo>
                    <a:pt x="141732" y="50292"/>
                  </a:lnTo>
                  <a:lnTo>
                    <a:pt x="143256" y="44196"/>
                  </a:lnTo>
                  <a:lnTo>
                    <a:pt x="143256" y="274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611367" y="1335024"/>
              <a:ext cx="155448" cy="216407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911596" y="1240536"/>
              <a:ext cx="2103120" cy="310895"/>
            </a:xfrm>
            <a:prstGeom prst="rect">
              <a:avLst/>
            </a:prstGeom>
          </p:spPr>
        </p:pic>
      </p:grpSp>
      <p:grpSp>
        <p:nvGrpSpPr>
          <p:cNvPr id="74" name="object 74"/>
          <p:cNvGrpSpPr/>
          <p:nvPr/>
        </p:nvGrpSpPr>
        <p:grpSpPr>
          <a:xfrm>
            <a:off x="714755" y="1994916"/>
            <a:ext cx="10867645" cy="8073009"/>
            <a:chOff x="714755" y="1994916"/>
            <a:chExt cx="9267825" cy="3750945"/>
          </a:xfrm>
        </p:grpSpPr>
        <p:sp>
          <p:nvSpPr>
            <p:cNvPr id="75" name="object 75"/>
            <p:cNvSpPr/>
            <p:nvPr/>
          </p:nvSpPr>
          <p:spPr>
            <a:xfrm>
              <a:off x="720852" y="1999487"/>
              <a:ext cx="9255760" cy="934719"/>
            </a:xfrm>
            <a:custGeom>
              <a:avLst/>
              <a:gdLst/>
              <a:ahLst/>
              <a:cxnLst/>
              <a:rect l="l" t="t" r="r" b="b"/>
              <a:pathLst>
                <a:path w="9255760" h="934719">
                  <a:moveTo>
                    <a:pt x="9255252" y="0"/>
                  </a:moveTo>
                  <a:lnTo>
                    <a:pt x="5716524" y="0"/>
                  </a:lnTo>
                  <a:lnTo>
                    <a:pt x="0" y="0"/>
                  </a:lnTo>
                  <a:lnTo>
                    <a:pt x="0" y="934212"/>
                  </a:lnTo>
                  <a:lnTo>
                    <a:pt x="5716524" y="934212"/>
                  </a:lnTo>
                  <a:lnTo>
                    <a:pt x="9255252" y="934212"/>
                  </a:lnTo>
                  <a:lnTo>
                    <a:pt x="9255252" y="0"/>
                  </a:lnTo>
                  <a:close/>
                </a:path>
              </a:pathLst>
            </a:custGeom>
            <a:solidFill>
              <a:srgbClr val="5B9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20852" y="2933712"/>
              <a:ext cx="9255760" cy="935990"/>
            </a:xfrm>
            <a:custGeom>
              <a:avLst/>
              <a:gdLst/>
              <a:ahLst/>
              <a:cxnLst/>
              <a:rect l="l" t="t" r="r" b="b"/>
              <a:pathLst>
                <a:path w="9255760" h="935989">
                  <a:moveTo>
                    <a:pt x="9255252" y="0"/>
                  </a:moveTo>
                  <a:lnTo>
                    <a:pt x="5716524" y="0"/>
                  </a:lnTo>
                  <a:lnTo>
                    <a:pt x="0" y="0"/>
                  </a:lnTo>
                  <a:lnTo>
                    <a:pt x="0" y="935723"/>
                  </a:lnTo>
                  <a:lnTo>
                    <a:pt x="5716524" y="935723"/>
                  </a:lnTo>
                  <a:lnTo>
                    <a:pt x="9255252" y="935723"/>
                  </a:lnTo>
                  <a:lnTo>
                    <a:pt x="9255252" y="0"/>
                  </a:lnTo>
                  <a:close/>
                </a:path>
              </a:pathLst>
            </a:custGeom>
            <a:solidFill>
              <a:srgbClr val="D2D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20852" y="3869435"/>
              <a:ext cx="9255760" cy="934719"/>
            </a:xfrm>
            <a:custGeom>
              <a:avLst/>
              <a:gdLst/>
              <a:ahLst/>
              <a:cxnLst/>
              <a:rect l="l" t="t" r="r" b="b"/>
              <a:pathLst>
                <a:path w="9255760" h="934720">
                  <a:moveTo>
                    <a:pt x="9255252" y="0"/>
                  </a:moveTo>
                  <a:lnTo>
                    <a:pt x="5716524" y="0"/>
                  </a:lnTo>
                  <a:lnTo>
                    <a:pt x="0" y="0"/>
                  </a:lnTo>
                  <a:lnTo>
                    <a:pt x="0" y="934212"/>
                  </a:lnTo>
                  <a:lnTo>
                    <a:pt x="5716524" y="934212"/>
                  </a:lnTo>
                  <a:lnTo>
                    <a:pt x="9255252" y="934212"/>
                  </a:lnTo>
                  <a:lnTo>
                    <a:pt x="9255252" y="0"/>
                  </a:lnTo>
                  <a:close/>
                </a:path>
              </a:pathLst>
            </a:custGeom>
            <a:solidFill>
              <a:srgbClr val="EAEF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20852" y="4803660"/>
              <a:ext cx="9255760" cy="935990"/>
            </a:xfrm>
            <a:custGeom>
              <a:avLst/>
              <a:gdLst/>
              <a:ahLst/>
              <a:cxnLst/>
              <a:rect l="l" t="t" r="r" b="b"/>
              <a:pathLst>
                <a:path w="9255760" h="935989">
                  <a:moveTo>
                    <a:pt x="9255252" y="0"/>
                  </a:moveTo>
                  <a:lnTo>
                    <a:pt x="5716524" y="0"/>
                  </a:lnTo>
                  <a:lnTo>
                    <a:pt x="0" y="0"/>
                  </a:lnTo>
                  <a:lnTo>
                    <a:pt x="0" y="935723"/>
                  </a:lnTo>
                  <a:lnTo>
                    <a:pt x="5716524" y="935723"/>
                  </a:lnTo>
                  <a:lnTo>
                    <a:pt x="9255252" y="935723"/>
                  </a:lnTo>
                  <a:lnTo>
                    <a:pt x="9255252" y="0"/>
                  </a:lnTo>
                  <a:close/>
                </a:path>
              </a:pathLst>
            </a:custGeom>
            <a:solidFill>
              <a:srgbClr val="D2D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6437376" y="1994916"/>
              <a:ext cx="0" cy="3750945"/>
            </a:xfrm>
            <a:custGeom>
              <a:avLst/>
              <a:gdLst/>
              <a:ahLst/>
              <a:cxnLst/>
              <a:rect l="l" t="t" r="r" b="b"/>
              <a:pathLst>
                <a:path h="3750945">
                  <a:moveTo>
                    <a:pt x="0" y="0"/>
                  </a:moveTo>
                  <a:lnTo>
                    <a:pt x="0" y="3750564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14755" y="2933700"/>
              <a:ext cx="9267825" cy="0"/>
            </a:xfrm>
            <a:custGeom>
              <a:avLst/>
              <a:gdLst/>
              <a:ahLst/>
              <a:cxnLst/>
              <a:rect l="l" t="t" r="r" b="b"/>
              <a:pathLst>
                <a:path w="9267825">
                  <a:moveTo>
                    <a:pt x="0" y="0"/>
                  </a:moveTo>
                  <a:lnTo>
                    <a:pt x="9267444" y="0"/>
                  </a:lnTo>
                </a:path>
              </a:pathLst>
            </a:custGeom>
            <a:ln w="3048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14755" y="1994916"/>
              <a:ext cx="9267825" cy="3750945"/>
            </a:xfrm>
            <a:custGeom>
              <a:avLst/>
              <a:gdLst/>
              <a:ahLst/>
              <a:cxnLst/>
              <a:rect l="l" t="t" r="r" b="b"/>
              <a:pathLst>
                <a:path w="9267825" h="3750945">
                  <a:moveTo>
                    <a:pt x="0" y="1874520"/>
                  </a:moveTo>
                  <a:lnTo>
                    <a:pt x="9267444" y="1874520"/>
                  </a:lnTo>
                </a:path>
                <a:path w="9267825" h="3750945">
                  <a:moveTo>
                    <a:pt x="0" y="2808732"/>
                  </a:moveTo>
                  <a:lnTo>
                    <a:pt x="9267444" y="2808732"/>
                  </a:lnTo>
                </a:path>
                <a:path w="9267825" h="3750945">
                  <a:moveTo>
                    <a:pt x="6096" y="0"/>
                  </a:moveTo>
                  <a:lnTo>
                    <a:pt x="6096" y="3750564"/>
                  </a:lnTo>
                </a:path>
                <a:path w="9267825" h="3750945">
                  <a:moveTo>
                    <a:pt x="9261348" y="0"/>
                  </a:moveTo>
                  <a:lnTo>
                    <a:pt x="9261348" y="3750564"/>
                  </a:lnTo>
                </a:path>
                <a:path w="9267825" h="3750945">
                  <a:moveTo>
                    <a:pt x="0" y="4572"/>
                  </a:moveTo>
                  <a:lnTo>
                    <a:pt x="9267444" y="4572"/>
                  </a:lnTo>
                </a:path>
                <a:path w="9267825" h="3750945">
                  <a:moveTo>
                    <a:pt x="0" y="3744467"/>
                  </a:moveTo>
                  <a:lnTo>
                    <a:pt x="9267444" y="3744467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826007" y="2183892"/>
              <a:ext cx="241300" cy="312420"/>
            </a:xfrm>
            <a:custGeom>
              <a:avLst/>
              <a:gdLst/>
              <a:ahLst/>
              <a:cxnLst/>
              <a:rect l="l" t="t" r="r" b="b"/>
              <a:pathLst>
                <a:path w="241300" h="312419">
                  <a:moveTo>
                    <a:pt x="214883" y="0"/>
                  </a:moveTo>
                  <a:lnTo>
                    <a:pt x="202691" y="0"/>
                  </a:lnTo>
                  <a:lnTo>
                    <a:pt x="198119" y="1524"/>
                  </a:lnTo>
                  <a:lnTo>
                    <a:pt x="190500" y="1524"/>
                  </a:lnTo>
                  <a:lnTo>
                    <a:pt x="187451" y="3048"/>
                  </a:lnTo>
                  <a:lnTo>
                    <a:pt x="184403" y="3048"/>
                  </a:lnTo>
                  <a:lnTo>
                    <a:pt x="182879" y="4572"/>
                  </a:lnTo>
                  <a:lnTo>
                    <a:pt x="179831" y="4572"/>
                  </a:lnTo>
                  <a:lnTo>
                    <a:pt x="179831" y="6096"/>
                  </a:lnTo>
                  <a:lnTo>
                    <a:pt x="178307" y="7620"/>
                  </a:lnTo>
                  <a:lnTo>
                    <a:pt x="178307" y="123444"/>
                  </a:lnTo>
                  <a:lnTo>
                    <a:pt x="62483" y="123444"/>
                  </a:lnTo>
                  <a:lnTo>
                    <a:pt x="62483" y="7620"/>
                  </a:lnTo>
                  <a:lnTo>
                    <a:pt x="59435" y="4572"/>
                  </a:lnTo>
                  <a:lnTo>
                    <a:pt x="57911" y="4572"/>
                  </a:lnTo>
                  <a:lnTo>
                    <a:pt x="56387" y="3048"/>
                  </a:lnTo>
                  <a:lnTo>
                    <a:pt x="53339" y="3048"/>
                  </a:lnTo>
                  <a:lnTo>
                    <a:pt x="50291" y="1524"/>
                  </a:lnTo>
                  <a:lnTo>
                    <a:pt x="42671" y="1524"/>
                  </a:lnTo>
                  <a:lnTo>
                    <a:pt x="38100" y="0"/>
                  </a:lnTo>
                  <a:lnTo>
                    <a:pt x="25907" y="0"/>
                  </a:lnTo>
                  <a:lnTo>
                    <a:pt x="19811" y="1524"/>
                  </a:lnTo>
                  <a:lnTo>
                    <a:pt x="12191" y="1524"/>
                  </a:lnTo>
                  <a:lnTo>
                    <a:pt x="9143" y="3048"/>
                  </a:lnTo>
                  <a:lnTo>
                    <a:pt x="6095" y="3048"/>
                  </a:lnTo>
                  <a:lnTo>
                    <a:pt x="4571" y="4572"/>
                  </a:lnTo>
                  <a:lnTo>
                    <a:pt x="1523" y="4572"/>
                  </a:lnTo>
                  <a:lnTo>
                    <a:pt x="1523" y="6096"/>
                  </a:lnTo>
                  <a:lnTo>
                    <a:pt x="0" y="7620"/>
                  </a:lnTo>
                  <a:lnTo>
                    <a:pt x="0" y="306324"/>
                  </a:lnTo>
                  <a:lnTo>
                    <a:pt x="1523" y="306324"/>
                  </a:lnTo>
                  <a:lnTo>
                    <a:pt x="4571" y="309372"/>
                  </a:lnTo>
                  <a:lnTo>
                    <a:pt x="6095" y="309372"/>
                  </a:lnTo>
                  <a:lnTo>
                    <a:pt x="9143" y="310896"/>
                  </a:lnTo>
                  <a:lnTo>
                    <a:pt x="12191" y="310896"/>
                  </a:lnTo>
                  <a:lnTo>
                    <a:pt x="16763" y="312420"/>
                  </a:lnTo>
                  <a:lnTo>
                    <a:pt x="47243" y="312420"/>
                  </a:lnTo>
                  <a:lnTo>
                    <a:pt x="50291" y="310896"/>
                  </a:lnTo>
                  <a:lnTo>
                    <a:pt x="53339" y="310896"/>
                  </a:lnTo>
                  <a:lnTo>
                    <a:pt x="56387" y="309372"/>
                  </a:lnTo>
                  <a:lnTo>
                    <a:pt x="57911" y="309372"/>
                  </a:lnTo>
                  <a:lnTo>
                    <a:pt x="62483" y="304800"/>
                  </a:lnTo>
                  <a:lnTo>
                    <a:pt x="62483" y="178308"/>
                  </a:lnTo>
                  <a:lnTo>
                    <a:pt x="178307" y="178308"/>
                  </a:lnTo>
                  <a:lnTo>
                    <a:pt x="178307" y="306324"/>
                  </a:lnTo>
                  <a:lnTo>
                    <a:pt x="179831" y="306324"/>
                  </a:lnTo>
                  <a:lnTo>
                    <a:pt x="182879" y="309372"/>
                  </a:lnTo>
                  <a:lnTo>
                    <a:pt x="184403" y="309372"/>
                  </a:lnTo>
                  <a:lnTo>
                    <a:pt x="187451" y="310896"/>
                  </a:lnTo>
                  <a:lnTo>
                    <a:pt x="190500" y="310896"/>
                  </a:lnTo>
                  <a:lnTo>
                    <a:pt x="193547" y="312420"/>
                  </a:lnTo>
                  <a:lnTo>
                    <a:pt x="224028" y="312420"/>
                  </a:lnTo>
                  <a:lnTo>
                    <a:pt x="228600" y="310896"/>
                  </a:lnTo>
                  <a:lnTo>
                    <a:pt x="231647" y="310896"/>
                  </a:lnTo>
                  <a:lnTo>
                    <a:pt x="234695" y="309372"/>
                  </a:lnTo>
                  <a:lnTo>
                    <a:pt x="236219" y="309372"/>
                  </a:lnTo>
                  <a:lnTo>
                    <a:pt x="240791" y="304800"/>
                  </a:lnTo>
                  <a:lnTo>
                    <a:pt x="240791" y="301751"/>
                  </a:lnTo>
                  <a:lnTo>
                    <a:pt x="240791" y="7620"/>
                  </a:lnTo>
                  <a:lnTo>
                    <a:pt x="237744" y="4572"/>
                  </a:lnTo>
                  <a:lnTo>
                    <a:pt x="236219" y="4572"/>
                  </a:lnTo>
                  <a:lnTo>
                    <a:pt x="234695" y="3048"/>
                  </a:lnTo>
                  <a:lnTo>
                    <a:pt x="231647" y="3048"/>
                  </a:lnTo>
                  <a:lnTo>
                    <a:pt x="228600" y="1524"/>
                  </a:lnTo>
                  <a:lnTo>
                    <a:pt x="220979" y="1524"/>
                  </a:lnTo>
                  <a:lnTo>
                    <a:pt x="2148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04899" y="2162556"/>
              <a:ext cx="1583436" cy="419100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833116" y="2161032"/>
              <a:ext cx="2353056" cy="339852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6542532" y="2185416"/>
              <a:ext cx="228600" cy="311150"/>
            </a:xfrm>
            <a:custGeom>
              <a:avLst/>
              <a:gdLst/>
              <a:ahLst/>
              <a:cxnLst/>
              <a:rect l="l" t="t" r="r" b="b"/>
              <a:pathLst>
                <a:path w="228600" h="311150">
                  <a:moveTo>
                    <a:pt x="50292" y="309372"/>
                  </a:moveTo>
                  <a:lnTo>
                    <a:pt x="12192" y="309372"/>
                  </a:lnTo>
                  <a:lnTo>
                    <a:pt x="15240" y="310896"/>
                  </a:lnTo>
                  <a:lnTo>
                    <a:pt x="45720" y="310896"/>
                  </a:lnTo>
                  <a:lnTo>
                    <a:pt x="50292" y="309372"/>
                  </a:lnTo>
                  <a:close/>
                </a:path>
                <a:path w="228600" h="311150">
                  <a:moveTo>
                    <a:pt x="220979" y="309372"/>
                  </a:moveTo>
                  <a:lnTo>
                    <a:pt x="170688" y="309372"/>
                  </a:lnTo>
                  <a:lnTo>
                    <a:pt x="173736" y="310896"/>
                  </a:lnTo>
                  <a:lnTo>
                    <a:pt x="217932" y="310896"/>
                  </a:lnTo>
                  <a:lnTo>
                    <a:pt x="220979" y="309372"/>
                  </a:lnTo>
                  <a:close/>
                </a:path>
                <a:path w="228600" h="311150">
                  <a:moveTo>
                    <a:pt x="56388" y="307848"/>
                  </a:moveTo>
                  <a:lnTo>
                    <a:pt x="6096" y="307848"/>
                  </a:lnTo>
                  <a:lnTo>
                    <a:pt x="9144" y="309372"/>
                  </a:lnTo>
                  <a:lnTo>
                    <a:pt x="53340" y="309372"/>
                  </a:lnTo>
                  <a:lnTo>
                    <a:pt x="56388" y="307848"/>
                  </a:lnTo>
                  <a:close/>
                </a:path>
                <a:path w="228600" h="311150">
                  <a:moveTo>
                    <a:pt x="174752" y="182880"/>
                  </a:moveTo>
                  <a:lnTo>
                    <a:pt x="88392" y="182880"/>
                  </a:lnTo>
                  <a:lnTo>
                    <a:pt x="94488" y="184403"/>
                  </a:lnTo>
                  <a:lnTo>
                    <a:pt x="99060" y="185927"/>
                  </a:lnTo>
                  <a:lnTo>
                    <a:pt x="126492" y="216408"/>
                  </a:lnTo>
                  <a:lnTo>
                    <a:pt x="131064" y="224027"/>
                  </a:lnTo>
                  <a:lnTo>
                    <a:pt x="161544" y="300227"/>
                  </a:lnTo>
                  <a:lnTo>
                    <a:pt x="161544" y="301751"/>
                  </a:lnTo>
                  <a:lnTo>
                    <a:pt x="163068" y="304800"/>
                  </a:lnTo>
                  <a:lnTo>
                    <a:pt x="166116" y="307848"/>
                  </a:lnTo>
                  <a:lnTo>
                    <a:pt x="169164" y="309372"/>
                  </a:lnTo>
                  <a:lnTo>
                    <a:pt x="224027" y="309372"/>
                  </a:lnTo>
                  <a:lnTo>
                    <a:pt x="227075" y="306324"/>
                  </a:lnTo>
                  <a:lnTo>
                    <a:pt x="228600" y="306324"/>
                  </a:lnTo>
                  <a:lnTo>
                    <a:pt x="228600" y="297180"/>
                  </a:lnTo>
                  <a:lnTo>
                    <a:pt x="227075" y="294132"/>
                  </a:lnTo>
                  <a:lnTo>
                    <a:pt x="227075" y="292608"/>
                  </a:lnTo>
                  <a:lnTo>
                    <a:pt x="225551" y="288036"/>
                  </a:lnTo>
                  <a:lnTo>
                    <a:pt x="222503" y="281939"/>
                  </a:lnTo>
                  <a:lnTo>
                    <a:pt x="196596" y="220980"/>
                  </a:lnTo>
                  <a:lnTo>
                    <a:pt x="193548" y="213360"/>
                  </a:lnTo>
                  <a:lnTo>
                    <a:pt x="184403" y="195072"/>
                  </a:lnTo>
                  <a:lnTo>
                    <a:pt x="181356" y="190500"/>
                  </a:lnTo>
                  <a:lnTo>
                    <a:pt x="176784" y="185927"/>
                  </a:lnTo>
                  <a:lnTo>
                    <a:pt x="174752" y="182880"/>
                  </a:lnTo>
                  <a:close/>
                </a:path>
                <a:path w="228600" h="311150">
                  <a:moveTo>
                    <a:pt x="112775" y="0"/>
                  </a:moveTo>
                  <a:lnTo>
                    <a:pt x="13716" y="0"/>
                  </a:lnTo>
                  <a:lnTo>
                    <a:pt x="9144" y="1524"/>
                  </a:lnTo>
                  <a:lnTo>
                    <a:pt x="4572" y="4572"/>
                  </a:lnTo>
                  <a:lnTo>
                    <a:pt x="1524" y="9144"/>
                  </a:lnTo>
                  <a:lnTo>
                    <a:pt x="0" y="13715"/>
                  </a:lnTo>
                  <a:lnTo>
                    <a:pt x="0" y="304800"/>
                  </a:lnTo>
                  <a:lnTo>
                    <a:pt x="1524" y="304800"/>
                  </a:lnTo>
                  <a:lnTo>
                    <a:pt x="1524" y="306324"/>
                  </a:lnTo>
                  <a:lnTo>
                    <a:pt x="4572" y="307848"/>
                  </a:lnTo>
                  <a:lnTo>
                    <a:pt x="57912" y="307848"/>
                  </a:lnTo>
                  <a:lnTo>
                    <a:pt x="62484" y="303275"/>
                  </a:lnTo>
                  <a:lnTo>
                    <a:pt x="62484" y="182880"/>
                  </a:lnTo>
                  <a:lnTo>
                    <a:pt x="174752" y="182880"/>
                  </a:lnTo>
                  <a:lnTo>
                    <a:pt x="170688" y="176784"/>
                  </a:lnTo>
                  <a:lnTo>
                    <a:pt x="156972" y="167639"/>
                  </a:lnTo>
                  <a:lnTo>
                    <a:pt x="152400" y="166115"/>
                  </a:lnTo>
                  <a:lnTo>
                    <a:pt x="159877" y="163568"/>
                  </a:lnTo>
                  <a:lnTo>
                    <a:pt x="193524" y="141708"/>
                  </a:lnTo>
                  <a:lnTo>
                    <a:pt x="199034" y="135636"/>
                  </a:lnTo>
                  <a:lnTo>
                    <a:pt x="62484" y="135636"/>
                  </a:lnTo>
                  <a:lnTo>
                    <a:pt x="62484" y="48768"/>
                  </a:lnTo>
                  <a:lnTo>
                    <a:pt x="205540" y="48768"/>
                  </a:lnTo>
                  <a:lnTo>
                    <a:pt x="204454" y="45886"/>
                  </a:lnTo>
                  <a:lnTo>
                    <a:pt x="173593" y="14382"/>
                  </a:lnTo>
                  <a:lnTo>
                    <a:pt x="132588" y="3048"/>
                  </a:lnTo>
                  <a:lnTo>
                    <a:pt x="128016" y="1524"/>
                  </a:lnTo>
                  <a:lnTo>
                    <a:pt x="118872" y="1524"/>
                  </a:lnTo>
                  <a:lnTo>
                    <a:pt x="112775" y="0"/>
                  </a:lnTo>
                  <a:close/>
                </a:path>
                <a:path w="228600" h="311150">
                  <a:moveTo>
                    <a:pt x="205540" y="48768"/>
                  </a:moveTo>
                  <a:lnTo>
                    <a:pt x="108203" y="48768"/>
                  </a:lnTo>
                  <a:lnTo>
                    <a:pt x="111251" y="50292"/>
                  </a:lnTo>
                  <a:lnTo>
                    <a:pt x="115824" y="50292"/>
                  </a:lnTo>
                  <a:lnTo>
                    <a:pt x="118872" y="51815"/>
                  </a:lnTo>
                  <a:lnTo>
                    <a:pt x="147518" y="84605"/>
                  </a:lnTo>
                  <a:lnTo>
                    <a:pt x="147827" y="91439"/>
                  </a:lnTo>
                  <a:lnTo>
                    <a:pt x="147827" y="99060"/>
                  </a:lnTo>
                  <a:lnTo>
                    <a:pt x="134112" y="123444"/>
                  </a:lnTo>
                  <a:lnTo>
                    <a:pt x="129540" y="128015"/>
                  </a:lnTo>
                  <a:lnTo>
                    <a:pt x="124968" y="131063"/>
                  </a:lnTo>
                  <a:lnTo>
                    <a:pt x="117348" y="132587"/>
                  </a:lnTo>
                  <a:lnTo>
                    <a:pt x="111251" y="135636"/>
                  </a:lnTo>
                  <a:lnTo>
                    <a:pt x="199034" y="135636"/>
                  </a:lnTo>
                  <a:lnTo>
                    <a:pt x="202692" y="129539"/>
                  </a:lnTo>
                  <a:lnTo>
                    <a:pt x="213360" y="85344"/>
                  </a:lnTo>
                  <a:lnTo>
                    <a:pt x="213050" y="76485"/>
                  </a:lnTo>
                  <a:lnTo>
                    <a:pt x="212026" y="68199"/>
                  </a:lnTo>
                  <a:lnTo>
                    <a:pt x="210145" y="60483"/>
                  </a:lnTo>
                  <a:lnTo>
                    <a:pt x="207264" y="53339"/>
                  </a:lnTo>
                  <a:lnTo>
                    <a:pt x="205540" y="487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8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801611" y="2260092"/>
              <a:ext cx="193548" cy="240792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054596" y="2260092"/>
              <a:ext cx="202692" cy="236220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7293863" y="2261616"/>
              <a:ext cx="216535" cy="320040"/>
            </a:xfrm>
            <a:custGeom>
              <a:avLst/>
              <a:gdLst/>
              <a:ahLst/>
              <a:cxnLst/>
              <a:rect l="l" t="t" r="r" b="b"/>
              <a:pathLst>
                <a:path w="216534" h="320039">
                  <a:moveTo>
                    <a:pt x="115824" y="0"/>
                  </a:moveTo>
                  <a:lnTo>
                    <a:pt x="102107" y="0"/>
                  </a:lnTo>
                  <a:lnTo>
                    <a:pt x="92987" y="285"/>
                  </a:lnTo>
                  <a:lnTo>
                    <a:pt x="52197" y="11620"/>
                  </a:lnTo>
                  <a:lnTo>
                    <a:pt x="24193" y="38242"/>
                  </a:lnTo>
                  <a:lnTo>
                    <a:pt x="21335" y="45720"/>
                  </a:lnTo>
                  <a:lnTo>
                    <a:pt x="18216" y="52887"/>
                  </a:lnTo>
                  <a:lnTo>
                    <a:pt x="15811" y="60769"/>
                  </a:lnTo>
                  <a:lnTo>
                    <a:pt x="14263" y="69508"/>
                  </a:lnTo>
                  <a:lnTo>
                    <a:pt x="13801" y="77724"/>
                  </a:lnTo>
                  <a:lnTo>
                    <a:pt x="13834" y="82296"/>
                  </a:lnTo>
                  <a:lnTo>
                    <a:pt x="14025" y="87201"/>
                  </a:lnTo>
                  <a:lnTo>
                    <a:pt x="15049" y="94869"/>
                  </a:lnTo>
                  <a:lnTo>
                    <a:pt x="16930" y="101965"/>
                  </a:lnTo>
                  <a:lnTo>
                    <a:pt x="19811" y="108203"/>
                  </a:lnTo>
                  <a:lnTo>
                    <a:pt x="22859" y="115824"/>
                  </a:lnTo>
                  <a:lnTo>
                    <a:pt x="32003" y="128015"/>
                  </a:lnTo>
                  <a:lnTo>
                    <a:pt x="27455" y="132849"/>
                  </a:lnTo>
                  <a:lnTo>
                    <a:pt x="23050" y="138112"/>
                  </a:lnTo>
                  <a:lnTo>
                    <a:pt x="18822" y="143827"/>
                  </a:lnTo>
                  <a:lnTo>
                    <a:pt x="15239" y="149351"/>
                  </a:lnTo>
                  <a:lnTo>
                    <a:pt x="9143" y="164592"/>
                  </a:lnTo>
                  <a:lnTo>
                    <a:pt x="9143" y="181356"/>
                  </a:lnTo>
                  <a:lnTo>
                    <a:pt x="10667" y="188975"/>
                  </a:lnTo>
                  <a:lnTo>
                    <a:pt x="15239" y="195072"/>
                  </a:lnTo>
                  <a:lnTo>
                    <a:pt x="18287" y="201168"/>
                  </a:lnTo>
                  <a:lnTo>
                    <a:pt x="30479" y="210312"/>
                  </a:lnTo>
                  <a:lnTo>
                    <a:pt x="25907" y="213360"/>
                  </a:lnTo>
                  <a:lnTo>
                    <a:pt x="13715" y="225551"/>
                  </a:lnTo>
                  <a:lnTo>
                    <a:pt x="7619" y="234696"/>
                  </a:lnTo>
                  <a:lnTo>
                    <a:pt x="6095" y="237744"/>
                  </a:lnTo>
                  <a:lnTo>
                    <a:pt x="3047" y="242315"/>
                  </a:lnTo>
                  <a:lnTo>
                    <a:pt x="1524" y="248412"/>
                  </a:lnTo>
                  <a:lnTo>
                    <a:pt x="0" y="252984"/>
                  </a:lnTo>
                  <a:lnTo>
                    <a:pt x="0" y="271272"/>
                  </a:lnTo>
                  <a:lnTo>
                    <a:pt x="24383" y="304800"/>
                  </a:lnTo>
                  <a:lnTo>
                    <a:pt x="65460" y="317468"/>
                  </a:lnTo>
                  <a:lnTo>
                    <a:pt x="102107" y="320039"/>
                  </a:lnTo>
                  <a:lnTo>
                    <a:pt x="115514" y="319730"/>
                  </a:lnTo>
                  <a:lnTo>
                    <a:pt x="160639" y="311134"/>
                  </a:lnTo>
                  <a:lnTo>
                    <a:pt x="197548" y="287083"/>
                  </a:lnTo>
                  <a:lnTo>
                    <a:pt x="203148" y="278892"/>
                  </a:lnTo>
                  <a:lnTo>
                    <a:pt x="103631" y="278892"/>
                  </a:lnTo>
                  <a:lnTo>
                    <a:pt x="93678" y="278582"/>
                  </a:lnTo>
                  <a:lnTo>
                    <a:pt x="84581" y="277558"/>
                  </a:lnTo>
                  <a:lnTo>
                    <a:pt x="76628" y="275677"/>
                  </a:lnTo>
                  <a:lnTo>
                    <a:pt x="70103" y="272796"/>
                  </a:lnTo>
                  <a:lnTo>
                    <a:pt x="62483" y="269748"/>
                  </a:lnTo>
                  <a:lnTo>
                    <a:pt x="57911" y="263651"/>
                  </a:lnTo>
                  <a:lnTo>
                    <a:pt x="57911" y="249936"/>
                  </a:lnTo>
                  <a:lnTo>
                    <a:pt x="59435" y="248412"/>
                  </a:lnTo>
                  <a:lnTo>
                    <a:pt x="59435" y="245363"/>
                  </a:lnTo>
                  <a:lnTo>
                    <a:pt x="60959" y="242315"/>
                  </a:lnTo>
                  <a:lnTo>
                    <a:pt x="62483" y="240792"/>
                  </a:lnTo>
                  <a:lnTo>
                    <a:pt x="65531" y="234696"/>
                  </a:lnTo>
                  <a:lnTo>
                    <a:pt x="73151" y="227075"/>
                  </a:lnTo>
                  <a:lnTo>
                    <a:pt x="77724" y="224027"/>
                  </a:lnTo>
                  <a:lnTo>
                    <a:pt x="210692" y="224027"/>
                  </a:lnTo>
                  <a:lnTo>
                    <a:pt x="207263" y="219456"/>
                  </a:lnTo>
                  <a:lnTo>
                    <a:pt x="175760" y="189785"/>
                  </a:lnTo>
                  <a:lnTo>
                    <a:pt x="137159" y="181356"/>
                  </a:lnTo>
                  <a:lnTo>
                    <a:pt x="85343" y="179832"/>
                  </a:lnTo>
                  <a:lnTo>
                    <a:pt x="77724" y="179832"/>
                  </a:lnTo>
                  <a:lnTo>
                    <a:pt x="71627" y="178308"/>
                  </a:lnTo>
                  <a:lnTo>
                    <a:pt x="68579" y="175260"/>
                  </a:lnTo>
                  <a:lnTo>
                    <a:pt x="64007" y="172212"/>
                  </a:lnTo>
                  <a:lnTo>
                    <a:pt x="62483" y="169163"/>
                  </a:lnTo>
                  <a:lnTo>
                    <a:pt x="62483" y="156972"/>
                  </a:lnTo>
                  <a:lnTo>
                    <a:pt x="65531" y="150875"/>
                  </a:lnTo>
                  <a:lnTo>
                    <a:pt x="67055" y="149351"/>
                  </a:lnTo>
                  <a:lnTo>
                    <a:pt x="68579" y="146303"/>
                  </a:lnTo>
                  <a:lnTo>
                    <a:pt x="150146" y="146303"/>
                  </a:lnTo>
                  <a:lnTo>
                    <a:pt x="155067" y="143827"/>
                  </a:lnTo>
                  <a:lnTo>
                    <a:pt x="185069" y="112775"/>
                  </a:lnTo>
                  <a:lnTo>
                    <a:pt x="102107" y="112775"/>
                  </a:lnTo>
                  <a:lnTo>
                    <a:pt x="94416" y="112204"/>
                  </a:lnTo>
                  <a:lnTo>
                    <a:pt x="67169" y="79248"/>
                  </a:lnTo>
                  <a:lnTo>
                    <a:pt x="67055" y="68580"/>
                  </a:lnTo>
                  <a:lnTo>
                    <a:pt x="70103" y="59436"/>
                  </a:lnTo>
                  <a:lnTo>
                    <a:pt x="73151" y="54863"/>
                  </a:lnTo>
                  <a:lnTo>
                    <a:pt x="76200" y="51815"/>
                  </a:lnTo>
                  <a:lnTo>
                    <a:pt x="77724" y="48768"/>
                  </a:lnTo>
                  <a:lnTo>
                    <a:pt x="82295" y="45720"/>
                  </a:lnTo>
                  <a:lnTo>
                    <a:pt x="96011" y="41148"/>
                  </a:lnTo>
                  <a:lnTo>
                    <a:pt x="214375" y="41148"/>
                  </a:lnTo>
                  <a:lnTo>
                    <a:pt x="216407" y="35051"/>
                  </a:lnTo>
                  <a:lnTo>
                    <a:pt x="216407" y="18287"/>
                  </a:lnTo>
                  <a:lnTo>
                    <a:pt x="214883" y="12192"/>
                  </a:lnTo>
                  <a:lnTo>
                    <a:pt x="211835" y="6096"/>
                  </a:lnTo>
                  <a:lnTo>
                    <a:pt x="208787" y="4572"/>
                  </a:lnTo>
                  <a:lnTo>
                    <a:pt x="138683" y="4572"/>
                  </a:lnTo>
                  <a:lnTo>
                    <a:pt x="134111" y="3048"/>
                  </a:lnTo>
                  <a:lnTo>
                    <a:pt x="128015" y="1524"/>
                  </a:lnTo>
                  <a:lnTo>
                    <a:pt x="121919" y="1524"/>
                  </a:lnTo>
                  <a:lnTo>
                    <a:pt x="115824" y="0"/>
                  </a:lnTo>
                  <a:close/>
                </a:path>
                <a:path w="216534" h="320039">
                  <a:moveTo>
                    <a:pt x="210692" y="224027"/>
                  </a:moveTo>
                  <a:lnTo>
                    <a:pt x="120395" y="224027"/>
                  </a:lnTo>
                  <a:lnTo>
                    <a:pt x="127849" y="225218"/>
                  </a:lnTo>
                  <a:lnTo>
                    <a:pt x="134302" y="226695"/>
                  </a:lnTo>
                  <a:lnTo>
                    <a:pt x="139898" y="228742"/>
                  </a:lnTo>
                  <a:lnTo>
                    <a:pt x="144779" y="231648"/>
                  </a:lnTo>
                  <a:lnTo>
                    <a:pt x="149351" y="234696"/>
                  </a:lnTo>
                  <a:lnTo>
                    <a:pt x="152400" y="240792"/>
                  </a:lnTo>
                  <a:lnTo>
                    <a:pt x="152400" y="256032"/>
                  </a:lnTo>
                  <a:lnTo>
                    <a:pt x="150875" y="259080"/>
                  </a:lnTo>
                  <a:lnTo>
                    <a:pt x="149351" y="263651"/>
                  </a:lnTo>
                  <a:lnTo>
                    <a:pt x="146303" y="266700"/>
                  </a:lnTo>
                  <a:lnTo>
                    <a:pt x="141731" y="269748"/>
                  </a:lnTo>
                  <a:lnTo>
                    <a:pt x="138683" y="272796"/>
                  </a:lnTo>
                  <a:lnTo>
                    <a:pt x="134111" y="274320"/>
                  </a:lnTo>
                  <a:lnTo>
                    <a:pt x="126491" y="277368"/>
                  </a:lnTo>
                  <a:lnTo>
                    <a:pt x="120395" y="278892"/>
                  </a:lnTo>
                  <a:lnTo>
                    <a:pt x="203148" y="278892"/>
                  </a:lnTo>
                  <a:lnTo>
                    <a:pt x="205739" y="274320"/>
                  </a:lnTo>
                  <a:lnTo>
                    <a:pt x="213359" y="234696"/>
                  </a:lnTo>
                  <a:lnTo>
                    <a:pt x="211835" y="225551"/>
                  </a:lnTo>
                  <a:lnTo>
                    <a:pt x="210692" y="224027"/>
                  </a:lnTo>
                  <a:close/>
                </a:path>
                <a:path w="216534" h="320039">
                  <a:moveTo>
                    <a:pt x="150146" y="146303"/>
                  </a:moveTo>
                  <a:lnTo>
                    <a:pt x="68579" y="146303"/>
                  </a:lnTo>
                  <a:lnTo>
                    <a:pt x="73151" y="149351"/>
                  </a:lnTo>
                  <a:lnTo>
                    <a:pt x="77724" y="150875"/>
                  </a:lnTo>
                  <a:lnTo>
                    <a:pt x="96011" y="155448"/>
                  </a:lnTo>
                  <a:lnTo>
                    <a:pt x="103631" y="155448"/>
                  </a:lnTo>
                  <a:lnTo>
                    <a:pt x="147923" y="147423"/>
                  </a:lnTo>
                  <a:lnTo>
                    <a:pt x="150146" y="146303"/>
                  </a:lnTo>
                  <a:close/>
                </a:path>
                <a:path w="216534" h="320039">
                  <a:moveTo>
                    <a:pt x="214375" y="41148"/>
                  </a:moveTo>
                  <a:lnTo>
                    <a:pt x="102107" y="41148"/>
                  </a:lnTo>
                  <a:lnTo>
                    <a:pt x="110680" y="41719"/>
                  </a:lnTo>
                  <a:lnTo>
                    <a:pt x="118109" y="43434"/>
                  </a:lnTo>
                  <a:lnTo>
                    <a:pt x="138683" y="77724"/>
                  </a:lnTo>
                  <a:lnTo>
                    <a:pt x="138683" y="82296"/>
                  </a:lnTo>
                  <a:lnTo>
                    <a:pt x="134111" y="96012"/>
                  </a:lnTo>
                  <a:lnTo>
                    <a:pt x="132587" y="99060"/>
                  </a:lnTo>
                  <a:lnTo>
                    <a:pt x="129539" y="102108"/>
                  </a:lnTo>
                  <a:lnTo>
                    <a:pt x="126491" y="106680"/>
                  </a:lnTo>
                  <a:lnTo>
                    <a:pt x="123443" y="108203"/>
                  </a:lnTo>
                  <a:lnTo>
                    <a:pt x="118871" y="111251"/>
                  </a:lnTo>
                  <a:lnTo>
                    <a:pt x="114300" y="112775"/>
                  </a:lnTo>
                  <a:lnTo>
                    <a:pt x="185069" y="112775"/>
                  </a:lnTo>
                  <a:lnTo>
                    <a:pt x="185927" y="111251"/>
                  </a:lnTo>
                  <a:lnTo>
                    <a:pt x="192024" y="73151"/>
                  </a:lnTo>
                  <a:lnTo>
                    <a:pt x="190500" y="67056"/>
                  </a:lnTo>
                  <a:lnTo>
                    <a:pt x="187451" y="57912"/>
                  </a:lnTo>
                  <a:lnTo>
                    <a:pt x="181355" y="48768"/>
                  </a:lnTo>
                  <a:lnTo>
                    <a:pt x="208787" y="48768"/>
                  </a:lnTo>
                  <a:lnTo>
                    <a:pt x="211835" y="47244"/>
                  </a:lnTo>
                  <a:lnTo>
                    <a:pt x="213359" y="44196"/>
                  </a:lnTo>
                  <a:lnTo>
                    <a:pt x="214375" y="411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530084" y="2260092"/>
              <a:ext cx="208788" cy="240792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891272" y="2260092"/>
              <a:ext cx="228600" cy="240792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8142732" y="2161032"/>
              <a:ext cx="152400" cy="335280"/>
            </a:xfrm>
            <a:custGeom>
              <a:avLst/>
              <a:gdLst/>
              <a:ahLst/>
              <a:cxnLst/>
              <a:rect l="l" t="t" r="r" b="b"/>
              <a:pathLst>
                <a:path w="152400" h="335280">
                  <a:moveTo>
                    <a:pt x="83820" y="333756"/>
                  </a:moveTo>
                  <a:lnTo>
                    <a:pt x="47244" y="333756"/>
                  </a:lnTo>
                  <a:lnTo>
                    <a:pt x="51816" y="335280"/>
                  </a:lnTo>
                  <a:lnTo>
                    <a:pt x="80772" y="335280"/>
                  </a:lnTo>
                  <a:lnTo>
                    <a:pt x="83820" y="333756"/>
                  </a:lnTo>
                  <a:close/>
                </a:path>
                <a:path w="152400" h="335280">
                  <a:moveTo>
                    <a:pt x="89916" y="332232"/>
                  </a:moveTo>
                  <a:lnTo>
                    <a:pt x="42672" y="332232"/>
                  </a:lnTo>
                  <a:lnTo>
                    <a:pt x="44196" y="333756"/>
                  </a:lnTo>
                  <a:lnTo>
                    <a:pt x="86868" y="333756"/>
                  </a:lnTo>
                  <a:lnTo>
                    <a:pt x="89916" y="332232"/>
                  </a:lnTo>
                  <a:close/>
                </a:path>
                <a:path w="152400" h="335280">
                  <a:moveTo>
                    <a:pt x="92964" y="330708"/>
                  </a:moveTo>
                  <a:lnTo>
                    <a:pt x="38100" y="330708"/>
                  </a:lnTo>
                  <a:lnTo>
                    <a:pt x="39624" y="332232"/>
                  </a:lnTo>
                  <a:lnTo>
                    <a:pt x="91440" y="332232"/>
                  </a:lnTo>
                  <a:lnTo>
                    <a:pt x="92964" y="330708"/>
                  </a:lnTo>
                  <a:close/>
                </a:path>
                <a:path w="152400" h="335280">
                  <a:moveTo>
                    <a:pt x="96012" y="153924"/>
                  </a:moveTo>
                  <a:lnTo>
                    <a:pt x="36575" y="153924"/>
                  </a:lnTo>
                  <a:lnTo>
                    <a:pt x="36575" y="330708"/>
                  </a:lnTo>
                  <a:lnTo>
                    <a:pt x="94488" y="330708"/>
                  </a:lnTo>
                  <a:lnTo>
                    <a:pt x="96012" y="329184"/>
                  </a:lnTo>
                  <a:lnTo>
                    <a:pt x="96012" y="153924"/>
                  </a:lnTo>
                  <a:close/>
                </a:path>
                <a:path w="152400" h="335280">
                  <a:moveTo>
                    <a:pt x="137160" y="105156"/>
                  </a:moveTo>
                  <a:lnTo>
                    <a:pt x="6096" y="105156"/>
                  </a:lnTo>
                  <a:lnTo>
                    <a:pt x="3048" y="108204"/>
                  </a:lnTo>
                  <a:lnTo>
                    <a:pt x="3048" y="109728"/>
                  </a:lnTo>
                  <a:lnTo>
                    <a:pt x="1524" y="111252"/>
                  </a:lnTo>
                  <a:lnTo>
                    <a:pt x="1524" y="117348"/>
                  </a:lnTo>
                  <a:lnTo>
                    <a:pt x="0" y="120396"/>
                  </a:lnTo>
                  <a:lnTo>
                    <a:pt x="0" y="138684"/>
                  </a:lnTo>
                  <a:lnTo>
                    <a:pt x="1524" y="144780"/>
                  </a:lnTo>
                  <a:lnTo>
                    <a:pt x="3048" y="147828"/>
                  </a:lnTo>
                  <a:lnTo>
                    <a:pt x="4572" y="152400"/>
                  </a:lnTo>
                  <a:lnTo>
                    <a:pt x="6096" y="153924"/>
                  </a:lnTo>
                  <a:lnTo>
                    <a:pt x="138684" y="153924"/>
                  </a:lnTo>
                  <a:lnTo>
                    <a:pt x="141732" y="147828"/>
                  </a:lnTo>
                  <a:lnTo>
                    <a:pt x="143256" y="143256"/>
                  </a:lnTo>
                  <a:lnTo>
                    <a:pt x="144779" y="137160"/>
                  </a:lnTo>
                  <a:lnTo>
                    <a:pt x="144779" y="124968"/>
                  </a:lnTo>
                  <a:lnTo>
                    <a:pt x="143256" y="120396"/>
                  </a:lnTo>
                  <a:lnTo>
                    <a:pt x="143256" y="114300"/>
                  </a:lnTo>
                  <a:lnTo>
                    <a:pt x="141732" y="111252"/>
                  </a:lnTo>
                  <a:lnTo>
                    <a:pt x="141732" y="109728"/>
                  </a:lnTo>
                  <a:lnTo>
                    <a:pt x="140208" y="108204"/>
                  </a:lnTo>
                  <a:lnTo>
                    <a:pt x="140208" y="106680"/>
                  </a:lnTo>
                  <a:lnTo>
                    <a:pt x="138684" y="106680"/>
                  </a:lnTo>
                  <a:lnTo>
                    <a:pt x="137160" y="105156"/>
                  </a:lnTo>
                  <a:close/>
                </a:path>
                <a:path w="152400" h="335280">
                  <a:moveTo>
                    <a:pt x="123444" y="0"/>
                  </a:moveTo>
                  <a:lnTo>
                    <a:pt x="111251" y="0"/>
                  </a:lnTo>
                  <a:lnTo>
                    <a:pt x="101512" y="285"/>
                  </a:lnTo>
                  <a:lnTo>
                    <a:pt x="63817" y="11811"/>
                  </a:lnTo>
                  <a:lnTo>
                    <a:pt x="39624" y="48768"/>
                  </a:lnTo>
                  <a:lnTo>
                    <a:pt x="36575" y="86868"/>
                  </a:lnTo>
                  <a:lnTo>
                    <a:pt x="36575" y="105156"/>
                  </a:lnTo>
                  <a:lnTo>
                    <a:pt x="96012" y="105156"/>
                  </a:lnTo>
                  <a:lnTo>
                    <a:pt x="96012" y="73152"/>
                  </a:lnTo>
                  <a:lnTo>
                    <a:pt x="97536" y="68580"/>
                  </a:lnTo>
                  <a:lnTo>
                    <a:pt x="97536" y="62484"/>
                  </a:lnTo>
                  <a:lnTo>
                    <a:pt x="100584" y="59436"/>
                  </a:lnTo>
                  <a:lnTo>
                    <a:pt x="103632" y="53340"/>
                  </a:lnTo>
                  <a:lnTo>
                    <a:pt x="115824" y="47244"/>
                  </a:lnTo>
                  <a:lnTo>
                    <a:pt x="150875" y="47244"/>
                  </a:lnTo>
                  <a:lnTo>
                    <a:pt x="152400" y="45720"/>
                  </a:lnTo>
                  <a:lnTo>
                    <a:pt x="152400" y="16764"/>
                  </a:lnTo>
                  <a:lnTo>
                    <a:pt x="150875" y="13716"/>
                  </a:lnTo>
                  <a:lnTo>
                    <a:pt x="150875" y="12192"/>
                  </a:lnTo>
                  <a:lnTo>
                    <a:pt x="149351" y="10668"/>
                  </a:lnTo>
                  <a:lnTo>
                    <a:pt x="149351" y="9144"/>
                  </a:lnTo>
                  <a:lnTo>
                    <a:pt x="147827" y="7620"/>
                  </a:lnTo>
                  <a:lnTo>
                    <a:pt x="146303" y="7620"/>
                  </a:lnTo>
                  <a:lnTo>
                    <a:pt x="144779" y="6096"/>
                  </a:lnTo>
                  <a:lnTo>
                    <a:pt x="138684" y="3048"/>
                  </a:lnTo>
                  <a:lnTo>
                    <a:pt x="134112" y="1524"/>
                  </a:lnTo>
                  <a:lnTo>
                    <a:pt x="128016" y="1524"/>
                  </a:lnTo>
                  <a:lnTo>
                    <a:pt x="123444" y="0"/>
                  </a:lnTo>
                  <a:close/>
                </a:path>
                <a:path w="152400" h="335280">
                  <a:moveTo>
                    <a:pt x="150875" y="47244"/>
                  </a:moveTo>
                  <a:lnTo>
                    <a:pt x="124968" y="47244"/>
                  </a:lnTo>
                  <a:lnTo>
                    <a:pt x="128016" y="48768"/>
                  </a:lnTo>
                  <a:lnTo>
                    <a:pt x="132588" y="48768"/>
                  </a:lnTo>
                  <a:lnTo>
                    <a:pt x="135636" y="50292"/>
                  </a:lnTo>
                  <a:lnTo>
                    <a:pt x="137160" y="50292"/>
                  </a:lnTo>
                  <a:lnTo>
                    <a:pt x="138684" y="51816"/>
                  </a:lnTo>
                  <a:lnTo>
                    <a:pt x="141732" y="51816"/>
                  </a:lnTo>
                  <a:lnTo>
                    <a:pt x="143256" y="53340"/>
                  </a:lnTo>
                  <a:lnTo>
                    <a:pt x="147827" y="53340"/>
                  </a:lnTo>
                  <a:lnTo>
                    <a:pt x="150875" y="50292"/>
                  </a:lnTo>
                  <a:lnTo>
                    <a:pt x="150875" y="472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406384" y="2162556"/>
              <a:ext cx="1310640" cy="338328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815339" y="3115055"/>
              <a:ext cx="224154" cy="317500"/>
            </a:xfrm>
            <a:custGeom>
              <a:avLst/>
              <a:gdLst/>
              <a:ahLst/>
              <a:cxnLst/>
              <a:rect l="l" t="t" r="r" b="b"/>
              <a:pathLst>
                <a:path w="224155" h="317500">
                  <a:moveTo>
                    <a:pt x="135635" y="0"/>
                  </a:moveTo>
                  <a:lnTo>
                    <a:pt x="93630" y="7072"/>
                  </a:lnTo>
                  <a:lnTo>
                    <a:pt x="57721" y="24574"/>
                  </a:lnTo>
                  <a:lnTo>
                    <a:pt x="29503" y="54411"/>
                  </a:lnTo>
                  <a:lnTo>
                    <a:pt x="9143" y="94487"/>
                  </a:lnTo>
                  <a:lnTo>
                    <a:pt x="571" y="144208"/>
                  </a:lnTo>
                  <a:lnTo>
                    <a:pt x="0" y="163068"/>
                  </a:lnTo>
                  <a:lnTo>
                    <a:pt x="571" y="181022"/>
                  </a:lnTo>
                  <a:lnTo>
                    <a:pt x="9143" y="228600"/>
                  </a:lnTo>
                  <a:lnTo>
                    <a:pt x="27360" y="267390"/>
                  </a:lnTo>
                  <a:lnTo>
                    <a:pt x="54483" y="294703"/>
                  </a:lnTo>
                  <a:lnTo>
                    <a:pt x="89058" y="311205"/>
                  </a:lnTo>
                  <a:lnTo>
                    <a:pt x="131063" y="316992"/>
                  </a:lnTo>
                  <a:lnTo>
                    <a:pt x="139922" y="316730"/>
                  </a:lnTo>
                  <a:lnTo>
                    <a:pt x="182999" y="308586"/>
                  </a:lnTo>
                  <a:lnTo>
                    <a:pt x="213359" y="292608"/>
                  </a:lnTo>
                  <a:lnTo>
                    <a:pt x="216407" y="291084"/>
                  </a:lnTo>
                  <a:lnTo>
                    <a:pt x="220979" y="286512"/>
                  </a:lnTo>
                  <a:lnTo>
                    <a:pt x="220979" y="284988"/>
                  </a:lnTo>
                  <a:lnTo>
                    <a:pt x="222503" y="283463"/>
                  </a:lnTo>
                  <a:lnTo>
                    <a:pt x="222503" y="281940"/>
                  </a:lnTo>
                  <a:lnTo>
                    <a:pt x="224028" y="280416"/>
                  </a:lnTo>
                  <a:lnTo>
                    <a:pt x="137159" y="280416"/>
                  </a:lnTo>
                  <a:lnTo>
                    <a:pt x="97535" y="272796"/>
                  </a:lnTo>
                  <a:lnTo>
                    <a:pt x="63150" y="241625"/>
                  </a:lnTo>
                  <a:lnTo>
                    <a:pt x="47410" y="200739"/>
                  </a:lnTo>
                  <a:lnTo>
                    <a:pt x="44196" y="160020"/>
                  </a:lnTo>
                  <a:lnTo>
                    <a:pt x="44719" y="145708"/>
                  </a:lnTo>
                  <a:lnTo>
                    <a:pt x="54030" y="97083"/>
                  </a:lnTo>
                  <a:lnTo>
                    <a:pt x="76104" y="61126"/>
                  </a:lnTo>
                  <a:lnTo>
                    <a:pt x="116014" y="38671"/>
                  </a:lnTo>
                  <a:lnTo>
                    <a:pt x="135635" y="36575"/>
                  </a:lnTo>
                  <a:lnTo>
                    <a:pt x="222503" y="36575"/>
                  </a:lnTo>
                  <a:lnTo>
                    <a:pt x="220979" y="35052"/>
                  </a:lnTo>
                  <a:lnTo>
                    <a:pt x="220979" y="32004"/>
                  </a:lnTo>
                  <a:lnTo>
                    <a:pt x="219456" y="32004"/>
                  </a:lnTo>
                  <a:lnTo>
                    <a:pt x="219456" y="30480"/>
                  </a:lnTo>
                  <a:lnTo>
                    <a:pt x="217931" y="28956"/>
                  </a:lnTo>
                  <a:lnTo>
                    <a:pt x="216407" y="25908"/>
                  </a:lnTo>
                  <a:lnTo>
                    <a:pt x="213359" y="24384"/>
                  </a:lnTo>
                  <a:lnTo>
                    <a:pt x="178307" y="6096"/>
                  </a:lnTo>
                  <a:lnTo>
                    <a:pt x="161544" y="3048"/>
                  </a:lnTo>
                  <a:lnTo>
                    <a:pt x="155567" y="1928"/>
                  </a:lnTo>
                  <a:lnTo>
                    <a:pt x="149161" y="952"/>
                  </a:lnTo>
                  <a:lnTo>
                    <a:pt x="142470" y="261"/>
                  </a:lnTo>
                  <a:lnTo>
                    <a:pt x="135635" y="0"/>
                  </a:lnTo>
                  <a:close/>
                </a:path>
                <a:path w="224155" h="317500">
                  <a:moveTo>
                    <a:pt x="220979" y="251460"/>
                  </a:moveTo>
                  <a:lnTo>
                    <a:pt x="214884" y="251460"/>
                  </a:lnTo>
                  <a:lnTo>
                    <a:pt x="211835" y="252984"/>
                  </a:lnTo>
                  <a:lnTo>
                    <a:pt x="208787" y="256032"/>
                  </a:lnTo>
                  <a:lnTo>
                    <a:pt x="204215" y="259080"/>
                  </a:lnTo>
                  <a:lnTo>
                    <a:pt x="198119" y="262128"/>
                  </a:lnTo>
                  <a:lnTo>
                    <a:pt x="192023" y="266700"/>
                  </a:lnTo>
                  <a:lnTo>
                    <a:pt x="185928" y="269748"/>
                  </a:lnTo>
                  <a:lnTo>
                    <a:pt x="146018" y="280130"/>
                  </a:lnTo>
                  <a:lnTo>
                    <a:pt x="137159" y="280416"/>
                  </a:lnTo>
                  <a:lnTo>
                    <a:pt x="224028" y="280416"/>
                  </a:lnTo>
                  <a:lnTo>
                    <a:pt x="224028" y="257556"/>
                  </a:lnTo>
                  <a:lnTo>
                    <a:pt x="222503" y="256032"/>
                  </a:lnTo>
                  <a:lnTo>
                    <a:pt x="222503" y="252984"/>
                  </a:lnTo>
                  <a:lnTo>
                    <a:pt x="220979" y="252984"/>
                  </a:lnTo>
                  <a:lnTo>
                    <a:pt x="220979" y="251460"/>
                  </a:lnTo>
                  <a:close/>
                </a:path>
                <a:path w="224155" h="317500">
                  <a:moveTo>
                    <a:pt x="222503" y="36575"/>
                  </a:moveTo>
                  <a:lnTo>
                    <a:pt x="135635" y="36575"/>
                  </a:lnTo>
                  <a:lnTo>
                    <a:pt x="144494" y="36861"/>
                  </a:lnTo>
                  <a:lnTo>
                    <a:pt x="152781" y="37718"/>
                  </a:lnTo>
                  <a:lnTo>
                    <a:pt x="190500" y="51816"/>
                  </a:lnTo>
                  <a:lnTo>
                    <a:pt x="202691" y="57912"/>
                  </a:lnTo>
                  <a:lnTo>
                    <a:pt x="205740" y="60960"/>
                  </a:lnTo>
                  <a:lnTo>
                    <a:pt x="210312" y="64008"/>
                  </a:lnTo>
                  <a:lnTo>
                    <a:pt x="213359" y="65532"/>
                  </a:lnTo>
                  <a:lnTo>
                    <a:pt x="219456" y="65532"/>
                  </a:lnTo>
                  <a:lnTo>
                    <a:pt x="219456" y="64008"/>
                  </a:lnTo>
                  <a:lnTo>
                    <a:pt x="220979" y="62484"/>
                  </a:lnTo>
                  <a:lnTo>
                    <a:pt x="220979" y="60960"/>
                  </a:lnTo>
                  <a:lnTo>
                    <a:pt x="222503" y="57912"/>
                  </a:lnTo>
                  <a:lnTo>
                    <a:pt x="222503" y="365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74419" y="3197352"/>
              <a:ext cx="214884" cy="236220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327404" y="3093719"/>
              <a:ext cx="1740408" cy="339852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221735" y="3197352"/>
              <a:ext cx="214884" cy="236220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3467100" y="3093719"/>
              <a:ext cx="144780" cy="337185"/>
            </a:xfrm>
            <a:custGeom>
              <a:avLst/>
              <a:gdLst/>
              <a:ahLst/>
              <a:cxnLst/>
              <a:rect l="l" t="t" r="r" b="b"/>
              <a:pathLst>
                <a:path w="144779" h="337185">
                  <a:moveTo>
                    <a:pt x="65532" y="335280"/>
                  </a:moveTo>
                  <a:lnTo>
                    <a:pt x="50291" y="335280"/>
                  </a:lnTo>
                  <a:lnTo>
                    <a:pt x="53339" y="336804"/>
                  </a:lnTo>
                  <a:lnTo>
                    <a:pt x="60960" y="336804"/>
                  </a:lnTo>
                  <a:lnTo>
                    <a:pt x="65532" y="335280"/>
                  </a:lnTo>
                  <a:close/>
                </a:path>
                <a:path w="144779" h="337185">
                  <a:moveTo>
                    <a:pt x="73151" y="333756"/>
                  </a:moveTo>
                  <a:lnTo>
                    <a:pt x="42672" y="333756"/>
                  </a:lnTo>
                  <a:lnTo>
                    <a:pt x="44196" y="335280"/>
                  </a:lnTo>
                  <a:lnTo>
                    <a:pt x="71627" y="335280"/>
                  </a:lnTo>
                  <a:lnTo>
                    <a:pt x="73151" y="333756"/>
                  </a:lnTo>
                  <a:close/>
                </a:path>
                <a:path w="144779" h="337185">
                  <a:moveTo>
                    <a:pt x="77724" y="140208"/>
                  </a:moveTo>
                  <a:lnTo>
                    <a:pt x="38100" y="140208"/>
                  </a:lnTo>
                  <a:lnTo>
                    <a:pt x="38100" y="330708"/>
                  </a:lnTo>
                  <a:lnTo>
                    <a:pt x="41148" y="333756"/>
                  </a:lnTo>
                  <a:lnTo>
                    <a:pt x="74675" y="333756"/>
                  </a:lnTo>
                  <a:lnTo>
                    <a:pt x="77724" y="330708"/>
                  </a:lnTo>
                  <a:lnTo>
                    <a:pt x="77724" y="140208"/>
                  </a:lnTo>
                  <a:close/>
                </a:path>
                <a:path w="144779" h="337185">
                  <a:moveTo>
                    <a:pt x="129539" y="108204"/>
                  </a:moveTo>
                  <a:lnTo>
                    <a:pt x="4572" y="108204"/>
                  </a:lnTo>
                  <a:lnTo>
                    <a:pt x="1524" y="111252"/>
                  </a:lnTo>
                  <a:lnTo>
                    <a:pt x="1524" y="112776"/>
                  </a:lnTo>
                  <a:lnTo>
                    <a:pt x="0" y="114300"/>
                  </a:lnTo>
                  <a:lnTo>
                    <a:pt x="0" y="134112"/>
                  </a:lnTo>
                  <a:lnTo>
                    <a:pt x="1524" y="137160"/>
                  </a:lnTo>
                  <a:lnTo>
                    <a:pt x="4572" y="140208"/>
                  </a:lnTo>
                  <a:lnTo>
                    <a:pt x="128015" y="140208"/>
                  </a:lnTo>
                  <a:lnTo>
                    <a:pt x="131063" y="137160"/>
                  </a:lnTo>
                  <a:lnTo>
                    <a:pt x="132587" y="134112"/>
                  </a:lnTo>
                  <a:lnTo>
                    <a:pt x="134112" y="129540"/>
                  </a:lnTo>
                  <a:lnTo>
                    <a:pt x="134112" y="120396"/>
                  </a:lnTo>
                  <a:lnTo>
                    <a:pt x="132587" y="118872"/>
                  </a:lnTo>
                  <a:lnTo>
                    <a:pt x="132587" y="112776"/>
                  </a:lnTo>
                  <a:lnTo>
                    <a:pt x="131063" y="111252"/>
                  </a:lnTo>
                  <a:lnTo>
                    <a:pt x="131063" y="109728"/>
                  </a:lnTo>
                  <a:lnTo>
                    <a:pt x="129539" y="108204"/>
                  </a:lnTo>
                  <a:close/>
                </a:path>
                <a:path w="144779" h="337185">
                  <a:moveTo>
                    <a:pt x="112775" y="0"/>
                  </a:moveTo>
                  <a:lnTo>
                    <a:pt x="106679" y="0"/>
                  </a:lnTo>
                  <a:lnTo>
                    <a:pt x="98702" y="285"/>
                  </a:lnTo>
                  <a:lnTo>
                    <a:pt x="59697" y="15501"/>
                  </a:lnTo>
                  <a:lnTo>
                    <a:pt x="42672" y="47244"/>
                  </a:lnTo>
                  <a:lnTo>
                    <a:pt x="40671" y="55554"/>
                  </a:lnTo>
                  <a:lnTo>
                    <a:pt x="39242" y="64579"/>
                  </a:lnTo>
                  <a:lnTo>
                    <a:pt x="38385" y="74461"/>
                  </a:lnTo>
                  <a:lnTo>
                    <a:pt x="38100" y="85344"/>
                  </a:lnTo>
                  <a:lnTo>
                    <a:pt x="38100" y="108204"/>
                  </a:lnTo>
                  <a:lnTo>
                    <a:pt x="77724" y="108204"/>
                  </a:lnTo>
                  <a:lnTo>
                    <a:pt x="77724" y="67056"/>
                  </a:lnTo>
                  <a:lnTo>
                    <a:pt x="82296" y="48768"/>
                  </a:lnTo>
                  <a:lnTo>
                    <a:pt x="85344" y="44196"/>
                  </a:lnTo>
                  <a:lnTo>
                    <a:pt x="86867" y="41148"/>
                  </a:lnTo>
                  <a:lnTo>
                    <a:pt x="91439" y="38100"/>
                  </a:lnTo>
                  <a:lnTo>
                    <a:pt x="94487" y="36576"/>
                  </a:lnTo>
                  <a:lnTo>
                    <a:pt x="99060" y="33528"/>
                  </a:lnTo>
                  <a:lnTo>
                    <a:pt x="144779" y="33528"/>
                  </a:lnTo>
                  <a:lnTo>
                    <a:pt x="144779" y="13716"/>
                  </a:lnTo>
                  <a:lnTo>
                    <a:pt x="143255" y="12192"/>
                  </a:lnTo>
                  <a:lnTo>
                    <a:pt x="143255" y="10668"/>
                  </a:lnTo>
                  <a:lnTo>
                    <a:pt x="138684" y="6096"/>
                  </a:lnTo>
                  <a:lnTo>
                    <a:pt x="135636" y="4572"/>
                  </a:lnTo>
                  <a:lnTo>
                    <a:pt x="132587" y="4572"/>
                  </a:lnTo>
                  <a:lnTo>
                    <a:pt x="123444" y="1524"/>
                  </a:lnTo>
                  <a:lnTo>
                    <a:pt x="118872" y="1524"/>
                  </a:lnTo>
                  <a:lnTo>
                    <a:pt x="112775" y="0"/>
                  </a:lnTo>
                  <a:close/>
                </a:path>
                <a:path w="144779" h="337185">
                  <a:moveTo>
                    <a:pt x="144779" y="33528"/>
                  </a:moveTo>
                  <a:lnTo>
                    <a:pt x="121920" y="33528"/>
                  </a:lnTo>
                  <a:lnTo>
                    <a:pt x="124967" y="35052"/>
                  </a:lnTo>
                  <a:lnTo>
                    <a:pt x="128015" y="35052"/>
                  </a:lnTo>
                  <a:lnTo>
                    <a:pt x="129539" y="36576"/>
                  </a:lnTo>
                  <a:lnTo>
                    <a:pt x="132587" y="38100"/>
                  </a:lnTo>
                  <a:lnTo>
                    <a:pt x="134112" y="38100"/>
                  </a:lnTo>
                  <a:lnTo>
                    <a:pt x="135636" y="39624"/>
                  </a:lnTo>
                  <a:lnTo>
                    <a:pt x="143255" y="39624"/>
                  </a:lnTo>
                  <a:lnTo>
                    <a:pt x="143255" y="36576"/>
                  </a:lnTo>
                  <a:lnTo>
                    <a:pt x="144779" y="36576"/>
                  </a:lnTo>
                  <a:lnTo>
                    <a:pt x="144779" y="335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9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726179" y="3095244"/>
              <a:ext cx="1556004" cy="420624"/>
            </a:xfrm>
            <a:prstGeom prst="rect">
              <a:avLst/>
            </a:prstGeom>
          </p:spPr>
        </p:pic>
        <p:sp>
          <p:nvSpPr>
            <p:cNvPr id="99" name="object 99"/>
            <p:cNvSpPr/>
            <p:nvPr/>
          </p:nvSpPr>
          <p:spPr>
            <a:xfrm>
              <a:off x="6525781" y="3115055"/>
              <a:ext cx="988060" cy="318770"/>
            </a:xfrm>
            <a:custGeom>
              <a:avLst/>
              <a:gdLst/>
              <a:ahLst/>
              <a:cxnLst/>
              <a:rect l="l" t="t" r="r" b="b"/>
              <a:pathLst>
                <a:path w="988059" h="318770">
                  <a:moveTo>
                    <a:pt x="213283" y="161544"/>
                  </a:moveTo>
                  <a:lnTo>
                    <a:pt x="212204" y="121920"/>
                  </a:lnTo>
                  <a:lnTo>
                    <a:pt x="205930" y="75869"/>
                  </a:lnTo>
                  <a:lnTo>
                    <a:pt x="186372" y="33528"/>
                  </a:lnTo>
                  <a:lnTo>
                    <a:pt x="172199" y="19265"/>
                  </a:lnTo>
                  <a:lnTo>
                    <a:pt x="172199" y="161544"/>
                  </a:lnTo>
                  <a:lnTo>
                    <a:pt x="171958" y="169545"/>
                  </a:lnTo>
                  <a:lnTo>
                    <a:pt x="170903" y="185547"/>
                  </a:lnTo>
                  <a:lnTo>
                    <a:pt x="170611" y="195262"/>
                  </a:lnTo>
                  <a:lnTo>
                    <a:pt x="170383" y="201536"/>
                  </a:lnTo>
                  <a:lnTo>
                    <a:pt x="169519" y="209359"/>
                  </a:lnTo>
                  <a:lnTo>
                    <a:pt x="168097" y="216916"/>
                  </a:lnTo>
                  <a:lnTo>
                    <a:pt x="166103" y="224028"/>
                  </a:lnTo>
                  <a:lnTo>
                    <a:pt x="164693" y="230632"/>
                  </a:lnTo>
                  <a:lnTo>
                    <a:pt x="141719" y="272796"/>
                  </a:lnTo>
                  <a:lnTo>
                    <a:pt x="123418" y="283464"/>
                  </a:lnTo>
                  <a:lnTo>
                    <a:pt x="106667" y="283464"/>
                  </a:lnTo>
                  <a:lnTo>
                    <a:pt x="65709" y="268224"/>
                  </a:lnTo>
                  <a:lnTo>
                    <a:pt x="48006" y="226872"/>
                  </a:lnTo>
                  <a:lnTo>
                    <a:pt x="43040" y="188798"/>
                  </a:lnTo>
                  <a:lnTo>
                    <a:pt x="42684" y="169545"/>
                  </a:lnTo>
                  <a:lnTo>
                    <a:pt x="42748" y="139065"/>
                  </a:lnTo>
                  <a:lnTo>
                    <a:pt x="46482" y="97307"/>
                  </a:lnTo>
                  <a:lnTo>
                    <a:pt x="58585" y="60896"/>
                  </a:lnTo>
                  <a:lnTo>
                    <a:pt x="89141" y="35826"/>
                  </a:lnTo>
                  <a:lnTo>
                    <a:pt x="108191" y="33528"/>
                  </a:lnTo>
                  <a:lnTo>
                    <a:pt x="115811" y="33528"/>
                  </a:lnTo>
                  <a:lnTo>
                    <a:pt x="153911" y="56388"/>
                  </a:lnTo>
                  <a:lnTo>
                    <a:pt x="164579" y="86868"/>
                  </a:lnTo>
                  <a:lnTo>
                    <a:pt x="166598" y="94018"/>
                  </a:lnTo>
                  <a:lnTo>
                    <a:pt x="168198" y="101727"/>
                  </a:lnTo>
                  <a:lnTo>
                    <a:pt x="169506" y="110020"/>
                  </a:lnTo>
                  <a:lnTo>
                    <a:pt x="170675" y="118872"/>
                  </a:lnTo>
                  <a:lnTo>
                    <a:pt x="170903" y="128549"/>
                  </a:lnTo>
                  <a:lnTo>
                    <a:pt x="171958" y="150164"/>
                  </a:lnTo>
                  <a:lnTo>
                    <a:pt x="172199" y="19265"/>
                  </a:lnTo>
                  <a:lnTo>
                    <a:pt x="136956" y="2476"/>
                  </a:lnTo>
                  <a:lnTo>
                    <a:pt x="109715" y="0"/>
                  </a:lnTo>
                  <a:lnTo>
                    <a:pt x="95186" y="596"/>
                  </a:lnTo>
                  <a:lnTo>
                    <a:pt x="57899" y="10668"/>
                  </a:lnTo>
                  <a:lnTo>
                    <a:pt x="24371" y="44196"/>
                  </a:lnTo>
                  <a:lnTo>
                    <a:pt x="8915" y="80276"/>
                  </a:lnTo>
                  <a:lnTo>
                    <a:pt x="1320" y="125539"/>
                  </a:lnTo>
                  <a:lnTo>
                    <a:pt x="0" y="161544"/>
                  </a:lnTo>
                  <a:lnTo>
                    <a:pt x="266" y="178003"/>
                  </a:lnTo>
                  <a:lnTo>
                    <a:pt x="4559" y="227076"/>
                  </a:lnTo>
                  <a:lnTo>
                    <a:pt x="16764" y="266509"/>
                  </a:lnTo>
                  <a:lnTo>
                    <a:pt x="45135" y="301802"/>
                  </a:lnTo>
                  <a:lnTo>
                    <a:pt x="89560" y="317715"/>
                  </a:lnTo>
                  <a:lnTo>
                    <a:pt x="103619" y="318516"/>
                  </a:lnTo>
                  <a:lnTo>
                    <a:pt x="118783" y="317690"/>
                  </a:lnTo>
                  <a:lnTo>
                    <a:pt x="155435" y="306324"/>
                  </a:lnTo>
                  <a:lnTo>
                    <a:pt x="182372" y="283464"/>
                  </a:lnTo>
                  <a:lnTo>
                    <a:pt x="200583" y="249936"/>
                  </a:lnTo>
                  <a:lnTo>
                    <a:pt x="210769" y="208013"/>
                  </a:lnTo>
                  <a:lnTo>
                    <a:pt x="213055" y="175577"/>
                  </a:lnTo>
                  <a:lnTo>
                    <a:pt x="213283" y="161544"/>
                  </a:lnTo>
                  <a:close/>
                </a:path>
                <a:path w="988059" h="318770">
                  <a:moveTo>
                    <a:pt x="318503" y="275844"/>
                  </a:moveTo>
                  <a:lnTo>
                    <a:pt x="316979" y="268224"/>
                  </a:lnTo>
                  <a:lnTo>
                    <a:pt x="312407" y="265176"/>
                  </a:lnTo>
                  <a:lnTo>
                    <a:pt x="309359" y="262128"/>
                  </a:lnTo>
                  <a:lnTo>
                    <a:pt x="303263" y="259080"/>
                  </a:lnTo>
                  <a:lnTo>
                    <a:pt x="283451" y="259080"/>
                  </a:lnTo>
                  <a:lnTo>
                    <a:pt x="277355" y="262128"/>
                  </a:lnTo>
                  <a:lnTo>
                    <a:pt x="272783" y="265176"/>
                  </a:lnTo>
                  <a:lnTo>
                    <a:pt x="269735" y="269748"/>
                  </a:lnTo>
                  <a:lnTo>
                    <a:pt x="266687" y="277368"/>
                  </a:lnTo>
                  <a:lnTo>
                    <a:pt x="266687" y="298704"/>
                  </a:lnTo>
                  <a:lnTo>
                    <a:pt x="269735" y="306324"/>
                  </a:lnTo>
                  <a:lnTo>
                    <a:pt x="272783" y="309372"/>
                  </a:lnTo>
                  <a:lnTo>
                    <a:pt x="275831" y="313944"/>
                  </a:lnTo>
                  <a:lnTo>
                    <a:pt x="283451" y="315468"/>
                  </a:lnTo>
                  <a:lnTo>
                    <a:pt x="303263" y="315468"/>
                  </a:lnTo>
                  <a:lnTo>
                    <a:pt x="309359" y="313944"/>
                  </a:lnTo>
                  <a:lnTo>
                    <a:pt x="312407" y="309372"/>
                  </a:lnTo>
                  <a:lnTo>
                    <a:pt x="316979" y="306324"/>
                  </a:lnTo>
                  <a:lnTo>
                    <a:pt x="318503" y="298704"/>
                  </a:lnTo>
                  <a:lnTo>
                    <a:pt x="318503" y="286512"/>
                  </a:lnTo>
                  <a:lnTo>
                    <a:pt x="318503" y="275844"/>
                  </a:lnTo>
                  <a:close/>
                </a:path>
                <a:path w="988059" h="318770">
                  <a:moveTo>
                    <a:pt x="577469" y="161544"/>
                  </a:moveTo>
                  <a:lnTo>
                    <a:pt x="576935" y="116090"/>
                  </a:lnTo>
                  <a:lnTo>
                    <a:pt x="569963" y="70104"/>
                  </a:lnTo>
                  <a:lnTo>
                    <a:pt x="556247" y="41148"/>
                  </a:lnTo>
                  <a:lnTo>
                    <a:pt x="552526" y="34582"/>
                  </a:lnTo>
                  <a:lnTo>
                    <a:pt x="536435" y="17157"/>
                  </a:lnTo>
                  <a:lnTo>
                    <a:pt x="536435" y="141732"/>
                  </a:lnTo>
                  <a:lnTo>
                    <a:pt x="530186" y="146050"/>
                  </a:lnTo>
                  <a:lnTo>
                    <a:pt x="490512" y="160413"/>
                  </a:lnTo>
                  <a:lnTo>
                    <a:pt x="472427" y="161544"/>
                  </a:lnTo>
                  <a:lnTo>
                    <a:pt x="464731" y="161264"/>
                  </a:lnTo>
                  <a:lnTo>
                    <a:pt x="423659" y="138684"/>
                  </a:lnTo>
                  <a:lnTo>
                    <a:pt x="416039" y="89916"/>
                  </a:lnTo>
                  <a:lnTo>
                    <a:pt x="419087" y="74676"/>
                  </a:lnTo>
                  <a:lnTo>
                    <a:pt x="440423" y="41148"/>
                  </a:lnTo>
                  <a:lnTo>
                    <a:pt x="473951" y="32004"/>
                  </a:lnTo>
                  <a:lnTo>
                    <a:pt x="481660" y="32537"/>
                  </a:lnTo>
                  <a:lnTo>
                    <a:pt x="515950" y="50965"/>
                  </a:lnTo>
                  <a:lnTo>
                    <a:pt x="531863" y="89916"/>
                  </a:lnTo>
                  <a:lnTo>
                    <a:pt x="536435" y="141732"/>
                  </a:lnTo>
                  <a:lnTo>
                    <a:pt x="536435" y="17157"/>
                  </a:lnTo>
                  <a:lnTo>
                    <a:pt x="496430" y="1143"/>
                  </a:lnTo>
                  <a:lnTo>
                    <a:pt x="478523" y="0"/>
                  </a:lnTo>
                  <a:lnTo>
                    <a:pt x="465353" y="558"/>
                  </a:lnTo>
                  <a:lnTo>
                    <a:pt x="421563" y="12484"/>
                  </a:lnTo>
                  <a:lnTo>
                    <a:pt x="387845" y="45351"/>
                  </a:lnTo>
                  <a:lnTo>
                    <a:pt x="376224" y="82296"/>
                  </a:lnTo>
                  <a:lnTo>
                    <a:pt x="374992" y="105905"/>
                  </a:lnTo>
                  <a:lnTo>
                    <a:pt x="375170" y="112115"/>
                  </a:lnTo>
                  <a:lnTo>
                    <a:pt x="385368" y="154305"/>
                  </a:lnTo>
                  <a:lnTo>
                    <a:pt x="414413" y="183502"/>
                  </a:lnTo>
                  <a:lnTo>
                    <a:pt x="453415" y="193243"/>
                  </a:lnTo>
                  <a:lnTo>
                    <a:pt x="466331" y="193548"/>
                  </a:lnTo>
                  <a:lnTo>
                    <a:pt x="477443" y="193243"/>
                  </a:lnTo>
                  <a:lnTo>
                    <a:pt x="487857" y="192214"/>
                  </a:lnTo>
                  <a:lnTo>
                    <a:pt x="497395" y="190334"/>
                  </a:lnTo>
                  <a:lnTo>
                    <a:pt x="505955" y="187452"/>
                  </a:lnTo>
                  <a:lnTo>
                    <a:pt x="514781" y="184912"/>
                  </a:lnTo>
                  <a:lnTo>
                    <a:pt x="522909" y="181927"/>
                  </a:lnTo>
                  <a:lnTo>
                    <a:pt x="530161" y="178676"/>
                  </a:lnTo>
                  <a:lnTo>
                    <a:pt x="536435" y="175260"/>
                  </a:lnTo>
                  <a:lnTo>
                    <a:pt x="536181" y="184912"/>
                  </a:lnTo>
                  <a:lnTo>
                    <a:pt x="528383" y="226390"/>
                  </a:lnTo>
                  <a:lnTo>
                    <a:pt x="515099" y="251460"/>
                  </a:lnTo>
                  <a:lnTo>
                    <a:pt x="509955" y="258914"/>
                  </a:lnTo>
                  <a:lnTo>
                    <a:pt x="469569" y="282702"/>
                  </a:lnTo>
                  <a:lnTo>
                    <a:pt x="448043" y="284988"/>
                  </a:lnTo>
                  <a:lnTo>
                    <a:pt x="440423" y="284988"/>
                  </a:lnTo>
                  <a:lnTo>
                    <a:pt x="432803" y="283464"/>
                  </a:lnTo>
                  <a:lnTo>
                    <a:pt x="426707" y="283464"/>
                  </a:lnTo>
                  <a:lnTo>
                    <a:pt x="414515" y="280416"/>
                  </a:lnTo>
                  <a:lnTo>
                    <a:pt x="400799" y="275844"/>
                  </a:lnTo>
                  <a:lnTo>
                    <a:pt x="397751" y="274320"/>
                  </a:lnTo>
                  <a:lnTo>
                    <a:pt x="394703" y="274320"/>
                  </a:lnTo>
                  <a:lnTo>
                    <a:pt x="391655" y="272796"/>
                  </a:lnTo>
                  <a:lnTo>
                    <a:pt x="387083" y="272796"/>
                  </a:lnTo>
                  <a:lnTo>
                    <a:pt x="387083" y="274320"/>
                  </a:lnTo>
                  <a:lnTo>
                    <a:pt x="385559" y="274320"/>
                  </a:lnTo>
                  <a:lnTo>
                    <a:pt x="385559" y="275844"/>
                  </a:lnTo>
                  <a:lnTo>
                    <a:pt x="384035" y="277368"/>
                  </a:lnTo>
                  <a:lnTo>
                    <a:pt x="384035" y="298704"/>
                  </a:lnTo>
                  <a:lnTo>
                    <a:pt x="385559" y="301752"/>
                  </a:lnTo>
                  <a:lnTo>
                    <a:pt x="391655" y="307848"/>
                  </a:lnTo>
                  <a:lnTo>
                    <a:pt x="396227" y="309372"/>
                  </a:lnTo>
                  <a:lnTo>
                    <a:pt x="399275" y="310896"/>
                  </a:lnTo>
                  <a:lnTo>
                    <a:pt x="408419" y="313944"/>
                  </a:lnTo>
                  <a:lnTo>
                    <a:pt x="414515" y="313944"/>
                  </a:lnTo>
                  <a:lnTo>
                    <a:pt x="419087" y="315468"/>
                  </a:lnTo>
                  <a:lnTo>
                    <a:pt x="426707" y="316992"/>
                  </a:lnTo>
                  <a:lnTo>
                    <a:pt x="432803" y="316992"/>
                  </a:lnTo>
                  <a:lnTo>
                    <a:pt x="438899" y="318516"/>
                  </a:lnTo>
                  <a:lnTo>
                    <a:pt x="446519" y="318516"/>
                  </a:lnTo>
                  <a:lnTo>
                    <a:pt x="459016" y="317969"/>
                  </a:lnTo>
                  <a:lnTo>
                    <a:pt x="502208" y="307162"/>
                  </a:lnTo>
                  <a:lnTo>
                    <a:pt x="527291" y="291084"/>
                  </a:lnTo>
                  <a:lnTo>
                    <a:pt x="534568" y="284988"/>
                  </a:lnTo>
                  <a:lnTo>
                    <a:pt x="560425" y="245186"/>
                  </a:lnTo>
                  <a:lnTo>
                    <a:pt x="566915" y="227076"/>
                  </a:lnTo>
                  <a:lnTo>
                    <a:pt x="570052" y="217030"/>
                  </a:lnTo>
                  <a:lnTo>
                    <a:pt x="576935" y="177165"/>
                  </a:lnTo>
                  <a:lnTo>
                    <a:pt x="577011" y="175260"/>
                  </a:lnTo>
                  <a:lnTo>
                    <a:pt x="577354" y="167640"/>
                  </a:lnTo>
                  <a:lnTo>
                    <a:pt x="577469" y="161544"/>
                  </a:lnTo>
                  <a:close/>
                </a:path>
                <a:path w="988059" h="318770">
                  <a:moveTo>
                    <a:pt x="822947" y="213360"/>
                  </a:moveTo>
                  <a:lnTo>
                    <a:pt x="811568" y="169049"/>
                  </a:lnTo>
                  <a:lnTo>
                    <a:pt x="804354" y="158496"/>
                  </a:lnTo>
                  <a:lnTo>
                    <a:pt x="801814" y="155359"/>
                  </a:lnTo>
                  <a:lnTo>
                    <a:pt x="761987" y="131064"/>
                  </a:lnTo>
                  <a:lnTo>
                    <a:pt x="716267" y="124968"/>
                  </a:lnTo>
                  <a:lnTo>
                    <a:pt x="690359" y="124968"/>
                  </a:lnTo>
                  <a:lnTo>
                    <a:pt x="684263" y="126492"/>
                  </a:lnTo>
                  <a:lnTo>
                    <a:pt x="679691" y="126492"/>
                  </a:lnTo>
                  <a:lnTo>
                    <a:pt x="679691" y="39624"/>
                  </a:lnTo>
                  <a:lnTo>
                    <a:pt x="797039" y="39624"/>
                  </a:lnTo>
                  <a:lnTo>
                    <a:pt x="800087" y="38100"/>
                  </a:lnTo>
                  <a:lnTo>
                    <a:pt x="803135" y="32004"/>
                  </a:lnTo>
                  <a:lnTo>
                    <a:pt x="803135" y="12192"/>
                  </a:lnTo>
                  <a:lnTo>
                    <a:pt x="801611" y="10668"/>
                  </a:lnTo>
                  <a:lnTo>
                    <a:pt x="801611" y="9144"/>
                  </a:lnTo>
                  <a:lnTo>
                    <a:pt x="797039" y="4572"/>
                  </a:lnTo>
                  <a:lnTo>
                    <a:pt x="652259" y="4572"/>
                  </a:lnTo>
                  <a:lnTo>
                    <a:pt x="649211" y="6096"/>
                  </a:lnTo>
                  <a:lnTo>
                    <a:pt x="644639" y="10668"/>
                  </a:lnTo>
                  <a:lnTo>
                    <a:pt x="643115" y="15240"/>
                  </a:lnTo>
                  <a:lnTo>
                    <a:pt x="643115" y="152400"/>
                  </a:lnTo>
                  <a:lnTo>
                    <a:pt x="644639" y="155448"/>
                  </a:lnTo>
                  <a:lnTo>
                    <a:pt x="646163" y="156972"/>
                  </a:lnTo>
                  <a:lnTo>
                    <a:pt x="647687" y="160020"/>
                  </a:lnTo>
                  <a:lnTo>
                    <a:pt x="675119" y="160020"/>
                  </a:lnTo>
                  <a:lnTo>
                    <a:pt x="680872" y="159143"/>
                  </a:lnTo>
                  <a:lnTo>
                    <a:pt x="686930" y="158686"/>
                  </a:lnTo>
                  <a:lnTo>
                    <a:pt x="693547" y="158521"/>
                  </a:lnTo>
                  <a:lnTo>
                    <a:pt x="705370" y="158521"/>
                  </a:lnTo>
                  <a:lnTo>
                    <a:pt x="749414" y="166306"/>
                  </a:lnTo>
                  <a:lnTo>
                    <a:pt x="776173" y="197789"/>
                  </a:lnTo>
                  <a:lnTo>
                    <a:pt x="778751" y="217932"/>
                  </a:lnTo>
                  <a:lnTo>
                    <a:pt x="778459" y="226555"/>
                  </a:lnTo>
                  <a:lnTo>
                    <a:pt x="758939" y="268224"/>
                  </a:lnTo>
                  <a:lnTo>
                    <a:pt x="721410" y="283083"/>
                  </a:lnTo>
                  <a:lnTo>
                    <a:pt x="705599" y="283464"/>
                  </a:lnTo>
                  <a:lnTo>
                    <a:pt x="697636" y="283425"/>
                  </a:lnTo>
                  <a:lnTo>
                    <a:pt x="689978" y="283083"/>
                  </a:lnTo>
                  <a:lnTo>
                    <a:pt x="682879" y="282181"/>
                  </a:lnTo>
                  <a:lnTo>
                    <a:pt x="676643" y="280416"/>
                  </a:lnTo>
                  <a:lnTo>
                    <a:pt x="667499" y="278892"/>
                  </a:lnTo>
                  <a:lnTo>
                    <a:pt x="661403" y="275844"/>
                  </a:lnTo>
                  <a:lnTo>
                    <a:pt x="655307" y="274320"/>
                  </a:lnTo>
                  <a:lnTo>
                    <a:pt x="649211" y="271272"/>
                  </a:lnTo>
                  <a:lnTo>
                    <a:pt x="644639" y="269748"/>
                  </a:lnTo>
                  <a:lnTo>
                    <a:pt x="641591" y="268224"/>
                  </a:lnTo>
                  <a:lnTo>
                    <a:pt x="638543" y="265176"/>
                  </a:lnTo>
                  <a:lnTo>
                    <a:pt x="630923" y="265176"/>
                  </a:lnTo>
                  <a:lnTo>
                    <a:pt x="630923" y="266700"/>
                  </a:lnTo>
                  <a:lnTo>
                    <a:pt x="629399" y="266700"/>
                  </a:lnTo>
                  <a:lnTo>
                    <a:pt x="629399" y="268224"/>
                  </a:lnTo>
                  <a:lnTo>
                    <a:pt x="627875" y="269748"/>
                  </a:lnTo>
                  <a:lnTo>
                    <a:pt x="627875" y="294132"/>
                  </a:lnTo>
                  <a:lnTo>
                    <a:pt x="629399" y="295656"/>
                  </a:lnTo>
                  <a:lnTo>
                    <a:pt x="629399" y="297180"/>
                  </a:lnTo>
                  <a:lnTo>
                    <a:pt x="633971" y="301752"/>
                  </a:lnTo>
                  <a:lnTo>
                    <a:pt x="640067" y="304800"/>
                  </a:lnTo>
                  <a:lnTo>
                    <a:pt x="644639" y="306324"/>
                  </a:lnTo>
                  <a:lnTo>
                    <a:pt x="650735" y="309372"/>
                  </a:lnTo>
                  <a:lnTo>
                    <a:pt x="693407" y="317576"/>
                  </a:lnTo>
                  <a:lnTo>
                    <a:pt x="707123" y="318516"/>
                  </a:lnTo>
                  <a:lnTo>
                    <a:pt x="719645" y="317969"/>
                  </a:lnTo>
                  <a:lnTo>
                    <a:pt x="764362" y="307162"/>
                  </a:lnTo>
                  <a:lnTo>
                    <a:pt x="797725" y="283921"/>
                  </a:lnTo>
                  <a:lnTo>
                    <a:pt x="798093" y="283464"/>
                  </a:lnTo>
                  <a:lnTo>
                    <a:pt x="804087" y="276034"/>
                  </a:lnTo>
                  <a:lnTo>
                    <a:pt x="820661" y="237172"/>
                  </a:lnTo>
                  <a:lnTo>
                    <a:pt x="822375" y="225628"/>
                  </a:lnTo>
                  <a:lnTo>
                    <a:pt x="822947" y="213360"/>
                  </a:lnTo>
                  <a:close/>
                </a:path>
                <a:path w="988059" h="318770">
                  <a:moveTo>
                    <a:pt x="987539" y="187452"/>
                  </a:moveTo>
                  <a:lnTo>
                    <a:pt x="986015" y="184404"/>
                  </a:lnTo>
                  <a:lnTo>
                    <a:pt x="986015" y="181356"/>
                  </a:lnTo>
                  <a:lnTo>
                    <a:pt x="984491" y="179832"/>
                  </a:lnTo>
                  <a:lnTo>
                    <a:pt x="984491" y="178308"/>
                  </a:lnTo>
                  <a:lnTo>
                    <a:pt x="982967" y="178308"/>
                  </a:lnTo>
                  <a:lnTo>
                    <a:pt x="982967" y="176784"/>
                  </a:lnTo>
                  <a:lnTo>
                    <a:pt x="876287" y="176784"/>
                  </a:lnTo>
                  <a:lnTo>
                    <a:pt x="873239" y="179832"/>
                  </a:lnTo>
                  <a:lnTo>
                    <a:pt x="871715" y="182880"/>
                  </a:lnTo>
                  <a:lnTo>
                    <a:pt x="870191" y="187452"/>
                  </a:lnTo>
                  <a:lnTo>
                    <a:pt x="870191" y="198120"/>
                  </a:lnTo>
                  <a:lnTo>
                    <a:pt x="871715" y="202692"/>
                  </a:lnTo>
                  <a:lnTo>
                    <a:pt x="873239" y="205740"/>
                  </a:lnTo>
                  <a:lnTo>
                    <a:pt x="876287" y="208788"/>
                  </a:lnTo>
                  <a:lnTo>
                    <a:pt x="981443" y="208788"/>
                  </a:lnTo>
                  <a:lnTo>
                    <a:pt x="984491" y="207264"/>
                  </a:lnTo>
                  <a:lnTo>
                    <a:pt x="984491" y="205740"/>
                  </a:lnTo>
                  <a:lnTo>
                    <a:pt x="987539" y="199644"/>
                  </a:lnTo>
                  <a:lnTo>
                    <a:pt x="987539" y="192024"/>
                  </a:lnTo>
                  <a:lnTo>
                    <a:pt x="987539" y="187452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548396" y="3115055"/>
              <a:ext cx="825879" cy="318516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815339" y="4052316"/>
              <a:ext cx="224154" cy="315595"/>
            </a:xfrm>
            <a:custGeom>
              <a:avLst/>
              <a:gdLst/>
              <a:ahLst/>
              <a:cxnLst/>
              <a:rect l="l" t="t" r="r" b="b"/>
              <a:pathLst>
                <a:path w="224155" h="315595">
                  <a:moveTo>
                    <a:pt x="135635" y="0"/>
                  </a:moveTo>
                  <a:lnTo>
                    <a:pt x="93630" y="5786"/>
                  </a:lnTo>
                  <a:lnTo>
                    <a:pt x="57721" y="24384"/>
                  </a:lnTo>
                  <a:lnTo>
                    <a:pt x="29503" y="53530"/>
                  </a:lnTo>
                  <a:lnTo>
                    <a:pt x="9143" y="92963"/>
                  </a:lnTo>
                  <a:lnTo>
                    <a:pt x="571" y="143327"/>
                  </a:lnTo>
                  <a:lnTo>
                    <a:pt x="0" y="161544"/>
                  </a:lnTo>
                  <a:lnTo>
                    <a:pt x="571" y="180165"/>
                  </a:lnTo>
                  <a:lnTo>
                    <a:pt x="9143" y="228600"/>
                  </a:lnTo>
                  <a:lnTo>
                    <a:pt x="27360" y="265890"/>
                  </a:lnTo>
                  <a:lnTo>
                    <a:pt x="54483" y="293941"/>
                  </a:lnTo>
                  <a:lnTo>
                    <a:pt x="89058" y="310324"/>
                  </a:lnTo>
                  <a:lnTo>
                    <a:pt x="131063" y="315468"/>
                  </a:lnTo>
                  <a:lnTo>
                    <a:pt x="139922" y="315420"/>
                  </a:lnTo>
                  <a:lnTo>
                    <a:pt x="148209" y="315087"/>
                  </a:lnTo>
                  <a:lnTo>
                    <a:pt x="155924" y="314182"/>
                  </a:lnTo>
                  <a:lnTo>
                    <a:pt x="163068" y="312420"/>
                  </a:lnTo>
                  <a:lnTo>
                    <a:pt x="169902" y="311015"/>
                  </a:lnTo>
                  <a:lnTo>
                    <a:pt x="208787" y="295656"/>
                  </a:lnTo>
                  <a:lnTo>
                    <a:pt x="220979" y="284988"/>
                  </a:lnTo>
                  <a:lnTo>
                    <a:pt x="220979" y="283464"/>
                  </a:lnTo>
                  <a:lnTo>
                    <a:pt x="222503" y="283464"/>
                  </a:lnTo>
                  <a:lnTo>
                    <a:pt x="222503" y="280416"/>
                  </a:lnTo>
                  <a:lnTo>
                    <a:pt x="137159" y="280416"/>
                  </a:lnTo>
                  <a:lnTo>
                    <a:pt x="126253" y="279868"/>
                  </a:lnTo>
                  <a:lnTo>
                    <a:pt x="89582" y="267938"/>
                  </a:lnTo>
                  <a:lnTo>
                    <a:pt x="58293" y="232600"/>
                  </a:lnTo>
                  <a:lnTo>
                    <a:pt x="45529" y="187642"/>
                  </a:lnTo>
                  <a:lnTo>
                    <a:pt x="44196" y="160020"/>
                  </a:lnTo>
                  <a:lnTo>
                    <a:pt x="44719" y="145470"/>
                  </a:lnTo>
                  <a:lnTo>
                    <a:pt x="50291" y="106680"/>
                  </a:lnTo>
                  <a:lnTo>
                    <a:pt x="70103" y="68580"/>
                  </a:lnTo>
                  <a:lnTo>
                    <a:pt x="106703" y="40195"/>
                  </a:lnTo>
                  <a:lnTo>
                    <a:pt x="135635" y="35051"/>
                  </a:lnTo>
                  <a:lnTo>
                    <a:pt x="220979" y="35051"/>
                  </a:lnTo>
                  <a:lnTo>
                    <a:pt x="220979" y="32003"/>
                  </a:lnTo>
                  <a:lnTo>
                    <a:pt x="219456" y="30480"/>
                  </a:lnTo>
                  <a:lnTo>
                    <a:pt x="219456" y="28956"/>
                  </a:lnTo>
                  <a:lnTo>
                    <a:pt x="213359" y="22860"/>
                  </a:lnTo>
                  <a:lnTo>
                    <a:pt x="210312" y="21336"/>
                  </a:lnTo>
                  <a:lnTo>
                    <a:pt x="204215" y="16763"/>
                  </a:lnTo>
                  <a:lnTo>
                    <a:pt x="192023" y="10668"/>
                  </a:lnTo>
                  <a:lnTo>
                    <a:pt x="185928" y="9144"/>
                  </a:lnTo>
                  <a:lnTo>
                    <a:pt x="180189" y="7096"/>
                  </a:lnTo>
                  <a:lnTo>
                    <a:pt x="174307" y="5334"/>
                  </a:lnTo>
                  <a:lnTo>
                    <a:pt x="168140" y="3571"/>
                  </a:lnTo>
                  <a:lnTo>
                    <a:pt x="161544" y="1524"/>
                  </a:lnTo>
                  <a:lnTo>
                    <a:pt x="155567" y="642"/>
                  </a:lnTo>
                  <a:lnTo>
                    <a:pt x="149161" y="190"/>
                  </a:lnTo>
                  <a:lnTo>
                    <a:pt x="142470" y="23"/>
                  </a:lnTo>
                  <a:lnTo>
                    <a:pt x="135635" y="0"/>
                  </a:lnTo>
                  <a:close/>
                </a:path>
                <a:path w="224155" h="315595">
                  <a:moveTo>
                    <a:pt x="219456" y="249936"/>
                  </a:moveTo>
                  <a:lnTo>
                    <a:pt x="214884" y="249936"/>
                  </a:lnTo>
                  <a:lnTo>
                    <a:pt x="211835" y="251460"/>
                  </a:lnTo>
                  <a:lnTo>
                    <a:pt x="208787" y="254508"/>
                  </a:lnTo>
                  <a:lnTo>
                    <a:pt x="204215" y="257556"/>
                  </a:lnTo>
                  <a:lnTo>
                    <a:pt x="198119" y="262128"/>
                  </a:lnTo>
                  <a:lnTo>
                    <a:pt x="192023" y="265175"/>
                  </a:lnTo>
                  <a:lnTo>
                    <a:pt x="185928" y="269748"/>
                  </a:lnTo>
                  <a:lnTo>
                    <a:pt x="146018" y="280130"/>
                  </a:lnTo>
                  <a:lnTo>
                    <a:pt x="137159" y="280416"/>
                  </a:lnTo>
                  <a:lnTo>
                    <a:pt x="222503" y="280416"/>
                  </a:lnTo>
                  <a:lnTo>
                    <a:pt x="224028" y="278892"/>
                  </a:lnTo>
                  <a:lnTo>
                    <a:pt x="224028" y="257556"/>
                  </a:lnTo>
                  <a:lnTo>
                    <a:pt x="222503" y="256032"/>
                  </a:lnTo>
                  <a:lnTo>
                    <a:pt x="222503" y="252984"/>
                  </a:lnTo>
                  <a:lnTo>
                    <a:pt x="220979" y="251460"/>
                  </a:lnTo>
                  <a:lnTo>
                    <a:pt x="219456" y="251460"/>
                  </a:lnTo>
                  <a:lnTo>
                    <a:pt x="219456" y="249936"/>
                  </a:lnTo>
                  <a:close/>
                </a:path>
                <a:path w="224155" h="315595">
                  <a:moveTo>
                    <a:pt x="222503" y="35051"/>
                  </a:moveTo>
                  <a:lnTo>
                    <a:pt x="135635" y="35051"/>
                  </a:lnTo>
                  <a:lnTo>
                    <a:pt x="144494" y="35337"/>
                  </a:lnTo>
                  <a:lnTo>
                    <a:pt x="152781" y="36194"/>
                  </a:lnTo>
                  <a:lnTo>
                    <a:pt x="160496" y="37623"/>
                  </a:lnTo>
                  <a:lnTo>
                    <a:pt x="167640" y="39624"/>
                  </a:lnTo>
                  <a:lnTo>
                    <a:pt x="176784" y="42672"/>
                  </a:lnTo>
                  <a:lnTo>
                    <a:pt x="184403" y="47244"/>
                  </a:lnTo>
                  <a:lnTo>
                    <a:pt x="190500" y="50292"/>
                  </a:lnTo>
                  <a:lnTo>
                    <a:pt x="196596" y="54863"/>
                  </a:lnTo>
                  <a:lnTo>
                    <a:pt x="202691" y="57912"/>
                  </a:lnTo>
                  <a:lnTo>
                    <a:pt x="205740" y="60960"/>
                  </a:lnTo>
                  <a:lnTo>
                    <a:pt x="210312" y="64008"/>
                  </a:lnTo>
                  <a:lnTo>
                    <a:pt x="213359" y="65532"/>
                  </a:lnTo>
                  <a:lnTo>
                    <a:pt x="217931" y="65532"/>
                  </a:lnTo>
                  <a:lnTo>
                    <a:pt x="220979" y="62484"/>
                  </a:lnTo>
                  <a:lnTo>
                    <a:pt x="220979" y="59436"/>
                  </a:lnTo>
                  <a:lnTo>
                    <a:pt x="222503" y="57912"/>
                  </a:lnTo>
                  <a:lnTo>
                    <a:pt x="222503" y="3505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10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074419" y="4133088"/>
              <a:ext cx="214884" cy="236219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327404" y="4030980"/>
              <a:ext cx="1740408" cy="338328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221735" y="4133088"/>
              <a:ext cx="214884" cy="236219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3467100" y="4030980"/>
              <a:ext cx="144780" cy="335280"/>
            </a:xfrm>
            <a:custGeom>
              <a:avLst/>
              <a:gdLst/>
              <a:ahLst/>
              <a:cxnLst/>
              <a:rect l="l" t="t" r="r" b="b"/>
              <a:pathLst>
                <a:path w="144779" h="335279">
                  <a:moveTo>
                    <a:pt x="70103" y="333756"/>
                  </a:moveTo>
                  <a:lnTo>
                    <a:pt x="45720" y="333756"/>
                  </a:lnTo>
                  <a:lnTo>
                    <a:pt x="48767" y="335280"/>
                  </a:lnTo>
                  <a:lnTo>
                    <a:pt x="67055" y="335280"/>
                  </a:lnTo>
                  <a:lnTo>
                    <a:pt x="70103" y="333756"/>
                  </a:lnTo>
                  <a:close/>
                </a:path>
                <a:path w="144779" h="335279">
                  <a:moveTo>
                    <a:pt x="74675" y="332232"/>
                  </a:moveTo>
                  <a:lnTo>
                    <a:pt x="41148" y="332232"/>
                  </a:lnTo>
                  <a:lnTo>
                    <a:pt x="42672" y="333756"/>
                  </a:lnTo>
                  <a:lnTo>
                    <a:pt x="73151" y="333756"/>
                  </a:lnTo>
                  <a:lnTo>
                    <a:pt x="74675" y="332232"/>
                  </a:lnTo>
                  <a:close/>
                </a:path>
                <a:path w="144779" h="335279">
                  <a:moveTo>
                    <a:pt x="76200" y="330708"/>
                  </a:moveTo>
                  <a:lnTo>
                    <a:pt x="39624" y="330708"/>
                  </a:lnTo>
                  <a:lnTo>
                    <a:pt x="39624" y="332232"/>
                  </a:lnTo>
                  <a:lnTo>
                    <a:pt x="76200" y="332232"/>
                  </a:lnTo>
                  <a:lnTo>
                    <a:pt x="76200" y="330708"/>
                  </a:lnTo>
                  <a:close/>
                </a:path>
                <a:path w="144779" h="335279">
                  <a:moveTo>
                    <a:pt x="77724" y="138684"/>
                  </a:moveTo>
                  <a:lnTo>
                    <a:pt x="38100" y="138684"/>
                  </a:lnTo>
                  <a:lnTo>
                    <a:pt x="38100" y="330708"/>
                  </a:lnTo>
                  <a:lnTo>
                    <a:pt x="77724" y="330708"/>
                  </a:lnTo>
                  <a:lnTo>
                    <a:pt x="77724" y="138684"/>
                  </a:lnTo>
                  <a:close/>
                </a:path>
                <a:path w="144779" h="335279">
                  <a:moveTo>
                    <a:pt x="131063" y="108204"/>
                  </a:moveTo>
                  <a:lnTo>
                    <a:pt x="3048" y="108204"/>
                  </a:lnTo>
                  <a:lnTo>
                    <a:pt x="3048" y="109728"/>
                  </a:lnTo>
                  <a:lnTo>
                    <a:pt x="1524" y="109728"/>
                  </a:lnTo>
                  <a:lnTo>
                    <a:pt x="1524" y="111251"/>
                  </a:lnTo>
                  <a:lnTo>
                    <a:pt x="0" y="112775"/>
                  </a:lnTo>
                  <a:lnTo>
                    <a:pt x="0" y="132587"/>
                  </a:lnTo>
                  <a:lnTo>
                    <a:pt x="3048" y="138684"/>
                  </a:lnTo>
                  <a:lnTo>
                    <a:pt x="129539" y="138684"/>
                  </a:lnTo>
                  <a:lnTo>
                    <a:pt x="134112" y="129539"/>
                  </a:lnTo>
                  <a:lnTo>
                    <a:pt x="134112" y="120396"/>
                  </a:lnTo>
                  <a:lnTo>
                    <a:pt x="132587" y="117348"/>
                  </a:lnTo>
                  <a:lnTo>
                    <a:pt x="132587" y="111251"/>
                  </a:lnTo>
                  <a:lnTo>
                    <a:pt x="131063" y="109728"/>
                  </a:lnTo>
                  <a:lnTo>
                    <a:pt x="131063" y="108204"/>
                  </a:lnTo>
                  <a:close/>
                </a:path>
                <a:path w="144779" h="335279">
                  <a:moveTo>
                    <a:pt x="128015" y="106680"/>
                  </a:moveTo>
                  <a:lnTo>
                    <a:pt x="4572" y="106680"/>
                  </a:lnTo>
                  <a:lnTo>
                    <a:pt x="4572" y="108204"/>
                  </a:lnTo>
                  <a:lnTo>
                    <a:pt x="129539" y="108204"/>
                  </a:lnTo>
                  <a:lnTo>
                    <a:pt x="128015" y="106680"/>
                  </a:lnTo>
                  <a:close/>
                </a:path>
                <a:path w="144779" h="335279">
                  <a:moveTo>
                    <a:pt x="118872" y="0"/>
                  </a:moveTo>
                  <a:lnTo>
                    <a:pt x="106679" y="0"/>
                  </a:lnTo>
                  <a:lnTo>
                    <a:pt x="98702" y="285"/>
                  </a:lnTo>
                  <a:lnTo>
                    <a:pt x="59697" y="14644"/>
                  </a:lnTo>
                  <a:lnTo>
                    <a:pt x="42672" y="45720"/>
                  </a:lnTo>
                  <a:lnTo>
                    <a:pt x="40671" y="54244"/>
                  </a:lnTo>
                  <a:lnTo>
                    <a:pt x="39242" y="63627"/>
                  </a:lnTo>
                  <a:lnTo>
                    <a:pt x="38385" y="73580"/>
                  </a:lnTo>
                  <a:lnTo>
                    <a:pt x="38100" y="83820"/>
                  </a:lnTo>
                  <a:lnTo>
                    <a:pt x="38100" y="106680"/>
                  </a:lnTo>
                  <a:lnTo>
                    <a:pt x="77724" y="106680"/>
                  </a:lnTo>
                  <a:lnTo>
                    <a:pt x="77724" y="65532"/>
                  </a:lnTo>
                  <a:lnTo>
                    <a:pt x="80772" y="53339"/>
                  </a:lnTo>
                  <a:lnTo>
                    <a:pt x="82296" y="48768"/>
                  </a:lnTo>
                  <a:lnTo>
                    <a:pt x="85344" y="44196"/>
                  </a:lnTo>
                  <a:lnTo>
                    <a:pt x="86867" y="39624"/>
                  </a:lnTo>
                  <a:lnTo>
                    <a:pt x="91439" y="36575"/>
                  </a:lnTo>
                  <a:lnTo>
                    <a:pt x="94487" y="35051"/>
                  </a:lnTo>
                  <a:lnTo>
                    <a:pt x="103632" y="32004"/>
                  </a:lnTo>
                  <a:lnTo>
                    <a:pt x="144779" y="32004"/>
                  </a:lnTo>
                  <a:lnTo>
                    <a:pt x="144779" y="12192"/>
                  </a:lnTo>
                  <a:lnTo>
                    <a:pt x="143255" y="10668"/>
                  </a:lnTo>
                  <a:lnTo>
                    <a:pt x="143255" y="9144"/>
                  </a:lnTo>
                  <a:lnTo>
                    <a:pt x="141732" y="9144"/>
                  </a:lnTo>
                  <a:lnTo>
                    <a:pt x="141732" y="7620"/>
                  </a:lnTo>
                  <a:lnTo>
                    <a:pt x="140208" y="6096"/>
                  </a:lnTo>
                  <a:lnTo>
                    <a:pt x="138684" y="6096"/>
                  </a:lnTo>
                  <a:lnTo>
                    <a:pt x="132587" y="3048"/>
                  </a:lnTo>
                  <a:lnTo>
                    <a:pt x="128015" y="1524"/>
                  </a:lnTo>
                  <a:lnTo>
                    <a:pt x="123444" y="1524"/>
                  </a:lnTo>
                  <a:lnTo>
                    <a:pt x="118872" y="0"/>
                  </a:lnTo>
                  <a:close/>
                </a:path>
                <a:path w="144779" h="335279">
                  <a:moveTo>
                    <a:pt x="141732" y="38100"/>
                  </a:moveTo>
                  <a:lnTo>
                    <a:pt x="137160" y="38100"/>
                  </a:lnTo>
                  <a:lnTo>
                    <a:pt x="138684" y="39624"/>
                  </a:lnTo>
                  <a:lnTo>
                    <a:pt x="141732" y="39624"/>
                  </a:lnTo>
                  <a:lnTo>
                    <a:pt x="141732" y="38100"/>
                  </a:lnTo>
                  <a:close/>
                </a:path>
                <a:path w="144779" h="335279">
                  <a:moveTo>
                    <a:pt x="144779" y="32004"/>
                  </a:moveTo>
                  <a:lnTo>
                    <a:pt x="117348" y="32004"/>
                  </a:lnTo>
                  <a:lnTo>
                    <a:pt x="121920" y="33528"/>
                  </a:lnTo>
                  <a:lnTo>
                    <a:pt x="124967" y="33528"/>
                  </a:lnTo>
                  <a:lnTo>
                    <a:pt x="128015" y="35051"/>
                  </a:lnTo>
                  <a:lnTo>
                    <a:pt x="129539" y="35051"/>
                  </a:lnTo>
                  <a:lnTo>
                    <a:pt x="132587" y="36575"/>
                  </a:lnTo>
                  <a:lnTo>
                    <a:pt x="134112" y="36575"/>
                  </a:lnTo>
                  <a:lnTo>
                    <a:pt x="135636" y="38100"/>
                  </a:lnTo>
                  <a:lnTo>
                    <a:pt x="143255" y="38100"/>
                  </a:lnTo>
                  <a:lnTo>
                    <a:pt x="143255" y="36575"/>
                  </a:lnTo>
                  <a:lnTo>
                    <a:pt x="144779" y="35051"/>
                  </a:lnTo>
                  <a:lnTo>
                    <a:pt x="144779" y="320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10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741420" y="4047744"/>
              <a:ext cx="2269235" cy="321564"/>
            </a:xfrm>
            <a:prstGeom prst="rect">
              <a:avLst/>
            </a:prstGeom>
          </p:spPr>
        </p:pic>
        <p:sp>
          <p:nvSpPr>
            <p:cNvPr id="107" name="object 107"/>
            <p:cNvSpPr/>
            <p:nvPr/>
          </p:nvSpPr>
          <p:spPr>
            <a:xfrm>
              <a:off x="6525781" y="4050791"/>
              <a:ext cx="1848485" cy="318770"/>
            </a:xfrm>
            <a:custGeom>
              <a:avLst/>
              <a:gdLst/>
              <a:ahLst/>
              <a:cxnLst/>
              <a:rect l="l" t="t" r="r" b="b"/>
              <a:pathLst>
                <a:path w="1848484" h="318770">
                  <a:moveTo>
                    <a:pt x="213296" y="161544"/>
                  </a:moveTo>
                  <a:lnTo>
                    <a:pt x="212204" y="122682"/>
                  </a:lnTo>
                  <a:lnTo>
                    <a:pt x="205930" y="77165"/>
                  </a:lnTo>
                  <a:lnTo>
                    <a:pt x="192011" y="41148"/>
                  </a:lnTo>
                  <a:lnTo>
                    <a:pt x="172199" y="19875"/>
                  </a:lnTo>
                  <a:lnTo>
                    <a:pt x="172199" y="161544"/>
                  </a:lnTo>
                  <a:lnTo>
                    <a:pt x="171958" y="170434"/>
                  </a:lnTo>
                  <a:lnTo>
                    <a:pt x="170903" y="187058"/>
                  </a:lnTo>
                  <a:lnTo>
                    <a:pt x="170611" y="196596"/>
                  </a:lnTo>
                  <a:lnTo>
                    <a:pt x="170383" y="202819"/>
                  </a:lnTo>
                  <a:lnTo>
                    <a:pt x="169519" y="210121"/>
                  </a:lnTo>
                  <a:lnTo>
                    <a:pt x="168097" y="217157"/>
                  </a:lnTo>
                  <a:lnTo>
                    <a:pt x="166103" y="224028"/>
                  </a:lnTo>
                  <a:lnTo>
                    <a:pt x="164693" y="230847"/>
                  </a:lnTo>
                  <a:lnTo>
                    <a:pt x="162864" y="237363"/>
                  </a:lnTo>
                  <a:lnTo>
                    <a:pt x="160743" y="243319"/>
                  </a:lnTo>
                  <a:lnTo>
                    <a:pt x="158483" y="248412"/>
                  </a:lnTo>
                  <a:lnTo>
                    <a:pt x="152387" y="263652"/>
                  </a:lnTo>
                  <a:lnTo>
                    <a:pt x="146291" y="268224"/>
                  </a:lnTo>
                  <a:lnTo>
                    <a:pt x="141719" y="274320"/>
                  </a:lnTo>
                  <a:lnTo>
                    <a:pt x="123418" y="283464"/>
                  </a:lnTo>
                  <a:lnTo>
                    <a:pt x="114287" y="284988"/>
                  </a:lnTo>
                  <a:lnTo>
                    <a:pt x="106667" y="284988"/>
                  </a:lnTo>
                  <a:lnTo>
                    <a:pt x="65709" y="268414"/>
                  </a:lnTo>
                  <a:lnTo>
                    <a:pt x="48006" y="227533"/>
                  </a:lnTo>
                  <a:lnTo>
                    <a:pt x="43040" y="188976"/>
                  </a:lnTo>
                  <a:lnTo>
                    <a:pt x="42697" y="170434"/>
                  </a:lnTo>
                  <a:lnTo>
                    <a:pt x="42735" y="139839"/>
                  </a:lnTo>
                  <a:lnTo>
                    <a:pt x="46482" y="98615"/>
                  </a:lnTo>
                  <a:lnTo>
                    <a:pt x="58585" y="62420"/>
                  </a:lnTo>
                  <a:lnTo>
                    <a:pt x="89141" y="36004"/>
                  </a:lnTo>
                  <a:lnTo>
                    <a:pt x="108191" y="33528"/>
                  </a:lnTo>
                  <a:lnTo>
                    <a:pt x="115811" y="33528"/>
                  </a:lnTo>
                  <a:lnTo>
                    <a:pt x="127990" y="36576"/>
                  </a:lnTo>
                  <a:lnTo>
                    <a:pt x="140195" y="42672"/>
                  </a:lnTo>
                  <a:lnTo>
                    <a:pt x="153911" y="56388"/>
                  </a:lnTo>
                  <a:lnTo>
                    <a:pt x="156959" y="64008"/>
                  </a:lnTo>
                  <a:lnTo>
                    <a:pt x="160007" y="70104"/>
                  </a:lnTo>
                  <a:lnTo>
                    <a:pt x="163055" y="77724"/>
                  </a:lnTo>
                  <a:lnTo>
                    <a:pt x="164579" y="86868"/>
                  </a:lnTo>
                  <a:lnTo>
                    <a:pt x="166598" y="94894"/>
                  </a:lnTo>
                  <a:lnTo>
                    <a:pt x="168198" y="103073"/>
                  </a:lnTo>
                  <a:lnTo>
                    <a:pt x="169506" y="111518"/>
                  </a:lnTo>
                  <a:lnTo>
                    <a:pt x="170675" y="120396"/>
                  </a:lnTo>
                  <a:lnTo>
                    <a:pt x="170903" y="129832"/>
                  </a:lnTo>
                  <a:lnTo>
                    <a:pt x="171958" y="150406"/>
                  </a:lnTo>
                  <a:lnTo>
                    <a:pt x="172199" y="19875"/>
                  </a:lnTo>
                  <a:lnTo>
                    <a:pt x="136956" y="3048"/>
                  </a:lnTo>
                  <a:lnTo>
                    <a:pt x="109715" y="0"/>
                  </a:lnTo>
                  <a:lnTo>
                    <a:pt x="95186" y="838"/>
                  </a:lnTo>
                  <a:lnTo>
                    <a:pt x="57899" y="12192"/>
                  </a:lnTo>
                  <a:lnTo>
                    <a:pt x="24371" y="44196"/>
                  </a:lnTo>
                  <a:lnTo>
                    <a:pt x="8928" y="81711"/>
                  </a:lnTo>
                  <a:lnTo>
                    <a:pt x="1320" y="126301"/>
                  </a:lnTo>
                  <a:lnTo>
                    <a:pt x="0" y="161544"/>
                  </a:lnTo>
                  <a:lnTo>
                    <a:pt x="266" y="178879"/>
                  </a:lnTo>
                  <a:lnTo>
                    <a:pt x="4559" y="228600"/>
                  </a:lnTo>
                  <a:lnTo>
                    <a:pt x="16764" y="266534"/>
                  </a:lnTo>
                  <a:lnTo>
                    <a:pt x="45135" y="302450"/>
                  </a:lnTo>
                  <a:lnTo>
                    <a:pt x="89560" y="317931"/>
                  </a:lnTo>
                  <a:lnTo>
                    <a:pt x="103619" y="318516"/>
                  </a:lnTo>
                  <a:lnTo>
                    <a:pt x="118783" y="317690"/>
                  </a:lnTo>
                  <a:lnTo>
                    <a:pt x="155435" y="306324"/>
                  </a:lnTo>
                  <a:lnTo>
                    <a:pt x="181546" y="284988"/>
                  </a:lnTo>
                  <a:lnTo>
                    <a:pt x="182435" y="284035"/>
                  </a:lnTo>
                  <a:lnTo>
                    <a:pt x="205028" y="238315"/>
                  </a:lnTo>
                  <a:lnTo>
                    <a:pt x="212204" y="192989"/>
                  </a:lnTo>
                  <a:lnTo>
                    <a:pt x="213055" y="176237"/>
                  </a:lnTo>
                  <a:lnTo>
                    <a:pt x="213296" y="161544"/>
                  </a:lnTo>
                  <a:close/>
                </a:path>
                <a:path w="1848484" h="318770">
                  <a:moveTo>
                    <a:pt x="318503" y="277368"/>
                  </a:moveTo>
                  <a:lnTo>
                    <a:pt x="316979" y="269748"/>
                  </a:lnTo>
                  <a:lnTo>
                    <a:pt x="309359" y="262128"/>
                  </a:lnTo>
                  <a:lnTo>
                    <a:pt x="303263" y="260604"/>
                  </a:lnTo>
                  <a:lnTo>
                    <a:pt x="283451" y="260604"/>
                  </a:lnTo>
                  <a:lnTo>
                    <a:pt x="277355" y="262128"/>
                  </a:lnTo>
                  <a:lnTo>
                    <a:pt x="269735" y="269748"/>
                  </a:lnTo>
                  <a:lnTo>
                    <a:pt x="266687" y="277368"/>
                  </a:lnTo>
                  <a:lnTo>
                    <a:pt x="266687" y="300228"/>
                  </a:lnTo>
                  <a:lnTo>
                    <a:pt x="269735" y="306324"/>
                  </a:lnTo>
                  <a:lnTo>
                    <a:pt x="272783" y="310896"/>
                  </a:lnTo>
                  <a:lnTo>
                    <a:pt x="275831" y="313944"/>
                  </a:lnTo>
                  <a:lnTo>
                    <a:pt x="283451" y="315468"/>
                  </a:lnTo>
                  <a:lnTo>
                    <a:pt x="303263" y="315468"/>
                  </a:lnTo>
                  <a:lnTo>
                    <a:pt x="309359" y="313944"/>
                  </a:lnTo>
                  <a:lnTo>
                    <a:pt x="316979" y="306324"/>
                  </a:lnTo>
                  <a:lnTo>
                    <a:pt x="318503" y="298704"/>
                  </a:lnTo>
                  <a:lnTo>
                    <a:pt x="318503" y="288036"/>
                  </a:lnTo>
                  <a:lnTo>
                    <a:pt x="318503" y="277368"/>
                  </a:lnTo>
                  <a:close/>
                </a:path>
                <a:path w="1848484" h="318770">
                  <a:moveTo>
                    <a:pt x="583603" y="211099"/>
                  </a:moveTo>
                  <a:lnTo>
                    <a:pt x="576503" y="170573"/>
                  </a:lnTo>
                  <a:lnTo>
                    <a:pt x="551294" y="139077"/>
                  </a:lnTo>
                  <a:lnTo>
                    <a:pt x="542531" y="134010"/>
                  </a:lnTo>
                  <a:lnTo>
                    <a:pt x="542531" y="225552"/>
                  </a:lnTo>
                  <a:lnTo>
                    <a:pt x="541007" y="234696"/>
                  </a:lnTo>
                  <a:lnTo>
                    <a:pt x="537959" y="242328"/>
                  </a:lnTo>
                  <a:lnTo>
                    <a:pt x="536435" y="249936"/>
                  </a:lnTo>
                  <a:lnTo>
                    <a:pt x="531863" y="257568"/>
                  </a:lnTo>
                  <a:lnTo>
                    <a:pt x="527291" y="263652"/>
                  </a:lnTo>
                  <a:lnTo>
                    <a:pt x="522719" y="271272"/>
                  </a:lnTo>
                  <a:lnTo>
                    <a:pt x="516623" y="275844"/>
                  </a:lnTo>
                  <a:lnTo>
                    <a:pt x="509003" y="278892"/>
                  </a:lnTo>
                  <a:lnTo>
                    <a:pt x="503021" y="281774"/>
                  </a:lnTo>
                  <a:lnTo>
                    <a:pt x="496620" y="283667"/>
                  </a:lnTo>
                  <a:lnTo>
                    <a:pt x="489927" y="284683"/>
                  </a:lnTo>
                  <a:lnTo>
                    <a:pt x="483095" y="284988"/>
                  </a:lnTo>
                  <a:lnTo>
                    <a:pt x="475373" y="284708"/>
                  </a:lnTo>
                  <a:lnTo>
                    <a:pt x="441083" y="267563"/>
                  </a:lnTo>
                  <a:lnTo>
                    <a:pt x="426707" y="228600"/>
                  </a:lnTo>
                  <a:lnTo>
                    <a:pt x="424700" y="217728"/>
                  </a:lnTo>
                  <a:lnTo>
                    <a:pt x="423278" y="205549"/>
                  </a:lnTo>
                  <a:lnTo>
                    <a:pt x="422414" y="191960"/>
                  </a:lnTo>
                  <a:lnTo>
                    <a:pt x="422135" y="176784"/>
                  </a:lnTo>
                  <a:lnTo>
                    <a:pt x="426707" y="173736"/>
                  </a:lnTo>
                  <a:lnTo>
                    <a:pt x="431279" y="172212"/>
                  </a:lnTo>
                  <a:lnTo>
                    <a:pt x="440423" y="166116"/>
                  </a:lnTo>
                  <a:lnTo>
                    <a:pt x="446519" y="164592"/>
                  </a:lnTo>
                  <a:lnTo>
                    <a:pt x="451091" y="163068"/>
                  </a:lnTo>
                  <a:lnTo>
                    <a:pt x="457187" y="160020"/>
                  </a:lnTo>
                  <a:lnTo>
                    <a:pt x="463283" y="160020"/>
                  </a:lnTo>
                  <a:lnTo>
                    <a:pt x="469379" y="158496"/>
                  </a:lnTo>
                  <a:lnTo>
                    <a:pt x="473951" y="156972"/>
                  </a:lnTo>
                  <a:lnTo>
                    <a:pt x="486143" y="156972"/>
                  </a:lnTo>
                  <a:lnTo>
                    <a:pt x="525767" y="167640"/>
                  </a:lnTo>
                  <a:lnTo>
                    <a:pt x="530339" y="173736"/>
                  </a:lnTo>
                  <a:lnTo>
                    <a:pt x="534911" y="178308"/>
                  </a:lnTo>
                  <a:lnTo>
                    <a:pt x="542518" y="217728"/>
                  </a:lnTo>
                  <a:lnTo>
                    <a:pt x="542531" y="225552"/>
                  </a:lnTo>
                  <a:lnTo>
                    <a:pt x="542531" y="134010"/>
                  </a:lnTo>
                  <a:lnTo>
                    <a:pt x="493763" y="124968"/>
                  </a:lnTo>
                  <a:lnTo>
                    <a:pt x="478523" y="124968"/>
                  </a:lnTo>
                  <a:lnTo>
                    <a:pt x="472427" y="126492"/>
                  </a:lnTo>
                  <a:lnTo>
                    <a:pt x="464807" y="128016"/>
                  </a:lnTo>
                  <a:lnTo>
                    <a:pt x="440423" y="134112"/>
                  </a:lnTo>
                  <a:lnTo>
                    <a:pt x="435851" y="137160"/>
                  </a:lnTo>
                  <a:lnTo>
                    <a:pt x="429755" y="140208"/>
                  </a:lnTo>
                  <a:lnTo>
                    <a:pt x="425183" y="141732"/>
                  </a:lnTo>
                  <a:lnTo>
                    <a:pt x="420611" y="144780"/>
                  </a:lnTo>
                  <a:lnTo>
                    <a:pt x="421767" y="133616"/>
                  </a:lnTo>
                  <a:lnTo>
                    <a:pt x="429514" y="92354"/>
                  </a:lnTo>
                  <a:lnTo>
                    <a:pt x="453186" y="53149"/>
                  </a:lnTo>
                  <a:lnTo>
                    <a:pt x="495706" y="34099"/>
                  </a:lnTo>
                  <a:lnTo>
                    <a:pt x="505955" y="33528"/>
                  </a:lnTo>
                  <a:lnTo>
                    <a:pt x="521195" y="33528"/>
                  </a:lnTo>
                  <a:lnTo>
                    <a:pt x="539483" y="38100"/>
                  </a:lnTo>
                  <a:lnTo>
                    <a:pt x="544055" y="38100"/>
                  </a:lnTo>
                  <a:lnTo>
                    <a:pt x="547103" y="39624"/>
                  </a:lnTo>
                  <a:lnTo>
                    <a:pt x="551675" y="41148"/>
                  </a:lnTo>
                  <a:lnTo>
                    <a:pt x="557771" y="44196"/>
                  </a:lnTo>
                  <a:lnTo>
                    <a:pt x="563867" y="44196"/>
                  </a:lnTo>
                  <a:lnTo>
                    <a:pt x="566915" y="41148"/>
                  </a:lnTo>
                  <a:lnTo>
                    <a:pt x="566915" y="39624"/>
                  </a:lnTo>
                  <a:lnTo>
                    <a:pt x="568439" y="39624"/>
                  </a:lnTo>
                  <a:lnTo>
                    <a:pt x="568439" y="33528"/>
                  </a:lnTo>
                  <a:lnTo>
                    <a:pt x="568439" y="21336"/>
                  </a:lnTo>
                  <a:lnTo>
                    <a:pt x="566915" y="19812"/>
                  </a:lnTo>
                  <a:lnTo>
                    <a:pt x="566915" y="15240"/>
                  </a:lnTo>
                  <a:lnTo>
                    <a:pt x="565391" y="15240"/>
                  </a:lnTo>
                  <a:lnTo>
                    <a:pt x="565391" y="13716"/>
                  </a:lnTo>
                  <a:lnTo>
                    <a:pt x="562343" y="10668"/>
                  </a:lnTo>
                  <a:lnTo>
                    <a:pt x="559295" y="10668"/>
                  </a:lnTo>
                  <a:lnTo>
                    <a:pt x="553199" y="7620"/>
                  </a:lnTo>
                  <a:lnTo>
                    <a:pt x="544055" y="4572"/>
                  </a:lnTo>
                  <a:lnTo>
                    <a:pt x="537959" y="3048"/>
                  </a:lnTo>
                  <a:lnTo>
                    <a:pt x="533387" y="3048"/>
                  </a:lnTo>
                  <a:lnTo>
                    <a:pt x="527291" y="1524"/>
                  </a:lnTo>
                  <a:lnTo>
                    <a:pt x="521195" y="1524"/>
                  </a:lnTo>
                  <a:lnTo>
                    <a:pt x="515099" y="0"/>
                  </a:lnTo>
                  <a:lnTo>
                    <a:pt x="509003" y="0"/>
                  </a:lnTo>
                  <a:lnTo>
                    <a:pt x="463283" y="7620"/>
                  </a:lnTo>
                  <a:lnTo>
                    <a:pt x="428231" y="27432"/>
                  </a:lnTo>
                  <a:lnTo>
                    <a:pt x="400837" y="64655"/>
                  </a:lnTo>
                  <a:lnTo>
                    <a:pt x="387858" y="100850"/>
                  </a:lnTo>
                  <a:lnTo>
                    <a:pt x="381622" y="141338"/>
                  </a:lnTo>
                  <a:lnTo>
                    <a:pt x="381038" y="184416"/>
                  </a:lnTo>
                  <a:lnTo>
                    <a:pt x="381165" y="191960"/>
                  </a:lnTo>
                  <a:lnTo>
                    <a:pt x="384987" y="231457"/>
                  </a:lnTo>
                  <a:lnTo>
                    <a:pt x="397383" y="271995"/>
                  </a:lnTo>
                  <a:lnTo>
                    <a:pt x="424840" y="304520"/>
                  </a:lnTo>
                  <a:lnTo>
                    <a:pt x="469417" y="318236"/>
                  </a:lnTo>
                  <a:lnTo>
                    <a:pt x="478523" y="318516"/>
                  </a:lnTo>
                  <a:lnTo>
                    <a:pt x="491680" y="317944"/>
                  </a:lnTo>
                  <a:lnTo>
                    <a:pt x="534835" y="304520"/>
                  </a:lnTo>
                  <a:lnTo>
                    <a:pt x="559066" y="284988"/>
                  </a:lnTo>
                  <a:lnTo>
                    <a:pt x="564070" y="279133"/>
                  </a:lnTo>
                  <a:lnTo>
                    <a:pt x="580453" y="243586"/>
                  </a:lnTo>
                  <a:lnTo>
                    <a:pt x="583539" y="217728"/>
                  </a:lnTo>
                  <a:lnTo>
                    <a:pt x="583603" y="211099"/>
                  </a:lnTo>
                  <a:close/>
                </a:path>
                <a:path w="1848484" h="318770">
                  <a:moveTo>
                    <a:pt x="824471" y="289560"/>
                  </a:moveTo>
                  <a:lnTo>
                    <a:pt x="822947" y="288036"/>
                  </a:lnTo>
                  <a:lnTo>
                    <a:pt x="822947" y="284988"/>
                  </a:lnTo>
                  <a:lnTo>
                    <a:pt x="819899" y="281940"/>
                  </a:lnTo>
                  <a:lnTo>
                    <a:pt x="818375" y="281940"/>
                  </a:lnTo>
                  <a:lnTo>
                    <a:pt x="816851" y="280416"/>
                  </a:lnTo>
                  <a:lnTo>
                    <a:pt x="760463" y="280416"/>
                  </a:lnTo>
                  <a:lnTo>
                    <a:pt x="760463" y="45720"/>
                  </a:lnTo>
                  <a:lnTo>
                    <a:pt x="760463" y="7620"/>
                  </a:lnTo>
                  <a:lnTo>
                    <a:pt x="757415" y="4572"/>
                  </a:lnTo>
                  <a:lnTo>
                    <a:pt x="755891" y="4572"/>
                  </a:lnTo>
                  <a:lnTo>
                    <a:pt x="752843" y="3048"/>
                  </a:lnTo>
                  <a:lnTo>
                    <a:pt x="728459" y="3048"/>
                  </a:lnTo>
                  <a:lnTo>
                    <a:pt x="726935" y="4572"/>
                  </a:lnTo>
                  <a:lnTo>
                    <a:pt x="723887" y="4572"/>
                  </a:lnTo>
                  <a:lnTo>
                    <a:pt x="722363" y="6096"/>
                  </a:lnTo>
                  <a:lnTo>
                    <a:pt x="652259" y="51816"/>
                  </a:lnTo>
                  <a:lnTo>
                    <a:pt x="650735" y="51816"/>
                  </a:lnTo>
                  <a:lnTo>
                    <a:pt x="646163" y="56388"/>
                  </a:lnTo>
                  <a:lnTo>
                    <a:pt x="646163" y="60960"/>
                  </a:lnTo>
                  <a:lnTo>
                    <a:pt x="644639" y="62484"/>
                  </a:lnTo>
                  <a:lnTo>
                    <a:pt x="644639" y="76200"/>
                  </a:lnTo>
                  <a:lnTo>
                    <a:pt x="646163" y="77724"/>
                  </a:lnTo>
                  <a:lnTo>
                    <a:pt x="646163" y="82296"/>
                  </a:lnTo>
                  <a:lnTo>
                    <a:pt x="647687" y="83820"/>
                  </a:lnTo>
                  <a:lnTo>
                    <a:pt x="649211" y="83820"/>
                  </a:lnTo>
                  <a:lnTo>
                    <a:pt x="650735" y="85344"/>
                  </a:lnTo>
                  <a:lnTo>
                    <a:pt x="652259" y="83820"/>
                  </a:lnTo>
                  <a:lnTo>
                    <a:pt x="656831" y="83820"/>
                  </a:lnTo>
                  <a:lnTo>
                    <a:pt x="659879" y="82296"/>
                  </a:lnTo>
                  <a:lnTo>
                    <a:pt x="719315" y="45720"/>
                  </a:lnTo>
                  <a:lnTo>
                    <a:pt x="719315" y="280416"/>
                  </a:lnTo>
                  <a:lnTo>
                    <a:pt x="653783" y="280416"/>
                  </a:lnTo>
                  <a:lnTo>
                    <a:pt x="652259" y="281940"/>
                  </a:lnTo>
                  <a:lnTo>
                    <a:pt x="650735" y="281940"/>
                  </a:lnTo>
                  <a:lnTo>
                    <a:pt x="650735" y="283464"/>
                  </a:lnTo>
                  <a:lnTo>
                    <a:pt x="649211" y="283464"/>
                  </a:lnTo>
                  <a:lnTo>
                    <a:pt x="649211" y="284988"/>
                  </a:lnTo>
                  <a:lnTo>
                    <a:pt x="647687" y="286512"/>
                  </a:lnTo>
                  <a:lnTo>
                    <a:pt x="647687" y="288036"/>
                  </a:lnTo>
                  <a:lnTo>
                    <a:pt x="646163" y="289560"/>
                  </a:lnTo>
                  <a:lnTo>
                    <a:pt x="646163" y="304800"/>
                  </a:lnTo>
                  <a:lnTo>
                    <a:pt x="647687" y="307848"/>
                  </a:lnTo>
                  <a:lnTo>
                    <a:pt x="647687" y="309372"/>
                  </a:lnTo>
                  <a:lnTo>
                    <a:pt x="650735" y="312420"/>
                  </a:lnTo>
                  <a:lnTo>
                    <a:pt x="652259" y="312420"/>
                  </a:lnTo>
                  <a:lnTo>
                    <a:pt x="652259" y="313944"/>
                  </a:lnTo>
                  <a:lnTo>
                    <a:pt x="818375" y="313944"/>
                  </a:lnTo>
                  <a:lnTo>
                    <a:pt x="822947" y="309372"/>
                  </a:lnTo>
                  <a:lnTo>
                    <a:pt x="822947" y="307848"/>
                  </a:lnTo>
                  <a:lnTo>
                    <a:pt x="824471" y="304800"/>
                  </a:lnTo>
                  <a:lnTo>
                    <a:pt x="824471" y="289560"/>
                  </a:lnTo>
                  <a:close/>
                </a:path>
                <a:path w="1848484" h="318770">
                  <a:moveTo>
                    <a:pt x="987539" y="187452"/>
                  </a:moveTo>
                  <a:lnTo>
                    <a:pt x="986015" y="185928"/>
                  </a:lnTo>
                  <a:lnTo>
                    <a:pt x="986015" y="181368"/>
                  </a:lnTo>
                  <a:lnTo>
                    <a:pt x="981443" y="176784"/>
                  </a:lnTo>
                  <a:lnTo>
                    <a:pt x="876287" y="176784"/>
                  </a:lnTo>
                  <a:lnTo>
                    <a:pt x="874763" y="178308"/>
                  </a:lnTo>
                  <a:lnTo>
                    <a:pt x="873239" y="181368"/>
                  </a:lnTo>
                  <a:lnTo>
                    <a:pt x="871715" y="182892"/>
                  </a:lnTo>
                  <a:lnTo>
                    <a:pt x="870191" y="187452"/>
                  </a:lnTo>
                  <a:lnTo>
                    <a:pt x="870191" y="199644"/>
                  </a:lnTo>
                  <a:lnTo>
                    <a:pt x="871715" y="204228"/>
                  </a:lnTo>
                  <a:lnTo>
                    <a:pt x="873239" y="205740"/>
                  </a:lnTo>
                  <a:lnTo>
                    <a:pt x="874763" y="208788"/>
                  </a:lnTo>
                  <a:lnTo>
                    <a:pt x="876287" y="210312"/>
                  </a:lnTo>
                  <a:lnTo>
                    <a:pt x="981443" y="210312"/>
                  </a:lnTo>
                  <a:lnTo>
                    <a:pt x="984491" y="208788"/>
                  </a:lnTo>
                  <a:lnTo>
                    <a:pt x="984491" y="205740"/>
                  </a:lnTo>
                  <a:lnTo>
                    <a:pt x="986015" y="204228"/>
                  </a:lnTo>
                  <a:lnTo>
                    <a:pt x="987539" y="199644"/>
                  </a:lnTo>
                  <a:lnTo>
                    <a:pt x="987539" y="193548"/>
                  </a:lnTo>
                  <a:lnTo>
                    <a:pt x="987539" y="187452"/>
                  </a:lnTo>
                  <a:close/>
                </a:path>
                <a:path w="1848484" h="318770">
                  <a:moveTo>
                    <a:pt x="1235887" y="161544"/>
                  </a:moveTo>
                  <a:lnTo>
                    <a:pt x="1234795" y="122682"/>
                  </a:lnTo>
                  <a:lnTo>
                    <a:pt x="1227874" y="77165"/>
                  </a:lnTo>
                  <a:lnTo>
                    <a:pt x="1213091" y="41148"/>
                  </a:lnTo>
                  <a:lnTo>
                    <a:pt x="1194803" y="19951"/>
                  </a:lnTo>
                  <a:lnTo>
                    <a:pt x="1194803" y="161544"/>
                  </a:lnTo>
                  <a:lnTo>
                    <a:pt x="1194562" y="170434"/>
                  </a:lnTo>
                  <a:lnTo>
                    <a:pt x="1193507" y="187058"/>
                  </a:lnTo>
                  <a:lnTo>
                    <a:pt x="1193279" y="195072"/>
                  </a:lnTo>
                  <a:lnTo>
                    <a:pt x="1192301" y="203263"/>
                  </a:lnTo>
                  <a:lnTo>
                    <a:pt x="1191564" y="210121"/>
                  </a:lnTo>
                  <a:lnTo>
                    <a:pt x="1190485" y="217157"/>
                  </a:lnTo>
                  <a:lnTo>
                    <a:pt x="1188707" y="224028"/>
                  </a:lnTo>
                  <a:lnTo>
                    <a:pt x="1187297" y="230847"/>
                  </a:lnTo>
                  <a:lnTo>
                    <a:pt x="1185468" y="237363"/>
                  </a:lnTo>
                  <a:lnTo>
                    <a:pt x="1183347" y="243319"/>
                  </a:lnTo>
                  <a:lnTo>
                    <a:pt x="1181087" y="248412"/>
                  </a:lnTo>
                  <a:lnTo>
                    <a:pt x="1178039" y="256032"/>
                  </a:lnTo>
                  <a:lnTo>
                    <a:pt x="1173467" y="263652"/>
                  </a:lnTo>
                  <a:lnTo>
                    <a:pt x="1168895" y="268224"/>
                  </a:lnTo>
                  <a:lnTo>
                    <a:pt x="1164323" y="274320"/>
                  </a:lnTo>
                  <a:lnTo>
                    <a:pt x="1152131" y="280416"/>
                  </a:lnTo>
                  <a:lnTo>
                    <a:pt x="1144511" y="283464"/>
                  </a:lnTo>
                  <a:lnTo>
                    <a:pt x="1136891" y="284988"/>
                  </a:lnTo>
                  <a:lnTo>
                    <a:pt x="1127747" y="284988"/>
                  </a:lnTo>
                  <a:lnTo>
                    <a:pt x="1088313" y="268414"/>
                  </a:lnTo>
                  <a:lnTo>
                    <a:pt x="1069975" y="227533"/>
                  </a:lnTo>
                  <a:lnTo>
                    <a:pt x="1068311" y="216408"/>
                  </a:lnTo>
                  <a:lnTo>
                    <a:pt x="1066304" y="203263"/>
                  </a:lnTo>
                  <a:lnTo>
                    <a:pt x="1064882" y="188976"/>
                  </a:lnTo>
                  <a:lnTo>
                    <a:pt x="1064018" y="173545"/>
                  </a:lnTo>
                  <a:lnTo>
                    <a:pt x="1063739" y="156972"/>
                  </a:lnTo>
                  <a:lnTo>
                    <a:pt x="1063993" y="144449"/>
                  </a:lnTo>
                  <a:lnTo>
                    <a:pt x="1068451" y="98615"/>
                  </a:lnTo>
                  <a:lnTo>
                    <a:pt x="1081189" y="62420"/>
                  </a:lnTo>
                  <a:lnTo>
                    <a:pt x="1111554" y="36004"/>
                  </a:lnTo>
                  <a:lnTo>
                    <a:pt x="1129271" y="33528"/>
                  </a:lnTo>
                  <a:lnTo>
                    <a:pt x="1136891" y="33528"/>
                  </a:lnTo>
                  <a:lnTo>
                    <a:pt x="1176515" y="56388"/>
                  </a:lnTo>
                  <a:lnTo>
                    <a:pt x="1179563" y="64008"/>
                  </a:lnTo>
                  <a:lnTo>
                    <a:pt x="1182611" y="70104"/>
                  </a:lnTo>
                  <a:lnTo>
                    <a:pt x="1185659" y="77724"/>
                  </a:lnTo>
                  <a:lnTo>
                    <a:pt x="1187183" y="86868"/>
                  </a:lnTo>
                  <a:lnTo>
                    <a:pt x="1189177" y="94894"/>
                  </a:lnTo>
                  <a:lnTo>
                    <a:pt x="1190599" y="103073"/>
                  </a:lnTo>
                  <a:lnTo>
                    <a:pt x="1191463" y="111518"/>
                  </a:lnTo>
                  <a:lnTo>
                    <a:pt x="1191768" y="120548"/>
                  </a:lnTo>
                  <a:lnTo>
                    <a:pt x="1192872" y="129832"/>
                  </a:lnTo>
                  <a:lnTo>
                    <a:pt x="1193850" y="139877"/>
                  </a:lnTo>
                  <a:lnTo>
                    <a:pt x="1194536" y="150406"/>
                  </a:lnTo>
                  <a:lnTo>
                    <a:pt x="1194803" y="161544"/>
                  </a:lnTo>
                  <a:lnTo>
                    <a:pt x="1194803" y="19951"/>
                  </a:lnTo>
                  <a:lnTo>
                    <a:pt x="1159560" y="3048"/>
                  </a:lnTo>
                  <a:lnTo>
                    <a:pt x="1132319" y="0"/>
                  </a:lnTo>
                  <a:lnTo>
                    <a:pt x="1117790" y="838"/>
                  </a:lnTo>
                  <a:lnTo>
                    <a:pt x="1080503" y="12192"/>
                  </a:lnTo>
                  <a:lnTo>
                    <a:pt x="1046975" y="44196"/>
                  </a:lnTo>
                  <a:lnTo>
                    <a:pt x="1031544" y="81711"/>
                  </a:lnTo>
                  <a:lnTo>
                    <a:pt x="1023924" y="126301"/>
                  </a:lnTo>
                  <a:lnTo>
                    <a:pt x="1022604" y="161544"/>
                  </a:lnTo>
                  <a:lnTo>
                    <a:pt x="1022870" y="178879"/>
                  </a:lnTo>
                  <a:lnTo>
                    <a:pt x="1027163" y="228600"/>
                  </a:lnTo>
                  <a:lnTo>
                    <a:pt x="1039368" y="266534"/>
                  </a:lnTo>
                  <a:lnTo>
                    <a:pt x="1067739" y="302450"/>
                  </a:lnTo>
                  <a:lnTo>
                    <a:pt x="1111948" y="317931"/>
                  </a:lnTo>
                  <a:lnTo>
                    <a:pt x="1126223" y="318516"/>
                  </a:lnTo>
                  <a:lnTo>
                    <a:pt x="1140739" y="317690"/>
                  </a:lnTo>
                  <a:lnTo>
                    <a:pt x="1178039" y="306324"/>
                  </a:lnTo>
                  <a:lnTo>
                    <a:pt x="1204150" y="284988"/>
                  </a:lnTo>
                  <a:lnTo>
                    <a:pt x="1205039" y="284035"/>
                  </a:lnTo>
                  <a:lnTo>
                    <a:pt x="1226997" y="238315"/>
                  </a:lnTo>
                  <a:lnTo>
                    <a:pt x="1234617" y="192989"/>
                  </a:lnTo>
                  <a:lnTo>
                    <a:pt x="1235633" y="176237"/>
                  </a:lnTo>
                  <a:lnTo>
                    <a:pt x="1235887" y="161544"/>
                  </a:lnTo>
                  <a:close/>
                </a:path>
                <a:path w="1848484" h="318770">
                  <a:moveTo>
                    <a:pt x="1341107" y="277368"/>
                  </a:moveTo>
                  <a:lnTo>
                    <a:pt x="1339583" y="269748"/>
                  </a:lnTo>
                  <a:lnTo>
                    <a:pt x="1331963" y="262128"/>
                  </a:lnTo>
                  <a:lnTo>
                    <a:pt x="1325867" y="260604"/>
                  </a:lnTo>
                  <a:lnTo>
                    <a:pt x="1306055" y="260604"/>
                  </a:lnTo>
                  <a:lnTo>
                    <a:pt x="1298435" y="262128"/>
                  </a:lnTo>
                  <a:lnTo>
                    <a:pt x="1295387" y="266700"/>
                  </a:lnTo>
                  <a:lnTo>
                    <a:pt x="1290815" y="269748"/>
                  </a:lnTo>
                  <a:lnTo>
                    <a:pt x="1289291" y="277368"/>
                  </a:lnTo>
                  <a:lnTo>
                    <a:pt x="1289291" y="300228"/>
                  </a:lnTo>
                  <a:lnTo>
                    <a:pt x="1292339" y="306324"/>
                  </a:lnTo>
                  <a:lnTo>
                    <a:pt x="1295387" y="310896"/>
                  </a:lnTo>
                  <a:lnTo>
                    <a:pt x="1298435" y="313944"/>
                  </a:lnTo>
                  <a:lnTo>
                    <a:pt x="1306055" y="315468"/>
                  </a:lnTo>
                  <a:lnTo>
                    <a:pt x="1324343" y="315468"/>
                  </a:lnTo>
                  <a:lnTo>
                    <a:pt x="1331963" y="313944"/>
                  </a:lnTo>
                  <a:lnTo>
                    <a:pt x="1339583" y="306324"/>
                  </a:lnTo>
                  <a:lnTo>
                    <a:pt x="1341107" y="298704"/>
                  </a:lnTo>
                  <a:lnTo>
                    <a:pt x="1341107" y="288036"/>
                  </a:lnTo>
                  <a:lnTo>
                    <a:pt x="1341107" y="277368"/>
                  </a:lnTo>
                  <a:close/>
                </a:path>
                <a:path w="1848484" h="318770">
                  <a:moveTo>
                    <a:pt x="1606207" y="211099"/>
                  </a:moveTo>
                  <a:lnTo>
                    <a:pt x="1599107" y="170573"/>
                  </a:lnTo>
                  <a:lnTo>
                    <a:pt x="1573898" y="139077"/>
                  </a:lnTo>
                  <a:lnTo>
                    <a:pt x="1565135" y="134010"/>
                  </a:lnTo>
                  <a:lnTo>
                    <a:pt x="1565135" y="225552"/>
                  </a:lnTo>
                  <a:lnTo>
                    <a:pt x="1563611" y="234696"/>
                  </a:lnTo>
                  <a:lnTo>
                    <a:pt x="1562087" y="242328"/>
                  </a:lnTo>
                  <a:lnTo>
                    <a:pt x="1555991" y="257568"/>
                  </a:lnTo>
                  <a:lnTo>
                    <a:pt x="1549895" y="263652"/>
                  </a:lnTo>
                  <a:lnTo>
                    <a:pt x="1545323" y="271272"/>
                  </a:lnTo>
                  <a:lnTo>
                    <a:pt x="1539227" y="275844"/>
                  </a:lnTo>
                  <a:lnTo>
                    <a:pt x="1531607" y="278892"/>
                  </a:lnTo>
                  <a:lnTo>
                    <a:pt x="1525625" y="281774"/>
                  </a:lnTo>
                  <a:lnTo>
                    <a:pt x="1519224" y="283667"/>
                  </a:lnTo>
                  <a:lnTo>
                    <a:pt x="1512531" y="284683"/>
                  </a:lnTo>
                  <a:lnTo>
                    <a:pt x="1505699" y="284988"/>
                  </a:lnTo>
                  <a:lnTo>
                    <a:pt x="1498003" y="284708"/>
                  </a:lnTo>
                  <a:lnTo>
                    <a:pt x="1459979" y="262128"/>
                  </a:lnTo>
                  <a:lnTo>
                    <a:pt x="1449311" y="228600"/>
                  </a:lnTo>
                  <a:lnTo>
                    <a:pt x="1447304" y="217728"/>
                  </a:lnTo>
                  <a:lnTo>
                    <a:pt x="1445882" y="205549"/>
                  </a:lnTo>
                  <a:lnTo>
                    <a:pt x="1445018" y="191960"/>
                  </a:lnTo>
                  <a:lnTo>
                    <a:pt x="1444739" y="176784"/>
                  </a:lnTo>
                  <a:lnTo>
                    <a:pt x="1449311" y="173736"/>
                  </a:lnTo>
                  <a:lnTo>
                    <a:pt x="1453883" y="172212"/>
                  </a:lnTo>
                  <a:lnTo>
                    <a:pt x="1463027" y="166116"/>
                  </a:lnTo>
                  <a:lnTo>
                    <a:pt x="1469123" y="164592"/>
                  </a:lnTo>
                  <a:lnTo>
                    <a:pt x="1473695" y="163068"/>
                  </a:lnTo>
                  <a:lnTo>
                    <a:pt x="1479791" y="160020"/>
                  </a:lnTo>
                  <a:lnTo>
                    <a:pt x="1485887" y="160020"/>
                  </a:lnTo>
                  <a:lnTo>
                    <a:pt x="1498079" y="156972"/>
                  </a:lnTo>
                  <a:lnTo>
                    <a:pt x="1508747" y="156972"/>
                  </a:lnTo>
                  <a:lnTo>
                    <a:pt x="1548371" y="167640"/>
                  </a:lnTo>
                  <a:lnTo>
                    <a:pt x="1552943" y="173736"/>
                  </a:lnTo>
                  <a:lnTo>
                    <a:pt x="1557515" y="178308"/>
                  </a:lnTo>
                  <a:lnTo>
                    <a:pt x="1565122" y="217728"/>
                  </a:lnTo>
                  <a:lnTo>
                    <a:pt x="1565135" y="225552"/>
                  </a:lnTo>
                  <a:lnTo>
                    <a:pt x="1565135" y="134010"/>
                  </a:lnTo>
                  <a:lnTo>
                    <a:pt x="1516367" y="124968"/>
                  </a:lnTo>
                  <a:lnTo>
                    <a:pt x="1501127" y="124968"/>
                  </a:lnTo>
                  <a:lnTo>
                    <a:pt x="1495031" y="126492"/>
                  </a:lnTo>
                  <a:lnTo>
                    <a:pt x="1487411" y="128016"/>
                  </a:lnTo>
                  <a:lnTo>
                    <a:pt x="1463027" y="134112"/>
                  </a:lnTo>
                  <a:lnTo>
                    <a:pt x="1458455" y="137160"/>
                  </a:lnTo>
                  <a:lnTo>
                    <a:pt x="1452359" y="140208"/>
                  </a:lnTo>
                  <a:lnTo>
                    <a:pt x="1447787" y="141732"/>
                  </a:lnTo>
                  <a:lnTo>
                    <a:pt x="1444739" y="144780"/>
                  </a:lnTo>
                  <a:lnTo>
                    <a:pt x="1445018" y="133616"/>
                  </a:lnTo>
                  <a:lnTo>
                    <a:pt x="1452753" y="92354"/>
                  </a:lnTo>
                  <a:lnTo>
                    <a:pt x="1476362" y="53149"/>
                  </a:lnTo>
                  <a:lnTo>
                    <a:pt x="1518310" y="34099"/>
                  </a:lnTo>
                  <a:lnTo>
                    <a:pt x="1528559" y="33528"/>
                  </a:lnTo>
                  <a:lnTo>
                    <a:pt x="1543799" y="33528"/>
                  </a:lnTo>
                  <a:lnTo>
                    <a:pt x="1549895" y="35052"/>
                  </a:lnTo>
                  <a:lnTo>
                    <a:pt x="1557515" y="36576"/>
                  </a:lnTo>
                  <a:lnTo>
                    <a:pt x="1562087" y="38100"/>
                  </a:lnTo>
                  <a:lnTo>
                    <a:pt x="1566659" y="38100"/>
                  </a:lnTo>
                  <a:lnTo>
                    <a:pt x="1571231" y="39624"/>
                  </a:lnTo>
                  <a:lnTo>
                    <a:pt x="1580375" y="44196"/>
                  </a:lnTo>
                  <a:lnTo>
                    <a:pt x="1586471" y="44196"/>
                  </a:lnTo>
                  <a:lnTo>
                    <a:pt x="1587995" y="42672"/>
                  </a:lnTo>
                  <a:lnTo>
                    <a:pt x="1589519" y="42672"/>
                  </a:lnTo>
                  <a:lnTo>
                    <a:pt x="1589519" y="39624"/>
                  </a:lnTo>
                  <a:lnTo>
                    <a:pt x="1591043" y="39624"/>
                  </a:lnTo>
                  <a:lnTo>
                    <a:pt x="1591043" y="33528"/>
                  </a:lnTo>
                  <a:lnTo>
                    <a:pt x="1591043" y="19812"/>
                  </a:lnTo>
                  <a:lnTo>
                    <a:pt x="1589519" y="18288"/>
                  </a:lnTo>
                  <a:lnTo>
                    <a:pt x="1589519" y="15240"/>
                  </a:lnTo>
                  <a:lnTo>
                    <a:pt x="1587995" y="13716"/>
                  </a:lnTo>
                  <a:lnTo>
                    <a:pt x="1587995" y="12192"/>
                  </a:lnTo>
                  <a:lnTo>
                    <a:pt x="1586471" y="12192"/>
                  </a:lnTo>
                  <a:lnTo>
                    <a:pt x="1584947" y="10668"/>
                  </a:lnTo>
                  <a:lnTo>
                    <a:pt x="1583423" y="10668"/>
                  </a:lnTo>
                  <a:lnTo>
                    <a:pt x="1578851" y="9144"/>
                  </a:lnTo>
                  <a:lnTo>
                    <a:pt x="1575803" y="7620"/>
                  </a:lnTo>
                  <a:lnTo>
                    <a:pt x="1562087" y="3048"/>
                  </a:lnTo>
                  <a:lnTo>
                    <a:pt x="1555991" y="3048"/>
                  </a:lnTo>
                  <a:lnTo>
                    <a:pt x="1549895" y="1524"/>
                  </a:lnTo>
                  <a:lnTo>
                    <a:pt x="1543799" y="1524"/>
                  </a:lnTo>
                  <a:lnTo>
                    <a:pt x="1537703" y="0"/>
                  </a:lnTo>
                  <a:lnTo>
                    <a:pt x="1531607" y="0"/>
                  </a:lnTo>
                  <a:lnTo>
                    <a:pt x="1485887" y="7620"/>
                  </a:lnTo>
                  <a:lnTo>
                    <a:pt x="1452359" y="27432"/>
                  </a:lnTo>
                  <a:lnTo>
                    <a:pt x="1423657" y="64655"/>
                  </a:lnTo>
                  <a:lnTo>
                    <a:pt x="1410462" y="100850"/>
                  </a:lnTo>
                  <a:lnTo>
                    <a:pt x="1404226" y="141338"/>
                  </a:lnTo>
                  <a:lnTo>
                    <a:pt x="1403642" y="184416"/>
                  </a:lnTo>
                  <a:lnTo>
                    <a:pt x="1403769" y="191960"/>
                  </a:lnTo>
                  <a:lnTo>
                    <a:pt x="1407591" y="231457"/>
                  </a:lnTo>
                  <a:lnTo>
                    <a:pt x="1419987" y="271995"/>
                  </a:lnTo>
                  <a:lnTo>
                    <a:pt x="1447444" y="304520"/>
                  </a:lnTo>
                  <a:lnTo>
                    <a:pt x="1492021" y="318236"/>
                  </a:lnTo>
                  <a:lnTo>
                    <a:pt x="1501127" y="318516"/>
                  </a:lnTo>
                  <a:lnTo>
                    <a:pt x="1514284" y="317944"/>
                  </a:lnTo>
                  <a:lnTo>
                    <a:pt x="1558086" y="304520"/>
                  </a:lnTo>
                  <a:lnTo>
                    <a:pt x="1581670" y="284988"/>
                  </a:lnTo>
                  <a:lnTo>
                    <a:pt x="1586674" y="279133"/>
                  </a:lnTo>
                  <a:lnTo>
                    <a:pt x="1603057" y="243586"/>
                  </a:lnTo>
                  <a:lnTo>
                    <a:pt x="1606143" y="217728"/>
                  </a:lnTo>
                  <a:lnTo>
                    <a:pt x="1606207" y="211099"/>
                  </a:lnTo>
                  <a:close/>
                </a:path>
                <a:path w="1848484" h="318770">
                  <a:moveTo>
                    <a:pt x="1848472" y="163068"/>
                  </a:moveTo>
                  <a:lnTo>
                    <a:pt x="1848345" y="124968"/>
                  </a:lnTo>
                  <a:lnTo>
                    <a:pt x="1842998" y="79895"/>
                  </a:lnTo>
                  <a:lnTo>
                    <a:pt x="1828787" y="41148"/>
                  </a:lnTo>
                  <a:lnTo>
                    <a:pt x="1822538" y="33528"/>
                  </a:lnTo>
                  <a:lnTo>
                    <a:pt x="1819452" y="29908"/>
                  </a:lnTo>
                  <a:lnTo>
                    <a:pt x="1814347" y="24574"/>
                  </a:lnTo>
                  <a:lnTo>
                    <a:pt x="1808975" y="19812"/>
                  </a:lnTo>
                  <a:lnTo>
                    <a:pt x="1807451" y="18542"/>
                  </a:lnTo>
                  <a:lnTo>
                    <a:pt x="1807451" y="143256"/>
                  </a:lnTo>
                  <a:lnTo>
                    <a:pt x="1801202" y="147548"/>
                  </a:lnTo>
                  <a:lnTo>
                    <a:pt x="1761540" y="161175"/>
                  </a:lnTo>
                  <a:lnTo>
                    <a:pt x="1743443" y="163068"/>
                  </a:lnTo>
                  <a:lnTo>
                    <a:pt x="1735963" y="162572"/>
                  </a:lnTo>
                  <a:lnTo>
                    <a:pt x="1729333" y="161353"/>
                  </a:lnTo>
                  <a:lnTo>
                    <a:pt x="1723288" y="159854"/>
                  </a:lnTo>
                  <a:lnTo>
                    <a:pt x="1717535" y="158496"/>
                  </a:lnTo>
                  <a:lnTo>
                    <a:pt x="1709915" y="155448"/>
                  </a:lnTo>
                  <a:lnTo>
                    <a:pt x="1703819" y="150876"/>
                  </a:lnTo>
                  <a:lnTo>
                    <a:pt x="1700771" y="144780"/>
                  </a:lnTo>
                  <a:lnTo>
                    <a:pt x="1696199" y="140208"/>
                  </a:lnTo>
                  <a:lnTo>
                    <a:pt x="1687156" y="102323"/>
                  </a:lnTo>
                  <a:lnTo>
                    <a:pt x="1687055" y="91440"/>
                  </a:lnTo>
                  <a:lnTo>
                    <a:pt x="1688579" y="82296"/>
                  </a:lnTo>
                  <a:lnTo>
                    <a:pt x="1705343" y="47244"/>
                  </a:lnTo>
                  <a:lnTo>
                    <a:pt x="1744967" y="33528"/>
                  </a:lnTo>
                  <a:lnTo>
                    <a:pt x="1752676" y="33845"/>
                  </a:lnTo>
                  <a:lnTo>
                    <a:pt x="1787613" y="51625"/>
                  </a:lnTo>
                  <a:lnTo>
                    <a:pt x="1802879" y="91440"/>
                  </a:lnTo>
                  <a:lnTo>
                    <a:pt x="1804873" y="102323"/>
                  </a:lnTo>
                  <a:lnTo>
                    <a:pt x="1806295" y="114503"/>
                  </a:lnTo>
                  <a:lnTo>
                    <a:pt x="1807159" y="128092"/>
                  </a:lnTo>
                  <a:lnTo>
                    <a:pt x="1807451" y="143256"/>
                  </a:lnTo>
                  <a:lnTo>
                    <a:pt x="1807451" y="18542"/>
                  </a:lnTo>
                  <a:lnTo>
                    <a:pt x="1803844" y="15532"/>
                  </a:lnTo>
                  <a:lnTo>
                    <a:pt x="1797735" y="11811"/>
                  </a:lnTo>
                  <a:lnTo>
                    <a:pt x="1790750" y="8674"/>
                  </a:lnTo>
                  <a:lnTo>
                    <a:pt x="1783067" y="6096"/>
                  </a:lnTo>
                  <a:lnTo>
                    <a:pt x="1775675" y="3225"/>
                  </a:lnTo>
                  <a:lnTo>
                    <a:pt x="1767446" y="1333"/>
                  </a:lnTo>
                  <a:lnTo>
                    <a:pt x="1758632" y="317"/>
                  </a:lnTo>
                  <a:lnTo>
                    <a:pt x="1749539" y="0"/>
                  </a:lnTo>
                  <a:lnTo>
                    <a:pt x="1736369" y="571"/>
                  </a:lnTo>
                  <a:lnTo>
                    <a:pt x="1693430" y="13144"/>
                  </a:lnTo>
                  <a:lnTo>
                    <a:pt x="1664639" y="39154"/>
                  </a:lnTo>
                  <a:lnTo>
                    <a:pt x="1647240" y="83058"/>
                  </a:lnTo>
                  <a:lnTo>
                    <a:pt x="1645907" y="102323"/>
                  </a:lnTo>
                  <a:lnTo>
                    <a:pt x="1646186" y="112115"/>
                  </a:lnTo>
                  <a:lnTo>
                    <a:pt x="1656384" y="154876"/>
                  </a:lnTo>
                  <a:lnTo>
                    <a:pt x="1686077" y="183718"/>
                  </a:lnTo>
                  <a:lnTo>
                    <a:pt x="1725104" y="194525"/>
                  </a:lnTo>
                  <a:lnTo>
                    <a:pt x="1737347" y="195072"/>
                  </a:lnTo>
                  <a:lnTo>
                    <a:pt x="1748485" y="194551"/>
                  </a:lnTo>
                  <a:lnTo>
                    <a:pt x="1786445" y="185547"/>
                  </a:lnTo>
                  <a:lnTo>
                    <a:pt x="1807451" y="175260"/>
                  </a:lnTo>
                  <a:lnTo>
                    <a:pt x="1807184" y="185547"/>
                  </a:lnTo>
                  <a:lnTo>
                    <a:pt x="1799386" y="227076"/>
                  </a:lnTo>
                  <a:lnTo>
                    <a:pt x="1774863" y="265557"/>
                  </a:lnTo>
                  <a:lnTo>
                    <a:pt x="1731479" y="284429"/>
                  </a:lnTo>
                  <a:lnTo>
                    <a:pt x="1720583" y="284988"/>
                  </a:lnTo>
                  <a:lnTo>
                    <a:pt x="1703819" y="284988"/>
                  </a:lnTo>
                  <a:lnTo>
                    <a:pt x="1685531" y="280416"/>
                  </a:lnTo>
                  <a:lnTo>
                    <a:pt x="1676387" y="277368"/>
                  </a:lnTo>
                  <a:lnTo>
                    <a:pt x="1671815" y="277368"/>
                  </a:lnTo>
                  <a:lnTo>
                    <a:pt x="1665719" y="274320"/>
                  </a:lnTo>
                  <a:lnTo>
                    <a:pt x="1656575" y="274320"/>
                  </a:lnTo>
                  <a:lnTo>
                    <a:pt x="1656575" y="277368"/>
                  </a:lnTo>
                  <a:lnTo>
                    <a:pt x="1655051" y="277368"/>
                  </a:lnTo>
                  <a:lnTo>
                    <a:pt x="1655051" y="300228"/>
                  </a:lnTo>
                  <a:lnTo>
                    <a:pt x="1656575" y="301752"/>
                  </a:lnTo>
                  <a:lnTo>
                    <a:pt x="1658099" y="304800"/>
                  </a:lnTo>
                  <a:lnTo>
                    <a:pt x="1659623" y="304800"/>
                  </a:lnTo>
                  <a:lnTo>
                    <a:pt x="1662671" y="307848"/>
                  </a:lnTo>
                  <a:lnTo>
                    <a:pt x="1667243" y="309372"/>
                  </a:lnTo>
                  <a:lnTo>
                    <a:pt x="1670291" y="310896"/>
                  </a:lnTo>
                  <a:lnTo>
                    <a:pt x="1679435" y="313944"/>
                  </a:lnTo>
                  <a:lnTo>
                    <a:pt x="1685531" y="315468"/>
                  </a:lnTo>
                  <a:lnTo>
                    <a:pt x="1690103" y="316992"/>
                  </a:lnTo>
                  <a:lnTo>
                    <a:pt x="1697723" y="316992"/>
                  </a:lnTo>
                  <a:lnTo>
                    <a:pt x="1703819" y="318516"/>
                  </a:lnTo>
                  <a:lnTo>
                    <a:pt x="1717535" y="318516"/>
                  </a:lnTo>
                  <a:lnTo>
                    <a:pt x="1764779" y="310896"/>
                  </a:lnTo>
                  <a:lnTo>
                    <a:pt x="1798307" y="292608"/>
                  </a:lnTo>
                  <a:lnTo>
                    <a:pt x="1806435" y="284988"/>
                  </a:lnTo>
                  <a:lnTo>
                    <a:pt x="1812213" y="278701"/>
                  </a:lnTo>
                  <a:lnTo>
                    <a:pt x="1832216" y="245376"/>
                  </a:lnTo>
                  <a:lnTo>
                    <a:pt x="1843874" y="207632"/>
                  </a:lnTo>
                  <a:lnTo>
                    <a:pt x="1848370" y="167640"/>
                  </a:lnTo>
                  <a:lnTo>
                    <a:pt x="1848472" y="163068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815339" y="4985004"/>
              <a:ext cx="224154" cy="317500"/>
            </a:xfrm>
            <a:custGeom>
              <a:avLst/>
              <a:gdLst/>
              <a:ahLst/>
              <a:cxnLst/>
              <a:rect l="l" t="t" r="r" b="b"/>
              <a:pathLst>
                <a:path w="224155" h="317500">
                  <a:moveTo>
                    <a:pt x="135635" y="0"/>
                  </a:moveTo>
                  <a:lnTo>
                    <a:pt x="93630" y="6429"/>
                  </a:lnTo>
                  <a:lnTo>
                    <a:pt x="57721" y="24384"/>
                  </a:lnTo>
                  <a:lnTo>
                    <a:pt x="29503" y="54411"/>
                  </a:lnTo>
                  <a:lnTo>
                    <a:pt x="9143" y="94487"/>
                  </a:lnTo>
                  <a:lnTo>
                    <a:pt x="571" y="144208"/>
                  </a:lnTo>
                  <a:lnTo>
                    <a:pt x="0" y="163068"/>
                  </a:lnTo>
                  <a:lnTo>
                    <a:pt x="571" y="181022"/>
                  </a:lnTo>
                  <a:lnTo>
                    <a:pt x="9143" y="228600"/>
                  </a:lnTo>
                  <a:lnTo>
                    <a:pt x="27360" y="266747"/>
                  </a:lnTo>
                  <a:lnTo>
                    <a:pt x="54483" y="294703"/>
                  </a:lnTo>
                  <a:lnTo>
                    <a:pt x="89058" y="311205"/>
                  </a:lnTo>
                  <a:lnTo>
                    <a:pt x="131063" y="316992"/>
                  </a:lnTo>
                  <a:lnTo>
                    <a:pt x="139922" y="316730"/>
                  </a:lnTo>
                  <a:lnTo>
                    <a:pt x="148209" y="316039"/>
                  </a:lnTo>
                  <a:lnTo>
                    <a:pt x="155924" y="315063"/>
                  </a:lnTo>
                  <a:lnTo>
                    <a:pt x="163068" y="313944"/>
                  </a:lnTo>
                  <a:lnTo>
                    <a:pt x="169902" y="311896"/>
                  </a:lnTo>
                  <a:lnTo>
                    <a:pt x="176593" y="310134"/>
                  </a:lnTo>
                  <a:lnTo>
                    <a:pt x="208787" y="295656"/>
                  </a:lnTo>
                  <a:lnTo>
                    <a:pt x="213359" y="292608"/>
                  </a:lnTo>
                  <a:lnTo>
                    <a:pt x="216407" y="291084"/>
                  </a:lnTo>
                  <a:lnTo>
                    <a:pt x="220979" y="286512"/>
                  </a:lnTo>
                  <a:lnTo>
                    <a:pt x="220979" y="284988"/>
                  </a:lnTo>
                  <a:lnTo>
                    <a:pt x="222503" y="283464"/>
                  </a:lnTo>
                  <a:lnTo>
                    <a:pt x="222503" y="280416"/>
                  </a:lnTo>
                  <a:lnTo>
                    <a:pt x="137159" y="280416"/>
                  </a:lnTo>
                  <a:lnTo>
                    <a:pt x="126253" y="279868"/>
                  </a:lnTo>
                  <a:lnTo>
                    <a:pt x="89582" y="268795"/>
                  </a:lnTo>
                  <a:lnTo>
                    <a:pt x="58293" y="232600"/>
                  </a:lnTo>
                  <a:lnTo>
                    <a:pt x="45529" y="187642"/>
                  </a:lnTo>
                  <a:lnTo>
                    <a:pt x="44196" y="160020"/>
                  </a:lnTo>
                  <a:lnTo>
                    <a:pt x="44719" y="145708"/>
                  </a:lnTo>
                  <a:lnTo>
                    <a:pt x="54030" y="97083"/>
                  </a:lnTo>
                  <a:lnTo>
                    <a:pt x="76104" y="61126"/>
                  </a:lnTo>
                  <a:lnTo>
                    <a:pt x="116014" y="38671"/>
                  </a:lnTo>
                  <a:lnTo>
                    <a:pt x="135635" y="36576"/>
                  </a:lnTo>
                  <a:lnTo>
                    <a:pt x="222503" y="36576"/>
                  </a:lnTo>
                  <a:lnTo>
                    <a:pt x="220979" y="35052"/>
                  </a:lnTo>
                  <a:lnTo>
                    <a:pt x="220979" y="32004"/>
                  </a:lnTo>
                  <a:lnTo>
                    <a:pt x="217931" y="28956"/>
                  </a:lnTo>
                  <a:lnTo>
                    <a:pt x="216407" y="25908"/>
                  </a:lnTo>
                  <a:lnTo>
                    <a:pt x="213359" y="24384"/>
                  </a:lnTo>
                  <a:lnTo>
                    <a:pt x="210312" y="21336"/>
                  </a:lnTo>
                  <a:lnTo>
                    <a:pt x="185928" y="9143"/>
                  </a:lnTo>
                  <a:lnTo>
                    <a:pt x="178307" y="6096"/>
                  </a:lnTo>
                  <a:lnTo>
                    <a:pt x="170687" y="4572"/>
                  </a:lnTo>
                  <a:lnTo>
                    <a:pt x="161544" y="3048"/>
                  </a:lnTo>
                  <a:lnTo>
                    <a:pt x="155567" y="1928"/>
                  </a:lnTo>
                  <a:lnTo>
                    <a:pt x="149161" y="952"/>
                  </a:lnTo>
                  <a:lnTo>
                    <a:pt x="142470" y="261"/>
                  </a:lnTo>
                  <a:lnTo>
                    <a:pt x="135635" y="0"/>
                  </a:lnTo>
                  <a:close/>
                </a:path>
                <a:path w="224155" h="317500">
                  <a:moveTo>
                    <a:pt x="220979" y="251460"/>
                  </a:moveTo>
                  <a:lnTo>
                    <a:pt x="214884" y="251460"/>
                  </a:lnTo>
                  <a:lnTo>
                    <a:pt x="211835" y="252984"/>
                  </a:lnTo>
                  <a:lnTo>
                    <a:pt x="208787" y="256032"/>
                  </a:lnTo>
                  <a:lnTo>
                    <a:pt x="204215" y="259080"/>
                  </a:lnTo>
                  <a:lnTo>
                    <a:pt x="192023" y="265176"/>
                  </a:lnTo>
                  <a:lnTo>
                    <a:pt x="185928" y="269748"/>
                  </a:lnTo>
                  <a:lnTo>
                    <a:pt x="178307" y="272796"/>
                  </a:lnTo>
                  <a:lnTo>
                    <a:pt x="137159" y="280416"/>
                  </a:lnTo>
                  <a:lnTo>
                    <a:pt x="224028" y="280416"/>
                  </a:lnTo>
                  <a:lnTo>
                    <a:pt x="224028" y="257556"/>
                  </a:lnTo>
                  <a:lnTo>
                    <a:pt x="222503" y="256032"/>
                  </a:lnTo>
                  <a:lnTo>
                    <a:pt x="222503" y="252984"/>
                  </a:lnTo>
                  <a:lnTo>
                    <a:pt x="220979" y="252984"/>
                  </a:lnTo>
                  <a:lnTo>
                    <a:pt x="220979" y="251460"/>
                  </a:lnTo>
                  <a:close/>
                </a:path>
                <a:path w="224155" h="317500">
                  <a:moveTo>
                    <a:pt x="222503" y="36576"/>
                  </a:moveTo>
                  <a:lnTo>
                    <a:pt x="135635" y="36576"/>
                  </a:lnTo>
                  <a:lnTo>
                    <a:pt x="144494" y="36861"/>
                  </a:lnTo>
                  <a:lnTo>
                    <a:pt x="152781" y="37719"/>
                  </a:lnTo>
                  <a:lnTo>
                    <a:pt x="190500" y="51816"/>
                  </a:lnTo>
                  <a:lnTo>
                    <a:pt x="202691" y="57912"/>
                  </a:lnTo>
                  <a:lnTo>
                    <a:pt x="205740" y="60960"/>
                  </a:lnTo>
                  <a:lnTo>
                    <a:pt x="210312" y="64008"/>
                  </a:lnTo>
                  <a:lnTo>
                    <a:pt x="213359" y="65532"/>
                  </a:lnTo>
                  <a:lnTo>
                    <a:pt x="219456" y="65532"/>
                  </a:lnTo>
                  <a:lnTo>
                    <a:pt x="219456" y="64008"/>
                  </a:lnTo>
                  <a:lnTo>
                    <a:pt x="220979" y="62484"/>
                  </a:lnTo>
                  <a:lnTo>
                    <a:pt x="220979" y="59436"/>
                  </a:lnTo>
                  <a:lnTo>
                    <a:pt x="222503" y="57912"/>
                  </a:lnTo>
                  <a:lnTo>
                    <a:pt x="222503" y="3657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9" name="object 10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074419" y="5065776"/>
              <a:ext cx="214884" cy="236219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327404" y="4963667"/>
              <a:ext cx="1740408" cy="338327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223260" y="5065776"/>
              <a:ext cx="214884" cy="236219"/>
            </a:xfrm>
            <a:prstGeom prst="rect">
              <a:avLst/>
            </a:prstGeom>
          </p:spPr>
        </p:pic>
        <p:sp>
          <p:nvSpPr>
            <p:cNvPr id="112" name="object 112"/>
            <p:cNvSpPr/>
            <p:nvPr/>
          </p:nvSpPr>
          <p:spPr>
            <a:xfrm>
              <a:off x="3468623" y="4963667"/>
              <a:ext cx="144780" cy="335280"/>
            </a:xfrm>
            <a:custGeom>
              <a:avLst/>
              <a:gdLst/>
              <a:ahLst/>
              <a:cxnLst/>
              <a:rect l="l" t="t" r="r" b="b"/>
              <a:pathLst>
                <a:path w="144779" h="335279">
                  <a:moveTo>
                    <a:pt x="73151" y="333756"/>
                  </a:moveTo>
                  <a:lnTo>
                    <a:pt x="41148" y="333756"/>
                  </a:lnTo>
                  <a:lnTo>
                    <a:pt x="42672" y="335280"/>
                  </a:lnTo>
                  <a:lnTo>
                    <a:pt x="71627" y="335280"/>
                  </a:lnTo>
                  <a:lnTo>
                    <a:pt x="73151" y="333756"/>
                  </a:lnTo>
                  <a:close/>
                </a:path>
                <a:path w="144779" h="335279">
                  <a:moveTo>
                    <a:pt x="74675" y="332232"/>
                  </a:moveTo>
                  <a:lnTo>
                    <a:pt x="39624" y="332232"/>
                  </a:lnTo>
                  <a:lnTo>
                    <a:pt x="39624" y="333756"/>
                  </a:lnTo>
                  <a:lnTo>
                    <a:pt x="74675" y="333756"/>
                  </a:lnTo>
                  <a:lnTo>
                    <a:pt x="74675" y="332232"/>
                  </a:lnTo>
                  <a:close/>
                </a:path>
                <a:path w="144779" h="335279">
                  <a:moveTo>
                    <a:pt x="76200" y="140208"/>
                  </a:moveTo>
                  <a:lnTo>
                    <a:pt x="36575" y="140208"/>
                  </a:lnTo>
                  <a:lnTo>
                    <a:pt x="36575" y="329184"/>
                  </a:lnTo>
                  <a:lnTo>
                    <a:pt x="38100" y="330708"/>
                  </a:lnTo>
                  <a:lnTo>
                    <a:pt x="38100" y="332232"/>
                  </a:lnTo>
                  <a:lnTo>
                    <a:pt x="76200" y="332232"/>
                  </a:lnTo>
                  <a:lnTo>
                    <a:pt x="76200" y="140208"/>
                  </a:lnTo>
                  <a:close/>
                </a:path>
                <a:path w="144779" h="335279">
                  <a:moveTo>
                    <a:pt x="129539" y="108204"/>
                  </a:moveTo>
                  <a:lnTo>
                    <a:pt x="3048" y="108204"/>
                  </a:lnTo>
                  <a:lnTo>
                    <a:pt x="1524" y="109728"/>
                  </a:lnTo>
                  <a:lnTo>
                    <a:pt x="1524" y="111252"/>
                  </a:lnTo>
                  <a:lnTo>
                    <a:pt x="0" y="112776"/>
                  </a:lnTo>
                  <a:lnTo>
                    <a:pt x="0" y="134112"/>
                  </a:lnTo>
                  <a:lnTo>
                    <a:pt x="1524" y="135636"/>
                  </a:lnTo>
                  <a:lnTo>
                    <a:pt x="3048" y="138684"/>
                  </a:lnTo>
                  <a:lnTo>
                    <a:pt x="4572" y="140208"/>
                  </a:lnTo>
                  <a:lnTo>
                    <a:pt x="128015" y="140208"/>
                  </a:lnTo>
                  <a:lnTo>
                    <a:pt x="129539" y="138684"/>
                  </a:lnTo>
                  <a:lnTo>
                    <a:pt x="131063" y="135636"/>
                  </a:lnTo>
                  <a:lnTo>
                    <a:pt x="132587" y="134112"/>
                  </a:lnTo>
                  <a:lnTo>
                    <a:pt x="132587" y="115824"/>
                  </a:lnTo>
                  <a:lnTo>
                    <a:pt x="131063" y="114300"/>
                  </a:lnTo>
                  <a:lnTo>
                    <a:pt x="131063" y="111252"/>
                  </a:lnTo>
                  <a:lnTo>
                    <a:pt x="129539" y="109728"/>
                  </a:lnTo>
                  <a:lnTo>
                    <a:pt x="129539" y="108204"/>
                  </a:lnTo>
                  <a:close/>
                </a:path>
                <a:path w="144779" h="335279">
                  <a:moveTo>
                    <a:pt x="126491" y="106680"/>
                  </a:moveTo>
                  <a:lnTo>
                    <a:pt x="6096" y="106680"/>
                  </a:lnTo>
                  <a:lnTo>
                    <a:pt x="4572" y="108204"/>
                  </a:lnTo>
                  <a:lnTo>
                    <a:pt x="126491" y="108204"/>
                  </a:lnTo>
                  <a:lnTo>
                    <a:pt x="126491" y="106680"/>
                  </a:lnTo>
                  <a:close/>
                </a:path>
                <a:path w="144779" h="335279">
                  <a:moveTo>
                    <a:pt x="117348" y="0"/>
                  </a:moveTo>
                  <a:lnTo>
                    <a:pt x="106679" y="0"/>
                  </a:lnTo>
                  <a:lnTo>
                    <a:pt x="97845" y="285"/>
                  </a:lnTo>
                  <a:lnTo>
                    <a:pt x="58840" y="15501"/>
                  </a:lnTo>
                  <a:lnTo>
                    <a:pt x="39147" y="55554"/>
                  </a:lnTo>
                  <a:lnTo>
                    <a:pt x="36575" y="85344"/>
                  </a:lnTo>
                  <a:lnTo>
                    <a:pt x="36575" y="106680"/>
                  </a:lnTo>
                  <a:lnTo>
                    <a:pt x="76200" y="106680"/>
                  </a:lnTo>
                  <a:lnTo>
                    <a:pt x="76242" y="74461"/>
                  </a:lnTo>
                  <a:lnTo>
                    <a:pt x="77724" y="67056"/>
                  </a:lnTo>
                  <a:lnTo>
                    <a:pt x="79248" y="60960"/>
                  </a:lnTo>
                  <a:lnTo>
                    <a:pt x="79248" y="53340"/>
                  </a:lnTo>
                  <a:lnTo>
                    <a:pt x="82296" y="48768"/>
                  </a:lnTo>
                  <a:lnTo>
                    <a:pt x="83820" y="44196"/>
                  </a:lnTo>
                  <a:lnTo>
                    <a:pt x="89915" y="38100"/>
                  </a:lnTo>
                  <a:lnTo>
                    <a:pt x="94487" y="35052"/>
                  </a:lnTo>
                  <a:lnTo>
                    <a:pt x="97536" y="33528"/>
                  </a:lnTo>
                  <a:lnTo>
                    <a:pt x="144017" y="33528"/>
                  </a:lnTo>
                  <a:lnTo>
                    <a:pt x="144779" y="32004"/>
                  </a:lnTo>
                  <a:lnTo>
                    <a:pt x="144779" y="15240"/>
                  </a:lnTo>
                  <a:lnTo>
                    <a:pt x="143255" y="13716"/>
                  </a:lnTo>
                  <a:lnTo>
                    <a:pt x="143255" y="12192"/>
                  </a:lnTo>
                  <a:lnTo>
                    <a:pt x="141731" y="10668"/>
                  </a:lnTo>
                  <a:lnTo>
                    <a:pt x="141731" y="9144"/>
                  </a:lnTo>
                  <a:lnTo>
                    <a:pt x="140208" y="7620"/>
                  </a:lnTo>
                  <a:lnTo>
                    <a:pt x="137160" y="6096"/>
                  </a:lnTo>
                  <a:lnTo>
                    <a:pt x="135636" y="4572"/>
                  </a:lnTo>
                  <a:lnTo>
                    <a:pt x="132587" y="4572"/>
                  </a:lnTo>
                  <a:lnTo>
                    <a:pt x="123443" y="1524"/>
                  </a:lnTo>
                  <a:lnTo>
                    <a:pt x="117348" y="0"/>
                  </a:lnTo>
                  <a:close/>
                </a:path>
                <a:path w="144779" h="335279">
                  <a:moveTo>
                    <a:pt x="141731" y="38100"/>
                  </a:moveTo>
                  <a:lnTo>
                    <a:pt x="135636" y="38100"/>
                  </a:lnTo>
                  <a:lnTo>
                    <a:pt x="137160" y="39624"/>
                  </a:lnTo>
                  <a:lnTo>
                    <a:pt x="141731" y="39624"/>
                  </a:lnTo>
                  <a:lnTo>
                    <a:pt x="141731" y="38100"/>
                  </a:lnTo>
                  <a:close/>
                </a:path>
                <a:path w="144779" h="335279">
                  <a:moveTo>
                    <a:pt x="144017" y="33528"/>
                  </a:moveTo>
                  <a:lnTo>
                    <a:pt x="120396" y="33528"/>
                  </a:lnTo>
                  <a:lnTo>
                    <a:pt x="123443" y="35052"/>
                  </a:lnTo>
                  <a:lnTo>
                    <a:pt x="126491" y="35052"/>
                  </a:lnTo>
                  <a:lnTo>
                    <a:pt x="129539" y="36576"/>
                  </a:lnTo>
                  <a:lnTo>
                    <a:pt x="131063" y="36576"/>
                  </a:lnTo>
                  <a:lnTo>
                    <a:pt x="134112" y="38100"/>
                  </a:lnTo>
                  <a:lnTo>
                    <a:pt x="143255" y="38100"/>
                  </a:lnTo>
                  <a:lnTo>
                    <a:pt x="143255" y="35052"/>
                  </a:lnTo>
                  <a:lnTo>
                    <a:pt x="144017" y="335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3" name="object 11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759707" y="4965192"/>
              <a:ext cx="1229867" cy="336804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061203" y="5065776"/>
              <a:ext cx="124968" cy="233171"/>
            </a:xfrm>
            <a:prstGeom prst="rect">
              <a:avLst/>
            </a:prstGeom>
          </p:spPr>
        </p:pic>
        <p:sp>
          <p:nvSpPr>
            <p:cNvPr id="115" name="object 115"/>
            <p:cNvSpPr/>
            <p:nvPr/>
          </p:nvSpPr>
          <p:spPr>
            <a:xfrm>
              <a:off x="5202935" y="5067300"/>
              <a:ext cx="204470" cy="318770"/>
            </a:xfrm>
            <a:custGeom>
              <a:avLst/>
              <a:gdLst/>
              <a:ahLst/>
              <a:cxnLst/>
              <a:rect l="l" t="t" r="r" b="b"/>
              <a:pathLst>
                <a:path w="204470" h="318770">
                  <a:moveTo>
                    <a:pt x="109727" y="0"/>
                  </a:moveTo>
                  <a:lnTo>
                    <a:pt x="96012" y="0"/>
                  </a:lnTo>
                  <a:lnTo>
                    <a:pt x="87129" y="285"/>
                  </a:lnTo>
                  <a:lnTo>
                    <a:pt x="48958" y="11620"/>
                  </a:lnTo>
                  <a:lnTo>
                    <a:pt x="19812" y="45719"/>
                  </a:lnTo>
                  <a:lnTo>
                    <a:pt x="16930" y="52863"/>
                  </a:lnTo>
                  <a:lnTo>
                    <a:pt x="15049" y="60579"/>
                  </a:lnTo>
                  <a:lnTo>
                    <a:pt x="14025" y="68865"/>
                  </a:lnTo>
                  <a:lnTo>
                    <a:pt x="13715" y="77724"/>
                  </a:lnTo>
                  <a:lnTo>
                    <a:pt x="13977" y="85439"/>
                  </a:lnTo>
                  <a:lnTo>
                    <a:pt x="28955" y="124968"/>
                  </a:lnTo>
                  <a:lnTo>
                    <a:pt x="22860" y="131063"/>
                  </a:lnTo>
                  <a:lnTo>
                    <a:pt x="7736" y="169163"/>
                  </a:lnTo>
                  <a:lnTo>
                    <a:pt x="7619" y="178307"/>
                  </a:lnTo>
                  <a:lnTo>
                    <a:pt x="13715" y="190500"/>
                  </a:lnTo>
                  <a:lnTo>
                    <a:pt x="22860" y="202691"/>
                  </a:lnTo>
                  <a:lnTo>
                    <a:pt x="32003" y="205739"/>
                  </a:lnTo>
                  <a:lnTo>
                    <a:pt x="25908" y="210312"/>
                  </a:lnTo>
                  <a:lnTo>
                    <a:pt x="21336" y="213359"/>
                  </a:lnTo>
                  <a:lnTo>
                    <a:pt x="18287" y="217931"/>
                  </a:lnTo>
                  <a:lnTo>
                    <a:pt x="13715" y="222503"/>
                  </a:lnTo>
                  <a:lnTo>
                    <a:pt x="10667" y="227075"/>
                  </a:lnTo>
                  <a:lnTo>
                    <a:pt x="7619" y="230124"/>
                  </a:lnTo>
                  <a:lnTo>
                    <a:pt x="6096" y="234695"/>
                  </a:lnTo>
                  <a:lnTo>
                    <a:pt x="3048" y="239268"/>
                  </a:lnTo>
                  <a:lnTo>
                    <a:pt x="1524" y="245363"/>
                  </a:lnTo>
                  <a:lnTo>
                    <a:pt x="1524" y="249936"/>
                  </a:lnTo>
                  <a:lnTo>
                    <a:pt x="0" y="254507"/>
                  </a:lnTo>
                  <a:lnTo>
                    <a:pt x="0" y="268224"/>
                  </a:lnTo>
                  <a:lnTo>
                    <a:pt x="1524" y="275844"/>
                  </a:lnTo>
                  <a:lnTo>
                    <a:pt x="6124" y="283535"/>
                  </a:lnTo>
                  <a:lnTo>
                    <a:pt x="9143" y="291083"/>
                  </a:lnTo>
                  <a:lnTo>
                    <a:pt x="43219" y="311396"/>
                  </a:lnTo>
                  <a:lnTo>
                    <a:pt x="83748" y="318230"/>
                  </a:lnTo>
                  <a:lnTo>
                    <a:pt x="96012" y="318515"/>
                  </a:lnTo>
                  <a:lnTo>
                    <a:pt x="109394" y="317992"/>
                  </a:lnTo>
                  <a:lnTo>
                    <a:pt x="152995" y="308943"/>
                  </a:lnTo>
                  <a:lnTo>
                    <a:pt x="184684" y="288036"/>
                  </a:lnTo>
                  <a:lnTo>
                    <a:pt x="99060" y="288036"/>
                  </a:lnTo>
                  <a:lnTo>
                    <a:pt x="85296" y="287488"/>
                  </a:lnTo>
                  <a:lnTo>
                    <a:pt x="47982" y="275534"/>
                  </a:lnTo>
                  <a:lnTo>
                    <a:pt x="39624" y="256031"/>
                  </a:lnTo>
                  <a:lnTo>
                    <a:pt x="39624" y="246887"/>
                  </a:lnTo>
                  <a:lnTo>
                    <a:pt x="42672" y="240791"/>
                  </a:lnTo>
                  <a:lnTo>
                    <a:pt x="44196" y="236219"/>
                  </a:lnTo>
                  <a:lnTo>
                    <a:pt x="45719" y="233171"/>
                  </a:lnTo>
                  <a:lnTo>
                    <a:pt x="51815" y="227075"/>
                  </a:lnTo>
                  <a:lnTo>
                    <a:pt x="54863" y="222503"/>
                  </a:lnTo>
                  <a:lnTo>
                    <a:pt x="59436" y="219456"/>
                  </a:lnTo>
                  <a:lnTo>
                    <a:pt x="64008" y="214883"/>
                  </a:lnTo>
                  <a:lnTo>
                    <a:pt x="193243" y="214883"/>
                  </a:lnTo>
                  <a:lnTo>
                    <a:pt x="156972" y="190500"/>
                  </a:lnTo>
                  <a:lnTo>
                    <a:pt x="71627" y="184403"/>
                  </a:lnTo>
                  <a:lnTo>
                    <a:pt x="56387" y="181356"/>
                  </a:lnTo>
                  <a:lnTo>
                    <a:pt x="51815" y="178307"/>
                  </a:lnTo>
                  <a:lnTo>
                    <a:pt x="45719" y="173736"/>
                  </a:lnTo>
                  <a:lnTo>
                    <a:pt x="44196" y="169163"/>
                  </a:lnTo>
                  <a:lnTo>
                    <a:pt x="44196" y="155447"/>
                  </a:lnTo>
                  <a:lnTo>
                    <a:pt x="45719" y="150875"/>
                  </a:lnTo>
                  <a:lnTo>
                    <a:pt x="48767" y="147827"/>
                  </a:lnTo>
                  <a:lnTo>
                    <a:pt x="50291" y="144780"/>
                  </a:lnTo>
                  <a:lnTo>
                    <a:pt x="53339" y="141731"/>
                  </a:lnTo>
                  <a:lnTo>
                    <a:pt x="144882" y="141731"/>
                  </a:lnTo>
                  <a:lnTo>
                    <a:pt x="150995" y="137755"/>
                  </a:lnTo>
                  <a:lnTo>
                    <a:pt x="156972" y="132587"/>
                  </a:lnTo>
                  <a:lnTo>
                    <a:pt x="162163" y="127730"/>
                  </a:lnTo>
                  <a:lnTo>
                    <a:pt x="165584" y="123443"/>
                  </a:lnTo>
                  <a:lnTo>
                    <a:pt x="96012" y="123443"/>
                  </a:lnTo>
                  <a:lnTo>
                    <a:pt x="86058" y="122610"/>
                  </a:lnTo>
                  <a:lnTo>
                    <a:pt x="53530" y="96774"/>
                  </a:lnTo>
                  <a:lnTo>
                    <a:pt x="50291" y="77724"/>
                  </a:lnTo>
                  <a:lnTo>
                    <a:pt x="50291" y="71627"/>
                  </a:lnTo>
                  <a:lnTo>
                    <a:pt x="54863" y="53339"/>
                  </a:lnTo>
                  <a:lnTo>
                    <a:pt x="57912" y="48768"/>
                  </a:lnTo>
                  <a:lnTo>
                    <a:pt x="62484" y="44195"/>
                  </a:lnTo>
                  <a:lnTo>
                    <a:pt x="65531" y="39624"/>
                  </a:lnTo>
                  <a:lnTo>
                    <a:pt x="70103" y="36575"/>
                  </a:lnTo>
                  <a:lnTo>
                    <a:pt x="82296" y="30480"/>
                  </a:lnTo>
                  <a:lnTo>
                    <a:pt x="201929" y="30480"/>
                  </a:lnTo>
                  <a:lnTo>
                    <a:pt x="204215" y="25907"/>
                  </a:lnTo>
                  <a:lnTo>
                    <a:pt x="204215" y="13715"/>
                  </a:lnTo>
                  <a:lnTo>
                    <a:pt x="199643" y="4571"/>
                  </a:lnTo>
                  <a:lnTo>
                    <a:pt x="198119" y="3047"/>
                  </a:lnTo>
                  <a:lnTo>
                    <a:pt x="124967" y="3047"/>
                  </a:lnTo>
                  <a:lnTo>
                    <a:pt x="120396" y="1524"/>
                  </a:lnTo>
                  <a:lnTo>
                    <a:pt x="114300" y="1524"/>
                  </a:lnTo>
                  <a:lnTo>
                    <a:pt x="109727" y="0"/>
                  </a:lnTo>
                  <a:close/>
                </a:path>
                <a:path w="204470" h="318770">
                  <a:moveTo>
                    <a:pt x="193243" y="214883"/>
                  </a:moveTo>
                  <a:lnTo>
                    <a:pt x="64008" y="214883"/>
                  </a:lnTo>
                  <a:lnTo>
                    <a:pt x="120396" y="217931"/>
                  </a:lnTo>
                  <a:lnTo>
                    <a:pt x="129230" y="218265"/>
                  </a:lnTo>
                  <a:lnTo>
                    <a:pt x="137350" y="219456"/>
                  </a:lnTo>
                  <a:lnTo>
                    <a:pt x="144613" y="221789"/>
                  </a:lnTo>
                  <a:lnTo>
                    <a:pt x="158496" y="230124"/>
                  </a:lnTo>
                  <a:lnTo>
                    <a:pt x="161543" y="237744"/>
                  </a:lnTo>
                  <a:lnTo>
                    <a:pt x="161543" y="257556"/>
                  </a:lnTo>
                  <a:lnTo>
                    <a:pt x="158496" y="262127"/>
                  </a:lnTo>
                  <a:lnTo>
                    <a:pt x="156972" y="266700"/>
                  </a:lnTo>
                  <a:lnTo>
                    <a:pt x="121991" y="286107"/>
                  </a:lnTo>
                  <a:lnTo>
                    <a:pt x="99060" y="288036"/>
                  </a:lnTo>
                  <a:lnTo>
                    <a:pt x="184684" y="288036"/>
                  </a:lnTo>
                  <a:lnTo>
                    <a:pt x="200858" y="251579"/>
                  </a:lnTo>
                  <a:lnTo>
                    <a:pt x="201167" y="234695"/>
                  </a:lnTo>
                  <a:lnTo>
                    <a:pt x="199643" y="227075"/>
                  </a:lnTo>
                  <a:lnTo>
                    <a:pt x="195072" y="219456"/>
                  </a:lnTo>
                  <a:lnTo>
                    <a:pt x="193243" y="214883"/>
                  </a:lnTo>
                  <a:close/>
                </a:path>
                <a:path w="204470" h="318770">
                  <a:moveTo>
                    <a:pt x="144882" y="141731"/>
                  </a:moveTo>
                  <a:lnTo>
                    <a:pt x="53339" y="141731"/>
                  </a:lnTo>
                  <a:lnTo>
                    <a:pt x="57912" y="144780"/>
                  </a:lnTo>
                  <a:lnTo>
                    <a:pt x="64008" y="147827"/>
                  </a:lnTo>
                  <a:lnTo>
                    <a:pt x="71627" y="150875"/>
                  </a:lnTo>
                  <a:lnTo>
                    <a:pt x="79248" y="152400"/>
                  </a:lnTo>
                  <a:lnTo>
                    <a:pt x="88391" y="153924"/>
                  </a:lnTo>
                  <a:lnTo>
                    <a:pt x="96012" y="153924"/>
                  </a:lnTo>
                  <a:lnTo>
                    <a:pt x="137898" y="145232"/>
                  </a:lnTo>
                  <a:lnTo>
                    <a:pt x="144882" y="141731"/>
                  </a:lnTo>
                  <a:close/>
                </a:path>
                <a:path w="204470" h="318770">
                  <a:moveTo>
                    <a:pt x="201929" y="30480"/>
                  </a:moveTo>
                  <a:lnTo>
                    <a:pt x="96012" y="30480"/>
                  </a:lnTo>
                  <a:lnTo>
                    <a:pt x="106608" y="31099"/>
                  </a:lnTo>
                  <a:lnTo>
                    <a:pt x="115633" y="33147"/>
                  </a:lnTo>
                  <a:lnTo>
                    <a:pt x="141112" y="66246"/>
                  </a:lnTo>
                  <a:lnTo>
                    <a:pt x="141731" y="76200"/>
                  </a:lnTo>
                  <a:lnTo>
                    <a:pt x="141731" y="88391"/>
                  </a:lnTo>
                  <a:lnTo>
                    <a:pt x="138684" y="94487"/>
                  </a:lnTo>
                  <a:lnTo>
                    <a:pt x="137160" y="100583"/>
                  </a:lnTo>
                  <a:lnTo>
                    <a:pt x="103631" y="123443"/>
                  </a:lnTo>
                  <a:lnTo>
                    <a:pt x="165584" y="123443"/>
                  </a:lnTo>
                  <a:lnTo>
                    <a:pt x="179522" y="85082"/>
                  </a:lnTo>
                  <a:lnTo>
                    <a:pt x="179831" y="68580"/>
                  </a:lnTo>
                  <a:lnTo>
                    <a:pt x="178308" y="60959"/>
                  </a:lnTo>
                  <a:lnTo>
                    <a:pt x="176784" y="54863"/>
                  </a:lnTo>
                  <a:lnTo>
                    <a:pt x="173736" y="47243"/>
                  </a:lnTo>
                  <a:lnTo>
                    <a:pt x="170687" y="41147"/>
                  </a:lnTo>
                  <a:lnTo>
                    <a:pt x="164591" y="35051"/>
                  </a:lnTo>
                  <a:lnTo>
                    <a:pt x="198119" y="35051"/>
                  </a:lnTo>
                  <a:lnTo>
                    <a:pt x="201167" y="32003"/>
                  </a:lnTo>
                  <a:lnTo>
                    <a:pt x="201929" y="304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" name="object 116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440796" y="5065776"/>
              <a:ext cx="198002" cy="236219"/>
            </a:xfrm>
            <a:prstGeom prst="rect">
              <a:avLst/>
            </a:prstGeom>
          </p:spPr>
        </p:pic>
        <p:sp>
          <p:nvSpPr>
            <p:cNvPr id="117" name="object 117"/>
            <p:cNvSpPr/>
            <p:nvPr/>
          </p:nvSpPr>
          <p:spPr>
            <a:xfrm>
              <a:off x="6525768" y="4985003"/>
              <a:ext cx="1845945" cy="317500"/>
            </a:xfrm>
            <a:custGeom>
              <a:avLst/>
              <a:gdLst/>
              <a:ahLst/>
              <a:cxnLst/>
              <a:rect l="l" t="t" r="r" b="b"/>
              <a:pathLst>
                <a:path w="1845945" h="317500">
                  <a:moveTo>
                    <a:pt x="213321" y="160020"/>
                  </a:moveTo>
                  <a:lnTo>
                    <a:pt x="212217" y="121920"/>
                  </a:lnTo>
                  <a:lnTo>
                    <a:pt x="205943" y="75653"/>
                  </a:lnTo>
                  <a:lnTo>
                    <a:pt x="186385" y="33528"/>
                  </a:lnTo>
                  <a:lnTo>
                    <a:pt x="172212" y="19265"/>
                  </a:lnTo>
                  <a:lnTo>
                    <a:pt x="172212" y="160020"/>
                  </a:lnTo>
                  <a:lnTo>
                    <a:pt x="171970" y="168910"/>
                  </a:lnTo>
                  <a:lnTo>
                    <a:pt x="170916" y="185534"/>
                  </a:lnTo>
                  <a:lnTo>
                    <a:pt x="170624" y="195275"/>
                  </a:lnTo>
                  <a:lnTo>
                    <a:pt x="170395" y="201536"/>
                  </a:lnTo>
                  <a:lnTo>
                    <a:pt x="169532" y="209359"/>
                  </a:lnTo>
                  <a:lnTo>
                    <a:pt x="168109" y="216916"/>
                  </a:lnTo>
                  <a:lnTo>
                    <a:pt x="166116" y="224028"/>
                  </a:lnTo>
                  <a:lnTo>
                    <a:pt x="164706" y="229984"/>
                  </a:lnTo>
                  <a:lnTo>
                    <a:pt x="146304" y="266700"/>
                  </a:lnTo>
                  <a:lnTo>
                    <a:pt x="141732" y="272796"/>
                  </a:lnTo>
                  <a:lnTo>
                    <a:pt x="135636" y="277368"/>
                  </a:lnTo>
                  <a:lnTo>
                    <a:pt x="129527" y="280416"/>
                  </a:lnTo>
                  <a:lnTo>
                    <a:pt x="123431" y="281940"/>
                  </a:lnTo>
                  <a:lnTo>
                    <a:pt x="114300" y="283464"/>
                  </a:lnTo>
                  <a:lnTo>
                    <a:pt x="106680" y="283464"/>
                  </a:lnTo>
                  <a:lnTo>
                    <a:pt x="65722" y="268236"/>
                  </a:lnTo>
                  <a:lnTo>
                    <a:pt x="48018" y="226656"/>
                  </a:lnTo>
                  <a:lnTo>
                    <a:pt x="43053" y="188785"/>
                  </a:lnTo>
                  <a:lnTo>
                    <a:pt x="42697" y="168910"/>
                  </a:lnTo>
                  <a:lnTo>
                    <a:pt x="42760" y="138303"/>
                  </a:lnTo>
                  <a:lnTo>
                    <a:pt x="46494" y="97307"/>
                  </a:lnTo>
                  <a:lnTo>
                    <a:pt x="58597" y="60896"/>
                  </a:lnTo>
                  <a:lnTo>
                    <a:pt x="89154" y="35814"/>
                  </a:lnTo>
                  <a:lnTo>
                    <a:pt x="108204" y="33528"/>
                  </a:lnTo>
                  <a:lnTo>
                    <a:pt x="115824" y="33528"/>
                  </a:lnTo>
                  <a:lnTo>
                    <a:pt x="153924" y="56388"/>
                  </a:lnTo>
                  <a:lnTo>
                    <a:pt x="164592" y="86868"/>
                  </a:lnTo>
                  <a:lnTo>
                    <a:pt x="166611" y="94018"/>
                  </a:lnTo>
                  <a:lnTo>
                    <a:pt x="168211" y="101727"/>
                  </a:lnTo>
                  <a:lnTo>
                    <a:pt x="169519" y="110020"/>
                  </a:lnTo>
                  <a:lnTo>
                    <a:pt x="170688" y="118872"/>
                  </a:lnTo>
                  <a:lnTo>
                    <a:pt x="170916" y="128308"/>
                  </a:lnTo>
                  <a:lnTo>
                    <a:pt x="171970" y="148882"/>
                  </a:lnTo>
                  <a:lnTo>
                    <a:pt x="172212" y="19265"/>
                  </a:lnTo>
                  <a:lnTo>
                    <a:pt x="136969" y="2476"/>
                  </a:lnTo>
                  <a:lnTo>
                    <a:pt x="109728" y="0"/>
                  </a:lnTo>
                  <a:lnTo>
                    <a:pt x="95199" y="596"/>
                  </a:lnTo>
                  <a:lnTo>
                    <a:pt x="57912" y="10668"/>
                  </a:lnTo>
                  <a:lnTo>
                    <a:pt x="24384" y="44196"/>
                  </a:lnTo>
                  <a:lnTo>
                    <a:pt x="8940" y="80200"/>
                  </a:lnTo>
                  <a:lnTo>
                    <a:pt x="1333" y="125539"/>
                  </a:lnTo>
                  <a:lnTo>
                    <a:pt x="0" y="160020"/>
                  </a:lnTo>
                  <a:lnTo>
                    <a:pt x="279" y="178003"/>
                  </a:lnTo>
                  <a:lnTo>
                    <a:pt x="4572" y="227076"/>
                  </a:lnTo>
                  <a:lnTo>
                    <a:pt x="16776" y="266509"/>
                  </a:lnTo>
                  <a:lnTo>
                    <a:pt x="45148" y="301586"/>
                  </a:lnTo>
                  <a:lnTo>
                    <a:pt x="89573" y="316420"/>
                  </a:lnTo>
                  <a:lnTo>
                    <a:pt x="103632" y="316992"/>
                  </a:lnTo>
                  <a:lnTo>
                    <a:pt x="118795" y="316407"/>
                  </a:lnTo>
                  <a:lnTo>
                    <a:pt x="165392" y="300024"/>
                  </a:lnTo>
                  <a:lnTo>
                    <a:pt x="182384" y="283464"/>
                  </a:lnTo>
                  <a:lnTo>
                    <a:pt x="200596" y="249936"/>
                  </a:lnTo>
                  <a:lnTo>
                    <a:pt x="210781" y="207365"/>
                  </a:lnTo>
                  <a:lnTo>
                    <a:pt x="213067" y="175361"/>
                  </a:lnTo>
                  <a:lnTo>
                    <a:pt x="213321" y="160020"/>
                  </a:lnTo>
                  <a:close/>
                </a:path>
                <a:path w="1845945" h="317500">
                  <a:moveTo>
                    <a:pt x="318516" y="275844"/>
                  </a:moveTo>
                  <a:lnTo>
                    <a:pt x="316992" y="268224"/>
                  </a:lnTo>
                  <a:lnTo>
                    <a:pt x="312420" y="265176"/>
                  </a:lnTo>
                  <a:lnTo>
                    <a:pt x="309372" y="262128"/>
                  </a:lnTo>
                  <a:lnTo>
                    <a:pt x="303276" y="259080"/>
                  </a:lnTo>
                  <a:lnTo>
                    <a:pt x="283464" y="259080"/>
                  </a:lnTo>
                  <a:lnTo>
                    <a:pt x="277368" y="262128"/>
                  </a:lnTo>
                  <a:lnTo>
                    <a:pt x="272796" y="265176"/>
                  </a:lnTo>
                  <a:lnTo>
                    <a:pt x="269748" y="269748"/>
                  </a:lnTo>
                  <a:lnTo>
                    <a:pt x="266700" y="275844"/>
                  </a:lnTo>
                  <a:lnTo>
                    <a:pt x="266700" y="298704"/>
                  </a:lnTo>
                  <a:lnTo>
                    <a:pt x="269748" y="306324"/>
                  </a:lnTo>
                  <a:lnTo>
                    <a:pt x="272796" y="309372"/>
                  </a:lnTo>
                  <a:lnTo>
                    <a:pt x="275844" y="313944"/>
                  </a:lnTo>
                  <a:lnTo>
                    <a:pt x="283464" y="315468"/>
                  </a:lnTo>
                  <a:lnTo>
                    <a:pt x="303276" y="315468"/>
                  </a:lnTo>
                  <a:lnTo>
                    <a:pt x="309372" y="313944"/>
                  </a:lnTo>
                  <a:lnTo>
                    <a:pt x="312420" y="309372"/>
                  </a:lnTo>
                  <a:lnTo>
                    <a:pt x="316992" y="306324"/>
                  </a:lnTo>
                  <a:lnTo>
                    <a:pt x="318516" y="298704"/>
                  </a:lnTo>
                  <a:lnTo>
                    <a:pt x="318516" y="286512"/>
                  </a:lnTo>
                  <a:lnTo>
                    <a:pt x="318516" y="275844"/>
                  </a:lnTo>
                  <a:close/>
                </a:path>
                <a:path w="1845945" h="317500">
                  <a:moveTo>
                    <a:pt x="583641" y="211836"/>
                  </a:moveTo>
                  <a:lnTo>
                    <a:pt x="576516" y="169722"/>
                  </a:lnTo>
                  <a:lnTo>
                    <a:pt x="551307" y="138506"/>
                  </a:lnTo>
                  <a:lnTo>
                    <a:pt x="542544" y="133502"/>
                  </a:lnTo>
                  <a:lnTo>
                    <a:pt x="542544" y="207264"/>
                  </a:lnTo>
                  <a:lnTo>
                    <a:pt x="542518" y="216865"/>
                  </a:lnTo>
                  <a:lnTo>
                    <a:pt x="537972" y="242316"/>
                  </a:lnTo>
                  <a:lnTo>
                    <a:pt x="536448" y="249936"/>
                  </a:lnTo>
                  <a:lnTo>
                    <a:pt x="509016" y="278892"/>
                  </a:lnTo>
                  <a:lnTo>
                    <a:pt x="483108" y="284988"/>
                  </a:lnTo>
                  <a:lnTo>
                    <a:pt x="475386" y="284467"/>
                  </a:lnTo>
                  <a:lnTo>
                    <a:pt x="441096" y="266890"/>
                  </a:lnTo>
                  <a:lnTo>
                    <a:pt x="424713" y="216865"/>
                  </a:lnTo>
                  <a:lnTo>
                    <a:pt x="422148" y="176784"/>
                  </a:lnTo>
                  <a:lnTo>
                    <a:pt x="435864" y="167640"/>
                  </a:lnTo>
                  <a:lnTo>
                    <a:pt x="440436" y="166116"/>
                  </a:lnTo>
                  <a:lnTo>
                    <a:pt x="446532" y="163068"/>
                  </a:lnTo>
                  <a:lnTo>
                    <a:pt x="451104" y="161544"/>
                  </a:lnTo>
                  <a:lnTo>
                    <a:pt x="469392" y="156972"/>
                  </a:lnTo>
                  <a:lnTo>
                    <a:pt x="473964" y="156972"/>
                  </a:lnTo>
                  <a:lnTo>
                    <a:pt x="480060" y="155448"/>
                  </a:lnTo>
                  <a:lnTo>
                    <a:pt x="486156" y="155448"/>
                  </a:lnTo>
                  <a:lnTo>
                    <a:pt x="493839" y="155740"/>
                  </a:lnTo>
                  <a:lnTo>
                    <a:pt x="530352" y="172212"/>
                  </a:lnTo>
                  <a:lnTo>
                    <a:pt x="542544" y="207264"/>
                  </a:lnTo>
                  <a:lnTo>
                    <a:pt x="542544" y="133502"/>
                  </a:lnTo>
                  <a:lnTo>
                    <a:pt x="493776" y="123444"/>
                  </a:lnTo>
                  <a:lnTo>
                    <a:pt x="478536" y="123444"/>
                  </a:lnTo>
                  <a:lnTo>
                    <a:pt x="472440" y="124968"/>
                  </a:lnTo>
                  <a:lnTo>
                    <a:pt x="464820" y="126492"/>
                  </a:lnTo>
                  <a:lnTo>
                    <a:pt x="452628" y="129540"/>
                  </a:lnTo>
                  <a:lnTo>
                    <a:pt x="446532" y="132588"/>
                  </a:lnTo>
                  <a:lnTo>
                    <a:pt x="440436" y="134112"/>
                  </a:lnTo>
                  <a:lnTo>
                    <a:pt x="435864" y="137160"/>
                  </a:lnTo>
                  <a:lnTo>
                    <a:pt x="429768" y="138684"/>
                  </a:lnTo>
                  <a:lnTo>
                    <a:pt x="425196" y="141732"/>
                  </a:lnTo>
                  <a:lnTo>
                    <a:pt x="420624" y="143256"/>
                  </a:lnTo>
                  <a:lnTo>
                    <a:pt x="421805" y="132588"/>
                  </a:lnTo>
                  <a:lnTo>
                    <a:pt x="423100" y="122110"/>
                  </a:lnTo>
                  <a:lnTo>
                    <a:pt x="433184" y="82677"/>
                  </a:lnTo>
                  <a:lnTo>
                    <a:pt x="460171" y="46253"/>
                  </a:lnTo>
                  <a:lnTo>
                    <a:pt x="505968" y="32004"/>
                  </a:lnTo>
                  <a:lnTo>
                    <a:pt x="515112" y="32004"/>
                  </a:lnTo>
                  <a:lnTo>
                    <a:pt x="521208" y="33528"/>
                  </a:lnTo>
                  <a:lnTo>
                    <a:pt x="527304" y="33528"/>
                  </a:lnTo>
                  <a:lnTo>
                    <a:pt x="539496" y="36576"/>
                  </a:lnTo>
                  <a:lnTo>
                    <a:pt x="544068" y="38100"/>
                  </a:lnTo>
                  <a:lnTo>
                    <a:pt x="547116" y="39624"/>
                  </a:lnTo>
                  <a:lnTo>
                    <a:pt x="551688" y="41148"/>
                  </a:lnTo>
                  <a:lnTo>
                    <a:pt x="554736" y="41148"/>
                  </a:lnTo>
                  <a:lnTo>
                    <a:pt x="557784" y="42672"/>
                  </a:lnTo>
                  <a:lnTo>
                    <a:pt x="565404" y="42672"/>
                  </a:lnTo>
                  <a:lnTo>
                    <a:pt x="565404" y="41148"/>
                  </a:lnTo>
                  <a:lnTo>
                    <a:pt x="566928" y="41148"/>
                  </a:lnTo>
                  <a:lnTo>
                    <a:pt x="566928" y="39624"/>
                  </a:lnTo>
                  <a:lnTo>
                    <a:pt x="568452" y="38100"/>
                  </a:lnTo>
                  <a:lnTo>
                    <a:pt x="568452" y="32004"/>
                  </a:lnTo>
                  <a:lnTo>
                    <a:pt x="568452" y="19812"/>
                  </a:lnTo>
                  <a:lnTo>
                    <a:pt x="566928" y="18288"/>
                  </a:lnTo>
                  <a:lnTo>
                    <a:pt x="566928" y="15240"/>
                  </a:lnTo>
                  <a:lnTo>
                    <a:pt x="563880" y="12192"/>
                  </a:lnTo>
                  <a:lnTo>
                    <a:pt x="563880" y="10668"/>
                  </a:lnTo>
                  <a:lnTo>
                    <a:pt x="562356" y="10668"/>
                  </a:lnTo>
                  <a:lnTo>
                    <a:pt x="553212" y="6096"/>
                  </a:lnTo>
                  <a:lnTo>
                    <a:pt x="544068" y="3048"/>
                  </a:lnTo>
                  <a:lnTo>
                    <a:pt x="537972" y="3048"/>
                  </a:lnTo>
                  <a:lnTo>
                    <a:pt x="533400" y="1524"/>
                  </a:lnTo>
                  <a:lnTo>
                    <a:pt x="527304" y="1524"/>
                  </a:lnTo>
                  <a:lnTo>
                    <a:pt x="521208" y="0"/>
                  </a:lnTo>
                  <a:lnTo>
                    <a:pt x="509016" y="0"/>
                  </a:lnTo>
                  <a:lnTo>
                    <a:pt x="453529" y="11341"/>
                  </a:lnTo>
                  <a:lnTo>
                    <a:pt x="421665" y="32791"/>
                  </a:lnTo>
                  <a:lnTo>
                    <a:pt x="396621" y="72593"/>
                  </a:lnTo>
                  <a:lnTo>
                    <a:pt x="385762" y="109918"/>
                  </a:lnTo>
                  <a:lnTo>
                    <a:pt x="381190" y="150114"/>
                  </a:lnTo>
                  <a:lnTo>
                    <a:pt x="381063" y="184404"/>
                  </a:lnTo>
                  <a:lnTo>
                    <a:pt x="381190" y="191833"/>
                  </a:lnTo>
                  <a:lnTo>
                    <a:pt x="385000" y="231267"/>
                  </a:lnTo>
                  <a:lnTo>
                    <a:pt x="397395" y="270497"/>
                  </a:lnTo>
                  <a:lnTo>
                    <a:pt x="419100" y="298704"/>
                  </a:lnTo>
                  <a:lnTo>
                    <a:pt x="424853" y="302996"/>
                  </a:lnTo>
                  <a:lnTo>
                    <a:pt x="469430" y="316712"/>
                  </a:lnTo>
                  <a:lnTo>
                    <a:pt x="478536" y="316992"/>
                  </a:lnTo>
                  <a:lnTo>
                    <a:pt x="491693" y="316445"/>
                  </a:lnTo>
                  <a:lnTo>
                    <a:pt x="534847" y="304495"/>
                  </a:lnTo>
                  <a:lnTo>
                    <a:pt x="557784" y="284988"/>
                  </a:lnTo>
                  <a:lnTo>
                    <a:pt x="564083" y="277850"/>
                  </a:lnTo>
                  <a:lnTo>
                    <a:pt x="580466" y="242938"/>
                  </a:lnTo>
                  <a:lnTo>
                    <a:pt x="583577" y="216865"/>
                  </a:lnTo>
                  <a:lnTo>
                    <a:pt x="583641" y="211836"/>
                  </a:lnTo>
                  <a:close/>
                </a:path>
                <a:path w="1845945" h="317500">
                  <a:moveTo>
                    <a:pt x="824484" y="289560"/>
                  </a:moveTo>
                  <a:lnTo>
                    <a:pt x="822960" y="288036"/>
                  </a:lnTo>
                  <a:lnTo>
                    <a:pt x="822960" y="284988"/>
                  </a:lnTo>
                  <a:lnTo>
                    <a:pt x="821436" y="283464"/>
                  </a:lnTo>
                  <a:lnTo>
                    <a:pt x="821436" y="281940"/>
                  </a:lnTo>
                  <a:lnTo>
                    <a:pt x="819912" y="281940"/>
                  </a:lnTo>
                  <a:lnTo>
                    <a:pt x="818388" y="280416"/>
                  </a:lnTo>
                  <a:lnTo>
                    <a:pt x="760476" y="280416"/>
                  </a:lnTo>
                  <a:lnTo>
                    <a:pt x="760476" y="45720"/>
                  </a:lnTo>
                  <a:lnTo>
                    <a:pt x="760476" y="6096"/>
                  </a:lnTo>
                  <a:lnTo>
                    <a:pt x="758952" y="6096"/>
                  </a:lnTo>
                  <a:lnTo>
                    <a:pt x="758952" y="4572"/>
                  </a:lnTo>
                  <a:lnTo>
                    <a:pt x="757428" y="4572"/>
                  </a:lnTo>
                  <a:lnTo>
                    <a:pt x="755904" y="3048"/>
                  </a:lnTo>
                  <a:lnTo>
                    <a:pt x="751332" y="3048"/>
                  </a:lnTo>
                  <a:lnTo>
                    <a:pt x="748284" y="1524"/>
                  </a:lnTo>
                  <a:lnTo>
                    <a:pt x="731520" y="1524"/>
                  </a:lnTo>
                  <a:lnTo>
                    <a:pt x="729996" y="3048"/>
                  </a:lnTo>
                  <a:lnTo>
                    <a:pt x="725424" y="3048"/>
                  </a:lnTo>
                  <a:lnTo>
                    <a:pt x="723900" y="4572"/>
                  </a:lnTo>
                  <a:lnTo>
                    <a:pt x="722376" y="4572"/>
                  </a:lnTo>
                  <a:lnTo>
                    <a:pt x="652272" y="50292"/>
                  </a:lnTo>
                  <a:lnTo>
                    <a:pt x="650748" y="51816"/>
                  </a:lnTo>
                  <a:lnTo>
                    <a:pt x="649224" y="51816"/>
                  </a:lnTo>
                  <a:lnTo>
                    <a:pt x="647700" y="53340"/>
                  </a:lnTo>
                  <a:lnTo>
                    <a:pt x="647700" y="54864"/>
                  </a:lnTo>
                  <a:lnTo>
                    <a:pt x="646176" y="54864"/>
                  </a:lnTo>
                  <a:lnTo>
                    <a:pt x="646176" y="59436"/>
                  </a:lnTo>
                  <a:lnTo>
                    <a:pt x="644652" y="60960"/>
                  </a:lnTo>
                  <a:lnTo>
                    <a:pt x="644652" y="74676"/>
                  </a:lnTo>
                  <a:lnTo>
                    <a:pt x="646176" y="77724"/>
                  </a:lnTo>
                  <a:lnTo>
                    <a:pt x="646176" y="82296"/>
                  </a:lnTo>
                  <a:lnTo>
                    <a:pt x="647700" y="82296"/>
                  </a:lnTo>
                  <a:lnTo>
                    <a:pt x="649224" y="83820"/>
                  </a:lnTo>
                  <a:lnTo>
                    <a:pt x="653796" y="83820"/>
                  </a:lnTo>
                  <a:lnTo>
                    <a:pt x="659892" y="80772"/>
                  </a:lnTo>
                  <a:lnTo>
                    <a:pt x="719328" y="45720"/>
                  </a:lnTo>
                  <a:lnTo>
                    <a:pt x="719328" y="280416"/>
                  </a:lnTo>
                  <a:lnTo>
                    <a:pt x="652272" y="280416"/>
                  </a:lnTo>
                  <a:lnTo>
                    <a:pt x="649224" y="283464"/>
                  </a:lnTo>
                  <a:lnTo>
                    <a:pt x="649224" y="284988"/>
                  </a:lnTo>
                  <a:lnTo>
                    <a:pt x="647700" y="284988"/>
                  </a:lnTo>
                  <a:lnTo>
                    <a:pt x="647700" y="288036"/>
                  </a:lnTo>
                  <a:lnTo>
                    <a:pt x="646176" y="289560"/>
                  </a:lnTo>
                  <a:lnTo>
                    <a:pt x="646176" y="304800"/>
                  </a:lnTo>
                  <a:lnTo>
                    <a:pt x="647700" y="306324"/>
                  </a:lnTo>
                  <a:lnTo>
                    <a:pt x="647700" y="307848"/>
                  </a:lnTo>
                  <a:lnTo>
                    <a:pt x="649224" y="309372"/>
                  </a:lnTo>
                  <a:lnTo>
                    <a:pt x="649224" y="310896"/>
                  </a:lnTo>
                  <a:lnTo>
                    <a:pt x="650748" y="312420"/>
                  </a:lnTo>
                  <a:lnTo>
                    <a:pt x="819912" y="312420"/>
                  </a:lnTo>
                  <a:lnTo>
                    <a:pt x="819912" y="310896"/>
                  </a:lnTo>
                  <a:lnTo>
                    <a:pt x="821436" y="310896"/>
                  </a:lnTo>
                  <a:lnTo>
                    <a:pt x="821436" y="309372"/>
                  </a:lnTo>
                  <a:lnTo>
                    <a:pt x="822960" y="307848"/>
                  </a:lnTo>
                  <a:lnTo>
                    <a:pt x="822960" y="306324"/>
                  </a:lnTo>
                  <a:lnTo>
                    <a:pt x="824484" y="304800"/>
                  </a:lnTo>
                  <a:lnTo>
                    <a:pt x="824484" y="289560"/>
                  </a:lnTo>
                  <a:close/>
                </a:path>
                <a:path w="1845945" h="317500">
                  <a:moveTo>
                    <a:pt x="987552" y="187452"/>
                  </a:moveTo>
                  <a:lnTo>
                    <a:pt x="986028" y="184404"/>
                  </a:lnTo>
                  <a:lnTo>
                    <a:pt x="986028" y="181356"/>
                  </a:lnTo>
                  <a:lnTo>
                    <a:pt x="984504" y="179832"/>
                  </a:lnTo>
                  <a:lnTo>
                    <a:pt x="984504" y="178308"/>
                  </a:lnTo>
                  <a:lnTo>
                    <a:pt x="982980" y="176784"/>
                  </a:lnTo>
                  <a:lnTo>
                    <a:pt x="874776" y="176784"/>
                  </a:lnTo>
                  <a:lnTo>
                    <a:pt x="870204" y="185928"/>
                  </a:lnTo>
                  <a:lnTo>
                    <a:pt x="870204" y="198120"/>
                  </a:lnTo>
                  <a:lnTo>
                    <a:pt x="871728" y="202692"/>
                  </a:lnTo>
                  <a:lnTo>
                    <a:pt x="873252" y="205740"/>
                  </a:lnTo>
                  <a:lnTo>
                    <a:pt x="876300" y="208788"/>
                  </a:lnTo>
                  <a:lnTo>
                    <a:pt x="981456" y="208788"/>
                  </a:lnTo>
                  <a:lnTo>
                    <a:pt x="984504" y="207264"/>
                  </a:lnTo>
                  <a:lnTo>
                    <a:pt x="984504" y="205740"/>
                  </a:lnTo>
                  <a:lnTo>
                    <a:pt x="986028" y="202692"/>
                  </a:lnTo>
                  <a:lnTo>
                    <a:pt x="987552" y="198120"/>
                  </a:lnTo>
                  <a:lnTo>
                    <a:pt x="987552" y="187452"/>
                  </a:lnTo>
                  <a:close/>
                </a:path>
                <a:path w="1845945" h="317500">
                  <a:moveTo>
                    <a:pt x="1235925" y="160020"/>
                  </a:moveTo>
                  <a:lnTo>
                    <a:pt x="1234808" y="121920"/>
                  </a:lnTo>
                  <a:lnTo>
                    <a:pt x="1227886" y="75653"/>
                  </a:lnTo>
                  <a:lnTo>
                    <a:pt x="1208151" y="33528"/>
                  </a:lnTo>
                  <a:lnTo>
                    <a:pt x="1206817" y="31457"/>
                  </a:lnTo>
                  <a:lnTo>
                    <a:pt x="1199388" y="23050"/>
                  </a:lnTo>
                  <a:lnTo>
                    <a:pt x="1194816" y="19342"/>
                  </a:lnTo>
                  <a:lnTo>
                    <a:pt x="1194816" y="160020"/>
                  </a:lnTo>
                  <a:lnTo>
                    <a:pt x="1194574" y="168910"/>
                  </a:lnTo>
                  <a:lnTo>
                    <a:pt x="1193520" y="185534"/>
                  </a:lnTo>
                  <a:lnTo>
                    <a:pt x="1193292" y="193548"/>
                  </a:lnTo>
                  <a:lnTo>
                    <a:pt x="1192352" y="201536"/>
                  </a:lnTo>
                  <a:lnTo>
                    <a:pt x="1191577" y="209359"/>
                  </a:lnTo>
                  <a:lnTo>
                    <a:pt x="1190498" y="216916"/>
                  </a:lnTo>
                  <a:lnTo>
                    <a:pt x="1188720" y="224028"/>
                  </a:lnTo>
                  <a:lnTo>
                    <a:pt x="1187310" y="229984"/>
                  </a:lnTo>
                  <a:lnTo>
                    <a:pt x="1168908" y="266700"/>
                  </a:lnTo>
                  <a:lnTo>
                    <a:pt x="1164336" y="272796"/>
                  </a:lnTo>
                  <a:lnTo>
                    <a:pt x="1158240" y="277368"/>
                  </a:lnTo>
                  <a:lnTo>
                    <a:pt x="1152144" y="280416"/>
                  </a:lnTo>
                  <a:lnTo>
                    <a:pt x="1136904" y="283464"/>
                  </a:lnTo>
                  <a:lnTo>
                    <a:pt x="1127760" y="283464"/>
                  </a:lnTo>
                  <a:lnTo>
                    <a:pt x="1088326" y="268236"/>
                  </a:lnTo>
                  <a:lnTo>
                    <a:pt x="1069987" y="226656"/>
                  </a:lnTo>
                  <a:lnTo>
                    <a:pt x="1068324" y="214884"/>
                  </a:lnTo>
                  <a:lnTo>
                    <a:pt x="1066317" y="202628"/>
                  </a:lnTo>
                  <a:lnTo>
                    <a:pt x="1064895" y="188785"/>
                  </a:lnTo>
                  <a:lnTo>
                    <a:pt x="1064031" y="173532"/>
                  </a:lnTo>
                  <a:lnTo>
                    <a:pt x="1063752" y="156972"/>
                  </a:lnTo>
                  <a:lnTo>
                    <a:pt x="1064006" y="143789"/>
                  </a:lnTo>
                  <a:lnTo>
                    <a:pt x="1068463" y="97307"/>
                  </a:lnTo>
                  <a:lnTo>
                    <a:pt x="1081201" y="60896"/>
                  </a:lnTo>
                  <a:lnTo>
                    <a:pt x="1111567" y="35814"/>
                  </a:lnTo>
                  <a:lnTo>
                    <a:pt x="1129284" y="33528"/>
                  </a:lnTo>
                  <a:lnTo>
                    <a:pt x="1136904" y="33528"/>
                  </a:lnTo>
                  <a:lnTo>
                    <a:pt x="1171956" y="50292"/>
                  </a:lnTo>
                  <a:lnTo>
                    <a:pt x="1187196" y="86868"/>
                  </a:lnTo>
                  <a:lnTo>
                    <a:pt x="1189189" y="94018"/>
                  </a:lnTo>
                  <a:lnTo>
                    <a:pt x="1190612" y="101727"/>
                  </a:lnTo>
                  <a:lnTo>
                    <a:pt x="1191475" y="110020"/>
                  </a:lnTo>
                  <a:lnTo>
                    <a:pt x="1191768" y="118872"/>
                  </a:lnTo>
                  <a:lnTo>
                    <a:pt x="1192885" y="128308"/>
                  </a:lnTo>
                  <a:lnTo>
                    <a:pt x="1193850" y="138303"/>
                  </a:lnTo>
                  <a:lnTo>
                    <a:pt x="1194549" y="148882"/>
                  </a:lnTo>
                  <a:lnTo>
                    <a:pt x="1194816" y="160020"/>
                  </a:lnTo>
                  <a:lnTo>
                    <a:pt x="1194816" y="19342"/>
                  </a:lnTo>
                  <a:lnTo>
                    <a:pt x="1159573" y="2476"/>
                  </a:lnTo>
                  <a:lnTo>
                    <a:pt x="1132332" y="0"/>
                  </a:lnTo>
                  <a:lnTo>
                    <a:pt x="1117803" y="596"/>
                  </a:lnTo>
                  <a:lnTo>
                    <a:pt x="1080516" y="10668"/>
                  </a:lnTo>
                  <a:lnTo>
                    <a:pt x="1046988" y="44196"/>
                  </a:lnTo>
                  <a:lnTo>
                    <a:pt x="1031557" y="80200"/>
                  </a:lnTo>
                  <a:lnTo>
                    <a:pt x="1023937" y="125539"/>
                  </a:lnTo>
                  <a:lnTo>
                    <a:pt x="1022604" y="160020"/>
                  </a:lnTo>
                  <a:lnTo>
                    <a:pt x="1022883" y="178003"/>
                  </a:lnTo>
                  <a:lnTo>
                    <a:pt x="1027176" y="227076"/>
                  </a:lnTo>
                  <a:lnTo>
                    <a:pt x="1039380" y="266509"/>
                  </a:lnTo>
                  <a:lnTo>
                    <a:pt x="1067752" y="301586"/>
                  </a:lnTo>
                  <a:lnTo>
                    <a:pt x="1111961" y="316420"/>
                  </a:lnTo>
                  <a:lnTo>
                    <a:pt x="1126236" y="316992"/>
                  </a:lnTo>
                  <a:lnTo>
                    <a:pt x="1140752" y="316407"/>
                  </a:lnTo>
                  <a:lnTo>
                    <a:pt x="1178052" y="306324"/>
                  </a:lnTo>
                  <a:lnTo>
                    <a:pt x="1204988" y="283464"/>
                  </a:lnTo>
                  <a:lnTo>
                    <a:pt x="1227010" y="236791"/>
                  </a:lnTo>
                  <a:lnTo>
                    <a:pt x="1234630" y="191643"/>
                  </a:lnTo>
                  <a:lnTo>
                    <a:pt x="1235646" y="175361"/>
                  </a:lnTo>
                  <a:lnTo>
                    <a:pt x="1235925" y="160020"/>
                  </a:lnTo>
                  <a:close/>
                </a:path>
                <a:path w="1845945" h="317500">
                  <a:moveTo>
                    <a:pt x="1341120" y="275844"/>
                  </a:moveTo>
                  <a:lnTo>
                    <a:pt x="1339596" y="268224"/>
                  </a:lnTo>
                  <a:lnTo>
                    <a:pt x="1335024" y="265176"/>
                  </a:lnTo>
                  <a:lnTo>
                    <a:pt x="1331976" y="262128"/>
                  </a:lnTo>
                  <a:lnTo>
                    <a:pt x="1325880" y="259080"/>
                  </a:lnTo>
                  <a:lnTo>
                    <a:pt x="1306068" y="259080"/>
                  </a:lnTo>
                  <a:lnTo>
                    <a:pt x="1298448" y="262128"/>
                  </a:lnTo>
                  <a:lnTo>
                    <a:pt x="1290828" y="269748"/>
                  </a:lnTo>
                  <a:lnTo>
                    <a:pt x="1289304" y="275844"/>
                  </a:lnTo>
                  <a:lnTo>
                    <a:pt x="1289304" y="298704"/>
                  </a:lnTo>
                  <a:lnTo>
                    <a:pt x="1292352" y="306324"/>
                  </a:lnTo>
                  <a:lnTo>
                    <a:pt x="1295400" y="309372"/>
                  </a:lnTo>
                  <a:lnTo>
                    <a:pt x="1298448" y="313944"/>
                  </a:lnTo>
                  <a:lnTo>
                    <a:pt x="1306068" y="315468"/>
                  </a:lnTo>
                  <a:lnTo>
                    <a:pt x="1324356" y="315468"/>
                  </a:lnTo>
                  <a:lnTo>
                    <a:pt x="1331976" y="313944"/>
                  </a:lnTo>
                  <a:lnTo>
                    <a:pt x="1335024" y="309372"/>
                  </a:lnTo>
                  <a:lnTo>
                    <a:pt x="1339596" y="306324"/>
                  </a:lnTo>
                  <a:lnTo>
                    <a:pt x="1341120" y="298704"/>
                  </a:lnTo>
                  <a:lnTo>
                    <a:pt x="1341120" y="286512"/>
                  </a:lnTo>
                  <a:lnTo>
                    <a:pt x="1341120" y="275844"/>
                  </a:lnTo>
                  <a:close/>
                </a:path>
                <a:path w="1845945" h="317500">
                  <a:moveTo>
                    <a:pt x="1606245" y="211836"/>
                  </a:moveTo>
                  <a:lnTo>
                    <a:pt x="1599120" y="169722"/>
                  </a:lnTo>
                  <a:lnTo>
                    <a:pt x="1573911" y="138506"/>
                  </a:lnTo>
                  <a:lnTo>
                    <a:pt x="1565148" y="133502"/>
                  </a:lnTo>
                  <a:lnTo>
                    <a:pt x="1565148" y="207264"/>
                  </a:lnTo>
                  <a:lnTo>
                    <a:pt x="1565122" y="216865"/>
                  </a:lnTo>
                  <a:lnTo>
                    <a:pt x="1556004" y="257556"/>
                  </a:lnTo>
                  <a:lnTo>
                    <a:pt x="1549908" y="263652"/>
                  </a:lnTo>
                  <a:lnTo>
                    <a:pt x="1545336" y="269748"/>
                  </a:lnTo>
                  <a:lnTo>
                    <a:pt x="1505712" y="284988"/>
                  </a:lnTo>
                  <a:lnTo>
                    <a:pt x="1498015" y="284467"/>
                  </a:lnTo>
                  <a:lnTo>
                    <a:pt x="1459992" y="260604"/>
                  </a:lnTo>
                  <a:lnTo>
                    <a:pt x="1447317" y="216865"/>
                  </a:lnTo>
                  <a:lnTo>
                    <a:pt x="1444752" y="176784"/>
                  </a:lnTo>
                  <a:lnTo>
                    <a:pt x="1458468" y="167640"/>
                  </a:lnTo>
                  <a:lnTo>
                    <a:pt x="1463040" y="166116"/>
                  </a:lnTo>
                  <a:lnTo>
                    <a:pt x="1469136" y="163068"/>
                  </a:lnTo>
                  <a:lnTo>
                    <a:pt x="1473708" y="161544"/>
                  </a:lnTo>
                  <a:lnTo>
                    <a:pt x="1491996" y="156972"/>
                  </a:lnTo>
                  <a:lnTo>
                    <a:pt x="1498092" y="156972"/>
                  </a:lnTo>
                  <a:lnTo>
                    <a:pt x="1502664" y="155448"/>
                  </a:lnTo>
                  <a:lnTo>
                    <a:pt x="1508760" y="155448"/>
                  </a:lnTo>
                  <a:lnTo>
                    <a:pt x="1516468" y="155740"/>
                  </a:lnTo>
                  <a:lnTo>
                    <a:pt x="1552956" y="172212"/>
                  </a:lnTo>
                  <a:lnTo>
                    <a:pt x="1565148" y="207264"/>
                  </a:lnTo>
                  <a:lnTo>
                    <a:pt x="1565148" y="133502"/>
                  </a:lnTo>
                  <a:lnTo>
                    <a:pt x="1516380" y="123444"/>
                  </a:lnTo>
                  <a:lnTo>
                    <a:pt x="1501140" y="123444"/>
                  </a:lnTo>
                  <a:lnTo>
                    <a:pt x="1495044" y="124968"/>
                  </a:lnTo>
                  <a:lnTo>
                    <a:pt x="1487424" y="126492"/>
                  </a:lnTo>
                  <a:lnTo>
                    <a:pt x="1475232" y="129540"/>
                  </a:lnTo>
                  <a:lnTo>
                    <a:pt x="1469136" y="132588"/>
                  </a:lnTo>
                  <a:lnTo>
                    <a:pt x="1463040" y="134112"/>
                  </a:lnTo>
                  <a:lnTo>
                    <a:pt x="1458468" y="137160"/>
                  </a:lnTo>
                  <a:lnTo>
                    <a:pt x="1452372" y="138684"/>
                  </a:lnTo>
                  <a:lnTo>
                    <a:pt x="1447800" y="141732"/>
                  </a:lnTo>
                  <a:lnTo>
                    <a:pt x="1444752" y="143256"/>
                  </a:lnTo>
                  <a:lnTo>
                    <a:pt x="1445044" y="132588"/>
                  </a:lnTo>
                  <a:lnTo>
                    <a:pt x="1445895" y="122110"/>
                  </a:lnTo>
                  <a:lnTo>
                    <a:pt x="1456372" y="82677"/>
                  </a:lnTo>
                  <a:lnTo>
                    <a:pt x="1482991" y="46253"/>
                  </a:lnTo>
                  <a:lnTo>
                    <a:pt x="1528572" y="32004"/>
                  </a:lnTo>
                  <a:lnTo>
                    <a:pt x="1537716" y="32004"/>
                  </a:lnTo>
                  <a:lnTo>
                    <a:pt x="1543812" y="33528"/>
                  </a:lnTo>
                  <a:lnTo>
                    <a:pt x="1549908" y="33528"/>
                  </a:lnTo>
                  <a:lnTo>
                    <a:pt x="1557528" y="35052"/>
                  </a:lnTo>
                  <a:lnTo>
                    <a:pt x="1571244" y="39624"/>
                  </a:lnTo>
                  <a:lnTo>
                    <a:pt x="1574292" y="41148"/>
                  </a:lnTo>
                  <a:lnTo>
                    <a:pt x="1577340" y="41148"/>
                  </a:lnTo>
                  <a:lnTo>
                    <a:pt x="1580388" y="42672"/>
                  </a:lnTo>
                  <a:lnTo>
                    <a:pt x="1588008" y="42672"/>
                  </a:lnTo>
                  <a:lnTo>
                    <a:pt x="1589532" y="41148"/>
                  </a:lnTo>
                  <a:lnTo>
                    <a:pt x="1589532" y="39624"/>
                  </a:lnTo>
                  <a:lnTo>
                    <a:pt x="1591056" y="38100"/>
                  </a:lnTo>
                  <a:lnTo>
                    <a:pt x="1591056" y="32004"/>
                  </a:lnTo>
                  <a:lnTo>
                    <a:pt x="1591056" y="18288"/>
                  </a:lnTo>
                  <a:lnTo>
                    <a:pt x="1589532" y="16764"/>
                  </a:lnTo>
                  <a:lnTo>
                    <a:pt x="1589532" y="13716"/>
                  </a:lnTo>
                  <a:lnTo>
                    <a:pt x="1588008" y="13716"/>
                  </a:lnTo>
                  <a:lnTo>
                    <a:pt x="1588008" y="12192"/>
                  </a:lnTo>
                  <a:lnTo>
                    <a:pt x="1586484" y="10668"/>
                  </a:lnTo>
                  <a:lnTo>
                    <a:pt x="1584960" y="10668"/>
                  </a:lnTo>
                  <a:lnTo>
                    <a:pt x="1583436" y="9144"/>
                  </a:lnTo>
                  <a:lnTo>
                    <a:pt x="1578864" y="7620"/>
                  </a:lnTo>
                  <a:lnTo>
                    <a:pt x="1575816" y="6096"/>
                  </a:lnTo>
                  <a:lnTo>
                    <a:pt x="1566672" y="3048"/>
                  </a:lnTo>
                  <a:lnTo>
                    <a:pt x="1562100" y="3048"/>
                  </a:lnTo>
                  <a:lnTo>
                    <a:pt x="1556004" y="1524"/>
                  </a:lnTo>
                  <a:lnTo>
                    <a:pt x="1549908" y="1524"/>
                  </a:lnTo>
                  <a:lnTo>
                    <a:pt x="1543812" y="0"/>
                  </a:lnTo>
                  <a:lnTo>
                    <a:pt x="1531620" y="0"/>
                  </a:lnTo>
                  <a:lnTo>
                    <a:pt x="1485900" y="7620"/>
                  </a:lnTo>
                  <a:lnTo>
                    <a:pt x="1452372" y="25908"/>
                  </a:lnTo>
                  <a:lnTo>
                    <a:pt x="1423670" y="63804"/>
                  </a:lnTo>
                  <a:lnTo>
                    <a:pt x="1410474" y="100609"/>
                  </a:lnTo>
                  <a:lnTo>
                    <a:pt x="1404239" y="139827"/>
                  </a:lnTo>
                  <a:lnTo>
                    <a:pt x="1403667" y="184404"/>
                  </a:lnTo>
                  <a:lnTo>
                    <a:pt x="1403794" y="191833"/>
                  </a:lnTo>
                  <a:lnTo>
                    <a:pt x="1407604" y="231267"/>
                  </a:lnTo>
                  <a:lnTo>
                    <a:pt x="1419999" y="270497"/>
                  </a:lnTo>
                  <a:lnTo>
                    <a:pt x="1441704" y="298704"/>
                  </a:lnTo>
                  <a:lnTo>
                    <a:pt x="1447457" y="302996"/>
                  </a:lnTo>
                  <a:lnTo>
                    <a:pt x="1492034" y="316712"/>
                  </a:lnTo>
                  <a:lnTo>
                    <a:pt x="1501140" y="316992"/>
                  </a:lnTo>
                  <a:lnTo>
                    <a:pt x="1514297" y="316445"/>
                  </a:lnTo>
                  <a:lnTo>
                    <a:pt x="1558099" y="304495"/>
                  </a:lnTo>
                  <a:lnTo>
                    <a:pt x="1580388" y="284988"/>
                  </a:lnTo>
                  <a:lnTo>
                    <a:pt x="1586687" y="277850"/>
                  </a:lnTo>
                  <a:lnTo>
                    <a:pt x="1603070" y="242938"/>
                  </a:lnTo>
                  <a:lnTo>
                    <a:pt x="1606181" y="216865"/>
                  </a:lnTo>
                  <a:lnTo>
                    <a:pt x="1606245" y="211836"/>
                  </a:lnTo>
                  <a:close/>
                </a:path>
                <a:path w="1845945" h="317500">
                  <a:moveTo>
                    <a:pt x="1845564" y="213360"/>
                  </a:moveTo>
                  <a:lnTo>
                    <a:pt x="1834184" y="169049"/>
                  </a:lnTo>
                  <a:lnTo>
                    <a:pt x="1803844" y="139065"/>
                  </a:lnTo>
                  <a:lnTo>
                    <a:pt x="1765363" y="126492"/>
                  </a:lnTo>
                  <a:lnTo>
                    <a:pt x="1738884" y="124968"/>
                  </a:lnTo>
                  <a:lnTo>
                    <a:pt x="1712976" y="124968"/>
                  </a:lnTo>
                  <a:lnTo>
                    <a:pt x="1706880" y="126492"/>
                  </a:lnTo>
                  <a:lnTo>
                    <a:pt x="1702308" y="126492"/>
                  </a:lnTo>
                  <a:lnTo>
                    <a:pt x="1702308" y="39624"/>
                  </a:lnTo>
                  <a:lnTo>
                    <a:pt x="1819656" y="39624"/>
                  </a:lnTo>
                  <a:lnTo>
                    <a:pt x="1822704" y="38100"/>
                  </a:lnTo>
                  <a:lnTo>
                    <a:pt x="1825752" y="32004"/>
                  </a:lnTo>
                  <a:lnTo>
                    <a:pt x="1825752" y="12192"/>
                  </a:lnTo>
                  <a:lnTo>
                    <a:pt x="1824228" y="9144"/>
                  </a:lnTo>
                  <a:lnTo>
                    <a:pt x="1822704" y="7620"/>
                  </a:lnTo>
                  <a:lnTo>
                    <a:pt x="1822704" y="6096"/>
                  </a:lnTo>
                  <a:lnTo>
                    <a:pt x="1821180" y="4572"/>
                  </a:lnTo>
                  <a:lnTo>
                    <a:pt x="1676400" y="4572"/>
                  </a:lnTo>
                  <a:lnTo>
                    <a:pt x="1671828" y="6096"/>
                  </a:lnTo>
                  <a:lnTo>
                    <a:pt x="1667256" y="10668"/>
                  </a:lnTo>
                  <a:lnTo>
                    <a:pt x="1665732" y="13716"/>
                  </a:lnTo>
                  <a:lnTo>
                    <a:pt x="1665732" y="150876"/>
                  </a:lnTo>
                  <a:lnTo>
                    <a:pt x="1667256" y="155448"/>
                  </a:lnTo>
                  <a:lnTo>
                    <a:pt x="1668780" y="156972"/>
                  </a:lnTo>
                  <a:lnTo>
                    <a:pt x="1670304" y="160020"/>
                  </a:lnTo>
                  <a:lnTo>
                    <a:pt x="1691640" y="160020"/>
                  </a:lnTo>
                  <a:lnTo>
                    <a:pt x="1697736" y="158496"/>
                  </a:lnTo>
                  <a:lnTo>
                    <a:pt x="1703489" y="158267"/>
                  </a:lnTo>
                  <a:lnTo>
                    <a:pt x="1716163" y="157213"/>
                  </a:lnTo>
                  <a:lnTo>
                    <a:pt x="1723644" y="156972"/>
                  </a:lnTo>
                  <a:lnTo>
                    <a:pt x="1733397" y="157264"/>
                  </a:lnTo>
                  <a:lnTo>
                    <a:pt x="1772031" y="166319"/>
                  </a:lnTo>
                  <a:lnTo>
                    <a:pt x="1798789" y="197789"/>
                  </a:lnTo>
                  <a:lnTo>
                    <a:pt x="1801368" y="217932"/>
                  </a:lnTo>
                  <a:lnTo>
                    <a:pt x="1801075" y="226529"/>
                  </a:lnTo>
                  <a:lnTo>
                    <a:pt x="1785861" y="263613"/>
                  </a:lnTo>
                  <a:lnTo>
                    <a:pt x="1751571" y="281546"/>
                  </a:lnTo>
                  <a:lnTo>
                    <a:pt x="1728216" y="283464"/>
                  </a:lnTo>
                  <a:lnTo>
                    <a:pt x="1720253" y="283210"/>
                  </a:lnTo>
                  <a:lnTo>
                    <a:pt x="1712595" y="282524"/>
                  </a:lnTo>
                  <a:lnTo>
                    <a:pt x="1705495" y="281546"/>
                  </a:lnTo>
                  <a:lnTo>
                    <a:pt x="1699260" y="280416"/>
                  </a:lnTo>
                  <a:lnTo>
                    <a:pt x="1690116" y="278892"/>
                  </a:lnTo>
                  <a:lnTo>
                    <a:pt x="1684020" y="275844"/>
                  </a:lnTo>
                  <a:lnTo>
                    <a:pt x="1677924" y="274320"/>
                  </a:lnTo>
                  <a:lnTo>
                    <a:pt x="1668780" y="269748"/>
                  </a:lnTo>
                  <a:lnTo>
                    <a:pt x="1664208" y="268224"/>
                  </a:lnTo>
                  <a:lnTo>
                    <a:pt x="1661160" y="265176"/>
                  </a:lnTo>
                  <a:lnTo>
                    <a:pt x="1655064" y="265176"/>
                  </a:lnTo>
                  <a:lnTo>
                    <a:pt x="1653540" y="266700"/>
                  </a:lnTo>
                  <a:lnTo>
                    <a:pt x="1652016" y="266700"/>
                  </a:lnTo>
                  <a:lnTo>
                    <a:pt x="1652016" y="269748"/>
                  </a:lnTo>
                  <a:lnTo>
                    <a:pt x="1650492" y="271272"/>
                  </a:lnTo>
                  <a:lnTo>
                    <a:pt x="1650492" y="292608"/>
                  </a:lnTo>
                  <a:lnTo>
                    <a:pt x="1652016" y="294132"/>
                  </a:lnTo>
                  <a:lnTo>
                    <a:pt x="1652016" y="297180"/>
                  </a:lnTo>
                  <a:lnTo>
                    <a:pt x="1656588" y="301752"/>
                  </a:lnTo>
                  <a:lnTo>
                    <a:pt x="1659636" y="303276"/>
                  </a:lnTo>
                  <a:lnTo>
                    <a:pt x="1664208" y="304800"/>
                  </a:lnTo>
                  <a:lnTo>
                    <a:pt x="1673352" y="309372"/>
                  </a:lnTo>
                  <a:lnTo>
                    <a:pt x="1716024" y="316801"/>
                  </a:lnTo>
                  <a:lnTo>
                    <a:pt x="1729740" y="316992"/>
                  </a:lnTo>
                  <a:lnTo>
                    <a:pt x="1742897" y="316687"/>
                  </a:lnTo>
                  <a:lnTo>
                    <a:pt x="1786978" y="306946"/>
                  </a:lnTo>
                  <a:lnTo>
                    <a:pt x="1820989" y="283921"/>
                  </a:lnTo>
                  <a:lnTo>
                    <a:pt x="1821345" y="283464"/>
                  </a:lnTo>
                  <a:lnTo>
                    <a:pt x="1827276" y="276034"/>
                  </a:lnTo>
                  <a:lnTo>
                    <a:pt x="1832419" y="267296"/>
                  </a:lnTo>
                  <a:lnTo>
                    <a:pt x="1840420" y="247865"/>
                  </a:lnTo>
                  <a:lnTo>
                    <a:pt x="1843278" y="237172"/>
                  </a:lnTo>
                  <a:lnTo>
                    <a:pt x="1844992" y="225628"/>
                  </a:lnTo>
                  <a:lnTo>
                    <a:pt x="1845564" y="21336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8" name="Slide Number Placeholder 117">
            <a:extLst>
              <a:ext uri="{FF2B5EF4-FFF2-40B4-BE49-F238E27FC236}">
                <a16:creationId xmlns:a16="http://schemas.microsoft.com/office/drawing/2014/main" id="{1AD9835E-6D4F-AF98-ADB4-7315D2EC20E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110</a:t>
            </a:fld>
            <a:endParaRPr lang="en-US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4024" y="1152144"/>
            <a:ext cx="9170035" cy="6350"/>
          </a:xfrm>
          <a:custGeom>
            <a:avLst/>
            <a:gdLst/>
            <a:ahLst/>
            <a:cxnLst/>
            <a:rect l="l" t="t" r="r" b="b"/>
            <a:pathLst>
              <a:path w="9170035" h="6350">
                <a:moveTo>
                  <a:pt x="0" y="6095"/>
                </a:moveTo>
                <a:lnTo>
                  <a:pt x="9169908" y="6095"/>
                </a:lnTo>
                <a:lnTo>
                  <a:pt x="9169908" y="0"/>
                </a:lnTo>
                <a:lnTo>
                  <a:pt x="0" y="0"/>
                </a:lnTo>
                <a:lnTo>
                  <a:pt x="0" y="6095"/>
                </a:lnTo>
                <a:close/>
              </a:path>
            </a:pathLst>
          </a:custGeom>
          <a:solidFill>
            <a:srgbClr val="A8B7D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45590" y="1155192"/>
            <a:ext cx="10692385" cy="533400"/>
            <a:chOff x="545591" y="1155192"/>
            <a:chExt cx="9578340" cy="533400"/>
          </a:xfrm>
        </p:grpSpPr>
        <p:sp>
          <p:nvSpPr>
            <p:cNvPr id="4" name="object 4"/>
            <p:cNvSpPr/>
            <p:nvPr/>
          </p:nvSpPr>
          <p:spPr>
            <a:xfrm>
              <a:off x="954023" y="1682496"/>
              <a:ext cx="9170035" cy="6350"/>
            </a:xfrm>
            <a:custGeom>
              <a:avLst/>
              <a:gdLst/>
              <a:ahLst/>
              <a:cxnLst/>
              <a:rect l="l" t="t" r="r" b="b"/>
              <a:pathLst>
                <a:path w="9170035" h="6350">
                  <a:moveTo>
                    <a:pt x="0" y="6095"/>
                  </a:moveTo>
                  <a:lnTo>
                    <a:pt x="9169908" y="6095"/>
                  </a:lnTo>
                  <a:lnTo>
                    <a:pt x="9169908" y="0"/>
                  </a:lnTo>
                  <a:lnTo>
                    <a:pt x="0" y="0"/>
                  </a:lnTo>
                  <a:lnTo>
                    <a:pt x="0" y="6095"/>
                  </a:lnTo>
                  <a:close/>
                </a:path>
              </a:pathLst>
            </a:custGeom>
            <a:solidFill>
              <a:srgbClr val="879E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48639" y="1158240"/>
              <a:ext cx="9569450" cy="524510"/>
            </a:xfrm>
            <a:custGeom>
              <a:avLst/>
              <a:gdLst/>
              <a:ahLst/>
              <a:cxnLst/>
              <a:rect l="l" t="t" r="r" b="b"/>
              <a:pathLst>
                <a:path w="9569450" h="524510">
                  <a:moveTo>
                    <a:pt x="9569196" y="0"/>
                  </a:moveTo>
                  <a:lnTo>
                    <a:pt x="0" y="0"/>
                  </a:lnTo>
                  <a:lnTo>
                    <a:pt x="0" y="524256"/>
                  </a:lnTo>
                  <a:lnTo>
                    <a:pt x="9569196" y="524256"/>
                  </a:lnTo>
                  <a:lnTo>
                    <a:pt x="95691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48639" y="1158240"/>
              <a:ext cx="9570720" cy="9525"/>
            </a:xfrm>
            <a:custGeom>
              <a:avLst/>
              <a:gdLst/>
              <a:ahLst/>
              <a:cxnLst/>
              <a:rect l="l" t="t" r="r" b="b"/>
              <a:pathLst>
                <a:path w="9570720" h="9525">
                  <a:moveTo>
                    <a:pt x="0" y="9144"/>
                  </a:moveTo>
                  <a:lnTo>
                    <a:pt x="9570719" y="9144"/>
                  </a:lnTo>
                  <a:lnTo>
                    <a:pt x="9570720" y="0"/>
                  </a:lnTo>
                  <a:lnTo>
                    <a:pt x="0" y="0"/>
                  </a:lnTo>
                  <a:lnTo>
                    <a:pt x="0" y="9144"/>
                  </a:lnTo>
                  <a:close/>
                </a:path>
              </a:pathLst>
            </a:custGeom>
            <a:solidFill>
              <a:srgbClr val="A8B7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48639" y="1167384"/>
              <a:ext cx="9570720" cy="9525"/>
            </a:xfrm>
            <a:custGeom>
              <a:avLst/>
              <a:gdLst/>
              <a:ahLst/>
              <a:cxnLst/>
              <a:rect l="l" t="t" r="r" b="b"/>
              <a:pathLst>
                <a:path w="9570720" h="9525">
                  <a:moveTo>
                    <a:pt x="0" y="0"/>
                  </a:moveTo>
                  <a:lnTo>
                    <a:pt x="0" y="9143"/>
                  </a:lnTo>
                  <a:lnTo>
                    <a:pt x="9570720" y="9143"/>
                  </a:lnTo>
                  <a:lnTo>
                    <a:pt x="9570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B7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48639" y="1176528"/>
              <a:ext cx="9570720" cy="9525"/>
            </a:xfrm>
            <a:custGeom>
              <a:avLst/>
              <a:gdLst/>
              <a:ahLst/>
              <a:cxnLst/>
              <a:rect l="l" t="t" r="r" b="b"/>
              <a:pathLst>
                <a:path w="9570720" h="9525">
                  <a:moveTo>
                    <a:pt x="0" y="9144"/>
                  </a:moveTo>
                  <a:lnTo>
                    <a:pt x="9570720" y="9144"/>
                  </a:lnTo>
                  <a:lnTo>
                    <a:pt x="9570720" y="0"/>
                  </a:lnTo>
                  <a:lnTo>
                    <a:pt x="0" y="0"/>
                  </a:lnTo>
                  <a:lnTo>
                    <a:pt x="0" y="9144"/>
                  </a:lnTo>
                  <a:close/>
                </a:path>
              </a:pathLst>
            </a:custGeom>
            <a:solidFill>
              <a:srgbClr val="A7B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8639" y="1185672"/>
              <a:ext cx="9570720" cy="13970"/>
            </a:xfrm>
            <a:custGeom>
              <a:avLst/>
              <a:gdLst/>
              <a:ahLst/>
              <a:cxnLst/>
              <a:rect l="l" t="t" r="r" b="b"/>
              <a:pathLst>
                <a:path w="9570720" h="13969">
                  <a:moveTo>
                    <a:pt x="0" y="0"/>
                  </a:moveTo>
                  <a:lnTo>
                    <a:pt x="0" y="13715"/>
                  </a:lnTo>
                  <a:lnTo>
                    <a:pt x="9570720" y="13715"/>
                  </a:lnTo>
                  <a:lnTo>
                    <a:pt x="9570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B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48639" y="1199388"/>
              <a:ext cx="9570720" cy="9525"/>
            </a:xfrm>
            <a:custGeom>
              <a:avLst/>
              <a:gdLst/>
              <a:ahLst/>
              <a:cxnLst/>
              <a:rect l="l" t="t" r="r" b="b"/>
              <a:pathLst>
                <a:path w="9570720" h="9525">
                  <a:moveTo>
                    <a:pt x="0" y="0"/>
                  </a:moveTo>
                  <a:lnTo>
                    <a:pt x="0" y="9143"/>
                  </a:lnTo>
                  <a:lnTo>
                    <a:pt x="9570719" y="9143"/>
                  </a:lnTo>
                  <a:lnTo>
                    <a:pt x="9570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B5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48639" y="1208532"/>
              <a:ext cx="9570720" cy="9525"/>
            </a:xfrm>
            <a:custGeom>
              <a:avLst/>
              <a:gdLst/>
              <a:ahLst/>
              <a:cxnLst/>
              <a:rect l="l" t="t" r="r" b="b"/>
              <a:pathLst>
                <a:path w="9570720" h="9525">
                  <a:moveTo>
                    <a:pt x="0" y="0"/>
                  </a:moveTo>
                  <a:lnTo>
                    <a:pt x="0" y="9143"/>
                  </a:lnTo>
                  <a:lnTo>
                    <a:pt x="9570719" y="9143"/>
                  </a:lnTo>
                  <a:lnTo>
                    <a:pt x="9570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B5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48639" y="1217676"/>
              <a:ext cx="9570720" cy="15240"/>
            </a:xfrm>
            <a:custGeom>
              <a:avLst/>
              <a:gdLst/>
              <a:ahLst/>
              <a:cxnLst/>
              <a:rect l="l" t="t" r="r" b="b"/>
              <a:pathLst>
                <a:path w="9570720" h="15240">
                  <a:moveTo>
                    <a:pt x="0" y="0"/>
                  </a:moveTo>
                  <a:lnTo>
                    <a:pt x="0" y="15240"/>
                  </a:lnTo>
                  <a:lnTo>
                    <a:pt x="9570720" y="15240"/>
                  </a:lnTo>
                  <a:lnTo>
                    <a:pt x="9570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B4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48639" y="1232916"/>
              <a:ext cx="9570720" cy="9525"/>
            </a:xfrm>
            <a:custGeom>
              <a:avLst/>
              <a:gdLst/>
              <a:ahLst/>
              <a:cxnLst/>
              <a:rect l="l" t="t" r="r" b="b"/>
              <a:pathLst>
                <a:path w="9570720" h="9525">
                  <a:moveTo>
                    <a:pt x="0" y="0"/>
                  </a:moveTo>
                  <a:lnTo>
                    <a:pt x="0" y="9143"/>
                  </a:lnTo>
                  <a:lnTo>
                    <a:pt x="9570719" y="9143"/>
                  </a:lnTo>
                  <a:lnTo>
                    <a:pt x="9570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B4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48639" y="1242060"/>
              <a:ext cx="9570720" cy="9525"/>
            </a:xfrm>
            <a:custGeom>
              <a:avLst/>
              <a:gdLst/>
              <a:ahLst/>
              <a:cxnLst/>
              <a:rect l="l" t="t" r="r" b="b"/>
              <a:pathLst>
                <a:path w="9570720" h="9525">
                  <a:moveTo>
                    <a:pt x="0" y="0"/>
                  </a:moveTo>
                  <a:lnTo>
                    <a:pt x="0" y="9144"/>
                  </a:lnTo>
                  <a:lnTo>
                    <a:pt x="9570720" y="9144"/>
                  </a:lnTo>
                  <a:lnTo>
                    <a:pt x="9570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B3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48639" y="1251204"/>
              <a:ext cx="9570720" cy="13970"/>
            </a:xfrm>
            <a:custGeom>
              <a:avLst/>
              <a:gdLst/>
              <a:ahLst/>
              <a:cxnLst/>
              <a:rect l="l" t="t" r="r" b="b"/>
              <a:pathLst>
                <a:path w="9570720" h="13969">
                  <a:moveTo>
                    <a:pt x="0" y="0"/>
                  </a:moveTo>
                  <a:lnTo>
                    <a:pt x="0" y="13716"/>
                  </a:lnTo>
                  <a:lnTo>
                    <a:pt x="9570720" y="13716"/>
                  </a:lnTo>
                  <a:lnTo>
                    <a:pt x="9570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B3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48639" y="1264920"/>
              <a:ext cx="9570720" cy="9525"/>
            </a:xfrm>
            <a:custGeom>
              <a:avLst/>
              <a:gdLst/>
              <a:ahLst/>
              <a:cxnLst/>
              <a:rect l="l" t="t" r="r" b="b"/>
              <a:pathLst>
                <a:path w="9570720" h="9525">
                  <a:moveTo>
                    <a:pt x="0" y="0"/>
                  </a:moveTo>
                  <a:lnTo>
                    <a:pt x="0" y="9143"/>
                  </a:lnTo>
                  <a:lnTo>
                    <a:pt x="9570720" y="9143"/>
                  </a:lnTo>
                  <a:lnTo>
                    <a:pt x="9570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B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48639" y="1274064"/>
              <a:ext cx="9570720" cy="9525"/>
            </a:xfrm>
            <a:custGeom>
              <a:avLst/>
              <a:gdLst/>
              <a:ahLst/>
              <a:cxnLst/>
              <a:rect l="l" t="t" r="r" b="b"/>
              <a:pathLst>
                <a:path w="9570720" h="9525">
                  <a:moveTo>
                    <a:pt x="0" y="0"/>
                  </a:moveTo>
                  <a:lnTo>
                    <a:pt x="0" y="9144"/>
                  </a:lnTo>
                  <a:lnTo>
                    <a:pt x="9570720" y="9144"/>
                  </a:lnTo>
                  <a:lnTo>
                    <a:pt x="9570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B2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48639" y="1283208"/>
              <a:ext cx="9570720" cy="18415"/>
            </a:xfrm>
            <a:custGeom>
              <a:avLst/>
              <a:gdLst/>
              <a:ahLst/>
              <a:cxnLst/>
              <a:rect l="l" t="t" r="r" b="b"/>
              <a:pathLst>
                <a:path w="9570720" h="18415">
                  <a:moveTo>
                    <a:pt x="0" y="0"/>
                  </a:moveTo>
                  <a:lnTo>
                    <a:pt x="0" y="18287"/>
                  </a:lnTo>
                  <a:lnTo>
                    <a:pt x="9570719" y="18287"/>
                  </a:lnTo>
                  <a:lnTo>
                    <a:pt x="9570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B1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48639" y="1301496"/>
              <a:ext cx="9570720" cy="5080"/>
            </a:xfrm>
            <a:custGeom>
              <a:avLst/>
              <a:gdLst/>
              <a:ahLst/>
              <a:cxnLst/>
              <a:rect l="l" t="t" r="r" b="b"/>
              <a:pathLst>
                <a:path w="9570720" h="5080">
                  <a:moveTo>
                    <a:pt x="0" y="0"/>
                  </a:moveTo>
                  <a:lnTo>
                    <a:pt x="0" y="4571"/>
                  </a:lnTo>
                  <a:lnTo>
                    <a:pt x="9570720" y="4571"/>
                  </a:lnTo>
                  <a:lnTo>
                    <a:pt x="9570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1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48639" y="1306068"/>
              <a:ext cx="9570720" cy="9525"/>
            </a:xfrm>
            <a:custGeom>
              <a:avLst/>
              <a:gdLst/>
              <a:ahLst/>
              <a:cxnLst/>
              <a:rect l="l" t="t" r="r" b="b"/>
              <a:pathLst>
                <a:path w="9570720" h="9525">
                  <a:moveTo>
                    <a:pt x="0" y="0"/>
                  </a:moveTo>
                  <a:lnTo>
                    <a:pt x="0" y="9144"/>
                  </a:lnTo>
                  <a:lnTo>
                    <a:pt x="9570720" y="9144"/>
                  </a:lnTo>
                  <a:lnTo>
                    <a:pt x="9570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0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48639" y="1315212"/>
              <a:ext cx="9570720" cy="18415"/>
            </a:xfrm>
            <a:custGeom>
              <a:avLst/>
              <a:gdLst/>
              <a:ahLst/>
              <a:cxnLst/>
              <a:rect l="l" t="t" r="r" b="b"/>
              <a:pathLst>
                <a:path w="9570720" h="18415">
                  <a:moveTo>
                    <a:pt x="0" y="0"/>
                  </a:moveTo>
                  <a:lnTo>
                    <a:pt x="0" y="18287"/>
                  </a:lnTo>
                  <a:lnTo>
                    <a:pt x="9570719" y="18287"/>
                  </a:lnTo>
                  <a:lnTo>
                    <a:pt x="9570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B0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48639" y="1333500"/>
              <a:ext cx="9570720" cy="6350"/>
            </a:xfrm>
            <a:custGeom>
              <a:avLst/>
              <a:gdLst/>
              <a:ahLst/>
              <a:cxnLst/>
              <a:rect l="l" t="t" r="r" b="b"/>
              <a:pathLst>
                <a:path w="9570720" h="6350">
                  <a:moveTo>
                    <a:pt x="0" y="0"/>
                  </a:moveTo>
                  <a:lnTo>
                    <a:pt x="0" y="6095"/>
                  </a:lnTo>
                  <a:lnTo>
                    <a:pt x="9570719" y="6095"/>
                  </a:lnTo>
                  <a:lnTo>
                    <a:pt x="9570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AF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48639" y="1339596"/>
              <a:ext cx="9570720" cy="9525"/>
            </a:xfrm>
            <a:custGeom>
              <a:avLst/>
              <a:gdLst/>
              <a:ahLst/>
              <a:cxnLst/>
              <a:rect l="l" t="t" r="r" b="b"/>
              <a:pathLst>
                <a:path w="9570720" h="9525">
                  <a:moveTo>
                    <a:pt x="0" y="9143"/>
                  </a:moveTo>
                  <a:lnTo>
                    <a:pt x="9570719" y="9143"/>
                  </a:lnTo>
                  <a:lnTo>
                    <a:pt x="9570720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9EAF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48639" y="1348740"/>
              <a:ext cx="9570720" cy="17145"/>
            </a:xfrm>
            <a:custGeom>
              <a:avLst/>
              <a:gdLst/>
              <a:ahLst/>
              <a:cxnLst/>
              <a:rect l="l" t="t" r="r" b="b"/>
              <a:pathLst>
                <a:path w="9570720" h="17144">
                  <a:moveTo>
                    <a:pt x="0" y="0"/>
                  </a:moveTo>
                  <a:lnTo>
                    <a:pt x="0" y="16763"/>
                  </a:lnTo>
                  <a:lnTo>
                    <a:pt x="9570720" y="16763"/>
                  </a:lnTo>
                  <a:lnTo>
                    <a:pt x="9570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AE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48639" y="1365504"/>
              <a:ext cx="9570720" cy="6350"/>
            </a:xfrm>
            <a:custGeom>
              <a:avLst/>
              <a:gdLst/>
              <a:ahLst/>
              <a:cxnLst/>
              <a:rect l="l" t="t" r="r" b="b"/>
              <a:pathLst>
                <a:path w="9570720" h="6350">
                  <a:moveTo>
                    <a:pt x="0" y="0"/>
                  </a:moveTo>
                  <a:lnTo>
                    <a:pt x="0" y="6095"/>
                  </a:lnTo>
                  <a:lnTo>
                    <a:pt x="9570719" y="6095"/>
                  </a:lnTo>
                  <a:lnTo>
                    <a:pt x="9570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DAE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48639" y="1371600"/>
              <a:ext cx="9570720" cy="9525"/>
            </a:xfrm>
            <a:custGeom>
              <a:avLst/>
              <a:gdLst/>
              <a:ahLst/>
              <a:cxnLst/>
              <a:rect l="l" t="t" r="r" b="b"/>
              <a:pathLst>
                <a:path w="9570720" h="9525">
                  <a:moveTo>
                    <a:pt x="0" y="9143"/>
                  </a:moveTo>
                  <a:lnTo>
                    <a:pt x="9570720" y="9143"/>
                  </a:lnTo>
                  <a:lnTo>
                    <a:pt x="9570720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9DAD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48639" y="1380744"/>
              <a:ext cx="9570720" cy="18415"/>
            </a:xfrm>
            <a:custGeom>
              <a:avLst/>
              <a:gdLst/>
              <a:ahLst/>
              <a:cxnLst/>
              <a:rect l="l" t="t" r="r" b="b"/>
              <a:pathLst>
                <a:path w="9570720" h="18415">
                  <a:moveTo>
                    <a:pt x="0" y="18287"/>
                  </a:moveTo>
                  <a:lnTo>
                    <a:pt x="9570720" y="18287"/>
                  </a:lnTo>
                  <a:lnTo>
                    <a:pt x="9570720" y="0"/>
                  </a:lnTo>
                  <a:lnTo>
                    <a:pt x="0" y="0"/>
                  </a:lnTo>
                  <a:lnTo>
                    <a:pt x="0" y="18287"/>
                  </a:lnTo>
                  <a:close/>
                </a:path>
              </a:pathLst>
            </a:custGeom>
            <a:solidFill>
              <a:srgbClr val="9CAD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48639" y="1399032"/>
              <a:ext cx="9570720" cy="6350"/>
            </a:xfrm>
            <a:custGeom>
              <a:avLst/>
              <a:gdLst/>
              <a:ahLst/>
              <a:cxnLst/>
              <a:rect l="l" t="t" r="r" b="b"/>
              <a:pathLst>
                <a:path w="9570720" h="6350">
                  <a:moveTo>
                    <a:pt x="0" y="6095"/>
                  </a:moveTo>
                  <a:lnTo>
                    <a:pt x="9570719" y="6095"/>
                  </a:lnTo>
                  <a:lnTo>
                    <a:pt x="9570720" y="0"/>
                  </a:lnTo>
                  <a:lnTo>
                    <a:pt x="0" y="0"/>
                  </a:lnTo>
                  <a:lnTo>
                    <a:pt x="0" y="6095"/>
                  </a:lnTo>
                  <a:close/>
                </a:path>
              </a:pathLst>
            </a:custGeom>
            <a:solidFill>
              <a:srgbClr val="9BAC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48639" y="1405128"/>
              <a:ext cx="9570720" cy="7620"/>
            </a:xfrm>
            <a:custGeom>
              <a:avLst/>
              <a:gdLst/>
              <a:ahLst/>
              <a:cxnLst/>
              <a:rect l="l" t="t" r="r" b="b"/>
              <a:pathLst>
                <a:path w="9570720" h="7619">
                  <a:moveTo>
                    <a:pt x="0" y="7619"/>
                  </a:moveTo>
                  <a:lnTo>
                    <a:pt x="9570720" y="7619"/>
                  </a:lnTo>
                  <a:lnTo>
                    <a:pt x="9570720" y="0"/>
                  </a:lnTo>
                  <a:lnTo>
                    <a:pt x="0" y="0"/>
                  </a:lnTo>
                  <a:lnTo>
                    <a:pt x="0" y="7619"/>
                  </a:lnTo>
                  <a:close/>
                </a:path>
              </a:pathLst>
            </a:custGeom>
            <a:solidFill>
              <a:srgbClr val="9BAC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48639" y="1412748"/>
              <a:ext cx="9570720" cy="18415"/>
            </a:xfrm>
            <a:custGeom>
              <a:avLst/>
              <a:gdLst/>
              <a:ahLst/>
              <a:cxnLst/>
              <a:rect l="l" t="t" r="r" b="b"/>
              <a:pathLst>
                <a:path w="9570720" h="18415">
                  <a:moveTo>
                    <a:pt x="0" y="18287"/>
                  </a:moveTo>
                  <a:lnTo>
                    <a:pt x="9570720" y="18287"/>
                  </a:lnTo>
                  <a:lnTo>
                    <a:pt x="9570720" y="0"/>
                  </a:lnTo>
                  <a:lnTo>
                    <a:pt x="0" y="0"/>
                  </a:lnTo>
                  <a:lnTo>
                    <a:pt x="0" y="18287"/>
                  </a:lnTo>
                  <a:close/>
                </a:path>
              </a:pathLst>
            </a:custGeom>
            <a:solidFill>
              <a:srgbClr val="9AAB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48639" y="1431036"/>
              <a:ext cx="9570720" cy="15240"/>
            </a:xfrm>
            <a:custGeom>
              <a:avLst/>
              <a:gdLst/>
              <a:ahLst/>
              <a:cxnLst/>
              <a:rect l="l" t="t" r="r" b="b"/>
              <a:pathLst>
                <a:path w="9570720" h="15240">
                  <a:moveTo>
                    <a:pt x="0" y="0"/>
                  </a:moveTo>
                  <a:lnTo>
                    <a:pt x="0" y="15239"/>
                  </a:lnTo>
                  <a:lnTo>
                    <a:pt x="9570720" y="15239"/>
                  </a:lnTo>
                  <a:lnTo>
                    <a:pt x="9570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AA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48639" y="1446276"/>
              <a:ext cx="9570720" cy="15240"/>
            </a:xfrm>
            <a:custGeom>
              <a:avLst/>
              <a:gdLst/>
              <a:ahLst/>
              <a:cxnLst/>
              <a:rect l="l" t="t" r="r" b="b"/>
              <a:pathLst>
                <a:path w="9570720" h="15240">
                  <a:moveTo>
                    <a:pt x="0" y="0"/>
                  </a:moveTo>
                  <a:lnTo>
                    <a:pt x="0" y="15240"/>
                  </a:lnTo>
                  <a:lnTo>
                    <a:pt x="9570720" y="15240"/>
                  </a:lnTo>
                  <a:lnTo>
                    <a:pt x="9570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8A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48639" y="1461516"/>
              <a:ext cx="9570720" cy="10795"/>
            </a:xfrm>
            <a:custGeom>
              <a:avLst/>
              <a:gdLst/>
              <a:ahLst/>
              <a:cxnLst/>
              <a:rect l="l" t="t" r="r" b="b"/>
              <a:pathLst>
                <a:path w="9570720" h="10794">
                  <a:moveTo>
                    <a:pt x="0" y="0"/>
                  </a:moveTo>
                  <a:lnTo>
                    <a:pt x="0" y="10667"/>
                  </a:lnTo>
                  <a:lnTo>
                    <a:pt x="9570720" y="10667"/>
                  </a:lnTo>
                  <a:lnTo>
                    <a:pt x="9570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A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48639" y="1472184"/>
              <a:ext cx="9570720" cy="9525"/>
            </a:xfrm>
            <a:custGeom>
              <a:avLst/>
              <a:gdLst/>
              <a:ahLst/>
              <a:cxnLst/>
              <a:rect l="l" t="t" r="r" b="b"/>
              <a:pathLst>
                <a:path w="9570720" h="9525">
                  <a:moveTo>
                    <a:pt x="0" y="9143"/>
                  </a:moveTo>
                  <a:lnTo>
                    <a:pt x="9570720" y="9143"/>
                  </a:lnTo>
                  <a:lnTo>
                    <a:pt x="9570720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96A8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48639" y="1481328"/>
              <a:ext cx="9570720" cy="15240"/>
            </a:xfrm>
            <a:custGeom>
              <a:avLst/>
              <a:gdLst/>
              <a:ahLst/>
              <a:cxnLst/>
              <a:rect l="l" t="t" r="r" b="b"/>
              <a:pathLst>
                <a:path w="9570720" h="15240">
                  <a:moveTo>
                    <a:pt x="0" y="0"/>
                  </a:moveTo>
                  <a:lnTo>
                    <a:pt x="0" y="15239"/>
                  </a:lnTo>
                  <a:lnTo>
                    <a:pt x="9570720" y="15239"/>
                  </a:lnTo>
                  <a:lnTo>
                    <a:pt x="9570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A8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48639" y="1496568"/>
              <a:ext cx="9570720" cy="9525"/>
            </a:xfrm>
            <a:custGeom>
              <a:avLst/>
              <a:gdLst/>
              <a:ahLst/>
              <a:cxnLst/>
              <a:rect l="l" t="t" r="r" b="b"/>
              <a:pathLst>
                <a:path w="9570720" h="9525">
                  <a:moveTo>
                    <a:pt x="0" y="0"/>
                  </a:moveTo>
                  <a:lnTo>
                    <a:pt x="0" y="9144"/>
                  </a:lnTo>
                  <a:lnTo>
                    <a:pt x="9570720" y="9144"/>
                  </a:lnTo>
                  <a:lnTo>
                    <a:pt x="9570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A7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48639" y="1505712"/>
              <a:ext cx="9570720" cy="6350"/>
            </a:xfrm>
            <a:custGeom>
              <a:avLst/>
              <a:gdLst/>
              <a:ahLst/>
              <a:cxnLst/>
              <a:rect l="l" t="t" r="r" b="b"/>
              <a:pathLst>
                <a:path w="9570720" h="6350">
                  <a:moveTo>
                    <a:pt x="0" y="0"/>
                  </a:moveTo>
                  <a:lnTo>
                    <a:pt x="0" y="6095"/>
                  </a:lnTo>
                  <a:lnTo>
                    <a:pt x="9570720" y="6095"/>
                  </a:lnTo>
                  <a:lnTo>
                    <a:pt x="9570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A7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48639" y="1511808"/>
              <a:ext cx="9570720" cy="17145"/>
            </a:xfrm>
            <a:custGeom>
              <a:avLst/>
              <a:gdLst/>
              <a:ahLst/>
              <a:cxnLst/>
              <a:rect l="l" t="t" r="r" b="b"/>
              <a:pathLst>
                <a:path w="9570720" h="17144">
                  <a:moveTo>
                    <a:pt x="0" y="0"/>
                  </a:moveTo>
                  <a:lnTo>
                    <a:pt x="0" y="16763"/>
                  </a:lnTo>
                  <a:lnTo>
                    <a:pt x="9570720" y="16763"/>
                  </a:lnTo>
                  <a:lnTo>
                    <a:pt x="9570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3A6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48639" y="1528572"/>
              <a:ext cx="9570720" cy="9525"/>
            </a:xfrm>
            <a:custGeom>
              <a:avLst/>
              <a:gdLst/>
              <a:ahLst/>
              <a:cxnLst/>
              <a:rect l="l" t="t" r="r" b="b"/>
              <a:pathLst>
                <a:path w="9570720" h="9525">
                  <a:moveTo>
                    <a:pt x="0" y="0"/>
                  </a:moveTo>
                  <a:lnTo>
                    <a:pt x="0" y="9144"/>
                  </a:lnTo>
                  <a:lnTo>
                    <a:pt x="9570720" y="9144"/>
                  </a:lnTo>
                  <a:lnTo>
                    <a:pt x="9570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A6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48639" y="1537716"/>
              <a:ext cx="9570720" cy="6350"/>
            </a:xfrm>
            <a:custGeom>
              <a:avLst/>
              <a:gdLst/>
              <a:ahLst/>
              <a:cxnLst/>
              <a:rect l="l" t="t" r="r" b="b"/>
              <a:pathLst>
                <a:path w="9570720" h="6350">
                  <a:moveTo>
                    <a:pt x="0" y="0"/>
                  </a:moveTo>
                  <a:lnTo>
                    <a:pt x="0" y="6096"/>
                  </a:lnTo>
                  <a:lnTo>
                    <a:pt x="9570719" y="6096"/>
                  </a:lnTo>
                  <a:lnTo>
                    <a:pt x="9570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A5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48639" y="1543812"/>
              <a:ext cx="9570720" cy="15240"/>
            </a:xfrm>
            <a:custGeom>
              <a:avLst/>
              <a:gdLst/>
              <a:ahLst/>
              <a:cxnLst/>
              <a:rect l="l" t="t" r="r" b="b"/>
              <a:pathLst>
                <a:path w="9570720" h="15240">
                  <a:moveTo>
                    <a:pt x="0" y="0"/>
                  </a:moveTo>
                  <a:lnTo>
                    <a:pt x="0" y="15239"/>
                  </a:lnTo>
                  <a:lnTo>
                    <a:pt x="9570720" y="15239"/>
                  </a:lnTo>
                  <a:lnTo>
                    <a:pt x="9570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A5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48639" y="1559052"/>
              <a:ext cx="9570720" cy="3175"/>
            </a:xfrm>
            <a:custGeom>
              <a:avLst/>
              <a:gdLst/>
              <a:ahLst/>
              <a:cxnLst/>
              <a:rect l="l" t="t" r="r" b="b"/>
              <a:pathLst>
                <a:path w="9570720" h="3175">
                  <a:moveTo>
                    <a:pt x="0" y="0"/>
                  </a:moveTo>
                  <a:lnTo>
                    <a:pt x="0" y="3048"/>
                  </a:lnTo>
                  <a:lnTo>
                    <a:pt x="9570720" y="3048"/>
                  </a:lnTo>
                  <a:lnTo>
                    <a:pt x="9570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A5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48639" y="1562100"/>
              <a:ext cx="9570720" cy="7620"/>
            </a:xfrm>
            <a:custGeom>
              <a:avLst/>
              <a:gdLst/>
              <a:ahLst/>
              <a:cxnLst/>
              <a:rect l="l" t="t" r="r" b="b"/>
              <a:pathLst>
                <a:path w="9570720" h="7619">
                  <a:moveTo>
                    <a:pt x="0" y="0"/>
                  </a:moveTo>
                  <a:lnTo>
                    <a:pt x="0" y="7620"/>
                  </a:lnTo>
                  <a:lnTo>
                    <a:pt x="9570719" y="7620"/>
                  </a:lnTo>
                  <a:lnTo>
                    <a:pt x="9570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A4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48639" y="1569720"/>
              <a:ext cx="9570720" cy="6350"/>
            </a:xfrm>
            <a:custGeom>
              <a:avLst/>
              <a:gdLst/>
              <a:ahLst/>
              <a:cxnLst/>
              <a:rect l="l" t="t" r="r" b="b"/>
              <a:pathLst>
                <a:path w="9570720" h="6350">
                  <a:moveTo>
                    <a:pt x="0" y="0"/>
                  </a:moveTo>
                  <a:lnTo>
                    <a:pt x="0" y="6095"/>
                  </a:lnTo>
                  <a:lnTo>
                    <a:pt x="9570719" y="6095"/>
                  </a:lnTo>
                  <a:lnTo>
                    <a:pt x="9570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A4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48639" y="1575816"/>
              <a:ext cx="9570720" cy="3175"/>
            </a:xfrm>
            <a:custGeom>
              <a:avLst/>
              <a:gdLst/>
              <a:ahLst/>
              <a:cxnLst/>
              <a:rect l="l" t="t" r="r" b="b"/>
              <a:pathLst>
                <a:path w="9570720" h="3175">
                  <a:moveTo>
                    <a:pt x="0" y="0"/>
                  </a:moveTo>
                  <a:lnTo>
                    <a:pt x="0" y="3047"/>
                  </a:lnTo>
                  <a:lnTo>
                    <a:pt x="9570720" y="3047"/>
                  </a:lnTo>
                  <a:lnTo>
                    <a:pt x="9570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A3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48639" y="1578864"/>
              <a:ext cx="9570720" cy="15240"/>
            </a:xfrm>
            <a:custGeom>
              <a:avLst/>
              <a:gdLst/>
              <a:ahLst/>
              <a:cxnLst/>
              <a:rect l="l" t="t" r="r" b="b"/>
              <a:pathLst>
                <a:path w="9570720" h="15240">
                  <a:moveTo>
                    <a:pt x="0" y="0"/>
                  </a:moveTo>
                  <a:lnTo>
                    <a:pt x="0" y="15240"/>
                  </a:lnTo>
                  <a:lnTo>
                    <a:pt x="9570720" y="15240"/>
                  </a:lnTo>
                  <a:lnTo>
                    <a:pt x="9570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A3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48639" y="1594104"/>
              <a:ext cx="9570720" cy="18415"/>
            </a:xfrm>
            <a:custGeom>
              <a:avLst/>
              <a:gdLst/>
              <a:ahLst/>
              <a:cxnLst/>
              <a:rect l="l" t="t" r="r" b="b"/>
              <a:pathLst>
                <a:path w="9570720" h="18415">
                  <a:moveTo>
                    <a:pt x="0" y="0"/>
                  </a:moveTo>
                  <a:lnTo>
                    <a:pt x="0" y="18287"/>
                  </a:lnTo>
                  <a:lnTo>
                    <a:pt x="9570720" y="18287"/>
                  </a:lnTo>
                  <a:lnTo>
                    <a:pt x="9570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DA2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48639" y="1612392"/>
              <a:ext cx="9570720" cy="10795"/>
            </a:xfrm>
            <a:custGeom>
              <a:avLst/>
              <a:gdLst/>
              <a:ahLst/>
              <a:cxnLst/>
              <a:rect l="l" t="t" r="r" b="b"/>
              <a:pathLst>
                <a:path w="9570720" h="10794">
                  <a:moveTo>
                    <a:pt x="0" y="0"/>
                  </a:moveTo>
                  <a:lnTo>
                    <a:pt x="0" y="10667"/>
                  </a:lnTo>
                  <a:lnTo>
                    <a:pt x="9570720" y="10667"/>
                  </a:lnTo>
                  <a:lnTo>
                    <a:pt x="9570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A1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48639" y="1623060"/>
              <a:ext cx="9570720" cy="12700"/>
            </a:xfrm>
            <a:custGeom>
              <a:avLst/>
              <a:gdLst/>
              <a:ahLst/>
              <a:cxnLst/>
              <a:rect l="l" t="t" r="r" b="b"/>
              <a:pathLst>
                <a:path w="9570720" h="12700">
                  <a:moveTo>
                    <a:pt x="0" y="0"/>
                  </a:moveTo>
                  <a:lnTo>
                    <a:pt x="0" y="12191"/>
                  </a:lnTo>
                  <a:lnTo>
                    <a:pt x="9570720" y="12191"/>
                  </a:lnTo>
                  <a:lnTo>
                    <a:pt x="9570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BA1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48639" y="1635252"/>
              <a:ext cx="9570720" cy="12700"/>
            </a:xfrm>
            <a:custGeom>
              <a:avLst/>
              <a:gdLst/>
              <a:ahLst/>
              <a:cxnLst/>
              <a:rect l="l" t="t" r="r" b="b"/>
              <a:pathLst>
                <a:path w="9570720" h="12700">
                  <a:moveTo>
                    <a:pt x="0" y="12192"/>
                  </a:moveTo>
                  <a:lnTo>
                    <a:pt x="9570720" y="12192"/>
                  </a:lnTo>
                  <a:lnTo>
                    <a:pt x="9570720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8AA0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48639" y="1647444"/>
              <a:ext cx="9570720" cy="12700"/>
            </a:xfrm>
            <a:custGeom>
              <a:avLst/>
              <a:gdLst/>
              <a:ahLst/>
              <a:cxnLst/>
              <a:rect l="l" t="t" r="r" b="b"/>
              <a:pathLst>
                <a:path w="9570720" h="12700">
                  <a:moveTo>
                    <a:pt x="0" y="12191"/>
                  </a:moveTo>
                  <a:lnTo>
                    <a:pt x="9570720" y="12191"/>
                  </a:lnTo>
                  <a:lnTo>
                    <a:pt x="9570720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89A0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48639" y="1659636"/>
              <a:ext cx="9570720" cy="17145"/>
            </a:xfrm>
            <a:custGeom>
              <a:avLst/>
              <a:gdLst/>
              <a:ahLst/>
              <a:cxnLst/>
              <a:rect l="l" t="t" r="r" b="b"/>
              <a:pathLst>
                <a:path w="9570720" h="17144">
                  <a:moveTo>
                    <a:pt x="0" y="0"/>
                  </a:moveTo>
                  <a:lnTo>
                    <a:pt x="0" y="16763"/>
                  </a:lnTo>
                  <a:lnTo>
                    <a:pt x="9570720" y="16763"/>
                  </a:lnTo>
                  <a:lnTo>
                    <a:pt x="9570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9F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48639" y="1676400"/>
              <a:ext cx="9570720" cy="7620"/>
            </a:xfrm>
            <a:custGeom>
              <a:avLst/>
              <a:gdLst/>
              <a:ahLst/>
              <a:cxnLst/>
              <a:rect l="l" t="t" r="r" b="b"/>
              <a:pathLst>
                <a:path w="9570720" h="7619">
                  <a:moveTo>
                    <a:pt x="0" y="7619"/>
                  </a:moveTo>
                  <a:lnTo>
                    <a:pt x="9570720" y="7619"/>
                  </a:lnTo>
                  <a:lnTo>
                    <a:pt x="9570720" y="0"/>
                  </a:lnTo>
                  <a:lnTo>
                    <a:pt x="0" y="0"/>
                  </a:lnTo>
                  <a:lnTo>
                    <a:pt x="0" y="7619"/>
                  </a:lnTo>
                  <a:close/>
                </a:path>
              </a:pathLst>
            </a:custGeom>
            <a:solidFill>
              <a:srgbClr val="879E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548639" y="1158240"/>
              <a:ext cx="9569450" cy="524510"/>
            </a:xfrm>
            <a:custGeom>
              <a:avLst/>
              <a:gdLst/>
              <a:ahLst/>
              <a:cxnLst/>
              <a:rect l="l" t="t" r="r" b="b"/>
              <a:pathLst>
                <a:path w="9569450" h="524510">
                  <a:moveTo>
                    <a:pt x="0" y="0"/>
                  </a:moveTo>
                  <a:lnTo>
                    <a:pt x="9569196" y="0"/>
                  </a:lnTo>
                  <a:lnTo>
                    <a:pt x="9569196" y="524256"/>
                  </a:lnTo>
                  <a:lnTo>
                    <a:pt x="0" y="524256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7699" y="1260348"/>
              <a:ext cx="1303020" cy="275843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84831" y="1254252"/>
              <a:ext cx="1799798" cy="281939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12691" y="1248156"/>
              <a:ext cx="1211580" cy="356616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5335524" y="1269491"/>
              <a:ext cx="596265" cy="266700"/>
            </a:xfrm>
            <a:custGeom>
              <a:avLst/>
              <a:gdLst/>
              <a:ahLst/>
              <a:cxnLst/>
              <a:rect l="l" t="t" r="r" b="b"/>
              <a:pathLst>
                <a:path w="596264" h="266700">
                  <a:moveTo>
                    <a:pt x="192024" y="179832"/>
                  </a:moveTo>
                  <a:lnTo>
                    <a:pt x="190500" y="175260"/>
                  </a:lnTo>
                  <a:lnTo>
                    <a:pt x="187452" y="169164"/>
                  </a:lnTo>
                  <a:lnTo>
                    <a:pt x="185928" y="167640"/>
                  </a:lnTo>
                  <a:lnTo>
                    <a:pt x="160020" y="167640"/>
                  </a:lnTo>
                  <a:lnTo>
                    <a:pt x="160020" y="48768"/>
                  </a:lnTo>
                  <a:lnTo>
                    <a:pt x="160020" y="9144"/>
                  </a:lnTo>
                  <a:lnTo>
                    <a:pt x="156972" y="6096"/>
                  </a:lnTo>
                  <a:lnTo>
                    <a:pt x="155448" y="6096"/>
                  </a:lnTo>
                  <a:lnTo>
                    <a:pt x="152400" y="4572"/>
                  </a:lnTo>
                  <a:lnTo>
                    <a:pt x="149352" y="4572"/>
                  </a:lnTo>
                  <a:lnTo>
                    <a:pt x="146304" y="3048"/>
                  </a:lnTo>
                  <a:lnTo>
                    <a:pt x="109728" y="3048"/>
                  </a:lnTo>
                  <a:lnTo>
                    <a:pt x="109728" y="48768"/>
                  </a:lnTo>
                  <a:lnTo>
                    <a:pt x="109728" y="167640"/>
                  </a:lnTo>
                  <a:lnTo>
                    <a:pt x="41148" y="167640"/>
                  </a:lnTo>
                  <a:lnTo>
                    <a:pt x="109728" y="48768"/>
                  </a:lnTo>
                  <a:lnTo>
                    <a:pt x="109728" y="3048"/>
                  </a:lnTo>
                  <a:lnTo>
                    <a:pt x="103632" y="3048"/>
                  </a:lnTo>
                  <a:lnTo>
                    <a:pt x="99060" y="4572"/>
                  </a:lnTo>
                  <a:lnTo>
                    <a:pt x="94488" y="4572"/>
                  </a:lnTo>
                  <a:lnTo>
                    <a:pt x="91440" y="6096"/>
                  </a:lnTo>
                  <a:lnTo>
                    <a:pt x="89916" y="6096"/>
                  </a:lnTo>
                  <a:lnTo>
                    <a:pt x="86868" y="9144"/>
                  </a:lnTo>
                  <a:lnTo>
                    <a:pt x="6096" y="150876"/>
                  </a:lnTo>
                  <a:lnTo>
                    <a:pt x="4572" y="153924"/>
                  </a:lnTo>
                  <a:lnTo>
                    <a:pt x="4572" y="156972"/>
                  </a:lnTo>
                  <a:lnTo>
                    <a:pt x="3048" y="158496"/>
                  </a:lnTo>
                  <a:lnTo>
                    <a:pt x="1524" y="161544"/>
                  </a:lnTo>
                  <a:lnTo>
                    <a:pt x="1524" y="166116"/>
                  </a:lnTo>
                  <a:lnTo>
                    <a:pt x="0" y="169164"/>
                  </a:lnTo>
                  <a:lnTo>
                    <a:pt x="0" y="198120"/>
                  </a:lnTo>
                  <a:lnTo>
                    <a:pt x="1524" y="201168"/>
                  </a:lnTo>
                  <a:lnTo>
                    <a:pt x="1524" y="202692"/>
                  </a:lnTo>
                  <a:lnTo>
                    <a:pt x="3048" y="205740"/>
                  </a:lnTo>
                  <a:lnTo>
                    <a:pt x="3048" y="207264"/>
                  </a:lnTo>
                  <a:lnTo>
                    <a:pt x="4572" y="207264"/>
                  </a:lnTo>
                  <a:lnTo>
                    <a:pt x="6096" y="208788"/>
                  </a:lnTo>
                  <a:lnTo>
                    <a:pt x="109728" y="208788"/>
                  </a:lnTo>
                  <a:lnTo>
                    <a:pt x="109728" y="257556"/>
                  </a:lnTo>
                  <a:lnTo>
                    <a:pt x="111252" y="257556"/>
                  </a:lnTo>
                  <a:lnTo>
                    <a:pt x="111252" y="259080"/>
                  </a:lnTo>
                  <a:lnTo>
                    <a:pt x="112776" y="260604"/>
                  </a:lnTo>
                  <a:lnTo>
                    <a:pt x="115824" y="262128"/>
                  </a:lnTo>
                  <a:lnTo>
                    <a:pt x="120396" y="262128"/>
                  </a:lnTo>
                  <a:lnTo>
                    <a:pt x="123444" y="263652"/>
                  </a:lnTo>
                  <a:lnTo>
                    <a:pt x="147828" y="263652"/>
                  </a:lnTo>
                  <a:lnTo>
                    <a:pt x="150876" y="262128"/>
                  </a:lnTo>
                  <a:lnTo>
                    <a:pt x="155448" y="262128"/>
                  </a:lnTo>
                  <a:lnTo>
                    <a:pt x="156972" y="260604"/>
                  </a:lnTo>
                  <a:lnTo>
                    <a:pt x="158496" y="260604"/>
                  </a:lnTo>
                  <a:lnTo>
                    <a:pt x="160020" y="259080"/>
                  </a:lnTo>
                  <a:lnTo>
                    <a:pt x="160020" y="208788"/>
                  </a:lnTo>
                  <a:lnTo>
                    <a:pt x="185928" y="208788"/>
                  </a:lnTo>
                  <a:lnTo>
                    <a:pt x="187452" y="207264"/>
                  </a:lnTo>
                  <a:lnTo>
                    <a:pt x="188976" y="204216"/>
                  </a:lnTo>
                  <a:lnTo>
                    <a:pt x="192024" y="195072"/>
                  </a:lnTo>
                  <a:lnTo>
                    <a:pt x="192024" y="179832"/>
                  </a:lnTo>
                  <a:close/>
                </a:path>
                <a:path w="596264" h="266700">
                  <a:moveTo>
                    <a:pt x="391642" y="126492"/>
                  </a:moveTo>
                  <a:lnTo>
                    <a:pt x="390144" y="88392"/>
                  </a:lnTo>
                  <a:lnTo>
                    <a:pt x="384048" y="59436"/>
                  </a:lnTo>
                  <a:lnTo>
                    <a:pt x="382612" y="52844"/>
                  </a:lnTo>
                  <a:lnTo>
                    <a:pt x="362686" y="19837"/>
                  </a:lnTo>
                  <a:lnTo>
                    <a:pt x="339852" y="4826"/>
                  </a:lnTo>
                  <a:lnTo>
                    <a:pt x="339852" y="114300"/>
                  </a:lnTo>
                  <a:lnTo>
                    <a:pt x="333756" y="118872"/>
                  </a:lnTo>
                  <a:lnTo>
                    <a:pt x="327660" y="121920"/>
                  </a:lnTo>
                  <a:lnTo>
                    <a:pt x="321564" y="123444"/>
                  </a:lnTo>
                  <a:lnTo>
                    <a:pt x="313944" y="126492"/>
                  </a:lnTo>
                  <a:lnTo>
                    <a:pt x="288036" y="126492"/>
                  </a:lnTo>
                  <a:lnTo>
                    <a:pt x="278892" y="123444"/>
                  </a:lnTo>
                  <a:lnTo>
                    <a:pt x="272796" y="117348"/>
                  </a:lnTo>
                  <a:lnTo>
                    <a:pt x="269748" y="112776"/>
                  </a:lnTo>
                  <a:lnTo>
                    <a:pt x="266700" y="103632"/>
                  </a:lnTo>
                  <a:lnTo>
                    <a:pt x="265176" y="97536"/>
                  </a:lnTo>
                  <a:lnTo>
                    <a:pt x="265176" y="71628"/>
                  </a:lnTo>
                  <a:lnTo>
                    <a:pt x="266700" y="67056"/>
                  </a:lnTo>
                  <a:lnTo>
                    <a:pt x="268224" y="60960"/>
                  </a:lnTo>
                  <a:lnTo>
                    <a:pt x="271272" y="56388"/>
                  </a:lnTo>
                  <a:lnTo>
                    <a:pt x="272796" y="51816"/>
                  </a:lnTo>
                  <a:lnTo>
                    <a:pt x="275844" y="48768"/>
                  </a:lnTo>
                  <a:lnTo>
                    <a:pt x="284988" y="42672"/>
                  </a:lnTo>
                  <a:lnTo>
                    <a:pt x="294132" y="39624"/>
                  </a:lnTo>
                  <a:lnTo>
                    <a:pt x="307848" y="39624"/>
                  </a:lnTo>
                  <a:lnTo>
                    <a:pt x="312420" y="41148"/>
                  </a:lnTo>
                  <a:lnTo>
                    <a:pt x="318516" y="42672"/>
                  </a:lnTo>
                  <a:lnTo>
                    <a:pt x="336804" y="79273"/>
                  </a:lnTo>
                  <a:lnTo>
                    <a:pt x="339852" y="114300"/>
                  </a:lnTo>
                  <a:lnTo>
                    <a:pt x="339852" y="4826"/>
                  </a:lnTo>
                  <a:lnTo>
                    <a:pt x="303276" y="0"/>
                  </a:lnTo>
                  <a:lnTo>
                    <a:pt x="293027" y="317"/>
                  </a:lnTo>
                  <a:lnTo>
                    <a:pt x="248983" y="14097"/>
                  </a:lnTo>
                  <a:lnTo>
                    <a:pt x="222288" y="45389"/>
                  </a:lnTo>
                  <a:lnTo>
                    <a:pt x="213360" y="88392"/>
                  </a:lnTo>
                  <a:lnTo>
                    <a:pt x="213563" y="95059"/>
                  </a:lnTo>
                  <a:lnTo>
                    <a:pt x="222313" y="134683"/>
                  </a:lnTo>
                  <a:lnTo>
                    <a:pt x="252984" y="161544"/>
                  </a:lnTo>
                  <a:lnTo>
                    <a:pt x="288036" y="167640"/>
                  </a:lnTo>
                  <a:lnTo>
                    <a:pt x="296646" y="167360"/>
                  </a:lnTo>
                  <a:lnTo>
                    <a:pt x="333756" y="156972"/>
                  </a:lnTo>
                  <a:lnTo>
                    <a:pt x="339852" y="152400"/>
                  </a:lnTo>
                  <a:lnTo>
                    <a:pt x="339585" y="160147"/>
                  </a:lnTo>
                  <a:lnTo>
                    <a:pt x="330708" y="198120"/>
                  </a:lnTo>
                  <a:lnTo>
                    <a:pt x="326136" y="204216"/>
                  </a:lnTo>
                  <a:lnTo>
                    <a:pt x="321564" y="211836"/>
                  </a:lnTo>
                  <a:lnTo>
                    <a:pt x="278892" y="227076"/>
                  </a:lnTo>
                  <a:lnTo>
                    <a:pt x="272796" y="227076"/>
                  </a:lnTo>
                  <a:lnTo>
                    <a:pt x="266700" y="225552"/>
                  </a:lnTo>
                  <a:lnTo>
                    <a:pt x="260604" y="225552"/>
                  </a:lnTo>
                  <a:lnTo>
                    <a:pt x="251460" y="222504"/>
                  </a:lnTo>
                  <a:lnTo>
                    <a:pt x="246888" y="222504"/>
                  </a:lnTo>
                  <a:lnTo>
                    <a:pt x="242316" y="220980"/>
                  </a:lnTo>
                  <a:lnTo>
                    <a:pt x="239268" y="219456"/>
                  </a:lnTo>
                  <a:lnTo>
                    <a:pt x="236220" y="219456"/>
                  </a:lnTo>
                  <a:lnTo>
                    <a:pt x="233172" y="217932"/>
                  </a:lnTo>
                  <a:lnTo>
                    <a:pt x="225552" y="217932"/>
                  </a:lnTo>
                  <a:lnTo>
                    <a:pt x="225552" y="219456"/>
                  </a:lnTo>
                  <a:lnTo>
                    <a:pt x="224028" y="220980"/>
                  </a:lnTo>
                  <a:lnTo>
                    <a:pt x="224028" y="222504"/>
                  </a:lnTo>
                  <a:lnTo>
                    <a:pt x="222504" y="224028"/>
                  </a:lnTo>
                  <a:lnTo>
                    <a:pt x="222504" y="246888"/>
                  </a:lnTo>
                  <a:lnTo>
                    <a:pt x="224002" y="248399"/>
                  </a:lnTo>
                  <a:lnTo>
                    <a:pt x="224028" y="251460"/>
                  </a:lnTo>
                  <a:lnTo>
                    <a:pt x="230124" y="257556"/>
                  </a:lnTo>
                  <a:lnTo>
                    <a:pt x="234696" y="259080"/>
                  </a:lnTo>
                  <a:lnTo>
                    <a:pt x="240792" y="262128"/>
                  </a:lnTo>
                  <a:lnTo>
                    <a:pt x="245364" y="262128"/>
                  </a:lnTo>
                  <a:lnTo>
                    <a:pt x="249936" y="263652"/>
                  </a:lnTo>
                  <a:lnTo>
                    <a:pt x="256032" y="265176"/>
                  </a:lnTo>
                  <a:lnTo>
                    <a:pt x="262128" y="265176"/>
                  </a:lnTo>
                  <a:lnTo>
                    <a:pt x="266700" y="266700"/>
                  </a:lnTo>
                  <a:lnTo>
                    <a:pt x="278892" y="266700"/>
                  </a:lnTo>
                  <a:lnTo>
                    <a:pt x="290245" y="266395"/>
                  </a:lnTo>
                  <a:lnTo>
                    <a:pt x="328866" y="256921"/>
                  </a:lnTo>
                  <a:lnTo>
                    <a:pt x="362331" y="231457"/>
                  </a:lnTo>
                  <a:lnTo>
                    <a:pt x="365531" y="227076"/>
                  </a:lnTo>
                  <a:lnTo>
                    <a:pt x="367233" y="224777"/>
                  </a:lnTo>
                  <a:lnTo>
                    <a:pt x="384048" y="187452"/>
                  </a:lnTo>
                  <a:lnTo>
                    <a:pt x="390309" y="152400"/>
                  </a:lnTo>
                  <a:lnTo>
                    <a:pt x="391020" y="145923"/>
                  </a:lnTo>
                  <a:lnTo>
                    <a:pt x="391477" y="137922"/>
                  </a:lnTo>
                  <a:lnTo>
                    <a:pt x="391541" y="134683"/>
                  </a:lnTo>
                  <a:lnTo>
                    <a:pt x="391642" y="126492"/>
                  </a:lnTo>
                  <a:close/>
                </a:path>
                <a:path w="596264" h="266700">
                  <a:moveTo>
                    <a:pt x="595884" y="178308"/>
                  </a:moveTo>
                  <a:lnTo>
                    <a:pt x="586943" y="139496"/>
                  </a:lnTo>
                  <a:lnTo>
                    <a:pt x="553300" y="110782"/>
                  </a:lnTo>
                  <a:lnTo>
                    <a:pt x="509016" y="103632"/>
                  </a:lnTo>
                  <a:lnTo>
                    <a:pt x="480060" y="103632"/>
                  </a:lnTo>
                  <a:lnTo>
                    <a:pt x="480060" y="48768"/>
                  </a:lnTo>
                  <a:lnTo>
                    <a:pt x="574548" y="48768"/>
                  </a:lnTo>
                  <a:lnTo>
                    <a:pt x="576072" y="47244"/>
                  </a:lnTo>
                  <a:lnTo>
                    <a:pt x="577596" y="44196"/>
                  </a:lnTo>
                  <a:lnTo>
                    <a:pt x="579120" y="39624"/>
                  </a:lnTo>
                  <a:lnTo>
                    <a:pt x="580644" y="33528"/>
                  </a:lnTo>
                  <a:lnTo>
                    <a:pt x="580644" y="18288"/>
                  </a:lnTo>
                  <a:lnTo>
                    <a:pt x="579120" y="15240"/>
                  </a:lnTo>
                  <a:lnTo>
                    <a:pt x="579120" y="10668"/>
                  </a:lnTo>
                  <a:lnTo>
                    <a:pt x="577596" y="9144"/>
                  </a:lnTo>
                  <a:lnTo>
                    <a:pt x="577596" y="7620"/>
                  </a:lnTo>
                  <a:lnTo>
                    <a:pt x="576072" y="6096"/>
                  </a:lnTo>
                  <a:lnTo>
                    <a:pt x="576072" y="4572"/>
                  </a:lnTo>
                  <a:lnTo>
                    <a:pt x="441960" y="4572"/>
                  </a:lnTo>
                  <a:lnTo>
                    <a:pt x="440436" y="7620"/>
                  </a:lnTo>
                  <a:lnTo>
                    <a:pt x="437388" y="10668"/>
                  </a:lnTo>
                  <a:lnTo>
                    <a:pt x="437388" y="140208"/>
                  </a:lnTo>
                  <a:lnTo>
                    <a:pt x="440436" y="143256"/>
                  </a:lnTo>
                  <a:lnTo>
                    <a:pt x="443484" y="144780"/>
                  </a:lnTo>
                  <a:lnTo>
                    <a:pt x="458724" y="144780"/>
                  </a:lnTo>
                  <a:lnTo>
                    <a:pt x="464820" y="143256"/>
                  </a:lnTo>
                  <a:lnTo>
                    <a:pt x="472440" y="143256"/>
                  </a:lnTo>
                  <a:lnTo>
                    <a:pt x="478536" y="141732"/>
                  </a:lnTo>
                  <a:lnTo>
                    <a:pt x="496824" y="141732"/>
                  </a:lnTo>
                  <a:lnTo>
                    <a:pt x="504444" y="143256"/>
                  </a:lnTo>
                  <a:lnTo>
                    <a:pt x="510540" y="144780"/>
                  </a:lnTo>
                  <a:lnTo>
                    <a:pt x="518160" y="146304"/>
                  </a:lnTo>
                  <a:lnTo>
                    <a:pt x="524256" y="149352"/>
                  </a:lnTo>
                  <a:lnTo>
                    <a:pt x="534924" y="160020"/>
                  </a:lnTo>
                  <a:lnTo>
                    <a:pt x="536448" y="166116"/>
                  </a:lnTo>
                  <a:lnTo>
                    <a:pt x="539496" y="170688"/>
                  </a:lnTo>
                  <a:lnTo>
                    <a:pt x="539496" y="196596"/>
                  </a:lnTo>
                  <a:lnTo>
                    <a:pt x="536448" y="201168"/>
                  </a:lnTo>
                  <a:lnTo>
                    <a:pt x="533400" y="207264"/>
                  </a:lnTo>
                  <a:lnTo>
                    <a:pt x="530352" y="211836"/>
                  </a:lnTo>
                  <a:lnTo>
                    <a:pt x="516636" y="220980"/>
                  </a:lnTo>
                  <a:lnTo>
                    <a:pt x="504444" y="224028"/>
                  </a:lnTo>
                  <a:lnTo>
                    <a:pt x="496824" y="225552"/>
                  </a:lnTo>
                  <a:lnTo>
                    <a:pt x="480060" y="225552"/>
                  </a:lnTo>
                  <a:lnTo>
                    <a:pt x="438912" y="213360"/>
                  </a:lnTo>
                  <a:lnTo>
                    <a:pt x="435864" y="210312"/>
                  </a:lnTo>
                  <a:lnTo>
                    <a:pt x="431292" y="210312"/>
                  </a:lnTo>
                  <a:lnTo>
                    <a:pt x="428244" y="213360"/>
                  </a:lnTo>
                  <a:lnTo>
                    <a:pt x="428244" y="216408"/>
                  </a:lnTo>
                  <a:lnTo>
                    <a:pt x="426720" y="217932"/>
                  </a:lnTo>
                  <a:lnTo>
                    <a:pt x="426720" y="245364"/>
                  </a:lnTo>
                  <a:lnTo>
                    <a:pt x="428244" y="246888"/>
                  </a:lnTo>
                  <a:lnTo>
                    <a:pt x="428244" y="249936"/>
                  </a:lnTo>
                  <a:lnTo>
                    <a:pt x="429768" y="251460"/>
                  </a:lnTo>
                  <a:lnTo>
                    <a:pt x="429768" y="252984"/>
                  </a:lnTo>
                  <a:lnTo>
                    <a:pt x="431292" y="252984"/>
                  </a:lnTo>
                  <a:lnTo>
                    <a:pt x="434340" y="256032"/>
                  </a:lnTo>
                  <a:lnTo>
                    <a:pt x="438912" y="257556"/>
                  </a:lnTo>
                  <a:lnTo>
                    <a:pt x="441960" y="259080"/>
                  </a:lnTo>
                  <a:lnTo>
                    <a:pt x="446532" y="260604"/>
                  </a:lnTo>
                  <a:lnTo>
                    <a:pt x="464820" y="265176"/>
                  </a:lnTo>
                  <a:lnTo>
                    <a:pt x="472440" y="265176"/>
                  </a:lnTo>
                  <a:lnTo>
                    <a:pt x="478536" y="266700"/>
                  </a:lnTo>
                  <a:lnTo>
                    <a:pt x="495300" y="266700"/>
                  </a:lnTo>
                  <a:lnTo>
                    <a:pt x="505790" y="266395"/>
                  </a:lnTo>
                  <a:lnTo>
                    <a:pt x="545299" y="257771"/>
                  </a:lnTo>
                  <a:lnTo>
                    <a:pt x="580072" y="231267"/>
                  </a:lnTo>
                  <a:lnTo>
                    <a:pt x="595325" y="188556"/>
                  </a:lnTo>
                  <a:lnTo>
                    <a:pt x="595884" y="1783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63995" y="1248156"/>
              <a:ext cx="896071" cy="356616"/>
            </a:xfrm>
            <a:prstGeom prst="rect">
              <a:avLst/>
            </a:prstGeom>
          </p:spPr>
        </p:pic>
      </p:grpSp>
      <p:grpSp>
        <p:nvGrpSpPr>
          <p:cNvPr id="60" name="object 60"/>
          <p:cNvGrpSpPr/>
          <p:nvPr/>
        </p:nvGrpSpPr>
        <p:grpSpPr>
          <a:xfrm>
            <a:off x="559308" y="1830324"/>
            <a:ext cx="11327892" cy="8633194"/>
            <a:chOff x="559308" y="1830324"/>
            <a:chExt cx="9578340" cy="4575175"/>
          </a:xfrm>
        </p:grpSpPr>
        <p:sp>
          <p:nvSpPr>
            <p:cNvPr id="61" name="object 61"/>
            <p:cNvSpPr/>
            <p:nvPr/>
          </p:nvSpPr>
          <p:spPr>
            <a:xfrm>
              <a:off x="563880" y="1834896"/>
              <a:ext cx="9569450" cy="4566285"/>
            </a:xfrm>
            <a:custGeom>
              <a:avLst/>
              <a:gdLst/>
              <a:ahLst/>
              <a:cxnLst/>
              <a:rect l="l" t="t" r="r" b="b"/>
              <a:pathLst>
                <a:path w="9569450" h="4566285">
                  <a:moveTo>
                    <a:pt x="0" y="0"/>
                  </a:moveTo>
                  <a:lnTo>
                    <a:pt x="9569195" y="0"/>
                  </a:lnTo>
                  <a:lnTo>
                    <a:pt x="9569195" y="4565904"/>
                  </a:lnTo>
                  <a:lnTo>
                    <a:pt x="0" y="4565904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643128" y="1950720"/>
              <a:ext cx="242570" cy="285115"/>
            </a:xfrm>
            <a:custGeom>
              <a:avLst/>
              <a:gdLst/>
              <a:ahLst/>
              <a:cxnLst/>
              <a:rect l="l" t="t" r="r" b="b"/>
              <a:pathLst>
                <a:path w="242569" h="285114">
                  <a:moveTo>
                    <a:pt x="30479" y="283464"/>
                  </a:moveTo>
                  <a:lnTo>
                    <a:pt x="4571" y="283464"/>
                  </a:lnTo>
                  <a:lnTo>
                    <a:pt x="6095" y="284988"/>
                  </a:lnTo>
                  <a:lnTo>
                    <a:pt x="27431" y="284988"/>
                  </a:lnTo>
                  <a:lnTo>
                    <a:pt x="30479" y="283464"/>
                  </a:lnTo>
                  <a:close/>
                </a:path>
                <a:path w="242569" h="285114">
                  <a:moveTo>
                    <a:pt x="237744" y="283464"/>
                  </a:moveTo>
                  <a:lnTo>
                    <a:pt x="208787" y="283464"/>
                  </a:lnTo>
                  <a:lnTo>
                    <a:pt x="211835" y="284988"/>
                  </a:lnTo>
                  <a:lnTo>
                    <a:pt x="236219" y="284988"/>
                  </a:lnTo>
                  <a:lnTo>
                    <a:pt x="237744" y="283464"/>
                  </a:lnTo>
                  <a:close/>
                </a:path>
                <a:path w="242569" h="285114">
                  <a:moveTo>
                    <a:pt x="141731" y="1524"/>
                  </a:moveTo>
                  <a:lnTo>
                    <a:pt x="100584" y="1524"/>
                  </a:lnTo>
                  <a:lnTo>
                    <a:pt x="97536" y="4572"/>
                  </a:lnTo>
                  <a:lnTo>
                    <a:pt x="97536" y="6096"/>
                  </a:lnTo>
                  <a:lnTo>
                    <a:pt x="96012" y="7620"/>
                  </a:lnTo>
                  <a:lnTo>
                    <a:pt x="1523" y="269748"/>
                  </a:lnTo>
                  <a:lnTo>
                    <a:pt x="0" y="272796"/>
                  </a:lnTo>
                  <a:lnTo>
                    <a:pt x="0" y="281940"/>
                  </a:lnTo>
                  <a:lnTo>
                    <a:pt x="1523" y="281940"/>
                  </a:lnTo>
                  <a:lnTo>
                    <a:pt x="1523" y="283464"/>
                  </a:lnTo>
                  <a:lnTo>
                    <a:pt x="33528" y="283464"/>
                  </a:lnTo>
                  <a:lnTo>
                    <a:pt x="36576" y="280416"/>
                  </a:lnTo>
                  <a:lnTo>
                    <a:pt x="36576" y="278892"/>
                  </a:lnTo>
                  <a:lnTo>
                    <a:pt x="38100" y="278892"/>
                  </a:lnTo>
                  <a:lnTo>
                    <a:pt x="38100" y="277368"/>
                  </a:lnTo>
                  <a:lnTo>
                    <a:pt x="60959" y="208788"/>
                  </a:lnTo>
                  <a:lnTo>
                    <a:pt x="218818" y="208788"/>
                  </a:lnTo>
                  <a:lnTo>
                    <a:pt x="208380" y="179832"/>
                  </a:lnTo>
                  <a:lnTo>
                    <a:pt x="70103" y="179832"/>
                  </a:lnTo>
                  <a:lnTo>
                    <a:pt x="118872" y="38100"/>
                  </a:lnTo>
                  <a:lnTo>
                    <a:pt x="157290" y="38100"/>
                  </a:lnTo>
                  <a:lnTo>
                    <a:pt x="146303" y="7620"/>
                  </a:lnTo>
                  <a:lnTo>
                    <a:pt x="146303" y="6096"/>
                  </a:lnTo>
                  <a:lnTo>
                    <a:pt x="141731" y="1524"/>
                  </a:lnTo>
                  <a:close/>
                </a:path>
                <a:path w="242569" h="285114">
                  <a:moveTo>
                    <a:pt x="240791" y="281940"/>
                  </a:moveTo>
                  <a:lnTo>
                    <a:pt x="205740" y="281940"/>
                  </a:lnTo>
                  <a:lnTo>
                    <a:pt x="207263" y="283464"/>
                  </a:lnTo>
                  <a:lnTo>
                    <a:pt x="240791" y="283464"/>
                  </a:lnTo>
                  <a:lnTo>
                    <a:pt x="240791" y="281940"/>
                  </a:lnTo>
                  <a:close/>
                </a:path>
                <a:path w="242569" h="285114">
                  <a:moveTo>
                    <a:pt x="218818" y="208788"/>
                  </a:moveTo>
                  <a:lnTo>
                    <a:pt x="178308" y="208788"/>
                  </a:lnTo>
                  <a:lnTo>
                    <a:pt x="202691" y="277368"/>
                  </a:lnTo>
                  <a:lnTo>
                    <a:pt x="204215" y="278892"/>
                  </a:lnTo>
                  <a:lnTo>
                    <a:pt x="204215" y="281940"/>
                  </a:lnTo>
                  <a:lnTo>
                    <a:pt x="242315" y="281940"/>
                  </a:lnTo>
                  <a:lnTo>
                    <a:pt x="242315" y="272796"/>
                  </a:lnTo>
                  <a:lnTo>
                    <a:pt x="240791" y="269748"/>
                  </a:lnTo>
                  <a:lnTo>
                    <a:pt x="218818" y="208788"/>
                  </a:lnTo>
                  <a:close/>
                </a:path>
                <a:path w="242569" h="285114">
                  <a:moveTo>
                    <a:pt x="157290" y="38100"/>
                  </a:moveTo>
                  <a:lnTo>
                    <a:pt x="118872" y="38100"/>
                  </a:lnTo>
                  <a:lnTo>
                    <a:pt x="169164" y="179832"/>
                  </a:lnTo>
                  <a:lnTo>
                    <a:pt x="208380" y="179832"/>
                  </a:lnTo>
                  <a:lnTo>
                    <a:pt x="157290" y="38100"/>
                  </a:lnTo>
                  <a:close/>
                </a:path>
                <a:path w="242569" h="285114">
                  <a:moveTo>
                    <a:pt x="137159" y="0"/>
                  </a:moveTo>
                  <a:lnTo>
                    <a:pt x="105156" y="0"/>
                  </a:lnTo>
                  <a:lnTo>
                    <a:pt x="102107" y="1524"/>
                  </a:lnTo>
                  <a:lnTo>
                    <a:pt x="140208" y="1524"/>
                  </a:lnTo>
                  <a:lnTo>
                    <a:pt x="1371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6592" y="2022348"/>
              <a:ext cx="169164" cy="213360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99972" y="1927860"/>
              <a:ext cx="1107948" cy="310895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2609164" y="1944623"/>
              <a:ext cx="1525905" cy="294640"/>
            </a:xfrm>
            <a:custGeom>
              <a:avLst/>
              <a:gdLst/>
              <a:ahLst/>
              <a:cxnLst/>
              <a:rect l="l" t="t" r="r" b="b"/>
              <a:pathLst>
                <a:path w="1525904" h="294639">
                  <a:moveTo>
                    <a:pt x="184277" y="196596"/>
                  </a:moveTo>
                  <a:lnTo>
                    <a:pt x="178701" y="158432"/>
                  </a:lnTo>
                  <a:lnTo>
                    <a:pt x="149123" y="125641"/>
                  </a:lnTo>
                  <a:lnTo>
                    <a:pt x="146227" y="124206"/>
                  </a:lnTo>
                  <a:lnTo>
                    <a:pt x="146227" y="185928"/>
                  </a:lnTo>
                  <a:lnTo>
                    <a:pt x="146215" y="216420"/>
                  </a:lnTo>
                  <a:lnTo>
                    <a:pt x="143179" y="224028"/>
                  </a:lnTo>
                  <a:lnTo>
                    <a:pt x="141655" y="231648"/>
                  </a:lnTo>
                  <a:lnTo>
                    <a:pt x="138607" y="237744"/>
                  </a:lnTo>
                  <a:lnTo>
                    <a:pt x="129463" y="249936"/>
                  </a:lnTo>
                  <a:lnTo>
                    <a:pt x="123367" y="254508"/>
                  </a:lnTo>
                  <a:lnTo>
                    <a:pt x="117271" y="257556"/>
                  </a:lnTo>
                  <a:lnTo>
                    <a:pt x="109651" y="262128"/>
                  </a:lnTo>
                  <a:lnTo>
                    <a:pt x="102031" y="263652"/>
                  </a:lnTo>
                  <a:lnTo>
                    <a:pt x="83743" y="263652"/>
                  </a:lnTo>
                  <a:lnTo>
                    <a:pt x="51739" y="242316"/>
                  </a:lnTo>
                  <a:lnTo>
                    <a:pt x="41071" y="211836"/>
                  </a:lnTo>
                  <a:lnTo>
                    <a:pt x="39065" y="201891"/>
                  </a:lnTo>
                  <a:lnTo>
                    <a:pt x="37642" y="190500"/>
                  </a:lnTo>
                  <a:lnTo>
                    <a:pt x="36779" y="177977"/>
                  </a:lnTo>
                  <a:lnTo>
                    <a:pt x="36499" y="164592"/>
                  </a:lnTo>
                  <a:lnTo>
                    <a:pt x="41071" y="161544"/>
                  </a:lnTo>
                  <a:lnTo>
                    <a:pt x="45643" y="160020"/>
                  </a:lnTo>
                  <a:lnTo>
                    <a:pt x="50215" y="156972"/>
                  </a:lnTo>
                  <a:lnTo>
                    <a:pt x="54787" y="155448"/>
                  </a:lnTo>
                  <a:lnTo>
                    <a:pt x="59359" y="152400"/>
                  </a:lnTo>
                  <a:lnTo>
                    <a:pt x="68503" y="149352"/>
                  </a:lnTo>
                  <a:lnTo>
                    <a:pt x="74599" y="147828"/>
                  </a:lnTo>
                  <a:lnTo>
                    <a:pt x="79171" y="147828"/>
                  </a:lnTo>
                  <a:lnTo>
                    <a:pt x="85267" y="146304"/>
                  </a:lnTo>
                  <a:lnTo>
                    <a:pt x="105079" y="146304"/>
                  </a:lnTo>
                  <a:lnTo>
                    <a:pt x="114223" y="147828"/>
                  </a:lnTo>
                  <a:lnTo>
                    <a:pt x="120319" y="149352"/>
                  </a:lnTo>
                  <a:lnTo>
                    <a:pt x="132511" y="155448"/>
                  </a:lnTo>
                  <a:lnTo>
                    <a:pt x="135559" y="161544"/>
                  </a:lnTo>
                  <a:lnTo>
                    <a:pt x="140131" y="166116"/>
                  </a:lnTo>
                  <a:lnTo>
                    <a:pt x="143179" y="172212"/>
                  </a:lnTo>
                  <a:lnTo>
                    <a:pt x="144703" y="178308"/>
                  </a:lnTo>
                  <a:lnTo>
                    <a:pt x="146227" y="185928"/>
                  </a:lnTo>
                  <a:lnTo>
                    <a:pt x="146227" y="124206"/>
                  </a:lnTo>
                  <a:lnTo>
                    <a:pt x="102031" y="115824"/>
                  </a:lnTo>
                  <a:lnTo>
                    <a:pt x="95935" y="115824"/>
                  </a:lnTo>
                  <a:lnTo>
                    <a:pt x="88315" y="117348"/>
                  </a:lnTo>
                  <a:lnTo>
                    <a:pt x="82219" y="117348"/>
                  </a:lnTo>
                  <a:lnTo>
                    <a:pt x="70027" y="120396"/>
                  </a:lnTo>
                  <a:lnTo>
                    <a:pt x="65455" y="121920"/>
                  </a:lnTo>
                  <a:lnTo>
                    <a:pt x="59359" y="123444"/>
                  </a:lnTo>
                  <a:lnTo>
                    <a:pt x="54787" y="124968"/>
                  </a:lnTo>
                  <a:lnTo>
                    <a:pt x="48691" y="128016"/>
                  </a:lnTo>
                  <a:lnTo>
                    <a:pt x="44119" y="129540"/>
                  </a:lnTo>
                  <a:lnTo>
                    <a:pt x="39547" y="132588"/>
                  </a:lnTo>
                  <a:lnTo>
                    <a:pt x="36499" y="134112"/>
                  </a:lnTo>
                  <a:lnTo>
                    <a:pt x="36741" y="125641"/>
                  </a:lnTo>
                  <a:lnTo>
                    <a:pt x="43637" y="87160"/>
                  </a:lnTo>
                  <a:lnTo>
                    <a:pt x="66408" y="50863"/>
                  </a:lnTo>
                  <a:lnTo>
                    <a:pt x="104457" y="33870"/>
                  </a:lnTo>
                  <a:lnTo>
                    <a:pt x="114223" y="33528"/>
                  </a:lnTo>
                  <a:lnTo>
                    <a:pt x="127939" y="33528"/>
                  </a:lnTo>
                  <a:lnTo>
                    <a:pt x="134035" y="35052"/>
                  </a:lnTo>
                  <a:lnTo>
                    <a:pt x="140131" y="35052"/>
                  </a:lnTo>
                  <a:lnTo>
                    <a:pt x="144703" y="36576"/>
                  </a:lnTo>
                  <a:lnTo>
                    <a:pt x="147751" y="38100"/>
                  </a:lnTo>
                  <a:lnTo>
                    <a:pt x="152323" y="39624"/>
                  </a:lnTo>
                  <a:lnTo>
                    <a:pt x="155371" y="39624"/>
                  </a:lnTo>
                  <a:lnTo>
                    <a:pt x="161467" y="42672"/>
                  </a:lnTo>
                  <a:lnTo>
                    <a:pt x="167563" y="42672"/>
                  </a:lnTo>
                  <a:lnTo>
                    <a:pt x="167563" y="41148"/>
                  </a:lnTo>
                  <a:lnTo>
                    <a:pt x="169087" y="41148"/>
                  </a:lnTo>
                  <a:lnTo>
                    <a:pt x="169087" y="39624"/>
                  </a:lnTo>
                  <a:lnTo>
                    <a:pt x="170611" y="39624"/>
                  </a:lnTo>
                  <a:lnTo>
                    <a:pt x="170611" y="33528"/>
                  </a:lnTo>
                  <a:lnTo>
                    <a:pt x="170611" y="18288"/>
                  </a:lnTo>
                  <a:lnTo>
                    <a:pt x="169087" y="18288"/>
                  </a:lnTo>
                  <a:lnTo>
                    <a:pt x="169087" y="15240"/>
                  </a:lnTo>
                  <a:lnTo>
                    <a:pt x="167563" y="15240"/>
                  </a:lnTo>
                  <a:lnTo>
                    <a:pt x="167563" y="13716"/>
                  </a:lnTo>
                  <a:lnTo>
                    <a:pt x="166039" y="13716"/>
                  </a:lnTo>
                  <a:lnTo>
                    <a:pt x="166039" y="12192"/>
                  </a:lnTo>
                  <a:lnTo>
                    <a:pt x="162991" y="12192"/>
                  </a:lnTo>
                  <a:lnTo>
                    <a:pt x="156895" y="9144"/>
                  </a:lnTo>
                  <a:lnTo>
                    <a:pt x="147751" y="6096"/>
                  </a:lnTo>
                  <a:lnTo>
                    <a:pt x="143179" y="6096"/>
                  </a:lnTo>
                  <a:lnTo>
                    <a:pt x="138607" y="4572"/>
                  </a:lnTo>
                  <a:lnTo>
                    <a:pt x="132511" y="4572"/>
                  </a:lnTo>
                  <a:lnTo>
                    <a:pt x="127939" y="3048"/>
                  </a:lnTo>
                  <a:lnTo>
                    <a:pt x="117271" y="3048"/>
                  </a:lnTo>
                  <a:lnTo>
                    <a:pt x="74599" y="9144"/>
                  </a:lnTo>
                  <a:lnTo>
                    <a:pt x="37541" y="33413"/>
                  </a:lnTo>
                  <a:lnTo>
                    <a:pt x="14401" y="69545"/>
                  </a:lnTo>
                  <a:lnTo>
                    <a:pt x="2603" y="112801"/>
                  </a:lnTo>
                  <a:lnTo>
                    <a:pt x="0" y="172212"/>
                  </a:lnTo>
                  <a:lnTo>
                    <a:pt x="101" y="177977"/>
                  </a:lnTo>
                  <a:lnTo>
                    <a:pt x="215" y="180975"/>
                  </a:lnTo>
                  <a:lnTo>
                    <a:pt x="558" y="188074"/>
                  </a:lnTo>
                  <a:lnTo>
                    <a:pt x="1447" y="196596"/>
                  </a:lnTo>
                  <a:lnTo>
                    <a:pt x="1943" y="205486"/>
                  </a:lnTo>
                  <a:lnTo>
                    <a:pt x="3162" y="213931"/>
                  </a:lnTo>
                  <a:lnTo>
                    <a:pt x="4660" y="222110"/>
                  </a:lnTo>
                  <a:lnTo>
                    <a:pt x="6019" y="230124"/>
                  </a:lnTo>
                  <a:lnTo>
                    <a:pt x="8585" y="237744"/>
                  </a:lnTo>
                  <a:lnTo>
                    <a:pt x="11353" y="244411"/>
                  </a:lnTo>
                  <a:lnTo>
                    <a:pt x="14160" y="250913"/>
                  </a:lnTo>
                  <a:lnTo>
                    <a:pt x="16687" y="257556"/>
                  </a:lnTo>
                  <a:lnTo>
                    <a:pt x="45072" y="284035"/>
                  </a:lnTo>
                  <a:lnTo>
                    <a:pt x="88315" y="294132"/>
                  </a:lnTo>
                  <a:lnTo>
                    <a:pt x="100571" y="293585"/>
                  </a:lnTo>
                  <a:lnTo>
                    <a:pt x="141097" y="281686"/>
                  </a:lnTo>
                  <a:lnTo>
                    <a:pt x="162623" y="263652"/>
                  </a:lnTo>
                  <a:lnTo>
                    <a:pt x="166890" y="258064"/>
                  </a:lnTo>
                  <a:lnTo>
                    <a:pt x="183184" y="216420"/>
                  </a:lnTo>
                  <a:lnTo>
                    <a:pt x="184200" y="201891"/>
                  </a:lnTo>
                  <a:lnTo>
                    <a:pt x="184277" y="196596"/>
                  </a:lnTo>
                  <a:close/>
                </a:path>
                <a:path w="1525904" h="294639">
                  <a:moveTo>
                    <a:pt x="414388" y="150876"/>
                  </a:moveTo>
                  <a:lnTo>
                    <a:pt x="411873" y="99402"/>
                  </a:lnTo>
                  <a:lnTo>
                    <a:pt x="403974" y="60198"/>
                  </a:lnTo>
                  <a:lnTo>
                    <a:pt x="390194" y="33528"/>
                  </a:lnTo>
                  <a:lnTo>
                    <a:pt x="388391" y="31051"/>
                  </a:lnTo>
                  <a:lnTo>
                    <a:pt x="381304" y="23622"/>
                  </a:lnTo>
                  <a:lnTo>
                    <a:pt x="376326" y="19545"/>
                  </a:lnTo>
                  <a:lnTo>
                    <a:pt x="376326" y="157975"/>
                  </a:lnTo>
                  <a:lnTo>
                    <a:pt x="376199" y="163550"/>
                  </a:lnTo>
                  <a:lnTo>
                    <a:pt x="376110" y="166166"/>
                  </a:lnTo>
                  <a:lnTo>
                    <a:pt x="375704" y="172745"/>
                  </a:lnTo>
                  <a:lnTo>
                    <a:pt x="374827" y="179832"/>
                  </a:lnTo>
                  <a:lnTo>
                    <a:pt x="374561" y="187553"/>
                  </a:lnTo>
                  <a:lnTo>
                    <a:pt x="373875" y="194691"/>
                  </a:lnTo>
                  <a:lnTo>
                    <a:pt x="372897" y="201269"/>
                  </a:lnTo>
                  <a:lnTo>
                    <a:pt x="371779" y="207264"/>
                  </a:lnTo>
                  <a:lnTo>
                    <a:pt x="370255" y="216408"/>
                  </a:lnTo>
                  <a:lnTo>
                    <a:pt x="367207" y="224028"/>
                  </a:lnTo>
                  <a:lnTo>
                    <a:pt x="364159" y="230124"/>
                  </a:lnTo>
                  <a:lnTo>
                    <a:pt x="362635" y="237744"/>
                  </a:lnTo>
                  <a:lnTo>
                    <a:pt x="358063" y="242316"/>
                  </a:lnTo>
                  <a:lnTo>
                    <a:pt x="353491" y="248412"/>
                  </a:lnTo>
                  <a:lnTo>
                    <a:pt x="348919" y="252984"/>
                  </a:lnTo>
                  <a:lnTo>
                    <a:pt x="344347" y="256032"/>
                  </a:lnTo>
                  <a:lnTo>
                    <a:pt x="332155" y="262128"/>
                  </a:lnTo>
                  <a:lnTo>
                    <a:pt x="324535" y="263652"/>
                  </a:lnTo>
                  <a:lnTo>
                    <a:pt x="316915" y="263652"/>
                  </a:lnTo>
                  <a:lnTo>
                    <a:pt x="279196" y="248412"/>
                  </a:lnTo>
                  <a:lnTo>
                    <a:pt x="262788" y="210312"/>
                  </a:lnTo>
                  <a:lnTo>
                    <a:pt x="257733" y="161721"/>
                  </a:lnTo>
                  <a:lnTo>
                    <a:pt x="257479" y="146304"/>
                  </a:lnTo>
                  <a:lnTo>
                    <a:pt x="257733" y="134899"/>
                  </a:lnTo>
                  <a:lnTo>
                    <a:pt x="261950" y="92138"/>
                  </a:lnTo>
                  <a:lnTo>
                    <a:pt x="277672" y="53149"/>
                  </a:lnTo>
                  <a:lnTo>
                    <a:pt x="316915" y="33528"/>
                  </a:lnTo>
                  <a:lnTo>
                    <a:pt x="324535" y="33528"/>
                  </a:lnTo>
                  <a:lnTo>
                    <a:pt x="342823" y="38100"/>
                  </a:lnTo>
                  <a:lnTo>
                    <a:pt x="347395" y="41148"/>
                  </a:lnTo>
                  <a:lnTo>
                    <a:pt x="351967" y="45720"/>
                  </a:lnTo>
                  <a:lnTo>
                    <a:pt x="356539" y="48768"/>
                  </a:lnTo>
                  <a:lnTo>
                    <a:pt x="371500" y="89916"/>
                  </a:lnTo>
                  <a:lnTo>
                    <a:pt x="376161" y="130111"/>
                  </a:lnTo>
                  <a:lnTo>
                    <a:pt x="376326" y="157975"/>
                  </a:lnTo>
                  <a:lnTo>
                    <a:pt x="376326" y="19545"/>
                  </a:lnTo>
                  <a:lnTo>
                    <a:pt x="332892" y="3632"/>
                  </a:lnTo>
                  <a:lnTo>
                    <a:pt x="319963" y="3048"/>
                  </a:lnTo>
                  <a:lnTo>
                    <a:pt x="306578" y="3644"/>
                  </a:lnTo>
                  <a:lnTo>
                    <a:pt x="263232" y="19100"/>
                  </a:lnTo>
                  <a:lnTo>
                    <a:pt x="236156" y="53276"/>
                  </a:lnTo>
                  <a:lnTo>
                    <a:pt x="223951" y="89916"/>
                  </a:lnTo>
                  <a:lnTo>
                    <a:pt x="219659" y="133642"/>
                  </a:lnTo>
                  <a:lnTo>
                    <a:pt x="219405" y="150876"/>
                  </a:lnTo>
                  <a:lnTo>
                    <a:pt x="219659" y="166166"/>
                  </a:lnTo>
                  <a:lnTo>
                    <a:pt x="223989" y="210502"/>
                  </a:lnTo>
                  <a:lnTo>
                    <a:pt x="239191" y="256032"/>
                  </a:lnTo>
                  <a:lnTo>
                    <a:pt x="269671" y="284988"/>
                  </a:lnTo>
                  <a:lnTo>
                    <a:pt x="313867" y="294132"/>
                  </a:lnTo>
                  <a:lnTo>
                    <a:pt x="327888" y="293331"/>
                  </a:lnTo>
                  <a:lnTo>
                    <a:pt x="370814" y="277418"/>
                  </a:lnTo>
                  <a:lnTo>
                    <a:pt x="385724" y="263652"/>
                  </a:lnTo>
                  <a:lnTo>
                    <a:pt x="386829" y="262470"/>
                  </a:lnTo>
                  <a:lnTo>
                    <a:pt x="407035" y="220421"/>
                  </a:lnTo>
                  <a:lnTo>
                    <a:pt x="413308" y="178689"/>
                  </a:lnTo>
                  <a:lnTo>
                    <a:pt x="414159" y="163550"/>
                  </a:lnTo>
                  <a:lnTo>
                    <a:pt x="414388" y="150876"/>
                  </a:lnTo>
                  <a:close/>
                </a:path>
                <a:path w="1525904" h="294639">
                  <a:moveTo>
                    <a:pt x="908227" y="286512"/>
                  </a:moveTo>
                  <a:lnTo>
                    <a:pt x="908126" y="156972"/>
                  </a:lnTo>
                  <a:lnTo>
                    <a:pt x="900226" y="114503"/>
                  </a:lnTo>
                  <a:lnTo>
                    <a:pt x="873175" y="83820"/>
                  </a:lnTo>
                  <a:lnTo>
                    <a:pt x="841171" y="77724"/>
                  </a:lnTo>
                  <a:lnTo>
                    <a:pt x="830503" y="77724"/>
                  </a:lnTo>
                  <a:lnTo>
                    <a:pt x="825931" y="79248"/>
                  </a:lnTo>
                  <a:lnTo>
                    <a:pt x="819835" y="80772"/>
                  </a:lnTo>
                  <a:lnTo>
                    <a:pt x="815263" y="83820"/>
                  </a:lnTo>
                  <a:lnTo>
                    <a:pt x="809167" y="86868"/>
                  </a:lnTo>
                  <a:lnTo>
                    <a:pt x="804595" y="89916"/>
                  </a:lnTo>
                  <a:lnTo>
                    <a:pt x="798499" y="92964"/>
                  </a:lnTo>
                  <a:lnTo>
                    <a:pt x="792403" y="99060"/>
                  </a:lnTo>
                  <a:lnTo>
                    <a:pt x="786307" y="103632"/>
                  </a:lnTo>
                  <a:lnTo>
                    <a:pt x="774115" y="115824"/>
                  </a:lnTo>
                  <a:lnTo>
                    <a:pt x="771067" y="111252"/>
                  </a:lnTo>
                  <a:lnTo>
                    <a:pt x="769543" y="108204"/>
                  </a:lnTo>
                  <a:lnTo>
                    <a:pt x="768019" y="105156"/>
                  </a:lnTo>
                  <a:lnTo>
                    <a:pt x="761923" y="96012"/>
                  </a:lnTo>
                  <a:lnTo>
                    <a:pt x="757351" y="91440"/>
                  </a:lnTo>
                  <a:lnTo>
                    <a:pt x="752779" y="88392"/>
                  </a:lnTo>
                  <a:lnTo>
                    <a:pt x="746683" y="85344"/>
                  </a:lnTo>
                  <a:lnTo>
                    <a:pt x="742111" y="82296"/>
                  </a:lnTo>
                  <a:lnTo>
                    <a:pt x="734491" y="80772"/>
                  </a:lnTo>
                  <a:lnTo>
                    <a:pt x="728395" y="79248"/>
                  </a:lnTo>
                  <a:lnTo>
                    <a:pt x="720775" y="77724"/>
                  </a:lnTo>
                  <a:lnTo>
                    <a:pt x="713155" y="77724"/>
                  </a:lnTo>
                  <a:lnTo>
                    <a:pt x="705142" y="78308"/>
                  </a:lnTo>
                  <a:lnTo>
                    <a:pt x="665149" y="96977"/>
                  </a:lnTo>
                  <a:lnTo>
                    <a:pt x="649147" y="112776"/>
                  </a:lnTo>
                  <a:lnTo>
                    <a:pt x="649147" y="83820"/>
                  </a:lnTo>
                  <a:lnTo>
                    <a:pt x="647623" y="83820"/>
                  </a:lnTo>
                  <a:lnTo>
                    <a:pt x="647623" y="82296"/>
                  </a:lnTo>
                  <a:lnTo>
                    <a:pt x="644575" y="82296"/>
                  </a:lnTo>
                  <a:lnTo>
                    <a:pt x="643039" y="80772"/>
                  </a:lnTo>
                  <a:lnTo>
                    <a:pt x="623239" y="80772"/>
                  </a:lnTo>
                  <a:lnTo>
                    <a:pt x="621715" y="82296"/>
                  </a:lnTo>
                  <a:lnTo>
                    <a:pt x="618667" y="82296"/>
                  </a:lnTo>
                  <a:lnTo>
                    <a:pt x="617143" y="83820"/>
                  </a:lnTo>
                  <a:lnTo>
                    <a:pt x="617143" y="286512"/>
                  </a:lnTo>
                  <a:lnTo>
                    <a:pt x="620191" y="289560"/>
                  </a:lnTo>
                  <a:lnTo>
                    <a:pt x="623239" y="289560"/>
                  </a:lnTo>
                  <a:lnTo>
                    <a:pt x="626287" y="291084"/>
                  </a:lnTo>
                  <a:lnTo>
                    <a:pt x="643039" y="291084"/>
                  </a:lnTo>
                  <a:lnTo>
                    <a:pt x="646099" y="289560"/>
                  </a:lnTo>
                  <a:lnTo>
                    <a:pt x="649147" y="289560"/>
                  </a:lnTo>
                  <a:lnTo>
                    <a:pt x="652195" y="286512"/>
                  </a:lnTo>
                  <a:lnTo>
                    <a:pt x="652195" y="146304"/>
                  </a:lnTo>
                  <a:lnTo>
                    <a:pt x="659904" y="137731"/>
                  </a:lnTo>
                  <a:lnTo>
                    <a:pt x="690130" y="112776"/>
                  </a:lnTo>
                  <a:lnTo>
                    <a:pt x="705535" y="108204"/>
                  </a:lnTo>
                  <a:lnTo>
                    <a:pt x="711631" y="108204"/>
                  </a:lnTo>
                  <a:lnTo>
                    <a:pt x="717715" y="109728"/>
                  </a:lnTo>
                  <a:lnTo>
                    <a:pt x="722299" y="112776"/>
                  </a:lnTo>
                  <a:lnTo>
                    <a:pt x="728395" y="115824"/>
                  </a:lnTo>
                  <a:lnTo>
                    <a:pt x="745159" y="156972"/>
                  </a:lnTo>
                  <a:lnTo>
                    <a:pt x="745159" y="288036"/>
                  </a:lnTo>
                  <a:lnTo>
                    <a:pt x="746683" y="288036"/>
                  </a:lnTo>
                  <a:lnTo>
                    <a:pt x="748207" y="289560"/>
                  </a:lnTo>
                  <a:lnTo>
                    <a:pt x="751255" y="289560"/>
                  </a:lnTo>
                  <a:lnTo>
                    <a:pt x="754303" y="291084"/>
                  </a:lnTo>
                  <a:lnTo>
                    <a:pt x="771067" y="291084"/>
                  </a:lnTo>
                  <a:lnTo>
                    <a:pt x="774115" y="289560"/>
                  </a:lnTo>
                  <a:lnTo>
                    <a:pt x="777163" y="289560"/>
                  </a:lnTo>
                  <a:lnTo>
                    <a:pt x="780211" y="286512"/>
                  </a:lnTo>
                  <a:lnTo>
                    <a:pt x="780211" y="146304"/>
                  </a:lnTo>
                  <a:lnTo>
                    <a:pt x="787920" y="137731"/>
                  </a:lnTo>
                  <a:lnTo>
                    <a:pt x="820597" y="111252"/>
                  </a:lnTo>
                  <a:lnTo>
                    <a:pt x="833551" y="108204"/>
                  </a:lnTo>
                  <a:lnTo>
                    <a:pt x="839647" y="108204"/>
                  </a:lnTo>
                  <a:lnTo>
                    <a:pt x="845743" y="109728"/>
                  </a:lnTo>
                  <a:lnTo>
                    <a:pt x="850315" y="112776"/>
                  </a:lnTo>
                  <a:lnTo>
                    <a:pt x="856411" y="115824"/>
                  </a:lnTo>
                  <a:lnTo>
                    <a:pt x="871651" y="149352"/>
                  </a:lnTo>
                  <a:lnTo>
                    <a:pt x="871651" y="284988"/>
                  </a:lnTo>
                  <a:lnTo>
                    <a:pt x="873175" y="286512"/>
                  </a:lnTo>
                  <a:lnTo>
                    <a:pt x="873175" y="288036"/>
                  </a:lnTo>
                  <a:lnTo>
                    <a:pt x="874699" y="288036"/>
                  </a:lnTo>
                  <a:lnTo>
                    <a:pt x="876223" y="289560"/>
                  </a:lnTo>
                  <a:lnTo>
                    <a:pt x="879271" y="289560"/>
                  </a:lnTo>
                  <a:lnTo>
                    <a:pt x="882319" y="291084"/>
                  </a:lnTo>
                  <a:lnTo>
                    <a:pt x="899083" y="291084"/>
                  </a:lnTo>
                  <a:lnTo>
                    <a:pt x="902131" y="289560"/>
                  </a:lnTo>
                  <a:lnTo>
                    <a:pt x="905179" y="289560"/>
                  </a:lnTo>
                  <a:lnTo>
                    <a:pt x="908227" y="286512"/>
                  </a:lnTo>
                  <a:close/>
                </a:path>
                <a:path w="1525904" h="294639">
                  <a:moveTo>
                    <a:pt x="1266367" y="286512"/>
                  </a:moveTo>
                  <a:lnTo>
                    <a:pt x="1266266" y="156972"/>
                  </a:lnTo>
                  <a:lnTo>
                    <a:pt x="1258366" y="114503"/>
                  </a:lnTo>
                  <a:lnTo>
                    <a:pt x="1231315" y="83820"/>
                  </a:lnTo>
                  <a:lnTo>
                    <a:pt x="1199311" y="77724"/>
                  </a:lnTo>
                  <a:lnTo>
                    <a:pt x="1188643" y="77724"/>
                  </a:lnTo>
                  <a:lnTo>
                    <a:pt x="1184071" y="79248"/>
                  </a:lnTo>
                  <a:lnTo>
                    <a:pt x="1177975" y="80772"/>
                  </a:lnTo>
                  <a:lnTo>
                    <a:pt x="1173403" y="83820"/>
                  </a:lnTo>
                  <a:lnTo>
                    <a:pt x="1161211" y="89916"/>
                  </a:lnTo>
                  <a:lnTo>
                    <a:pt x="1156639" y="92964"/>
                  </a:lnTo>
                  <a:lnTo>
                    <a:pt x="1150543" y="99060"/>
                  </a:lnTo>
                  <a:lnTo>
                    <a:pt x="1144447" y="103632"/>
                  </a:lnTo>
                  <a:lnTo>
                    <a:pt x="1132255" y="115824"/>
                  </a:lnTo>
                  <a:lnTo>
                    <a:pt x="1129207" y="111252"/>
                  </a:lnTo>
                  <a:lnTo>
                    <a:pt x="1127683" y="108204"/>
                  </a:lnTo>
                  <a:lnTo>
                    <a:pt x="1126159" y="105156"/>
                  </a:lnTo>
                  <a:lnTo>
                    <a:pt x="1120063" y="96012"/>
                  </a:lnTo>
                  <a:lnTo>
                    <a:pt x="1115491" y="91440"/>
                  </a:lnTo>
                  <a:lnTo>
                    <a:pt x="1110919" y="88392"/>
                  </a:lnTo>
                  <a:lnTo>
                    <a:pt x="1104823" y="85344"/>
                  </a:lnTo>
                  <a:lnTo>
                    <a:pt x="1100251" y="82296"/>
                  </a:lnTo>
                  <a:lnTo>
                    <a:pt x="1092631" y="80772"/>
                  </a:lnTo>
                  <a:lnTo>
                    <a:pt x="1086535" y="79248"/>
                  </a:lnTo>
                  <a:lnTo>
                    <a:pt x="1078915" y="77724"/>
                  </a:lnTo>
                  <a:lnTo>
                    <a:pt x="1071295" y="77724"/>
                  </a:lnTo>
                  <a:lnTo>
                    <a:pt x="1063282" y="78308"/>
                  </a:lnTo>
                  <a:lnTo>
                    <a:pt x="1023289" y="96977"/>
                  </a:lnTo>
                  <a:lnTo>
                    <a:pt x="1007287" y="112776"/>
                  </a:lnTo>
                  <a:lnTo>
                    <a:pt x="1007287" y="83820"/>
                  </a:lnTo>
                  <a:lnTo>
                    <a:pt x="1005763" y="83820"/>
                  </a:lnTo>
                  <a:lnTo>
                    <a:pt x="1005763" y="82296"/>
                  </a:lnTo>
                  <a:lnTo>
                    <a:pt x="1002715" y="82296"/>
                  </a:lnTo>
                  <a:lnTo>
                    <a:pt x="1001191" y="80772"/>
                  </a:lnTo>
                  <a:lnTo>
                    <a:pt x="981379" y="80772"/>
                  </a:lnTo>
                  <a:lnTo>
                    <a:pt x="979855" y="82296"/>
                  </a:lnTo>
                  <a:lnTo>
                    <a:pt x="976807" y="82296"/>
                  </a:lnTo>
                  <a:lnTo>
                    <a:pt x="975283" y="83820"/>
                  </a:lnTo>
                  <a:lnTo>
                    <a:pt x="975283" y="286512"/>
                  </a:lnTo>
                  <a:lnTo>
                    <a:pt x="978331" y="289560"/>
                  </a:lnTo>
                  <a:lnTo>
                    <a:pt x="981379" y="289560"/>
                  </a:lnTo>
                  <a:lnTo>
                    <a:pt x="984427" y="291084"/>
                  </a:lnTo>
                  <a:lnTo>
                    <a:pt x="1001191" y="291084"/>
                  </a:lnTo>
                  <a:lnTo>
                    <a:pt x="1004239" y="289560"/>
                  </a:lnTo>
                  <a:lnTo>
                    <a:pt x="1007287" y="289560"/>
                  </a:lnTo>
                  <a:lnTo>
                    <a:pt x="1010335" y="286512"/>
                  </a:lnTo>
                  <a:lnTo>
                    <a:pt x="1010335" y="146304"/>
                  </a:lnTo>
                  <a:lnTo>
                    <a:pt x="1018044" y="137731"/>
                  </a:lnTo>
                  <a:lnTo>
                    <a:pt x="1047864" y="112776"/>
                  </a:lnTo>
                  <a:lnTo>
                    <a:pt x="1063675" y="108204"/>
                  </a:lnTo>
                  <a:lnTo>
                    <a:pt x="1069771" y="108204"/>
                  </a:lnTo>
                  <a:lnTo>
                    <a:pt x="1098727" y="135636"/>
                  </a:lnTo>
                  <a:lnTo>
                    <a:pt x="1103299" y="156972"/>
                  </a:lnTo>
                  <a:lnTo>
                    <a:pt x="1103299" y="288036"/>
                  </a:lnTo>
                  <a:lnTo>
                    <a:pt x="1104823" y="288036"/>
                  </a:lnTo>
                  <a:lnTo>
                    <a:pt x="1106347" y="289560"/>
                  </a:lnTo>
                  <a:lnTo>
                    <a:pt x="1109395" y="289560"/>
                  </a:lnTo>
                  <a:lnTo>
                    <a:pt x="1112443" y="291084"/>
                  </a:lnTo>
                  <a:lnTo>
                    <a:pt x="1129207" y="291084"/>
                  </a:lnTo>
                  <a:lnTo>
                    <a:pt x="1132255" y="289560"/>
                  </a:lnTo>
                  <a:lnTo>
                    <a:pt x="1135303" y="289560"/>
                  </a:lnTo>
                  <a:lnTo>
                    <a:pt x="1138351" y="286512"/>
                  </a:lnTo>
                  <a:lnTo>
                    <a:pt x="1138351" y="146304"/>
                  </a:lnTo>
                  <a:lnTo>
                    <a:pt x="1146060" y="137731"/>
                  </a:lnTo>
                  <a:lnTo>
                    <a:pt x="1178737" y="111252"/>
                  </a:lnTo>
                  <a:lnTo>
                    <a:pt x="1191691" y="108204"/>
                  </a:lnTo>
                  <a:lnTo>
                    <a:pt x="1197787" y="108204"/>
                  </a:lnTo>
                  <a:lnTo>
                    <a:pt x="1203883" y="109728"/>
                  </a:lnTo>
                  <a:lnTo>
                    <a:pt x="1208455" y="112776"/>
                  </a:lnTo>
                  <a:lnTo>
                    <a:pt x="1214551" y="115824"/>
                  </a:lnTo>
                  <a:lnTo>
                    <a:pt x="1229791" y="149352"/>
                  </a:lnTo>
                  <a:lnTo>
                    <a:pt x="1229791" y="286512"/>
                  </a:lnTo>
                  <a:lnTo>
                    <a:pt x="1231315" y="286512"/>
                  </a:lnTo>
                  <a:lnTo>
                    <a:pt x="1231315" y="288036"/>
                  </a:lnTo>
                  <a:lnTo>
                    <a:pt x="1232839" y="288036"/>
                  </a:lnTo>
                  <a:lnTo>
                    <a:pt x="1234363" y="289560"/>
                  </a:lnTo>
                  <a:lnTo>
                    <a:pt x="1237411" y="289560"/>
                  </a:lnTo>
                  <a:lnTo>
                    <a:pt x="1238935" y="291084"/>
                  </a:lnTo>
                  <a:lnTo>
                    <a:pt x="1257223" y="291084"/>
                  </a:lnTo>
                  <a:lnTo>
                    <a:pt x="1260271" y="289560"/>
                  </a:lnTo>
                  <a:lnTo>
                    <a:pt x="1263319" y="289560"/>
                  </a:lnTo>
                  <a:lnTo>
                    <a:pt x="1263319" y="288036"/>
                  </a:lnTo>
                  <a:lnTo>
                    <a:pt x="1264843" y="288036"/>
                  </a:lnTo>
                  <a:lnTo>
                    <a:pt x="1264843" y="286512"/>
                  </a:lnTo>
                  <a:lnTo>
                    <a:pt x="1266367" y="286512"/>
                  </a:lnTo>
                  <a:close/>
                </a:path>
                <a:path w="1525904" h="294639">
                  <a:moveTo>
                    <a:pt x="1520875" y="85344"/>
                  </a:moveTo>
                  <a:lnTo>
                    <a:pt x="1519351" y="83820"/>
                  </a:lnTo>
                  <a:lnTo>
                    <a:pt x="1519351" y="82296"/>
                  </a:lnTo>
                  <a:lnTo>
                    <a:pt x="1516303" y="82296"/>
                  </a:lnTo>
                  <a:lnTo>
                    <a:pt x="1514779" y="80772"/>
                  </a:lnTo>
                  <a:lnTo>
                    <a:pt x="1491919" y="80772"/>
                  </a:lnTo>
                  <a:lnTo>
                    <a:pt x="1490395" y="82296"/>
                  </a:lnTo>
                  <a:lnTo>
                    <a:pt x="1488871" y="82296"/>
                  </a:lnTo>
                  <a:lnTo>
                    <a:pt x="1487347" y="83820"/>
                  </a:lnTo>
                  <a:lnTo>
                    <a:pt x="1485823" y="83820"/>
                  </a:lnTo>
                  <a:lnTo>
                    <a:pt x="1485823" y="288036"/>
                  </a:lnTo>
                  <a:lnTo>
                    <a:pt x="1487347" y="288036"/>
                  </a:lnTo>
                  <a:lnTo>
                    <a:pt x="1488871" y="289560"/>
                  </a:lnTo>
                  <a:lnTo>
                    <a:pt x="1491919" y="289560"/>
                  </a:lnTo>
                  <a:lnTo>
                    <a:pt x="1494967" y="291084"/>
                  </a:lnTo>
                  <a:lnTo>
                    <a:pt x="1511731" y="291084"/>
                  </a:lnTo>
                  <a:lnTo>
                    <a:pt x="1514779" y="289560"/>
                  </a:lnTo>
                  <a:lnTo>
                    <a:pt x="1517827" y="289560"/>
                  </a:lnTo>
                  <a:lnTo>
                    <a:pt x="1520875" y="286512"/>
                  </a:lnTo>
                  <a:lnTo>
                    <a:pt x="1520875" y="85344"/>
                  </a:lnTo>
                  <a:close/>
                </a:path>
                <a:path w="1525904" h="294639">
                  <a:moveTo>
                    <a:pt x="1525447" y="12192"/>
                  </a:moveTo>
                  <a:lnTo>
                    <a:pt x="1523923" y="7620"/>
                  </a:lnTo>
                  <a:lnTo>
                    <a:pt x="1517827" y="1524"/>
                  </a:lnTo>
                  <a:lnTo>
                    <a:pt x="1511731" y="0"/>
                  </a:lnTo>
                  <a:lnTo>
                    <a:pt x="1494967" y="0"/>
                  </a:lnTo>
                  <a:lnTo>
                    <a:pt x="1488871" y="1524"/>
                  </a:lnTo>
                  <a:lnTo>
                    <a:pt x="1482775" y="7620"/>
                  </a:lnTo>
                  <a:lnTo>
                    <a:pt x="1481251" y="13716"/>
                  </a:lnTo>
                  <a:lnTo>
                    <a:pt x="1481251" y="30480"/>
                  </a:lnTo>
                  <a:lnTo>
                    <a:pt x="1482775" y="35052"/>
                  </a:lnTo>
                  <a:lnTo>
                    <a:pt x="1488871" y="41148"/>
                  </a:lnTo>
                  <a:lnTo>
                    <a:pt x="1494967" y="42672"/>
                  </a:lnTo>
                  <a:lnTo>
                    <a:pt x="1511731" y="42672"/>
                  </a:lnTo>
                  <a:lnTo>
                    <a:pt x="1517827" y="41148"/>
                  </a:lnTo>
                  <a:lnTo>
                    <a:pt x="1523923" y="35052"/>
                  </a:lnTo>
                  <a:lnTo>
                    <a:pt x="1525447" y="28956"/>
                  </a:lnTo>
                  <a:lnTo>
                    <a:pt x="1525447" y="121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97096" y="2022348"/>
              <a:ext cx="169163" cy="213360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4573600" y="1930907"/>
              <a:ext cx="287020" cy="307975"/>
            </a:xfrm>
            <a:custGeom>
              <a:avLst/>
              <a:gdLst/>
              <a:ahLst/>
              <a:cxnLst/>
              <a:rect l="l" t="t" r="r" b="b"/>
              <a:pathLst>
                <a:path w="287020" h="307975">
                  <a:moveTo>
                    <a:pt x="181279" y="4572"/>
                  </a:moveTo>
                  <a:lnTo>
                    <a:pt x="179755" y="4572"/>
                  </a:lnTo>
                  <a:lnTo>
                    <a:pt x="179755" y="3048"/>
                  </a:lnTo>
                  <a:lnTo>
                    <a:pt x="178231" y="1524"/>
                  </a:lnTo>
                  <a:lnTo>
                    <a:pt x="175183" y="1524"/>
                  </a:lnTo>
                  <a:lnTo>
                    <a:pt x="173659" y="0"/>
                  </a:lnTo>
                  <a:lnTo>
                    <a:pt x="153847" y="0"/>
                  </a:lnTo>
                  <a:lnTo>
                    <a:pt x="152323" y="1524"/>
                  </a:lnTo>
                  <a:lnTo>
                    <a:pt x="146227" y="1524"/>
                  </a:lnTo>
                  <a:lnTo>
                    <a:pt x="146227" y="4572"/>
                  </a:lnTo>
                  <a:lnTo>
                    <a:pt x="144703" y="4572"/>
                  </a:lnTo>
                  <a:lnTo>
                    <a:pt x="144703" y="120396"/>
                  </a:lnTo>
                  <a:lnTo>
                    <a:pt x="144703" y="160020"/>
                  </a:lnTo>
                  <a:lnTo>
                    <a:pt x="144703" y="237744"/>
                  </a:lnTo>
                  <a:lnTo>
                    <a:pt x="138607" y="245364"/>
                  </a:lnTo>
                  <a:lnTo>
                    <a:pt x="134035" y="251460"/>
                  </a:lnTo>
                  <a:lnTo>
                    <a:pt x="127939" y="256032"/>
                  </a:lnTo>
                  <a:lnTo>
                    <a:pt x="118795" y="265176"/>
                  </a:lnTo>
                  <a:lnTo>
                    <a:pt x="109651" y="271272"/>
                  </a:lnTo>
                  <a:lnTo>
                    <a:pt x="91363" y="277368"/>
                  </a:lnTo>
                  <a:lnTo>
                    <a:pt x="86791" y="277368"/>
                  </a:lnTo>
                  <a:lnTo>
                    <a:pt x="47167" y="252984"/>
                  </a:lnTo>
                  <a:lnTo>
                    <a:pt x="38201" y="212318"/>
                  </a:lnTo>
                  <a:lnTo>
                    <a:pt x="38036" y="205219"/>
                  </a:lnTo>
                  <a:lnTo>
                    <a:pt x="38100" y="188887"/>
                  </a:lnTo>
                  <a:lnTo>
                    <a:pt x="48691" y="146304"/>
                  </a:lnTo>
                  <a:lnTo>
                    <a:pt x="63931" y="129540"/>
                  </a:lnTo>
                  <a:lnTo>
                    <a:pt x="69659" y="126428"/>
                  </a:lnTo>
                  <a:lnTo>
                    <a:pt x="75552" y="124015"/>
                  </a:lnTo>
                  <a:lnTo>
                    <a:pt x="81711" y="122478"/>
                  </a:lnTo>
                  <a:lnTo>
                    <a:pt x="88315" y="121920"/>
                  </a:lnTo>
                  <a:lnTo>
                    <a:pt x="95377" y="122516"/>
                  </a:lnTo>
                  <a:lnTo>
                    <a:pt x="102603" y="124396"/>
                  </a:lnTo>
                  <a:lnTo>
                    <a:pt x="109524" y="127711"/>
                  </a:lnTo>
                  <a:lnTo>
                    <a:pt x="115747" y="132588"/>
                  </a:lnTo>
                  <a:lnTo>
                    <a:pt x="122834" y="137731"/>
                  </a:lnTo>
                  <a:lnTo>
                    <a:pt x="130225" y="144018"/>
                  </a:lnTo>
                  <a:lnTo>
                    <a:pt x="137604" y="151447"/>
                  </a:lnTo>
                  <a:lnTo>
                    <a:pt x="144703" y="160020"/>
                  </a:lnTo>
                  <a:lnTo>
                    <a:pt x="144703" y="120396"/>
                  </a:lnTo>
                  <a:lnTo>
                    <a:pt x="108623" y="95948"/>
                  </a:lnTo>
                  <a:lnTo>
                    <a:pt x="85267" y="91440"/>
                  </a:lnTo>
                  <a:lnTo>
                    <a:pt x="75260" y="91998"/>
                  </a:lnTo>
                  <a:lnTo>
                    <a:pt x="33820" y="108204"/>
                  </a:lnTo>
                  <a:lnTo>
                    <a:pt x="8826" y="146354"/>
                  </a:lnTo>
                  <a:lnTo>
                    <a:pt x="228" y="188887"/>
                  </a:lnTo>
                  <a:lnTo>
                    <a:pt x="0" y="198120"/>
                  </a:lnTo>
                  <a:lnTo>
                    <a:pt x="25" y="205219"/>
                  </a:lnTo>
                  <a:lnTo>
                    <a:pt x="7061" y="252056"/>
                  </a:lnTo>
                  <a:lnTo>
                    <a:pt x="29260" y="289560"/>
                  </a:lnTo>
                  <a:lnTo>
                    <a:pt x="69811" y="307276"/>
                  </a:lnTo>
                  <a:lnTo>
                    <a:pt x="80695" y="307848"/>
                  </a:lnTo>
                  <a:lnTo>
                    <a:pt x="89839" y="307276"/>
                  </a:lnTo>
                  <a:lnTo>
                    <a:pt x="125272" y="292925"/>
                  </a:lnTo>
                  <a:lnTo>
                    <a:pt x="143433" y="277368"/>
                  </a:lnTo>
                  <a:lnTo>
                    <a:pt x="149275" y="271272"/>
                  </a:lnTo>
                  <a:lnTo>
                    <a:pt x="149275" y="300228"/>
                  </a:lnTo>
                  <a:lnTo>
                    <a:pt x="150799" y="301752"/>
                  </a:lnTo>
                  <a:lnTo>
                    <a:pt x="150799" y="303276"/>
                  </a:lnTo>
                  <a:lnTo>
                    <a:pt x="155371" y="303276"/>
                  </a:lnTo>
                  <a:lnTo>
                    <a:pt x="156895" y="304800"/>
                  </a:lnTo>
                  <a:lnTo>
                    <a:pt x="172135" y="304800"/>
                  </a:lnTo>
                  <a:lnTo>
                    <a:pt x="175183" y="303276"/>
                  </a:lnTo>
                  <a:lnTo>
                    <a:pt x="178231" y="303276"/>
                  </a:lnTo>
                  <a:lnTo>
                    <a:pt x="178231" y="301752"/>
                  </a:lnTo>
                  <a:lnTo>
                    <a:pt x="179755" y="301752"/>
                  </a:lnTo>
                  <a:lnTo>
                    <a:pt x="179755" y="300228"/>
                  </a:lnTo>
                  <a:lnTo>
                    <a:pt x="181279" y="300228"/>
                  </a:lnTo>
                  <a:lnTo>
                    <a:pt x="181279" y="271272"/>
                  </a:lnTo>
                  <a:lnTo>
                    <a:pt x="181279" y="121920"/>
                  </a:lnTo>
                  <a:lnTo>
                    <a:pt x="181279" y="120396"/>
                  </a:lnTo>
                  <a:lnTo>
                    <a:pt x="181279" y="4572"/>
                  </a:lnTo>
                  <a:close/>
                </a:path>
                <a:path w="287020" h="307975">
                  <a:moveTo>
                    <a:pt x="283387" y="100584"/>
                  </a:moveTo>
                  <a:lnTo>
                    <a:pt x="281863" y="99060"/>
                  </a:lnTo>
                  <a:lnTo>
                    <a:pt x="281863" y="97536"/>
                  </a:lnTo>
                  <a:lnTo>
                    <a:pt x="280339" y="96012"/>
                  </a:lnTo>
                  <a:lnTo>
                    <a:pt x="277291" y="96012"/>
                  </a:lnTo>
                  <a:lnTo>
                    <a:pt x="275767" y="94488"/>
                  </a:lnTo>
                  <a:lnTo>
                    <a:pt x="252907" y="94488"/>
                  </a:lnTo>
                  <a:lnTo>
                    <a:pt x="251383" y="96012"/>
                  </a:lnTo>
                  <a:lnTo>
                    <a:pt x="249859" y="96012"/>
                  </a:lnTo>
                  <a:lnTo>
                    <a:pt x="246811" y="99060"/>
                  </a:lnTo>
                  <a:lnTo>
                    <a:pt x="246811" y="300228"/>
                  </a:lnTo>
                  <a:lnTo>
                    <a:pt x="249859" y="303276"/>
                  </a:lnTo>
                  <a:lnTo>
                    <a:pt x="252907" y="303276"/>
                  </a:lnTo>
                  <a:lnTo>
                    <a:pt x="255955" y="304800"/>
                  </a:lnTo>
                  <a:lnTo>
                    <a:pt x="272719" y="304800"/>
                  </a:lnTo>
                  <a:lnTo>
                    <a:pt x="275767" y="303276"/>
                  </a:lnTo>
                  <a:lnTo>
                    <a:pt x="278815" y="303276"/>
                  </a:lnTo>
                  <a:lnTo>
                    <a:pt x="280339" y="301752"/>
                  </a:lnTo>
                  <a:lnTo>
                    <a:pt x="281863" y="301752"/>
                  </a:lnTo>
                  <a:lnTo>
                    <a:pt x="281863" y="300228"/>
                  </a:lnTo>
                  <a:lnTo>
                    <a:pt x="283387" y="298704"/>
                  </a:lnTo>
                  <a:lnTo>
                    <a:pt x="283387" y="100584"/>
                  </a:lnTo>
                  <a:close/>
                </a:path>
                <a:path w="287020" h="307975">
                  <a:moveTo>
                    <a:pt x="286435" y="25908"/>
                  </a:moveTo>
                  <a:lnTo>
                    <a:pt x="284911" y="21336"/>
                  </a:lnTo>
                  <a:lnTo>
                    <a:pt x="278815" y="15240"/>
                  </a:lnTo>
                  <a:lnTo>
                    <a:pt x="272719" y="13716"/>
                  </a:lnTo>
                  <a:lnTo>
                    <a:pt x="255955" y="13716"/>
                  </a:lnTo>
                  <a:lnTo>
                    <a:pt x="249859" y="15240"/>
                  </a:lnTo>
                  <a:lnTo>
                    <a:pt x="243763" y="21336"/>
                  </a:lnTo>
                  <a:lnTo>
                    <a:pt x="242239" y="27432"/>
                  </a:lnTo>
                  <a:lnTo>
                    <a:pt x="242239" y="44196"/>
                  </a:lnTo>
                  <a:lnTo>
                    <a:pt x="243763" y="48768"/>
                  </a:lnTo>
                  <a:lnTo>
                    <a:pt x="249859" y="54864"/>
                  </a:lnTo>
                  <a:lnTo>
                    <a:pt x="255955" y="56388"/>
                  </a:lnTo>
                  <a:lnTo>
                    <a:pt x="272719" y="56388"/>
                  </a:lnTo>
                  <a:lnTo>
                    <a:pt x="278815" y="54864"/>
                  </a:lnTo>
                  <a:lnTo>
                    <a:pt x="284911" y="48768"/>
                  </a:lnTo>
                  <a:lnTo>
                    <a:pt x="286435" y="42672"/>
                  </a:lnTo>
                  <a:lnTo>
                    <a:pt x="286435" y="259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13437" y="2022348"/>
              <a:ext cx="161482" cy="216407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5140452" y="2022348"/>
              <a:ext cx="291465" cy="213360"/>
            </a:xfrm>
            <a:custGeom>
              <a:avLst/>
              <a:gdLst/>
              <a:ahLst/>
              <a:cxnLst/>
              <a:rect l="l" t="t" r="r" b="b"/>
              <a:pathLst>
                <a:path w="291464" h="213360">
                  <a:moveTo>
                    <a:pt x="28956" y="211836"/>
                  </a:moveTo>
                  <a:lnTo>
                    <a:pt x="6096" y="211836"/>
                  </a:lnTo>
                  <a:lnTo>
                    <a:pt x="9144" y="213360"/>
                  </a:lnTo>
                  <a:lnTo>
                    <a:pt x="25908" y="213360"/>
                  </a:lnTo>
                  <a:lnTo>
                    <a:pt x="28956" y="211836"/>
                  </a:lnTo>
                  <a:close/>
                </a:path>
                <a:path w="291464" h="213360">
                  <a:moveTo>
                    <a:pt x="156972" y="211836"/>
                  </a:moveTo>
                  <a:lnTo>
                    <a:pt x="134112" y="211836"/>
                  </a:lnTo>
                  <a:lnTo>
                    <a:pt x="137160" y="213360"/>
                  </a:lnTo>
                  <a:lnTo>
                    <a:pt x="153924" y="213360"/>
                  </a:lnTo>
                  <a:lnTo>
                    <a:pt x="156972" y="211836"/>
                  </a:lnTo>
                  <a:close/>
                </a:path>
                <a:path w="291464" h="213360">
                  <a:moveTo>
                    <a:pt x="284988" y="211836"/>
                  </a:moveTo>
                  <a:lnTo>
                    <a:pt x="262127" y="211836"/>
                  </a:lnTo>
                  <a:lnTo>
                    <a:pt x="265175" y="213360"/>
                  </a:lnTo>
                  <a:lnTo>
                    <a:pt x="281939" y="213360"/>
                  </a:lnTo>
                  <a:lnTo>
                    <a:pt x="284988" y="211836"/>
                  </a:lnTo>
                  <a:close/>
                </a:path>
                <a:path w="291464" h="213360">
                  <a:moveTo>
                    <a:pt x="32003" y="6095"/>
                  </a:moveTo>
                  <a:lnTo>
                    <a:pt x="0" y="6095"/>
                  </a:lnTo>
                  <a:lnTo>
                    <a:pt x="0" y="208787"/>
                  </a:lnTo>
                  <a:lnTo>
                    <a:pt x="3048" y="211836"/>
                  </a:lnTo>
                  <a:lnTo>
                    <a:pt x="32003" y="211836"/>
                  </a:lnTo>
                  <a:lnTo>
                    <a:pt x="33527" y="210312"/>
                  </a:lnTo>
                  <a:lnTo>
                    <a:pt x="35051" y="210312"/>
                  </a:lnTo>
                  <a:lnTo>
                    <a:pt x="35051" y="68579"/>
                  </a:lnTo>
                  <a:lnTo>
                    <a:pt x="42791" y="60007"/>
                  </a:lnTo>
                  <a:lnTo>
                    <a:pt x="73388" y="35051"/>
                  </a:lnTo>
                  <a:lnTo>
                    <a:pt x="32003" y="35051"/>
                  </a:lnTo>
                  <a:lnTo>
                    <a:pt x="32003" y="6095"/>
                  </a:lnTo>
                  <a:close/>
                </a:path>
                <a:path w="291464" h="213360">
                  <a:moveTo>
                    <a:pt x="152400" y="30479"/>
                  </a:moveTo>
                  <a:lnTo>
                    <a:pt x="94487" y="30479"/>
                  </a:lnTo>
                  <a:lnTo>
                    <a:pt x="100584" y="32003"/>
                  </a:lnTo>
                  <a:lnTo>
                    <a:pt x="105156" y="35051"/>
                  </a:lnTo>
                  <a:lnTo>
                    <a:pt x="111251" y="38100"/>
                  </a:lnTo>
                  <a:lnTo>
                    <a:pt x="114300" y="41148"/>
                  </a:lnTo>
                  <a:lnTo>
                    <a:pt x="117348" y="45719"/>
                  </a:lnTo>
                  <a:lnTo>
                    <a:pt x="121920" y="51815"/>
                  </a:lnTo>
                  <a:lnTo>
                    <a:pt x="124968" y="64007"/>
                  </a:lnTo>
                  <a:lnTo>
                    <a:pt x="128015" y="79248"/>
                  </a:lnTo>
                  <a:lnTo>
                    <a:pt x="128015" y="208787"/>
                  </a:lnTo>
                  <a:lnTo>
                    <a:pt x="131063" y="211836"/>
                  </a:lnTo>
                  <a:lnTo>
                    <a:pt x="160020" y="211836"/>
                  </a:lnTo>
                  <a:lnTo>
                    <a:pt x="163068" y="208787"/>
                  </a:lnTo>
                  <a:lnTo>
                    <a:pt x="163068" y="68579"/>
                  </a:lnTo>
                  <a:lnTo>
                    <a:pt x="170783" y="60007"/>
                  </a:lnTo>
                  <a:lnTo>
                    <a:pt x="177927" y="52577"/>
                  </a:lnTo>
                  <a:lnTo>
                    <a:pt x="184499" y="46291"/>
                  </a:lnTo>
                  <a:lnTo>
                    <a:pt x="190500" y="41148"/>
                  </a:lnTo>
                  <a:lnTo>
                    <a:pt x="195260" y="38100"/>
                  </a:lnTo>
                  <a:lnTo>
                    <a:pt x="156972" y="38100"/>
                  </a:lnTo>
                  <a:lnTo>
                    <a:pt x="153924" y="33527"/>
                  </a:lnTo>
                  <a:lnTo>
                    <a:pt x="152400" y="30479"/>
                  </a:lnTo>
                  <a:close/>
                </a:path>
                <a:path w="291464" h="213360">
                  <a:moveTo>
                    <a:pt x="280585" y="30479"/>
                  </a:moveTo>
                  <a:lnTo>
                    <a:pt x="222503" y="30479"/>
                  </a:lnTo>
                  <a:lnTo>
                    <a:pt x="228600" y="32003"/>
                  </a:lnTo>
                  <a:lnTo>
                    <a:pt x="233172" y="35051"/>
                  </a:lnTo>
                  <a:lnTo>
                    <a:pt x="239268" y="38100"/>
                  </a:lnTo>
                  <a:lnTo>
                    <a:pt x="242315" y="41148"/>
                  </a:lnTo>
                  <a:lnTo>
                    <a:pt x="245363" y="45719"/>
                  </a:lnTo>
                  <a:lnTo>
                    <a:pt x="249936" y="51815"/>
                  </a:lnTo>
                  <a:lnTo>
                    <a:pt x="252984" y="64007"/>
                  </a:lnTo>
                  <a:lnTo>
                    <a:pt x="254508" y="71627"/>
                  </a:lnTo>
                  <a:lnTo>
                    <a:pt x="254508" y="207263"/>
                  </a:lnTo>
                  <a:lnTo>
                    <a:pt x="256032" y="208787"/>
                  </a:lnTo>
                  <a:lnTo>
                    <a:pt x="256032" y="210312"/>
                  </a:lnTo>
                  <a:lnTo>
                    <a:pt x="257556" y="210312"/>
                  </a:lnTo>
                  <a:lnTo>
                    <a:pt x="259080" y="211836"/>
                  </a:lnTo>
                  <a:lnTo>
                    <a:pt x="288036" y="211836"/>
                  </a:lnTo>
                  <a:lnTo>
                    <a:pt x="291084" y="208787"/>
                  </a:lnTo>
                  <a:lnTo>
                    <a:pt x="290984" y="79248"/>
                  </a:lnTo>
                  <a:lnTo>
                    <a:pt x="283273" y="36766"/>
                  </a:lnTo>
                  <a:lnTo>
                    <a:pt x="280585" y="30479"/>
                  </a:lnTo>
                  <a:close/>
                </a:path>
                <a:path w="291464" h="213360">
                  <a:moveTo>
                    <a:pt x="224027" y="0"/>
                  </a:moveTo>
                  <a:lnTo>
                    <a:pt x="213360" y="0"/>
                  </a:lnTo>
                  <a:lnTo>
                    <a:pt x="208787" y="1524"/>
                  </a:lnTo>
                  <a:lnTo>
                    <a:pt x="202692" y="3048"/>
                  </a:lnTo>
                  <a:lnTo>
                    <a:pt x="198120" y="6095"/>
                  </a:lnTo>
                  <a:lnTo>
                    <a:pt x="192024" y="9143"/>
                  </a:lnTo>
                  <a:lnTo>
                    <a:pt x="187451" y="12191"/>
                  </a:lnTo>
                  <a:lnTo>
                    <a:pt x="181356" y="15239"/>
                  </a:lnTo>
                  <a:lnTo>
                    <a:pt x="175260" y="21336"/>
                  </a:lnTo>
                  <a:lnTo>
                    <a:pt x="169163" y="25907"/>
                  </a:lnTo>
                  <a:lnTo>
                    <a:pt x="156972" y="38100"/>
                  </a:lnTo>
                  <a:lnTo>
                    <a:pt x="195260" y="38100"/>
                  </a:lnTo>
                  <a:lnTo>
                    <a:pt x="197119" y="36909"/>
                  </a:lnTo>
                  <a:lnTo>
                    <a:pt x="203454" y="33527"/>
                  </a:lnTo>
                  <a:lnTo>
                    <a:pt x="209788" y="31289"/>
                  </a:lnTo>
                  <a:lnTo>
                    <a:pt x="216408" y="30479"/>
                  </a:lnTo>
                  <a:lnTo>
                    <a:pt x="280585" y="30479"/>
                  </a:lnTo>
                  <a:lnTo>
                    <a:pt x="277368" y="24383"/>
                  </a:lnTo>
                  <a:lnTo>
                    <a:pt x="241173" y="1333"/>
                  </a:lnTo>
                  <a:lnTo>
                    <a:pt x="232886" y="309"/>
                  </a:lnTo>
                  <a:lnTo>
                    <a:pt x="224027" y="0"/>
                  </a:lnTo>
                  <a:close/>
                </a:path>
                <a:path w="291464" h="213360">
                  <a:moveTo>
                    <a:pt x="103632" y="0"/>
                  </a:moveTo>
                  <a:lnTo>
                    <a:pt x="96012" y="0"/>
                  </a:lnTo>
                  <a:lnTo>
                    <a:pt x="88011" y="571"/>
                  </a:lnTo>
                  <a:lnTo>
                    <a:pt x="48005" y="19240"/>
                  </a:lnTo>
                  <a:lnTo>
                    <a:pt x="32003" y="35051"/>
                  </a:lnTo>
                  <a:lnTo>
                    <a:pt x="73388" y="35051"/>
                  </a:lnTo>
                  <a:lnTo>
                    <a:pt x="76200" y="33527"/>
                  </a:lnTo>
                  <a:lnTo>
                    <a:pt x="82438" y="31289"/>
                  </a:lnTo>
                  <a:lnTo>
                    <a:pt x="88392" y="30479"/>
                  </a:lnTo>
                  <a:lnTo>
                    <a:pt x="152400" y="30479"/>
                  </a:lnTo>
                  <a:lnTo>
                    <a:pt x="150875" y="27431"/>
                  </a:lnTo>
                  <a:lnTo>
                    <a:pt x="144780" y="18287"/>
                  </a:lnTo>
                  <a:lnTo>
                    <a:pt x="140208" y="13715"/>
                  </a:lnTo>
                  <a:lnTo>
                    <a:pt x="135636" y="10667"/>
                  </a:lnTo>
                  <a:lnTo>
                    <a:pt x="129539" y="7619"/>
                  </a:lnTo>
                  <a:lnTo>
                    <a:pt x="124968" y="4571"/>
                  </a:lnTo>
                  <a:lnTo>
                    <a:pt x="117348" y="3048"/>
                  </a:lnTo>
                  <a:lnTo>
                    <a:pt x="111251" y="1524"/>
                  </a:lnTo>
                  <a:lnTo>
                    <a:pt x="103632" y="0"/>
                  </a:lnTo>
                  <a:close/>
                </a:path>
                <a:path w="291464" h="213360">
                  <a:moveTo>
                    <a:pt x="30480" y="4571"/>
                  </a:moveTo>
                  <a:lnTo>
                    <a:pt x="1524" y="4571"/>
                  </a:lnTo>
                  <a:lnTo>
                    <a:pt x="1524" y="6095"/>
                  </a:lnTo>
                  <a:lnTo>
                    <a:pt x="30480" y="6095"/>
                  </a:lnTo>
                  <a:lnTo>
                    <a:pt x="30480" y="4571"/>
                  </a:lnTo>
                  <a:close/>
                </a:path>
                <a:path w="291464" h="213360">
                  <a:moveTo>
                    <a:pt x="25908" y="3048"/>
                  </a:moveTo>
                  <a:lnTo>
                    <a:pt x="6096" y="3048"/>
                  </a:lnTo>
                  <a:lnTo>
                    <a:pt x="4572" y="4571"/>
                  </a:lnTo>
                  <a:lnTo>
                    <a:pt x="27432" y="4571"/>
                  </a:lnTo>
                  <a:lnTo>
                    <a:pt x="25908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84997" y="2022348"/>
              <a:ext cx="181234" cy="216407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5690616" y="1972056"/>
              <a:ext cx="129539" cy="265430"/>
            </a:xfrm>
            <a:custGeom>
              <a:avLst/>
              <a:gdLst/>
              <a:ahLst/>
              <a:cxnLst/>
              <a:rect l="l" t="t" r="r" b="b"/>
              <a:pathLst>
                <a:path w="129539" h="265430">
                  <a:moveTo>
                    <a:pt x="71628" y="83820"/>
                  </a:moveTo>
                  <a:lnTo>
                    <a:pt x="35051" y="83820"/>
                  </a:lnTo>
                  <a:lnTo>
                    <a:pt x="35170" y="203239"/>
                  </a:lnTo>
                  <a:lnTo>
                    <a:pt x="44196" y="243840"/>
                  </a:lnTo>
                  <a:lnTo>
                    <a:pt x="78295" y="264794"/>
                  </a:lnTo>
                  <a:lnTo>
                    <a:pt x="92963" y="265175"/>
                  </a:lnTo>
                  <a:lnTo>
                    <a:pt x="106680" y="265175"/>
                  </a:lnTo>
                  <a:lnTo>
                    <a:pt x="109728" y="263652"/>
                  </a:lnTo>
                  <a:lnTo>
                    <a:pt x="115824" y="263652"/>
                  </a:lnTo>
                  <a:lnTo>
                    <a:pt x="117348" y="262128"/>
                  </a:lnTo>
                  <a:lnTo>
                    <a:pt x="120396" y="260604"/>
                  </a:lnTo>
                  <a:lnTo>
                    <a:pt x="123444" y="260604"/>
                  </a:lnTo>
                  <a:lnTo>
                    <a:pt x="124968" y="259080"/>
                  </a:lnTo>
                  <a:lnTo>
                    <a:pt x="124968" y="257556"/>
                  </a:lnTo>
                  <a:lnTo>
                    <a:pt x="128016" y="254508"/>
                  </a:lnTo>
                  <a:lnTo>
                    <a:pt x="128016" y="252984"/>
                  </a:lnTo>
                  <a:lnTo>
                    <a:pt x="129539" y="249936"/>
                  </a:lnTo>
                  <a:lnTo>
                    <a:pt x="129539" y="237744"/>
                  </a:lnTo>
                  <a:lnTo>
                    <a:pt x="128016" y="236220"/>
                  </a:lnTo>
                  <a:lnTo>
                    <a:pt x="128016" y="234696"/>
                  </a:lnTo>
                  <a:lnTo>
                    <a:pt x="88392" y="234696"/>
                  </a:lnTo>
                  <a:lnTo>
                    <a:pt x="80772" y="231648"/>
                  </a:lnTo>
                  <a:lnTo>
                    <a:pt x="77724" y="224028"/>
                  </a:lnTo>
                  <a:lnTo>
                    <a:pt x="74842" y="218622"/>
                  </a:lnTo>
                  <a:lnTo>
                    <a:pt x="72961" y="211645"/>
                  </a:lnTo>
                  <a:lnTo>
                    <a:pt x="71937" y="203239"/>
                  </a:lnTo>
                  <a:lnTo>
                    <a:pt x="71628" y="193548"/>
                  </a:lnTo>
                  <a:lnTo>
                    <a:pt x="71628" y="83820"/>
                  </a:lnTo>
                  <a:close/>
                </a:path>
                <a:path w="129539" h="265430">
                  <a:moveTo>
                    <a:pt x="124968" y="228600"/>
                  </a:moveTo>
                  <a:lnTo>
                    <a:pt x="121920" y="228600"/>
                  </a:lnTo>
                  <a:lnTo>
                    <a:pt x="120396" y="230124"/>
                  </a:lnTo>
                  <a:lnTo>
                    <a:pt x="118872" y="230124"/>
                  </a:lnTo>
                  <a:lnTo>
                    <a:pt x="117348" y="231648"/>
                  </a:lnTo>
                  <a:lnTo>
                    <a:pt x="114300" y="231648"/>
                  </a:lnTo>
                  <a:lnTo>
                    <a:pt x="112775" y="233172"/>
                  </a:lnTo>
                  <a:lnTo>
                    <a:pt x="109728" y="233172"/>
                  </a:lnTo>
                  <a:lnTo>
                    <a:pt x="108204" y="234696"/>
                  </a:lnTo>
                  <a:lnTo>
                    <a:pt x="128016" y="234696"/>
                  </a:lnTo>
                  <a:lnTo>
                    <a:pt x="128016" y="231648"/>
                  </a:lnTo>
                  <a:lnTo>
                    <a:pt x="124968" y="228600"/>
                  </a:lnTo>
                  <a:close/>
                </a:path>
                <a:path w="129539" h="265430">
                  <a:moveTo>
                    <a:pt x="126492" y="54863"/>
                  </a:moveTo>
                  <a:lnTo>
                    <a:pt x="4572" y="54863"/>
                  </a:lnTo>
                  <a:lnTo>
                    <a:pt x="4572" y="56387"/>
                  </a:lnTo>
                  <a:lnTo>
                    <a:pt x="3048" y="56387"/>
                  </a:lnTo>
                  <a:lnTo>
                    <a:pt x="3048" y="57912"/>
                  </a:lnTo>
                  <a:lnTo>
                    <a:pt x="1524" y="59436"/>
                  </a:lnTo>
                  <a:lnTo>
                    <a:pt x="1524" y="62484"/>
                  </a:lnTo>
                  <a:lnTo>
                    <a:pt x="0" y="64008"/>
                  </a:lnTo>
                  <a:lnTo>
                    <a:pt x="0" y="74675"/>
                  </a:lnTo>
                  <a:lnTo>
                    <a:pt x="1524" y="79248"/>
                  </a:lnTo>
                  <a:lnTo>
                    <a:pt x="3048" y="80772"/>
                  </a:lnTo>
                  <a:lnTo>
                    <a:pt x="4572" y="83820"/>
                  </a:lnTo>
                  <a:lnTo>
                    <a:pt x="126492" y="83820"/>
                  </a:lnTo>
                  <a:lnTo>
                    <a:pt x="126492" y="80772"/>
                  </a:lnTo>
                  <a:lnTo>
                    <a:pt x="129539" y="74675"/>
                  </a:lnTo>
                  <a:lnTo>
                    <a:pt x="129539" y="64008"/>
                  </a:lnTo>
                  <a:lnTo>
                    <a:pt x="128016" y="62484"/>
                  </a:lnTo>
                  <a:lnTo>
                    <a:pt x="128016" y="59436"/>
                  </a:lnTo>
                  <a:lnTo>
                    <a:pt x="126492" y="57912"/>
                  </a:lnTo>
                  <a:lnTo>
                    <a:pt x="126492" y="54863"/>
                  </a:lnTo>
                  <a:close/>
                </a:path>
                <a:path w="129539" h="265430">
                  <a:moveTo>
                    <a:pt x="68580" y="3048"/>
                  </a:moveTo>
                  <a:lnTo>
                    <a:pt x="38100" y="3048"/>
                  </a:lnTo>
                  <a:lnTo>
                    <a:pt x="35051" y="6096"/>
                  </a:lnTo>
                  <a:lnTo>
                    <a:pt x="35051" y="54863"/>
                  </a:lnTo>
                  <a:lnTo>
                    <a:pt x="71628" y="54863"/>
                  </a:lnTo>
                  <a:lnTo>
                    <a:pt x="71628" y="6096"/>
                  </a:lnTo>
                  <a:lnTo>
                    <a:pt x="68580" y="3048"/>
                  </a:lnTo>
                  <a:close/>
                </a:path>
                <a:path w="129539" h="265430">
                  <a:moveTo>
                    <a:pt x="67056" y="1524"/>
                  </a:moveTo>
                  <a:lnTo>
                    <a:pt x="39624" y="1524"/>
                  </a:lnTo>
                  <a:lnTo>
                    <a:pt x="39624" y="3048"/>
                  </a:lnTo>
                  <a:lnTo>
                    <a:pt x="67056" y="3048"/>
                  </a:lnTo>
                  <a:lnTo>
                    <a:pt x="67056" y="1524"/>
                  </a:lnTo>
                  <a:close/>
                </a:path>
                <a:path w="129539" h="265430">
                  <a:moveTo>
                    <a:pt x="59436" y="0"/>
                  </a:moveTo>
                  <a:lnTo>
                    <a:pt x="50292" y="0"/>
                  </a:lnTo>
                  <a:lnTo>
                    <a:pt x="47244" y="1524"/>
                  </a:lnTo>
                  <a:lnTo>
                    <a:pt x="62484" y="1524"/>
                  </a:lnTo>
                  <a:lnTo>
                    <a:pt x="594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852281" y="2022348"/>
              <a:ext cx="181234" cy="216407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88379" y="2022348"/>
              <a:ext cx="114300" cy="213360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6393179" y="1944624"/>
              <a:ext cx="44450" cy="291465"/>
            </a:xfrm>
            <a:custGeom>
              <a:avLst/>
              <a:gdLst/>
              <a:ahLst/>
              <a:cxnLst/>
              <a:rect l="l" t="t" r="r" b="b"/>
              <a:pathLst>
                <a:path w="44450" h="291464">
                  <a:moveTo>
                    <a:pt x="33528" y="289560"/>
                  </a:moveTo>
                  <a:lnTo>
                    <a:pt x="10668" y="289560"/>
                  </a:lnTo>
                  <a:lnTo>
                    <a:pt x="12192" y="291084"/>
                  </a:lnTo>
                  <a:lnTo>
                    <a:pt x="30480" y="291084"/>
                  </a:lnTo>
                  <a:lnTo>
                    <a:pt x="33528" y="289560"/>
                  </a:lnTo>
                  <a:close/>
                </a:path>
                <a:path w="44450" h="291464">
                  <a:moveTo>
                    <a:pt x="36575" y="288036"/>
                  </a:moveTo>
                  <a:lnTo>
                    <a:pt x="6096" y="288036"/>
                  </a:lnTo>
                  <a:lnTo>
                    <a:pt x="7620" y="289560"/>
                  </a:lnTo>
                  <a:lnTo>
                    <a:pt x="36575" y="289560"/>
                  </a:lnTo>
                  <a:lnTo>
                    <a:pt x="36575" y="288036"/>
                  </a:lnTo>
                  <a:close/>
                </a:path>
                <a:path w="44450" h="291464">
                  <a:moveTo>
                    <a:pt x="36575" y="82295"/>
                  </a:moveTo>
                  <a:lnTo>
                    <a:pt x="7620" y="82295"/>
                  </a:lnTo>
                  <a:lnTo>
                    <a:pt x="6096" y="83819"/>
                  </a:lnTo>
                  <a:lnTo>
                    <a:pt x="4572" y="83819"/>
                  </a:lnTo>
                  <a:lnTo>
                    <a:pt x="4572" y="85343"/>
                  </a:lnTo>
                  <a:lnTo>
                    <a:pt x="3048" y="86867"/>
                  </a:lnTo>
                  <a:lnTo>
                    <a:pt x="3048" y="284988"/>
                  </a:lnTo>
                  <a:lnTo>
                    <a:pt x="4572" y="286512"/>
                  </a:lnTo>
                  <a:lnTo>
                    <a:pt x="4572" y="288036"/>
                  </a:lnTo>
                  <a:lnTo>
                    <a:pt x="38100" y="288036"/>
                  </a:lnTo>
                  <a:lnTo>
                    <a:pt x="38100" y="286512"/>
                  </a:lnTo>
                  <a:lnTo>
                    <a:pt x="39624" y="286512"/>
                  </a:lnTo>
                  <a:lnTo>
                    <a:pt x="39624" y="85343"/>
                  </a:lnTo>
                  <a:lnTo>
                    <a:pt x="38100" y="85343"/>
                  </a:lnTo>
                  <a:lnTo>
                    <a:pt x="38100" y="83819"/>
                  </a:lnTo>
                  <a:lnTo>
                    <a:pt x="36575" y="82295"/>
                  </a:lnTo>
                  <a:close/>
                </a:path>
                <a:path w="44450" h="291464">
                  <a:moveTo>
                    <a:pt x="33528" y="80772"/>
                  </a:moveTo>
                  <a:lnTo>
                    <a:pt x="10668" y="80772"/>
                  </a:lnTo>
                  <a:lnTo>
                    <a:pt x="9144" y="82295"/>
                  </a:lnTo>
                  <a:lnTo>
                    <a:pt x="35052" y="82295"/>
                  </a:lnTo>
                  <a:lnTo>
                    <a:pt x="33528" y="80772"/>
                  </a:lnTo>
                  <a:close/>
                </a:path>
                <a:path w="44450" h="291464">
                  <a:moveTo>
                    <a:pt x="30480" y="0"/>
                  </a:moveTo>
                  <a:lnTo>
                    <a:pt x="13716" y="0"/>
                  </a:lnTo>
                  <a:lnTo>
                    <a:pt x="7620" y="1524"/>
                  </a:lnTo>
                  <a:lnTo>
                    <a:pt x="1524" y="7619"/>
                  </a:lnTo>
                  <a:lnTo>
                    <a:pt x="0" y="13715"/>
                  </a:lnTo>
                  <a:lnTo>
                    <a:pt x="0" y="30479"/>
                  </a:lnTo>
                  <a:lnTo>
                    <a:pt x="1524" y="35051"/>
                  </a:lnTo>
                  <a:lnTo>
                    <a:pt x="7620" y="41148"/>
                  </a:lnTo>
                  <a:lnTo>
                    <a:pt x="13716" y="42672"/>
                  </a:lnTo>
                  <a:lnTo>
                    <a:pt x="30480" y="42672"/>
                  </a:lnTo>
                  <a:lnTo>
                    <a:pt x="36575" y="41148"/>
                  </a:lnTo>
                  <a:lnTo>
                    <a:pt x="42672" y="35051"/>
                  </a:lnTo>
                  <a:lnTo>
                    <a:pt x="44196" y="28955"/>
                  </a:lnTo>
                  <a:lnTo>
                    <a:pt x="44196" y="12191"/>
                  </a:lnTo>
                  <a:lnTo>
                    <a:pt x="42672" y="7619"/>
                  </a:lnTo>
                  <a:lnTo>
                    <a:pt x="36575" y="1524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487667" y="2022348"/>
              <a:ext cx="138684" cy="216407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816928" y="1929384"/>
              <a:ext cx="1101775" cy="309371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984236" y="2022348"/>
              <a:ext cx="114300" cy="213360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8116824" y="1944623"/>
              <a:ext cx="271780" cy="368935"/>
            </a:xfrm>
            <a:custGeom>
              <a:avLst/>
              <a:gdLst/>
              <a:ahLst/>
              <a:cxnLst/>
              <a:rect l="l" t="t" r="r" b="b"/>
              <a:pathLst>
                <a:path w="271779" h="368935">
                  <a:moveTo>
                    <a:pt x="185928" y="91440"/>
                  </a:moveTo>
                  <a:lnTo>
                    <a:pt x="182880" y="85344"/>
                  </a:lnTo>
                  <a:lnTo>
                    <a:pt x="182880" y="82296"/>
                  </a:lnTo>
                  <a:lnTo>
                    <a:pt x="129540" y="82296"/>
                  </a:lnTo>
                  <a:lnTo>
                    <a:pt x="129540" y="147828"/>
                  </a:lnTo>
                  <a:lnTo>
                    <a:pt x="129540" y="153924"/>
                  </a:lnTo>
                  <a:lnTo>
                    <a:pt x="128016" y="160020"/>
                  </a:lnTo>
                  <a:lnTo>
                    <a:pt x="124968" y="169164"/>
                  </a:lnTo>
                  <a:lnTo>
                    <a:pt x="121920" y="175260"/>
                  </a:lnTo>
                  <a:lnTo>
                    <a:pt x="118872" y="178308"/>
                  </a:lnTo>
                  <a:lnTo>
                    <a:pt x="115824" y="182880"/>
                  </a:lnTo>
                  <a:lnTo>
                    <a:pt x="111252" y="185928"/>
                  </a:lnTo>
                  <a:lnTo>
                    <a:pt x="106680" y="187452"/>
                  </a:lnTo>
                  <a:lnTo>
                    <a:pt x="100584" y="190500"/>
                  </a:lnTo>
                  <a:lnTo>
                    <a:pt x="94488" y="192024"/>
                  </a:lnTo>
                  <a:lnTo>
                    <a:pt x="86868" y="192024"/>
                  </a:lnTo>
                  <a:lnTo>
                    <a:pt x="51473" y="173736"/>
                  </a:lnTo>
                  <a:lnTo>
                    <a:pt x="45720" y="149352"/>
                  </a:lnTo>
                  <a:lnTo>
                    <a:pt x="45720" y="138684"/>
                  </a:lnTo>
                  <a:lnTo>
                    <a:pt x="47244" y="132588"/>
                  </a:lnTo>
                  <a:lnTo>
                    <a:pt x="50292" y="128016"/>
                  </a:lnTo>
                  <a:lnTo>
                    <a:pt x="51816" y="123444"/>
                  </a:lnTo>
                  <a:lnTo>
                    <a:pt x="54864" y="118872"/>
                  </a:lnTo>
                  <a:lnTo>
                    <a:pt x="59436" y="114300"/>
                  </a:lnTo>
                  <a:lnTo>
                    <a:pt x="64008" y="111252"/>
                  </a:lnTo>
                  <a:lnTo>
                    <a:pt x="68580" y="109728"/>
                  </a:lnTo>
                  <a:lnTo>
                    <a:pt x="73152" y="106680"/>
                  </a:lnTo>
                  <a:lnTo>
                    <a:pt x="79248" y="105156"/>
                  </a:lnTo>
                  <a:lnTo>
                    <a:pt x="86868" y="105156"/>
                  </a:lnTo>
                  <a:lnTo>
                    <a:pt x="122466" y="123621"/>
                  </a:lnTo>
                  <a:lnTo>
                    <a:pt x="129540" y="147828"/>
                  </a:lnTo>
                  <a:lnTo>
                    <a:pt x="129540" y="82296"/>
                  </a:lnTo>
                  <a:lnTo>
                    <a:pt x="118872" y="82296"/>
                  </a:lnTo>
                  <a:lnTo>
                    <a:pt x="109728" y="79248"/>
                  </a:lnTo>
                  <a:lnTo>
                    <a:pt x="103632" y="79248"/>
                  </a:lnTo>
                  <a:lnTo>
                    <a:pt x="99060" y="77724"/>
                  </a:lnTo>
                  <a:lnTo>
                    <a:pt x="86868" y="77724"/>
                  </a:lnTo>
                  <a:lnTo>
                    <a:pt x="43624" y="89344"/>
                  </a:lnTo>
                  <a:lnTo>
                    <a:pt x="16764" y="118872"/>
                  </a:lnTo>
                  <a:lnTo>
                    <a:pt x="10668" y="160020"/>
                  </a:lnTo>
                  <a:lnTo>
                    <a:pt x="12192" y="167640"/>
                  </a:lnTo>
                  <a:lnTo>
                    <a:pt x="15252" y="173786"/>
                  </a:lnTo>
                  <a:lnTo>
                    <a:pt x="18288" y="181356"/>
                  </a:lnTo>
                  <a:lnTo>
                    <a:pt x="21336" y="187452"/>
                  </a:lnTo>
                  <a:lnTo>
                    <a:pt x="25908" y="192024"/>
                  </a:lnTo>
                  <a:lnTo>
                    <a:pt x="19812" y="198120"/>
                  </a:lnTo>
                  <a:lnTo>
                    <a:pt x="15240" y="204216"/>
                  </a:lnTo>
                  <a:lnTo>
                    <a:pt x="12192" y="211836"/>
                  </a:lnTo>
                  <a:lnTo>
                    <a:pt x="9144" y="217932"/>
                  </a:lnTo>
                  <a:lnTo>
                    <a:pt x="6096" y="227076"/>
                  </a:lnTo>
                  <a:lnTo>
                    <a:pt x="6096" y="242316"/>
                  </a:lnTo>
                  <a:lnTo>
                    <a:pt x="9144" y="246888"/>
                  </a:lnTo>
                  <a:lnTo>
                    <a:pt x="15240" y="259080"/>
                  </a:lnTo>
                  <a:lnTo>
                    <a:pt x="21336" y="263652"/>
                  </a:lnTo>
                  <a:lnTo>
                    <a:pt x="27432" y="266700"/>
                  </a:lnTo>
                  <a:lnTo>
                    <a:pt x="22860" y="271272"/>
                  </a:lnTo>
                  <a:lnTo>
                    <a:pt x="18288" y="274320"/>
                  </a:lnTo>
                  <a:lnTo>
                    <a:pt x="15240" y="277368"/>
                  </a:lnTo>
                  <a:lnTo>
                    <a:pt x="12192" y="281940"/>
                  </a:lnTo>
                  <a:lnTo>
                    <a:pt x="9144" y="284988"/>
                  </a:lnTo>
                  <a:lnTo>
                    <a:pt x="6096" y="289560"/>
                  </a:lnTo>
                  <a:lnTo>
                    <a:pt x="4572" y="294132"/>
                  </a:lnTo>
                  <a:lnTo>
                    <a:pt x="1524" y="298704"/>
                  </a:lnTo>
                  <a:lnTo>
                    <a:pt x="1524" y="301752"/>
                  </a:lnTo>
                  <a:lnTo>
                    <a:pt x="0" y="306324"/>
                  </a:lnTo>
                  <a:lnTo>
                    <a:pt x="0" y="324612"/>
                  </a:lnTo>
                  <a:lnTo>
                    <a:pt x="1524" y="330708"/>
                  </a:lnTo>
                  <a:lnTo>
                    <a:pt x="4572" y="336804"/>
                  </a:lnTo>
                  <a:lnTo>
                    <a:pt x="7620" y="344424"/>
                  </a:lnTo>
                  <a:lnTo>
                    <a:pt x="12192" y="348996"/>
                  </a:lnTo>
                  <a:lnTo>
                    <a:pt x="19812" y="353568"/>
                  </a:lnTo>
                  <a:lnTo>
                    <a:pt x="25806" y="357619"/>
                  </a:lnTo>
                  <a:lnTo>
                    <a:pt x="65341" y="367855"/>
                  </a:lnTo>
                  <a:lnTo>
                    <a:pt x="86868" y="368808"/>
                  </a:lnTo>
                  <a:lnTo>
                    <a:pt x="99123" y="368528"/>
                  </a:lnTo>
                  <a:lnTo>
                    <a:pt x="139649" y="360794"/>
                  </a:lnTo>
                  <a:lnTo>
                    <a:pt x="168021" y="341376"/>
                  </a:lnTo>
                  <a:lnTo>
                    <a:pt x="170307" y="338899"/>
                  </a:lnTo>
                  <a:lnTo>
                    <a:pt x="182880" y="294132"/>
                  </a:lnTo>
                  <a:lnTo>
                    <a:pt x="181356" y="286512"/>
                  </a:lnTo>
                  <a:lnTo>
                    <a:pt x="178308" y="278892"/>
                  </a:lnTo>
                  <a:lnTo>
                    <a:pt x="176784" y="275844"/>
                  </a:lnTo>
                  <a:lnTo>
                    <a:pt x="175260" y="272796"/>
                  </a:lnTo>
                  <a:lnTo>
                    <a:pt x="170688" y="266700"/>
                  </a:lnTo>
                  <a:lnTo>
                    <a:pt x="164592" y="263652"/>
                  </a:lnTo>
                  <a:lnTo>
                    <a:pt x="158496" y="259080"/>
                  </a:lnTo>
                  <a:lnTo>
                    <a:pt x="150876" y="254508"/>
                  </a:lnTo>
                  <a:lnTo>
                    <a:pt x="147828" y="253898"/>
                  </a:lnTo>
                  <a:lnTo>
                    <a:pt x="147828" y="295656"/>
                  </a:lnTo>
                  <a:lnTo>
                    <a:pt x="147828" y="309372"/>
                  </a:lnTo>
                  <a:lnTo>
                    <a:pt x="117348" y="338328"/>
                  </a:lnTo>
                  <a:lnTo>
                    <a:pt x="111340" y="340093"/>
                  </a:lnTo>
                  <a:lnTo>
                    <a:pt x="104775" y="340995"/>
                  </a:lnTo>
                  <a:lnTo>
                    <a:pt x="97624" y="341337"/>
                  </a:lnTo>
                  <a:lnTo>
                    <a:pt x="89916" y="341376"/>
                  </a:lnTo>
                  <a:lnTo>
                    <a:pt x="77266" y="341045"/>
                  </a:lnTo>
                  <a:lnTo>
                    <a:pt x="39624" y="329184"/>
                  </a:lnTo>
                  <a:lnTo>
                    <a:pt x="35052" y="323088"/>
                  </a:lnTo>
                  <a:lnTo>
                    <a:pt x="35052" y="303276"/>
                  </a:lnTo>
                  <a:lnTo>
                    <a:pt x="36576" y="301752"/>
                  </a:lnTo>
                  <a:lnTo>
                    <a:pt x="41148" y="292608"/>
                  </a:lnTo>
                  <a:lnTo>
                    <a:pt x="44196" y="289560"/>
                  </a:lnTo>
                  <a:lnTo>
                    <a:pt x="45720" y="286512"/>
                  </a:lnTo>
                  <a:lnTo>
                    <a:pt x="48768" y="281940"/>
                  </a:lnTo>
                  <a:lnTo>
                    <a:pt x="57912" y="275844"/>
                  </a:lnTo>
                  <a:lnTo>
                    <a:pt x="108204" y="277368"/>
                  </a:lnTo>
                  <a:lnTo>
                    <a:pt x="116789" y="277926"/>
                  </a:lnTo>
                  <a:lnTo>
                    <a:pt x="147828" y="295656"/>
                  </a:lnTo>
                  <a:lnTo>
                    <a:pt x="147828" y="253898"/>
                  </a:lnTo>
                  <a:lnTo>
                    <a:pt x="143256" y="252984"/>
                  </a:lnTo>
                  <a:lnTo>
                    <a:pt x="137248" y="250990"/>
                  </a:lnTo>
                  <a:lnTo>
                    <a:pt x="130683" y="249555"/>
                  </a:lnTo>
                  <a:lnTo>
                    <a:pt x="123532" y="248704"/>
                  </a:lnTo>
                  <a:lnTo>
                    <a:pt x="65532" y="246888"/>
                  </a:lnTo>
                  <a:lnTo>
                    <a:pt x="56388" y="246888"/>
                  </a:lnTo>
                  <a:lnTo>
                    <a:pt x="50292" y="243840"/>
                  </a:lnTo>
                  <a:lnTo>
                    <a:pt x="41148" y="237744"/>
                  </a:lnTo>
                  <a:lnTo>
                    <a:pt x="38100" y="233172"/>
                  </a:lnTo>
                  <a:lnTo>
                    <a:pt x="38100" y="224028"/>
                  </a:lnTo>
                  <a:lnTo>
                    <a:pt x="39624" y="219456"/>
                  </a:lnTo>
                  <a:lnTo>
                    <a:pt x="42672" y="213360"/>
                  </a:lnTo>
                  <a:lnTo>
                    <a:pt x="45720" y="210312"/>
                  </a:lnTo>
                  <a:lnTo>
                    <a:pt x="47244" y="207264"/>
                  </a:lnTo>
                  <a:lnTo>
                    <a:pt x="51816" y="211836"/>
                  </a:lnTo>
                  <a:lnTo>
                    <a:pt x="57912" y="213360"/>
                  </a:lnTo>
                  <a:lnTo>
                    <a:pt x="64008" y="216408"/>
                  </a:lnTo>
                  <a:lnTo>
                    <a:pt x="79248" y="219456"/>
                  </a:lnTo>
                  <a:lnTo>
                    <a:pt x="86868" y="219456"/>
                  </a:lnTo>
                  <a:lnTo>
                    <a:pt x="125463" y="211442"/>
                  </a:lnTo>
                  <a:lnTo>
                    <a:pt x="132499" y="207264"/>
                  </a:lnTo>
                  <a:lnTo>
                    <a:pt x="137515" y="203962"/>
                  </a:lnTo>
                  <a:lnTo>
                    <a:pt x="143256" y="199644"/>
                  </a:lnTo>
                  <a:lnTo>
                    <a:pt x="147561" y="195033"/>
                  </a:lnTo>
                  <a:lnTo>
                    <a:pt x="149936" y="192024"/>
                  </a:lnTo>
                  <a:lnTo>
                    <a:pt x="151447" y="190131"/>
                  </a:lnTo>
                  <a:lnTo>
                    <a:pt x="163017" y="149352"/>
                  </a:lnTo>
                  <a:lnTo>
                    <a:pt x="163068" y="134112"/>
                  </a:lnTo>
                  <a:lnTo>
                    <a:pt x="160020" y="128016"/>
                  </a:lnTo>
                  <a:lnTo>
                    <a:pt x="158496" y="121920"/>
                  </a:lnTo>
                  <a:lnTo>
                    <a:pt x="155448" y="115824"/>
                  </a:lnTo>
                  <a:lnTo>
                    <a:pt x="149352" y="111252"/>
                  </a:lnTo>
                  <a:lnTo>
                    <a:pt x="179832" y="111252"/>
                  </a:lnTo>
                  <a:lnTo>
                    <a:pt x="182880" y="108204"/>
                  </a:lnTo>
                  <a:lnTo>
                    <a:pt x="184404" y="105156"/>
                  </a:lnTo>
                  <a:lnTo>
                    <a:pt x="185928" y="102108"/>
                  </a:lnTo>
                  <a:lnTo>
                    <a:pt x="185928" y="91440"/>
                  </a:lnTo>
                  <a:close/>
                </a:path>
                <a:path w="271779" h="368935">
                  <a:moveTo>
                    <a:pt x="268224" y="86868"/>
                  </a:moveTo>
                  <a:lnTo>
                    <a:pt x="266700" y="85344"/>
                  </a:lnTo>
                  <a:lnTo>
                    <a:pt x="266700" y="83820"/>
                  </a:lnTo>
                  <a:lnTo>
                    <a:pt x="265176" y="82296"/>
                  </a:lnTo>
                  <a:lnTo>
                    <a:pt x="262128" y="82296"/>
                  </a:lnTo>
                  <a:lnTo>
                    <a:pt x="260604" y="80772"/>
                  </a:lnTo>
                  <a:lnTo>
                    <a:pt x="237744" y="80772"/>
                  </a:lnTo>
                  <a:lnTo>
                    <a:pt x="236220" y="82296"/>
                  </a:lnTo>
                  <a:lnTo>
                    <a:pt x="234696" y="82296"/>
                  </a:lnTo>
                  <a:lnTo>
                    <a:pt x="231648" y="85344"/>
                  </a:lnTo>
                  <a:lnTo>
                    <a:pt x="231648" y="286512"/>
                  </a:lnTo>
                  <a:lnTo>
                    <a:pt x="234696" y="289560"/>
                  </a:lnTo>
                  <a:lnTo>
                    <a:pt x="237744" y="289560"/>
                  </a:lnTo>
                  <a:lnTo>
                    <a:pt x="240792" y="291084"/>
                  </a:lnTo>
                  <a:lnTo>
                    <a:pt x="259080" y="291084"/>
                  </a:lnTo>
                  <a:lnTo>
                    <a:pt x="260604" y="289560"/>
                  </a:lnTo>
                  <a:lnTo>
                    <a:pt x="263652" y="289560"/>
                  </a:lnTo>
                  <a:lnTo>
                    <a:pt x="265176" y="288036"/>
                  </a:lnTo>
                  <a:lnTo>
                    <a:pt x="266700" y="288036"/>
                  </a:lnTo>
                  <a:lnTo>
                    <a:pt x="266700" y="286512"/>
                  </a:lnTo>
                  <a:lnTo>
                    <a:pt x="268224" y="284988"/>
                  </a:lnTo>
                  <a:lnTo>
                    <a:pt x="268224" y="86868"/>
                  </a:lnTo>
                  <a:close/>
                </a:path>
                <a:path w="271779" h="368935">
                  <a:moveTo>
                    <a:pt x="271272" y="12192"/>
                  </a:moveTo>
                  <a:lnTo>
                    <a:pt x="269748" y="7620"/>
                  </a:lnTo>
                  <a:lnTo>
                    <a:pt x="263652" y="1524"/>
                  </a:lnTo>
                  <a:lnTo>
                    <a:pt x="257556" y="0"/>
                  </a:lnTo>
                  <a:lnTo>
                    <a:pt x="240792" y="0"/>
                  </a:lnTo>
                  <a:lnTo>
                    <a:pt x="234696" y="1524"/>
                  </a:lnTo>
                  <a:lnTo>
                    <a:pt x="228600" y="7620"/>
                  </a:lnTo>
                  <a:lnTo>
                    <a:pt x="227076" y="13716"/>
                  </a:lnTo>
                  <a:lnTo>
                    <a:pt x="227076" y="30480"/>
                  </a:lnTo>
                  <a:lnTo>
                    <a:pt x="228600" y="35052"/>
                  </a:lnTo>
                  <a:lnTo>
                    <a:pt x="234696" y="41148"/>
                  </a:lnTo>
                  <a:lnTo>
                    <a:pt x="240792" y="42672"/>
                  </a:lnTo>
                  <a:lnTo>
                    <a:pt x="257556" y="42672"/>
                  </a:lnTo>
                  <a:lnTo>
                    <a:pt x="263652" y="41148"/>
                  </a:lnTo>
                  <a:lnTo>
                    <a:pt x="269748" y="35052"/>
                  </a:lnTo>
                  <a:lnTo>
                    <a:pt x="271272" y="28956"/>
                  </a:lnTo>
                  <a:lnTo>
                    <a:pt x="271272" y="121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52103" y="2022348"/>
              <a:ext cx="169164" cy="213360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8666988" y="2022347"/>
              <a:ext cx="662940" cy="291465"/>
            </a:xfrm>
            <a:custGeom>
              <a:avLst/>
              <a:gdLst/>
              <a:ahLst/>
              <a:cxnLst/>
              <a:rect l="l" t="t" r="r" b="b"/>
              <a:pathLst>
                <a:path w="662940" h="291464">
                  <a:moveTo>
                    <a:pt x="185928" y="13716"/>
                  </a:moveTo>
                  <a:lnTo>
                    <a:pt x="184404" y="10668"/>
                  </a:lnTo>
                  <a:lnTo>
                    <a:pt x="184404" y="7620"/>
                  </a:lnTo>
                  <a:lnTo>
                    <a:pt x="182880" y="4572"/>
                  </a:lnTo>
                  <a:lnTo>
                    <a:pt x="129540" y="4572"/>
                  </a:lnTo>
                  <a:lnTo>
                    <a:pt x="129540" y="70104"/>
                  </a:lnTo>
                  <a:lnTo>
                    <a:pt x="129540" y="76200"/>
                  </a:lnTo>
                  <a:lnTo>
                    <a:pt x="128016" y="82296"/>
                  </a:lnTo>
                  <a:lnTo>
                    <a:pt x="124968" y="91440"/>
                  </a:lnTo>
                  <a:lnTo>
                    <a:pt x="121920" y="97536"/>
                  </a:lnTo>
                  <a:lnTo>
                    <a:pt x="118872" y="100584"/>
                  </a:lnTo>
                  <a:lnTo>
                    <a:pt x="115824" y="105156"/>
                  </a:lnTo>
                  <a:lnTo>
                    <a:pt x="111252" y="108204"/>
                  </a:lnTo>
                  <a:lnTo>
                    <a:pt x="106680" y="109728"/>
                  </a:lnTo>
                  <a:lnTo>
                    <a:pt x="100584" y="112776"/>
                  </a:lnTo>
                  <a:lnTo>
                    <a:pt x="94488" y="114300"/>
                  </a:lnTo>
                  <a:lnTo>
                    <a:pt x="86868" y="114300"/>
                  </a:lnTo>
                  <a:lnTo>
                    <a:pt x="51473" y="96012"/>
                  </a:lnTo>
                  <a:lnTo>
                    <a:pt x="45720" y="71628"/>
                  </a:lnTo>
                  <a:lnTo>
                    <a:pt x="45720" y="65532"/>
                  </a:lnTo>
                  <a:lnTo>
                    <a:pt x="47244" y="60960"/>
                  </a:lnTo>
                  <a:lnTo>
                    <a:pt x="48768" y="54864"/>
                  </a:lnTo>
                  <a:lnTo>
                    <a:pt x="51816" y="45720"/>
                  </a:lnTo>
                  <a:lnTo>
                    <a:pt x="56388" y="41148"/>
                  </a:lnTo>
                  <a:lnTo>
                    <a:pt x="59436" y="36576"/>
                  </a:lnTo>
                  <a:lnTo>
                    <a:pt x="64008" y="33528"/>
                  </a:lnTo>
                  <a:lnTo>
                    <a:pt x="68580" y="32004"/>
                  </a:lnTo>
                  <a:lnTo>
                    <a:pt x="74676" y="28956"/>
                  </a:lnTo>
                  <a:lnTo>
                    <a:pt x="79248" y="27432"/>
                  </a:lnTo>
                  <a:lnTo>
                    <a:pt x="86868" y="27432"/>
                  </a:lnTo>
                  <a:lnTo>
                    <a:pt x="123748" y="45897"/>
                  </a:lnTo>
                  <a:lnTo>
                    <a:pt x="129540" y="70104"/>
                  </a:lnTo>
                  <a:lnTo>
                    <a:pt x="129540" y="4572"/>
                  </a:lnTo>
                  <a:lnTo>
                    <a:pt x="118872" y="4572"/>
                  </a:lnTo>
                  <a:lnTo>
                    <a:pt x="109728" y="1524"/>
                  </a:lnTo>
                  <a:lnTo>
                    <a:pt x="103632" y="1524"/>
                  </a:lnTo>
                  <a:lnTo>
                    <a:pt x="99060" y="0"/>
                  </a:lnTo>
                  <a:lnTo>
                    <a:pt x="86868" y="0"/>
                  </a:lnTo>
                  <a:lnTo>
                    <a:pt x="43624" y="11620"/>
                  </a:lnTo>
                  <a:lnTo>
                    <a:pt x="16764" y="41148"/>
                  </a:lnTo>
                  <a:lnTo>
                    <a:pt x="10668" y="82296"/>
                  </a:lnTo>
                  <a:lnTo>
                    <a:pt x="12192" y="89916"/>
                  </a:lnTo>
                  <a:lnTo>
                    <a:pt x="15252" y="96062"/>
                  </a:lnTo>
                  <a:lnTo>
                    <a:pt x="18288" y="103632"/>
                  </a:lnTo>
                  <a:lnTo>
                    <a:pt x="21336" y="109728"/>
                  </a:lnTo>
                  <a:lnTo>
                    <a:pt x="25908" y="114300"/>
                  </a:lnTo>
                  <a:lnTo>
                    <a:pt x="19812" y="120396"/>
                  </a:lnTo>
                  <a:lnTo>
                    <a:pt x="16764" y="126492"/>
                  </a:lnTo>
                  <a:lnTo>
                    <a:pt x="12192" y="134112"/>
                  </a:lnTo>
                  <a:lnTo>
                    <a:pt x="9144" y="140208"/>
                  </a:lnTo>
                  <a:lnTo>
                    <a:pt x="7620" y="149352"/>
                  </a:lnTo>
                  <a:lnTo>
                    <a:pt x="7620" y="164592"/>
                  </a:lnTo>
                  <a:lnTo>
                    <a:pt x="9144" y="169164"/>
                  </a:lnTo>
                  <a:lnTo>
                    <a:pt x="15240" y="181356"/>
                  </a:lnTo>
                  <a:lnTo>
                    <a:pt x="21336" y="185928"/>
                  </a:lnTo>
                  <a:lnTo>
                    <a:pt x="27432" y="188976"/>
                  </a:lnTo>
                  <a:lnTo>
                    <a:pt x="19812" y="196596"/>
                  </a:lnTo>
                  <a:lnTo>
                    <a:pt x="15240" y="199644"/>
                  </a:lnTo>
                  <a:lnTo>
                    <a:pt x="12192" y="204216"/>
                  </a:lnTo>
                  <a:lnTo>
                    <a:pt x="9144" y="207264"/>
                  </a:lnTo>
                  <a:lnTo>
                    <a:pt x="6096" y="211836"/>
                  </a:lnTo>
                  <a:lnTo>
                    <a:pt x="3048" y="220980"/>
                  </a:lnTo>
                  <a:lnTo>
                    <a:pt x="1524" y="224028"/>
                  </a:lnTo>
                  <a:lnTo>
                    <a:pt x="0" y="228600"/>
                  </a:lnTo>
                  <a:lnTo>
                    <a:pt x="0" y="246888"/>
                  </a:lnTo>
                  <a:lnTo>
                    <a:pt x="1524" y="252984"/>
                  </a:lnTo>
                  <a:lnTo>
                    <a:pt x="4572" y="259080"/>
                  </a:lnTo>
                  <a:lnTo>
                    <a:pt x="7620" y="266700"/>
                  </a:lnTo>
                  <a:lnTo>
                    <a:pt x="12192" y="271272"/>
                  </a:lnTo>
                  <a:lnTo>
                    <a:pt x="19812" y="275844"/>
                  </a:lnTo>
                  <a:lnTo>
                    <a:pt x="25806" y="279895"/>
                  </a:lnTo>
                  <a:lnTo>
                    <a:pt x="65532" y="290131"/>
                  </a:lnTo>
                  <a:lnTo>
                    <a:pt x="88392" y="291084"/>
                  </a:lnTo>
                  <a:lnTo>
                    <a:pt x="99771" y="290804"/>
                  </a:lnTo>
                  <a:lnTo>
                    <a:pt x="139649" y="283070"/>
                  </a:lnTo>
                  <a:lnTo>
                    <a:pt x="168021" y="263652"/>
                  </a:lnTo>
                  <a:lnTo>
                    <a:pt x="170307" y="261175"/>
                  </a:lnTo>
                  <a:lnTo>
                    <a:pt x="182880" y="216408"/>
                  </a:lnTo>
                  <a:lnTo>
                    <a:pt x="181356" y="208788"/>
                  </a:lnTo>
                  <a:lnTo>
                    <a:pt x="178308" y="201168"/>
                  </a:lnTo>
                  <a:lnTo>
                    <a:pt x="176784" y="198120"/>
                  </a:lnTo>
                  <a:lnTo>
                    <a:pt x="175260" y="195072"/>
                  </a:lnTo>
                  <a:lnTo>
                    <a:pt x="170688" y="188976"/>
                  </a:lnTo>
                  <a:lnTo>
                    <a:pt x="164592" y="185928"/>
                  </a:lnTo>
                  <a:lnTo>
                    <a:pt x="158496" y="181356"/>
                  </a:lnTo>
                  <a:lnTo>
                    <a:pt x="150876" y="176784"/>
                  </a:lnTo>
                  <a:lnTo>
                    <a:pt x="147828" y="176174"/>
                  </a:lnTo>
                  <a:lnTo>
                    <a:pt x="147828" y="217932"/>
                  </a:lnTo>
                  <a:lnTo>
                    <a:pt x="147828" y="231648"/>
                  </a:lnTo>
                  <a:lnTo>
                    <a:pt x="143256" y="245364"/>
                  </a:lnTo>
                  <a:lnTo>
                    <a:pt x="138684" y="248412"/>
                  </a:lnTo>
                  <a:lnTo>
                    <a:pt x="134112" y="252984"/>
                  </a:lnTo>
                  <a:lnTo>
                    <a:pt x="124968" y="259080"/>
                  </a:lnTo>
                  <a:lnTo>
                    <a:pt x="117348" y="260604"/>
                  </a:lnTo>
                  <a:lnTo>
                    <a:pt x="111340" y="262369"/>
                  </a:lnTo>
                  <a:lnTo>
                    <a:pt x="104775" y="263271"/>
                  </a:lnTo>
                  <a:lnTo>
                    <a:pt x="97624" y="263613"/>
                  </a:lnTo>
                  <a:lnTo>
                    <a:pt x="89916" y="263652"/>
                  </a:lnTo>
                  <a:lnTo>
                    <a:pt x="77266" y="263321"/>
                  </a:lnTo>
                  <a:lnTo>
                    <a:pt x="39624" y="251460"/>
                  </a:lnTo>
                  <a:lnTo>
                    <a:pt x="35052" y="245364"/>
                  </a:lnTo>
                  <a:lnTo>
                    <a:pt x="35052" y="228600"/>
                  </a:lnTo>
                  <a:lnTo>
                    <a:pt x="36576" y="225552"/>
                  </a:lnTo>
                  <a:lnTo>
                    <a:pt x="36576" y="224028"/>
                  </a:lnTo>
                  <a:lnTo>
                    <a:pt x="41148" y="214884"/>
                  </a:lnTo>
                  <a:lnTo>
                    <a:pt x="47244" y="208788"/>
                  </a:lnTo>
                  <a:lnTo>
                    <a:pt x="50292" y="204216"/>
                  </a:lnTo>
                  <a:lnTo>
                    <a:pt x="53340" y="201168"/>
                  </a:lnTo>
                  <a:lnTo>
                    <a:pt x="57912" y="198120"/>
                  </a:lnTo>
                  <a:lnTo>
                    <a:pt x="109728" y="199644"/>
                  </a:lnTo>
                  <a:lnTo>
                    <a:pt x="147828" y="217932"/>
                  </a:lnTo>
                  <a:lnTo>
                    <a:pt x="147828" y="176174"/>
                  </a:lnTo>
                  <a:lnTo>
                    <a:pt x="143256" y="175260"/>
                  </a:lnTo>
                  <a:lnTo>
                    <a:pt x="137248" y="173266"/>
                  </a:lnTo>
                  <a:lnTo>
                    <a:pt x="130683" y="171831"/>
                  </a:lnTo>
                  <a:lnTo>
                    <a:pt x="123532" y="170980"/>
                  </a:lnTo>
                  <a:lnTo>
                    <a:pt x="65532" y="169164"/>
                  </a:lnTo>
                  <a:lnTo>
                    <a:pt x="57912" y="169164"/>
                  </a:lnTo>
                  <a:lnTo>
                    <a:pt x="50292" y="166116"/>
                  </a:lnTo>
                  <a:lnTo>
                    <a:pt x="41148" y="160020"/>
                  </a:lnTo>
                  <a:lnTo>
                    <a:pt x="39624" y="155448"/>
                  </a:lnTo>
                  <a:lnTo>
                    <a:pt x="39624" y="141732"/>
                  </a:lnTo>
                  <a:lnTo>
                    <a:pt x="42672" y="135636"/>
                  </a:lnTo>
                  <a:lnTo>
                    <a:pt x="48768" y="129540"/>
                  </a:lnTo>
                  <a:lnTo>
                    <a:pt x="51816" y="134112"/>
                  </a:lnTo>
                  <a:lnTo>
                    <a:pt x="57912" y="135636"/>
                  </a:lnTo>
                  <a:lnTo>
                    <a:pt x="65532" y="138684"/>
                  </a:lnTo>
                  <a:lnTo>
                    <a:pt x="71628" y="140208"/>
                  </a:lnTo>
                  <a:lnTo>
                    <a:pt x="79248" y="141732"/>
                  </a:lnTo>
                  <a:lnTo>
                    <a:pt x="86868" y="141732"/>
                  </a:lnTo>
                  <a:lnTo>
                    <a:pt x="125463" y="133718"/>
                  </a:lnTo>
                  <a:lnTo>
                    <a:pt x="132499" y="129540"/>
                  </a:lnTo>
                  <a:lnTo>
                    <a:pt x="137515" y="126238"/>
                  </a:lnTo>
                  <a:lnTo>
                    <a:pt x="143256" y="121920"/>
                  </a:lnTo>
                  <a:lnTo>
                    <a:pt x="147777" y="117309"/>
                  </a:lnTo>
                  <a:lnTo>
                    <a:pt x="150368" y="114300"/>
                  </a:lnTo>
                  <a:lnTo>
                    <a:pt x="152019" y="112407"/>
                  </a:lnTo>
                  <a:lnTo>
                    <a:pt x="164490" y="71628"/>
                  </a:lnTo>
                  <a:lnTo>
                    <a:pt x="164515" y="63652"/>
                  </a:lnTo>
                  <a:lnTo>
                    <a:pt x="163068" y="56388"/>
                  </a:lnTo>
                  <a:lnTo>
                    <a:pt x="161544" y="50292"/>
                  </a:lnTo>
                  <a:lnTo>
                    <a:pt x="155448" y="38100"/>
                  </a:lnTo>
                  <a:lnTo>
                    <a:pt x="149352" y="33528"/>
                  </a:lnTo>
                  <a:lnTo>
                    <a:pt x="179832" y="33528"/>
                  </a:lnTo>
                  <a:lnTo>
                    <a:pt x="182880" y="32004"/>
                  </a:lnTo>
                  <a:lnTo>
                    <a:pt x="182880" y="30480"/>
                  </a:lnTo>
                  <a:lnTo>
                    <a:pt x="184404" y="27432"/>
                  </a:lnTo>
                  <a:lnTo>
                    <a:pt x="185928" y="24384"/>
                  </a:lnTo>
                  <a:lnTo>
                    <a:pt x="185928" y="13716"/>
                  </a:lnTo>
                  <a:close/>
                </a:path>
                <a:path w="662940" h="291464">
                  <a:moveTo>
                    <a:pt x="662940" y="6096"/>
                  </a:moveTo>
                  <a:lnTo>
                    <a:pt x="661416" y="6096"/>
                  </a:lnTo>
                  <a:lnTo>
                    <a:pt x="661416" y="4572"/>
                  </a:lnTo>
                  <a:lnTo>
                    <a:pt x="659892" y="4572"/>
                  </a:lnTo>
                  <a:lnTo>
                    <a:pt x="658368" y="3048"/>
                  </a:lnTo>
                  <a:lnTo>
                    <a:pt x="633984" y="3048"/>
                  </a:lnTo>
                  <a:lnTo>
                    <a:pt x="632460" y="4572"/>
                  </a:lnTo>
                  <a:lnTo>
                    <a:pt x="629412" y="4572"/>
                  </a:lnTo>
                  <a:lnTo>
                    <a:pt x="629412" y="6096"/>
                  </a:lnTo>
                  <a:lnTo>
                    <a:pt x="627888" y="6096"/>
                  </a:lnTo>
                  <a:lnTo>
                    <a:pt x="627888" y="9144"/>
                  </a:lnTo>
                  <a:lnTo>
                    <a:pt x="626364" y="10668"/>
                  </a:lnTo>
                  <a:lnTo>
                    <a:pt x="580644" y="172212"/>
                  </a:lnTo>
                  <a:lnTo>
                    <a:pt x="580644" y="173736"/>
                  </a:lnTo>
                  <a:lnTo>
                    <a:pt x="579120" y="172212"/>
                  </a:lnTo>
                  <a:lnTo>
                    <a:pt x="546887" y="60960"/>
                  </a:lnTo>
                  <a:lnTo>
                    <a:pt x="531876" y="9144"/>
                  </a:lnTo>
                  <a:lnTo>
                    <a:pt x="531876" y="6096"/>
                  </a:lnTo>
                  <a:lnTo>
                    <a:pt x="530352" y="6096"/>
                  </a:lnTo>
                  <a:lnTo>
                    <a:pt x="530352" y="4572"/>
                  </a:lnTo>
                  <a:lnTo>
                    <a:pt x="527304" y="4572"/>
                  </a:lnTo>
                  <a:lnTo>
                    <a:pt x="525780" y="3048"/>
                  </a:lnTo>
                  <a:lnTo>
                    <a:pt x="502920" y="3048"/>
                  </a:lnTo>
                  <a:lnTo>
                    <a:pt x="501396" y="4572"/>
                  </a:lnTo>
                  <a:lnTo>
                    <a:pt x="498348" y="4572"/>
                  </a:lnTo>
                  <a:lnTo>
                    <a:pt x="498348" y="6096"/>
                  </a:lnTo>
                  <a:lnTo>
                    <a:pt x="496824" y="6096"/>
                  </a:lnTo>
                  <a:lnTo>
                    <a:pt x="496824" y="7620"/>
                  </a:lnTo>
                  <a:lnTo>
                    <a:pt x="495300" y="9144"/>
                  </a:lnTo>
                  <a:lnTo>
                    <a:pt x="495300" y="10668"/>
                  </a:lnTo>
                  <a:lnTo>
                    <a:pt x="452628" y="172212"/>
                  </a:lnTo>
                  <a:lnTo>
                    <a:pt x="452628" y="173736"/>
                  </a:lnTo>
                  <a:lnTo>
                    <a:pt x="451104" y="172212"/>
                  </a:lnTo>
                  <a:lnTo>
                    <a:pt x="403860" y="10668"/>
                  </a:lnTo>
                  <a:lnTo>
                    <a:pt x="403860" y="9144"/>
                  </a:lnTo>
                  <a:lnTo>
                    <a:pt x="402336" y="7620"/>
                  </a:lnTo>
                  <a:lnTo>
                    <a:pt x="402336" y="6096"/>
                  </a:lnTo>
                  <a:lnTo>
                    <a:pt x="400812" y="4572"/>
                  </a:lnTo>
                  <a:lnTo>
                    <a:pt x="397764" y="4572"/>
                  </a:lnTo>
                  <a:lnTo>
                    <a:pt x="396240" y="3048"/>
                  </a:lnTo>
                  <a:lnTo>
                    <a:pt x="371856" y="3048"/>
                  </a:lnTo>
                  <a:lnTo>
                    <a:pt x="370332" y="4572"/>
                  </a:lnTo>
                  <a:lnTo>
                    <a:pt x="368808" y="4572"/>
                  </a:lnTo>
                  <a:lnTo>
                    <a:pt x="365760" y="7620"/>
                  </a:lnTo>
                  <a:lnTo>
                    <a:pt x="365760" y="12192"/>
                  </a:lnTo>
                  <a:lnTo>
                    <a:pt x="367284" y="13716"/>
                  </a:lnTo>
                  <a:lnTo>
                    <a:pt x="367284" y="16764"/>
                  </a:lnTo>
                  <a:lnTo>
                    <a:pt x="368808" y="18288"/>
                  </a:lnTo>
                  <a:lnTo>
                    <a:pt x="425196" y="205740"/>
                  </a:lnTo>
                  <a:lnTo>
                    <a:pt x="426720" y="207264"/>
                  </a:lnTo>
                  <a:lnTo>
                    <a:pt x="426720" y="208788"/>
                  </a:lnTo>
                  <a:lnTo>
                    <a:pt x="428244" y="208788"/>
                  </a:lnTo>
                  <a:lnTo>
                    <a:pt x="428244" y="210312"/>
                  </a:lnTo>
                  <a:lnTo>
                    <a:pt x="429768" y="210312"/>
                  </a:lnTo>
                  <a:lnTo>
                    <a:pt x="431292" y="211836"/>
                  </a:lnTo>
                  <a:lnTo>
                    <a:pt x="435864" y="211836"/>
                  </a:lnTo>
                  <a:lnTo>
                    <a:pt x="438912" y="213360"/>
                  </a:lnTo>
                  <a:lnTo>
                    <a:pt x="463296" y="213360"/>
                  </a:lnTo>
                  <a:lnTo>
                    <a:pt x="466344" y="211836"/>
                  </a:lnTo>
                  <a:lnTo>
                    <a:pt x="467868" y="211836"/>
                  </a:lnTo>
                  <a:lnTo>
                    <a:pt x="469392" y="210312"/>
                  </a:lnTo>
                  <a:lnTo>
                    <a:pt x="470916" y="210312"/>
                  </a:lnTo>
                  <a:lnTo>
                    <a:pt x="472440" y="208788"/>
                  </a:lnTo>
                  <a:lnTo>
                    <a:pt x="473964" y="208788"/>
                  </a:lnTo>
                  <a:lnTo>
                    <a:pt x="473964" y="205740"/>
                  </a:lnTo>
                  <a:lnTo>
                    <a:pt x="482473" y="173736"/>
                  </a:lnTo>
                  <a:lnTo>
                    <a:pt x="512064" y="62484"/>
                  </a:lnTo>
                  <a:lnTo>
                    <a:pt x="513588" y="60960"/>
                  </a:lnTo>
                  <a:lnTo>
                    <a:pt x="513588" y="62484"/>
                  </a:lnTo>
                  <a:lnTo>
                    <a:pt x="554736" y="205740"/>
                  </a:lnTo>
                  <a:lnTo>
                    <a:pt x="554736" y="207264"/>
                  </a:lnTo>
                  <a:lnTo>
                    <a:pt x="557784" y="210312"/>
                  </a:lnTo>
                  <a:lnTo>
                    <a:pt x="559308" y="210312"/>
                  </a:lnTo>
                  <a:lnTo>
                    <a:pt x="560832" y="211836"/>
                  </a:lnTo>
                  <a:lnTo>
                    <a:pt x="565404" y="211836"/>
                  </a:lnTo>
                  <a:lnTo>
                    <a:pt x="568452" y="213360"/>
                  </a:lnTo>
                  <a:lnTo>
                    <a:pt x="592836" y="213360"/>
                  </a:lnTo>
                  <a:lnTo>
                    <a:pt x="595884" y="211836"/>
                  </a:lnTo>
                  <a:lnTo>
                    <a:pt x="597408" y="211836"/>
                  </a:lnTo>
                  <a:lnTo>
                    <a:pt x="598932" y="210312"/>
                  </a:lnTo>
                  <a:lnTo>
                    <a:pt x="600456" y="210312"/>
                  </a:lnTo>
                  <a:lnTo>
                    <a:pt x="603504" y="207264"/>
                  </a:lnTo>
                  <a:lnTo>
                    <a:pt x="603504" y="205740"/>
                  </a:lnTo>
                  <a:lnTo>
                    <a:pt x="613384" y="173736"/>
                  </a:lnTo>
                  <a:lnTo>
                    <a:pt x="661416" y="18288"/>
                  </a:lnTo>
                  <a:lnTo>
                    <a:pt x="661416" y="16764"/>
                  </a:lnTo>
                  <a:lnTo>
                    <a:pt x="662940" y="13716"/>
                  </a:lnTo>
                  <a:lnTo>
                    <a:pt x="662940" y="60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58945" y="2022348"/>
              <a:ext cx="161482" cy="216407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9555479" y="1972056"/>
              <a:ext cx="129539" cy="265430"/>
            </a:xfrm>
            <a:custGeom>
              <a:avLst/>
              <a:gdLst/>
              <a:ahLst/>
              <a:cxnLst/>
              <a:rect l="l" t="t" r="r" b="b"/>
              <a:pathLst>
                <a:path w="129540" h="265430">
                  <a:moveTo>
                    <a:pt x="71627" y="83820"/>
                  </a:moveTo>
                  <a:lnTo>
                    <a:pt x="35051" y="83820"/>
                  </a:lnTo>
                  <a:lnTo>
                    <a:pt x="35170" y="203239"/>
                  </a:lnTo>
                  <a:lnTo>
                    <a:pt x="44196" y="243840"/>
                  </a:lnTo>
                  <a:lnTo>
                    <a:pt x="78295" y="264794"/>
                  </a:lnTo>
                  <a:lnTo>
                    <a:pt x="92964" y="265175"/>
                  </a:lnTo>
                  <a:lnTo>
                    <a:pt x="106679" y="265175"/>
                  </a:lnTo>
                  <a:lnTo>
                    <a:pt x="109727" y="263652"/>
                  </a:lnTo>
                  <a:lnTo>
                    <a:pt x="115824" y="263652"/>
                  </a:lnTo>
                  <a:lnTo>
                    <a:pt x="117348" y="262128"/>
                  </a:lnTo>
                  <a:lnTo>
                    <a:pt x="120396" y="260604"/>
                  </a:lnTo>
                  <a:lnTo>
                    <a:pt x="123444" y="260604"/>
                  </a:lnTo>
                  <a:lnTo>
                    <a:pt x="124968" y="259080"/>
                  </a:lnTo>
                  <a:lnTo>
                    <a:pt x="124968" y="257556"/>
                  </a:lnTo>
                  <a:lnTo>
                    <a:pt x="128016" y="254508"/>
                  </a:lnTo>
                  <a:lnTo>
                    <a:pt x="128016" y="252984"/>
                  </a:lnTo>
                  <a:lnTo>
                    <a:pt x="129540" y="249936"/>
                  </a:lnTo>
                  <a:lnTo>
                    <a:pt x="129540" y="237744"/>
                  </a:lnTo>
                  <a:lnTo>
                    <a:pt x="128016" y="236220"/>
                  </a:lnTo>
                  <a:lnTo>
                    <a:pt x="128016" y="234696"/>
                  </a:lnTo>
                  <a:lnTo>
                    <a:pt x="88392" y="234696"/>
                  </a:lnTo>
                  <a:lnTo>
                    <a:pt x="80772" y="231648"/>
                  </a:lnTo>
                  <a:lnTo>
                    <a:pt x="77724" y="224028"/>
                  </a:lnTo>
                  <a:lnTo>
                    <a:pt x="74842" y="218622"/>
                  </a:lnTo>
                  <a:lnTo>
                    <a:pt x="72961" y="211645"/>
                  </a:lnTo>
                  <a:lnTo>
                    <a:pt x="71937" y="203239"/>
                  </a:lnTo>
                  <a:lnTo>
                    <a:pt x="71627" y="193548"/>
                  </a:lnTo>
                  <a:lnTo>
                    <a:pt x="71627" y="83820"/>
                  </a:lnTo>
                  <a:close/>
                </a:path>
                <a:path w="129540" h="265430">
                  <a:moveTo>
                    <a:pt x="124968" y="228600"/>
                  </a:moveTo>
                  <a:lnTo>
                    <a:pt x="121920" y="228600"/>
                  </a:lnTo>
                  <a:lnTo>
                    <a:pt x="120396" y="230124"/>
                  </a:lnTo>
                  <a:lnTo>
                    <a:pt x="118872" y="230124"/>
                  </a:lnTo>
                  <a:lnTo>
                    <a:pt x="117348" y="231648"/>
                  </a:lnTo>
                  <a:lnTo>
                    <a:pt x="114300" y="231648"/>
                  </a:lnTo>
                  <a:lnTo>
                    <a:pt x="112775" y="233172"/>
                  </a:lnTo>
                  <a:lnTo>
                    <a:pt x="109727" y="233172"/>
                  </a:lnTo>
                  <a:lnTo>
                    <a:pt x="108203" y="234696"/>
                  </a:lnTo>
                  <a:lnTo>
                    <a:pt x="128016" y="234696"/>
                  </a:lnTo>
                  <a:lnTo>
                    <a:pt x="128016" y="231648"/>
                  </a:lnTo>
                  <a:lnTo>
                    <a:pt x="124968" y="228600"/>
                  </a:lnTo>
                  <a:close/>
                </a:path>
                <a:path w="129540" h="265430">
                  <a:moveTo>
                    <a:pt x="126492" y="54863"/>
                  </a:moveTo>
                  <a:lnTo>
                    <a:pt x="4572" y="54863"/>
                  </a:lnTo>
                  <a:lnTo>
                    <a:pt x="4572" y="56387"/>
                  </a:lnTo>
                  <a:lnTo>
                    <a:pt x="3048" y="56387"/>
                  </a:lnTo>
                  <a:lnTo>
                    <a:pt x="3048" y="57912"/>
                  </a:lnTo>
                  <a:lnTo>
                    <a:pt x="1524" y="59436"/>
                  </a:lnTo>
                  <a:lnTo>
                    <a:pt x="1524" y="62484"/>
                  </a:lnTo>
                  <a:lnTo>
                    <a:pt x="0" y="64008"/>
                  </a:lnTo>
                  <a:lnTo>
                    <a:pt x="0" y="74675"/>
                  </a:lnTo>
                  <a:lnTo>
                    <a:pt x="1524" y="79248"/>
                  </a:lnTo>
                  <a:lnTo>
                    <a:pt x="3048" y="80772"/>
                  </a:lnTo>
                  <a:lnTo>
                    <a:pt x="4572" y="83820"/>
                  </a:lnTo>
                  <a:lnTo>
                    <a:pt x="126492" y="83820"/>
                  </a:lnTo>
                  <a:lnTo>
                    <a:pt x="126492" y="80772"/>
                  </a:lnTo>
                  <a:lnTo>
                    <a:pt x="129540" y="74675"/>
                  </a:lnTo>
                  <a:lnTo>
                    <a:pt x="129540" y="64008"/>
                  </a:lnTo>
                  <a:lnTo>
                    <a:pt x="128016" y="62484"/>
                  </a:lnTo>
                  <a:lnTo>
                    <a:pt x="128016" y="59436"/>
                  </a:lnTo>
                  <a:lnTo>
                    <a:pt x="126492" y="57912"/>
                  </a:lnTo>
                  <a:lnTo>
                    <a:pt x="126492" y="54863"/>
                  </a:lnTo>
                  <a:close/>
                </a:path>
                <a:path w="129540" h="265430">
                  <a:moveTo>
                    <a:pt x="68579" y="3048"/>
                  </a:moveTo>
                  <a:lnTo>
                    <a:pt x="38100" y="3048"/>
                  </a:lnTo>
                  <a:lnTo>
                    <a:pt x="35051" y="6096"/>
                  </a:lnTo>
                  <a:lnTo>
                    <a:pt x="35051" y="54863"/>
                  </a:lnTo>
                  <a:lnTo>
                    <a:pt x="71627" y="54863"/>
                  </a:lnTo>
                  <a:lnTo>
                    <a:pt x="71627" y="6096"/>
                  </a:lnTo>
                  <a:lnTo>
                    <a:pt x="68579" y="3048"/>
                  </a:lnTo>
                  <a:close/>
                </a:path>
                <a:path w="129540" h="265430">
                  <a:moveTo>
                    <a:pt x="67055" y="1524"/>
                  </a:moveTo>
                  <a:lnTo>
                    <a:pt x="39624" y="1524"/>
                  </a:lnTo>
                  <a:lnTo>
                    <a:pt x="39624" y="3048"/>
                  </a:lnTo>
                  <a:lnTo>
                    <a:pt x="67055" y="3048"/>
                  </a:lnTo>
                  <a:lnTo>
                    <a:pt x="67055" y="1524"/>
                  </a:lnTo>
                  <a:close/>
                </a:path>
                <a:path w="129540" h="265430">
                  <a:moveTo>
                    <a:pt x="59436" y="0"/>
                  </a:moveTo>
                  <a:lnTo>
                    <a:pt x="50292" y="0"/>
                  </a:lnTo>
                  <a:lnTo>
                    <a:pt x="47244" y="1524"/>
                  </a:lnTo>
                  <a:lnTo>
                    <a:pt x="62484" y="1524"/>
                  </a:lnTo>
                  <a:lnTo>
                    <a:pt x="594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714102" y="2022348"/>
              <a:ext cx="181229" cy="216407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950196" y="2022348"/>
              <a:ext cx="114300" cy="213360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67512" y="2511552"/>
              <a:ext cx="169163" cy="213360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02208" y="2508504"/>
              <a:ext cx="169163" cy="213360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1126312" y="2417064"/>
              <a:ext cx="181610" cy="307975"/>
            </a:xfrm>
            <a:custGeom>
              <a:avLst/>
              <a:gdLst/>
              <a:ahLst/>
              <a:cxnLst/>
              <a:rect l="l" t="t" r="r" b="b"/>
              <a:pathLst>
                <a:path w="181609" h="307975">
                  <a:moveTo>
                    <a:pt x="85267" y="91439"/>
                  </a:moveTo>
                  <a:lnTo>
                    <a:pt x="40999" y="103036"/>
                  </a:lnTo>
                  <a:lnTo>
                    <a:pt x="12686" y="136778"/>
                  </a:lnTo>
                  <a:lnTo>
                    <a:pt x="1256" y="177164"/>
                  </a:lnTo>
                  <a:lnTo>
                    <a:pt x="0" y="198120"/>
                  </a:lnTo>
                  <a:lnTo>
                    <a:pt x="27" y="205216"/>
                  </a:lnTo>
                  <a:lnTo>
                    <a:pt x="7066" y="252055"/>
                  </a:lnTo>
                  <a:lnTo>
                    <a:pt x="29450" y="288416"/>
                  </a:lnTo>
                  <a:lnTo>
                    <a:pt x="69836" y="307276"/>
                  </a:lnTo>
                  <a:lnTo>
                    <a:pt x="80695" y="307848"/>
                  </a:lnTo>
                  <a:lnTo>
                    <a:pt x="90696" y="307252"/>
                  </a:lnTo>
                  <a:lnTo>
                    <a:pt x="133273" y="286512"/>
                  </a:lnTo>
                  <a:lnTo>
                    <a:pt x="144886" y="275844"/>
                  </a:lnTo>
                  <a:lnTo>
                    <a:pt x="77647" y="275844"/>
                  </a:lnTo>
                  <a:lnTo>
                    <a:pt x="70027" y="274320"/>
                  </a:lnTo>
                  <a:lnTo>
                    <a:pt x="62407" y="269748"/>
                  </a:lnTo>
                  <a:lnTo>
                    <a:pt x="56311" y="265175"/>
                  </a:lnTo>
                  <a:lnTo>
                    <a:pt x="51739" y="259079"/>
                  </a:lnTo>
                  <a:lnTo>
                    <a:pt x="48691" y="251460"/>
                  </a:lnTo>
                  <a:lnTo>
                    <a:pt x="45547" y="246364"/>
                  </a:lnTo>
                  <a:lnTo>
                    <a:pt x="38047" y="205216"/>
                  </a:lnTo>
                  <a:lnTo>
                    <a:pt x="38070" y="191262"/>
                  </a:lnTo>
                  <a:lnTo>
                    <a:pt x="38404" y="184404"/>
                  </a:lnTo>
                  <a:lnTo>
                    <a:pt x="39309" y="177546"/>
                  </a:lnTo>
                  <a:lnTo>
                    <a:pt x="41071" y="170687"/>
                  </a:lnTo>
                  <a:lnTo>
                    <a:pt x="42476" y="163877"/>
                  </a:lnTo>
                  <a:lnTo>
                    <a:pt x="65455" y="128015"/>
                  </a:lnTo>
                  <a:lnTo>
                    <a:pt x="79171" y="121920"/>
                  </a:lnTo>
                  <a:lnTo>
                    <a:pt x="181279" y="121920"/>
                  </a:lnTo>
                  <a:lnTo>
                    <a:pt x="181279" y="120396"/>
                  </a:lnTo>
                  <a:lnTo>
                    <a:pt x="144703" y="120396"/>
                  </a:lnTo>
                  <a:lnTo>
                    <a:pt x="137845" y="113847"/>
                  </a:lnTo>
                  <a:lnTo>
                    <a:pt x="130987" y="108013"/>
                  </a:lnTo>
                  <a:lnTo>
                    <a:pt x="93268" y="91773"/>
                  </a:lnTo>
                  <a:lnTo>
                    <a:pt x="85267" y="91439"/>
                  </a:lnTo>
                  <a:close/>
                </a:path>
                <a:path w="181609" h="307975">
                  <a:moveTo>
                    <a:pt x="173659" y="303275"/>
                  </a:moveTo>
                  <a:lnTo>
                    <a:pt x="158419" y="303275"/>
                  </a:lnTo>
                  <a:lnTo>
                    <a:pt x="159943" y="304800"/>
                  </a:lnTo>
                  <a:lnTo>
                    <a:pt x="170611" y="304800"/>
                  </a:lnTo>
                  <a:lnTo>
                    <a:pt x="173659" y="303275"/>
                  </a:lnTo>
                  <a:close/>
                </a:path>
                <a:path w="181609" h="307975">
                  <a:moveTo>
                    <a:pt x="181279" y="271272"/>
                  </a:moveTo>
                  <a:lnTo>
                    <a:pt x="149275" y="271272"/>
                  </a:lnTo>
                  <a:lnTo>
                    <a:pt x="149275" y="300227"/>
                  </a:lnTo>
                  <a:lnTo>
                    <a:pt x="150799" y="300227"/>
                  </a:lnTo>
                  <a:lnTo>
                    <a:pt x="150799" y="301751"/>
                  </a:lnTo>
                  <a:lnTo>
                    <a:pt x="152323" y="301751"/>
                  </a:lnTo>
                  <a:lnTo>
                    <a:pt x="152323" y="303275"/>
                  </a:lnTo>
                  <a:lnTo>
                    <a:pt x="178231" y="303275"/>
                  </a:lnTo>
                  <a:lnTo>
                    <a:pt x="181279" y="300227"/>
                  </a:lnTo>
                  <a:lnTo>
                    <a:pt x="181279" y="271272"/>
                  </a:lnTo>
                  <a:close/>
                </a:path>
                <a:path w="181609" h="307975">
                  <a:moveTo>
                    <a:pt x="181279" y="121920"/>
                  </a:moveTo>
                  <a:lnTo>
                    <a:pt x="88315" y="121920"/>
                  </a:lnTo>
                  <a:lnTo>
                    <a:pt x="95411" y="122491"/>
                  </a:lnTo>
                  <a:lnTo>
                    <a:pt x="102793" y="124206"/>
                  </a:lnTo>
                  <a:lnTo>
                    <a:pt x="137845" y="151423"/>
                  </a:lnTo>
                  <a:lnTo>
                    <a:pt x="144703" y="160020"/>
                  </a:lnTo>
                  <a:lnTo>
                    <a:pt x="144703" y="237744"/>
                  </a:lnTo>
                  <a:lnTo>
                    <a:pt x="140131" y="245363"/>
                  </a:lnTo>
                  <a:lnTo>
                    <a:pt x="129463" y="256032"/>
                  </a:lnTo>
                  <a:lnTo>
                    <a:pt x="123367" y="260603"/>
                  </a:lnTo>
                  <a:lnTo>
                    <a:pt x="118795" y="265175"/>
                  </a:lnTo>
                  <a:lnTo>
                    <a:pt x="109651" y="271272"/>
                  </a:lnTo>
                  <a:lnTo>
                    <a:pt x="95935" y="275844"/>
                  </a:lnTo>
                  <a:lnTo>
                    <a:pt x="144886" y="275844"/>
                  </a:lnTo>
                  <a:lnTo>
                    <a:pt x="149275" y="271272"/>
                  </a:lnTo>
                  <a:lnTo>
                    <a:pt x="181279" y="271272"/>
                  </a:lnTo>
                  <a:lnTo>
                    <a:pt x="181279" y="121920"/>
                  </a:lnTo>
                  <a:close/>
                </a:path>
                <a:path w="181609" h="307975">
                  <a:moveTo>
                    <a:pt x="178231" y="1524"/>
                  </a:moveTo>
                  <a:lnTo>
                    <a:pt x="147751" y="1524"/>
                  </a:lnTo>
                  <a:lnTo>
                    <a:pt x="144703" y="4572"/>
                  </a:lnTo>
                  <a:lnTo>
                    <a:pt x="144703" y="120396"/>
                  </a:lnTo>
                  <a:lnTo>
                    <a:pt x="181279" y="120396"/>
                  </a:lnTo>
                  <a:lnTo>
                    <a:pt x="181279" y="4572"/>
                  </a:lnTo>
                  <a:lnTo>
                    <a:pt x="178231" y="1524"/>
                  </a:lnTo>
                  <a:close/>
                </a:path>
                <a:path w="181609" h="307975">
                  <a:moveTo>
                    <a:pt x="173659" y="0"/>
                  </a:moveTo>
                  <a:lnTo>
                    <a:pt x="152323" y="0"/>
                  </a:lnTo>
                  <a:lnTo>
                    <a:pt x="150799" y="1524"/>
                  </a:lnTo>
                  <a:lnTo>
                    <a:pt x="176707" y="1524"/>
                  </a:lnTo>
                  <a:lnTo>
                    <a:pt x="1736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595627" y="2508504"/>
              <a:ext cx="114299" cy="213360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359534" y="2508504"/>
              <a:ext cx="181229" cy="216408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863959" y="2508504"/>
              <a:ext cx="161436" cy="216408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2212847" y="2415540"/>
              <a:ext cx="169545" cy="306705"/>
            </a:xfrm>
            <a:custGeom>
              <a:avLst/>
              <a:gdLst/>
              <a:ahLst/>
              <a:cxnLst/>
              <a:rect l="l" t="t" r="r" b="b"/>
              <a:pathLst>
                <a:path w="169544" h="306705">
                  <a:moveTo>
                    <a:pt x="25907" y="304800"/>
                  </a:moveTo>
                  <a:lnTo>
                    <a:pt x="9143" y="304800"/>
                  </a:lnTo>
                  <a:lnTo>
                    <a:pt x="10668" y="306324"/>
                  </a:lnTo>
                  <a:lnTo>
                    <a:pt x="24383" y="306324"/>
                  </a:lnTo>
                  <a:lnTo>
                    <a:pt x="25907" y="304800"/>
                  </a:lnTo>
                  <a:close/>
                </a:path>
                <a:path w="169544" h="306705">
                  <a:moveTo>
                    <a:pt x="160019" y="304800"/>
                  </a:moveTo>
                  <a:lnTo>
                    <a:pt x="141731" y="304800"/>
                  </a:lnTo>
                  <a:lnTo>
                    <a:pt x="144779" y="306324"/>
                  </a:lnTo>
                  <a:lnTo>
                    <a:pt x="156971" y="306324"/>
                  </a:lnTo>
                  <a:lnTo>
                    <a:pt x="160019" y="304800"/>
                  </a:lnTo>
                  <a:close/>
                </a:path>
                <a:path w="169544" h="306705">
                  <a:moveTo>
                    <a:pt x="32003" y="1524"/>
                  </a:moveTo>
                  <a:lnTo>
                    <a:pt x="3047" y="1524"/>
                  </a:lnTo>
                  <a:lnTo>
                    <a:pt x="0" y="4572"/>
                  </a:lnTo>
                  <a:lnTo>
                    <a:pt x="0" y="301751"/>
                  </a:lnTo>
                  <a:lnTo>
                    <a:pt x="3047" y="304800"/>
                  </a:lnTo>
                  <a:lnTo>
                    <a:pt x="32003" y="304800"/>
                  </a:lnTo>
                  <a:lnTo>
                    <a:pt x="35051" y="301751"/>
                  </a:lnTo>
                  <a:lnTo>
                    <a:pt x="35051" y="161544"/>
                  </a:lnTo>
                  <a:lnTo>
                    <a:pt x="42791" y="152971"/>
                  </a:lnTo>
                  <a:lnTo>
                    <a:pt x="77724" y="125920"/>
                  </a:lnTo>
                  <a:lnTo>
                    <a:pt x="81196" y="124968"/>
                  </a:lnTo>
                  <a:lnTo>
                    <a:pt x="35051" y="124968"/>
                  </a:lnTo>
                  <a:lnTo>
                    <a:pt x="35051" y="4572"/>
                  </a:lnTo>
                  <a:lnTo>
                    <a:pt x="32003" y="1524"/>
                  </a:lnTo>
                  <a:close/>
                </a:path>
                <a:path w="169544" h="306705">
                  <a:moveTo>
                    <a:pt x="166115" y="303275"/>
                  </a:moveTo>
                  <a:lnTo>
                    <a:pt x="135635" y="303275"/>
                  </a:lnTo>
                  <a:lnTo>
                    <a:pt x="137159" y="304800"/>
                  </a:lnTo>
                  <a:lnTo>
                    <a:pt x="164591" y="304800"/>
                  </a:lnTo>
                  <a:lnTo>
                    <a:pt x="166115" y="303275"/>
                  </a:lnTo>
                  <a:close/>
                </a:path>
                <a:path w="169544" h="306705">
                  <a:moveTo>
                    <a:pt x="167639" y="301751"/>
                  </a:moveTo>
                  <a:lnTo>
                    <a:pt x="134112" y="301751"/>
                  </a:lnTo>
                  <a:lnTo>
                    <a:pt x="134112" y="303275"/>
                  </a:lnTo>
                  <a:lnTo>
                    <a:pt x="167639" y="303275"/>
                  </a:lnTo>
                  <a:lnTo>
                    <a:pt x="167639" y="301751"/>
                  </a:lnTo>
                  <a:close/>
                </a:path>
                <a:path w="169544" h="306705">
                  <a:moveTo>
                    <a:pt x="157475" y="123444"/>
                  </a:moveTo>
                  <a:lnTo>
                    <a:pt x="97535" y="123444"/>
                  </a:lnTo>
                  <a:lnTo>
                    <a:pt x="103631" y="124968"/>
                  </a:lnTo>
                  <a:lnTo>
                    <a:pt x="109727" y="128015"/>
                  </a:lnTo>
                  <a:lnTo>
                    <a:pt x="118871" y="134112"/>
                  </a:lnTo>
                  <a:lnTo>
                    <a:pt x="121919" y="138684"/>
                  </a:lnTo>
                  <a:lnTo>
                    <a:pt x="126491" y="144779"/>
                  </a:lnTo>
                  <a:lnTo>
                    <a:pt x="129539" y="156972"/>
                  </a:lnTo>
                  <a:lnTo>
                    <a:pt x="131302" y="162115"/>
                  </a:lnTo>
                  <a:lnTo>
                    <a:pt x="132206" y="168401"/>
                  </a:lnTo>
                  <a:lnTo>
                    <a:pt x="132540" y="175831"/>
                  </a:lnTo>
                  <a:lnTo>
                    <a:pt x="132587" y="301751"/>
                  </a:lnTo>
                  <a:lnTo>
                    <a:pt x="169163" y="301751"/>
                  </a:lnTo>
                  <a:lnTo>
                    <a:pt x="169056" y="175831"/>
                  </a:lnTo>
                  <a:lnTo>
                    <a:pt x="164591" y="143256"/>
                  </a:lnTo>
                  <a:lnTo>
                    <a:pt x="162925" y="135778"/>
                  </a:lnTo>
                  <a:lnTo>
                    <a:pt x="160400" y="129159"/>
                  </a:lnTo>
                  <a:lnTo>
                    <a:pt x="157475" y="123444"/>
                  </a:lnTo>
                  <a:close/>
                </a:path>
                <a:path w="169544" h="306705">
                  <a:moveTo>
                    <a:pt x="99059" y="92963"/>
                  </a:moveTo>
                  <a:lnTo>
                    <a:pt x="59054" y="105465"/>
                  </a:lnTo>
                  <a:lnTo>
                    <a:pt x="35051" y="124968"/>
                  </a:lnTo>
                  <a:lnTo>
                    <a:pt x="81196" y="124968"/>
                  </a:lnTo>
                  <a:lnTo>
                    <a:pt x="84581" y="124039"/>
                  </a:lnTo>
                  <a:lnTo>
                    <a:pt x="91439" y="123444"/>
                  </a:lnTo>
                  <a:lnTo>
                    <a:pt x="157475" y="123444"/>
                  </a:lnTo>
                  <a:lnTo>
                    <a:pt x="157305" y="123110"/>
                  </a:lnTo>
                  <a:lnTo>
                    <a:pt x="124563" y="96178"/>
                  </a:lnTo>
                  <a:lnTo>
                    <a:pt x="108132" y="93273"/>
                  </a:lnTo>
                  <a:lnTo>
                    <a:pt x="99059" y="92963"/>
                  </a:lnTo>
                  <a:close/>
                </a:path>
                <a:path w="169544" h="306705">
                  <a:moveTo>
                    <a:pt x="25907" y="0"/>
                  </a:moveTo>
                  <a:lnTo>
                    <a:pt x="9143" y="0"/>
                  </a:lnTo>
                  <a:lnTo>
                    <a:pt x="6095" y="1524"/>
                  </a:lnTo>
                  <a:lnTo>
                    <a:pt x="28956" y="1524"/>
                  </a:lnTo>
                  <a:lnTo>
                    <a:pt x="259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435478" y="2508504"/>
              <a:ext cx="181229" cy="216408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657963" y="2508504"/>
              <a:ext cx="161436" cy="216408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2874340" y="2417064"/>
              <a:ext cx="181610" cy="307975"/>
            </a:xfrm>
            <a:custGeom>
              <a:avLst/>
              <a:gdLst/>
              <a:ahLst/>
              <a:cxnLst/>
              <a:rect l="l" t="t" r="r" b="b"/>
              <a:pathLst>
                <a:path w="181610" h="307975">
                  <a:moveTo>
                    <a:pt x="85267" y="91439"/>
                  </a:moveTo>
                  <a:lnTo>
                    <a:pt x="40999" y="103036"/>
                  </a:lnTo>
                  <a:lnTo>
                    <a:pt x="12686" y="136778"/>
                  </a:lnTo>
                  <a:lnTo>
                    <a:pt x="1256" y="177164"/>
                  </a:lnTo>
                  <a:lnTo>
                    <a:pt x="0" y="198120"/>
                  </a:lnTo>
                  <a:lnTo>
                    <a:pt x="27" y="205216"/>
                  </a:lnTo>
                  <a:lnTo>
                    <a:pt x="7066" y="252055"/>
                  </a:lnTo>
                  <a:lnTo>
                    <a:pt x="29450" y="288416"/>
                  </a:lnTo>
                  <a:lnTo>
                    <a:pt x="69836" y="307276"/>
                  </a:lnTo>
                  <a:lnTo>
                    <a:pt x="80695" y="307848"/>
                  </a:lnTo>
                  <a:lnTo>
                    <a:pt x="90696" y="307252"/>
                  </a:lnTo>
                  <a:lnTo>
                    <a:pt x="133273" y="286512"/>
                  </a:lnTo>
                  <a:lnTo>
                    <a:pt x="144886" y="275844"/>
                  </a:lnTo>
                  <a:lnTo>
                    <a:pt x="77647" y="275844"/>
                  </a:lnTo>
                  <a:lnTo>
                    <a:pt x="70027" y="274320"/>
                  </a:lnTo>
                  <a:lnTo>
                    <a:pt x="62407" y="269748"/>
                  </a:lnTo>
                  <a:lnTo>
                    <a:pt x="56311" y="265175"/>
                  </a:lnTo>
                  <a:lnTo>
                    <a:pt x="51739" y="259079"/>
                  </a:lnTo>
                  <a:lnTo>
                    <a:pt x="48691" y="251460"/>
                  </a:lnTo>
                  <a:lnTo>
                    <a:pt x="45547" y="246364"/>
                  </a:lnTo>
                  <a:lnTo>
                    <a:pt x="38047" y="205216"/>
                  </a:lnTo>
                  <a:lnTo>
                    <a:pt x="38070" y="191262"/>
                  </a:lnTo>
                  <a:lnTo>
                    <a:pt x="38404" y="184404"/>
                  </a:lnTo>
                  <a:lnTo>
                    <a:pt x="39309" y="177546"/>
                  </a:lnTo>
                  <a:lnTo>
                    <a:pt x="41071" y="170687"/>
                  </a:lnTo>
                  <a:lnTo>
                    <a:pt x="42476" y="163877"/>
                  </a:lnTo>
                  <a:lnTo>
                    <a:pt x="65455" y="128015"/>
                  </a:lnTo>
                  <a:lnTo>
                    <a:pt x="79171" y="121920"/>
                  </a:lnTo>
                  <a:lnTo>
                    <a:pt x="181279" y="121920"/>
                  </a:lnTo>
                  <a:lnTo>
                    <a:pt x="181279" y="120396"/>
                  </a:lnTo>
                  <a:lnTo>
                    <a:pt x="144703" y="120396"/>
                  </a:lnTo>
                  <a:lnTo>
                    <a:pt x="137845" y="113847"/>
                  </a:lnTo>
                  <a:lnTo>
                    <a:pt x="130987" y="108013"/>
                  </a:lnTo>
                  <a:lnTo>
                    <a:pt x="93268" y="91773"/>
                  </a:lnTo>
                  <a:lnTo>
                    <a:pt x="85267" y="91439"/>
                  </a:lnTo>
                  <a:close/>
                </a:path>
                <a:path w="181610" h="307975">
                  <a:moveTo>
                    <a:pt x="173659" y="303275"/>
                  </a:moveTo>
                  <a:lnTo>
                    <a:pt x="158419" y="303275"/>
                  </a:lnTo>
                  <a:lnTo>
                    <a:pt x="159943" y="304800"/>
                  </a:lnTo>
                  <a:lnTo>
                    <a:pt x="170611" y="304800"/>
                  </a:lnTo>
                  <a:lnTo>
                    <a:pt x="173659" y="303275"/>
                  </a:lnTo>
                  <a:close/>
                </a:path>
                <a:path w="181610" h="307975">
                  <a:moveTo>
                    <a:pt x="181279" y="271272"/>
                  </a:moveTo>
                  <a:lnTo>
                    <a:pt x="149275" y="271272"/>
                  </a:lnTo>
                  <a:lnTo>
                    <a:pt x="149275" y="300227"/>
                  </a:lnTo>
                  <a:lnTo>
                    <a:pt x="150799" y="300227"/>
                  </a:lnTo>
                  <a:lnTo>
                    <a:pt x="150799" y="301751"/>
                  </a:lnTo>
                  <a:lnTo>
                    <a:pt x="152323" y="301751"/>
                  </a:lnTo>
                  <a:lnTo>
                    <a:pt x="152323" y="303275"/>
                  </a:lnTo>
                  <a:lnTo>
                    <a:pt x="178231" y="303275"/>
                  </a:lnTo>
                  <a:lnTo>
                    <a:pt x="181279" y="300227"/>
                  </a:lnTo>
                  <a:lnTo>
                    <a:pt x="181279" y="271272"/>
                  </a:lnTo>
                  <a:close/>
                </a:path>
                <a:path w="181610" h="307975">
                  <a:moveTo>
                    <a:pt x="181279" y="121920"/>
                  </a:moveTo>
                  <a:lnTo>
                    <a:pt x="88315" y="121920"/>
                  </a:lnTo>
                  <a:lnTo>
                    <a:pt x="95411" y="122491"/>
                  </a:lnTo>
                  <a:lnTo>
                    <a:pt x="102793" y="124206"/>
                  </a:lnTo>
                  <a:lnTo>
                    <a:pt x="137845" y="151423"/>
                  </a:lnTo>
                  <a:lnTo>
                    <a:pt x="144703" y="160020"/>
                  </a:lnTo>
                  <a:lnTo>
                    <a:pt x="144703" y="237744"/>
                  </a:lnTo>
                  <a:lnTo>
                    <a:pt x="140131" y="245363"/>
                  </a:lnTo>
                  <a:lnTo>
                    <a:pt x="129463" y="256032"/>
                  </a:lnTo>
                  <a:lnTo>
                    <a:pt x="123367" y="260603"/>
                  </a:lnTo>
                  <a:lnTo>
                    <a:pt x="118795" y="265175"/>
                  </a:lnTo>
                  <a:lnTo>
                    <a:pt x="109651" y="271272"/>
                  </a:lnTo>
                  <a:lnTo>
                    <a:pt x="95935" y="275844"/>
                  </a:lnTo>
                  <a:lnTo>
                    <a:pt x="144886" y="275844"/>
                  </a:lnTo>
                  <a:lnTo>
                    <a:pt x="149275" y="271272"/>
                  </a:lnTo>
                  <a:lnTo>
                    <a:pt x="181279" y="271272"/>
                  </a:lnTo>
                  <a:lnTo>
                    <a:pt x="181279" y="121920"/>
                  </a:lnTo>
                  <a:close/>
                </a:path>
                <a:path w="181610" h="307975">
                  <a:moveTo>
                    <a:pt x="178231" y="1524"/>
                  </a:moveTo>
                  <a:lnTo>
                    <a:pt x="147751" y="1524"/>
                  </a:lnTo>
                  <a:lnTo>
                    <a:pt x="144703" y="4572"/>
                  </a:lnTo>
                  <a:lnTo>
                    <a:pt x="144703" y="120396"/>
                  </a:lnTo>
                  <a:lnTo>
                    <a:pt x="181279" y="120396"/>
                  </a:lnTo>
                  <a:lnTo>
                    <a:pt x="181279" y="4572"/>
                  </a:lnTo>
                  <a:lnTo>
                    <a:pt x="178231" y="1524"/>
                  </a:lnTo>
                  <a:close/>
                </a:path>
                <a:path w="181610" h="307975">
                  <a:moveTo>
                    <a:pt x="173659" y="0"/>
                  </a:moveTo>
                  <a:lnTo>
                    <a:pt x="152323" y="0"/>
                  </a:lnTo>
                  <a:lnTo>
                    <a:pt x="150799" y="1524"/>
                  </a:lnTo>
                  <a:lnTo>
                    <a:pt x="176707" y="1524"/>
                  </a:lnTo>
                  <a:lnTo>
                    <a:pt x="1736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229356" y="2508504"/>
              <a:ext cx="196595" cy="216408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3454908" y="2414015"/>
              <a:ext cx="454659" cy="311150"/>
            </a:xfrm>
            <a:custGeom>
              <a:avLst/>
              <a:gdLst/>
              <a:ahLst/>
              <a:cxnLst/>
              <a:rect l="l" t="t" r="r" b="b"/>
              <a:pathLst>
                <a:path w="454660" h="311150">
                  <a:moveTo>
                    <a:pt x="132588" y="12192"/>
                  </a:moveTo>
                  <a:lnTo>
                    <a:pt x="131064" y="10668"/>
                  </a:lnTo>
                  <a:lnTo>
                    <a:pt x="131064" y="9144"/>
                  </a:lnTo>
                  <a:lnTo>
                    <a:pt x="128016" y="6096"/>
                  </a:lnTo>
                  <a:lnTo>
                    <a:pt x="126492" y="6096"/>
                  </a:lnTo>
                  <a:lnTo>
                    <a:pt x="124968" y="4572"/>
                  </a:lnTo>
                  <a:lnTo>
                    <a:pt x="121920" y="3048"/>
                  </a:lnTo>
                  <a:lnTo>
                    <a:pt x="117348" y="3048"/>
                  </a:lnTo>
                  <a:lnTo>
                    <a:pt x="108204" y="0"/>
                  </a:lnTo>
                  <a:lnTo>
                    <a:pt x="97536" y="0"/>
                  </a:lnTo>
                  <a:lnTo>
                    <a:pt x="56388" y="12192"/>
                  </a:lnTo>
                  <a:lnTo>
                    <a:pt x="36969" y="50723"/>
                  </a:lnTo>
                  <a:lnTo>
                    <a:pt x="35052" y="77724"/>
                  </a:lnTo>
                  <a:lnTo>
                    <a:pt x="35052" y="99060"/>
                  </a:lnTo>
                  <a:lnTo>
                    <a:pt x="3048" y="99060"/>
                  </a:lnTo>
                  <a:lnTo>
                    <a:pt x="3048" y="100584"/>
                  </a:lnTo>
                  <a:lnTo>
                    <a:pt x="1524" y="102108"/>
                  </a:lnTo>
                  <a:lnTo>
                    <a:pt x="1524" y="105156"/>
                  </a:lnTo>
                  <a:lnTo>
                    <a:pt x="0" y="106680"/>
                  </a:lnTo>
                  <a:lnTo>
                    <a:pt x="0" y="118872"/>
                  </a:lnTo>
                  <a:lnTo>
                    <a:pt x="1524" y="121920"/>
                  </a:lnTo>
                  <a:lnTo>
                    <a:pt x="1524" y="124968"/>
                  </a:lnTo>
                  <a:lnTo>
                    <a:pt x="4572" y="128016"/>
                  </a:lnTo>
                  <a:lnTo>
                    <a:pt x="35052" y="128016"/>
                  </a:lnTo>
                  <a:lnTo>
                    <a:pt x="35052" y="303276"/>
                  </a:lnTo>
                  <a:lnTo>
                    <a:pt x="36576" y="304800"/>
                  </a:lnTo>
                  <a:lnTo>
                    <a:pt x="38100" y="304800"/>
                  </a:lnTo>
                  <a:lnTo>
                    <a:pt x="38100" y="306324"/>
                  </a:lnTo>
                  <a:lnTo>
                    <a:pt x="44196" y="306324"/>
                  </a:lnTo>
                  <a:lnTo>
                    <a:pt x="47244" y="307848"/>
                  </a:lnTo>
                  <a:lnTo>
                    <a:pt x="59436" y="307848"/>
                  </a:lnTo>
                  <a:lnTo>
                    <a:pt x="62484" y="306324"/>
                  </a:lnTo>
                  <a:lnTo>
                    <a:pt x="67056" y="306324"/>
                  </a:lnTo>
                  <a:lnTo>
                    <a:pt x="68580" y="304800"/>
                  </a:lnTo>
                  <a:lnTo>
                    <a:pt x="70104" y="304800"/>
                  </a:lnTo>
                  <a:lnTo>
                    <a:pt x="70104" y="303276"/>
                  </a:lnTo>
                  <a:lnTo>
                    <a:pt x="71628" y="303276"/>
                  </a:lnTo>
                  <a:lnTo>
                    <a:pt x="71628" y="128016"/>
                  </a:lnTo>
                  <a:lnTo>
                    <a:pt x="117348" y="128016"/>
                  </a:lnTo>
                  <a:lnTo>
                    <a:pt x="120396" y="124968"/>
                  </a:lnTo>
                  <a:lnTo>
                    <a:pt x="121920" y="121920"/>
                  </a:lnTo>
                  <a:lnTo>
                    <a:pt x="121920" y="105156"/>
                  </a:lnTo>
                  <a:lnTo>
                    <a:pt x="120396" y="103632"/>
                  </a:lnTo>
                  <a:lnTo>
                    <a:pt x="120396" y="102108"/>
                  </a:lnTo>
                  <a:lnTo>
                    <a:pt x="118872" y="100584"/>
                  </a:lnTo>
                  <a:lnTo>
                    <a:pt x="118872" y="99060"/>
                  </a:lnTo>
                  <a:lnTo>
                    <a:pt x="71628" y="99060"/>
                  </a:lnTo>
                  <a:lnTo>
                    <a:pt x="71628" y="60960"/>
                  </a:lnTo>
                  <a:lnTo>
                    <a:pt x="73152" y="54864"/>
                  </a:lnTo>
                  <a:lnTo>
                    <a:pt x="73152" y="50292"/>
                  </a:lnTo>
                  <a:lnTo>
                    <a:pt x="77724" y="41148"/>
                  </a:lnTo>
                  <a:lnTo>
                    <a:pt x="80772" y="36576"/>
                  </a:lnTo>
                  <a:lnTo>
                    <a:pt x="86868" y="33528"/>
                  </a:lnTo>
                  <a:lnTo>
                    <a:pt x="91440" y="30480"/>
                  </a:lnTo>
                  <a:lnTo>
                    <a:pt x="111252" y="30480"/>
                  </a:lnTo>
                  <a:lnTo>
                    <a:pt x="114300" y="32004"/>
                  </a:lnTo>
                  <a:lnTo>
                    <a:pt x="117348" y="32004"/>
                  </a:lnTo>
                  <a:lnTo>
                    <a:pt x="118872" y="33528"/>
                  </a:lnTo>
                  <a:lnTo>
                    <a:pt x="120396" y="33528"/>
                  </a:lnTo>
                  <a:lnTo>
                    <a:pt x="123444" y="35052"/>
                  </a:lnTo>
                  <a:lnTo>
                    <a:pt x="124968" y="35052"/>
                  </a:lnTo>
                  <a:lnTo>
                    <a:pt x="126492" y="36576"/>
                  </a:lnTo>
                  <a:lnTo>
                    <a:pt x="131064" y="36576"/>
                  </a:lnTo>
                  <a:lnTo>
                    <a:pt x="131064" y="33528"/>
                  </a:lnTo>
                  <a:lnTo>
                    <a:pt x="132588" y="33528"/>
                  </a:lnTo>
                  <a:lnTo>
                    <a:pt x="132588" y="30480"/>
                  </a:lnTo>
                  <a:lnTo>
                    <a:pt x="132588" y="12192"/>
                  </a:lnTo>
                  <a:close/>
                </a:path>
                <a:path w="454660" h="311150">
                  <a:moveTo>
                    <a:pt x="454037" y="167640"/>
                  </a:moveTo>
                  <a:lnTo>
                    <a:pt x="453504" y="125641"/>
                  </a:lnTo>
                  <a:lnTo>
                    <a:pt x="446532" y="83820"/>
                  </a:lnTo>
                  <a:lnTo>
                    <a:pt x="429679" y="48768"/>
                  </a:lnTo>
                  <a:lnTo>
                    <a:pt x="427291" y="45910"/>
                  </a:lnTo>
                  <a:lnTo>
                    <a:pt x="422783" y="41173"/>
                  </a:lnTo>
                  <a:lnTo>
                    <a:pt x="417576" y="36576"/>
                  </a:lnTo>
                  <a:lnTo>
                    <a:pt x="416052" y="35318"/>
                  </a:lnTo>
                  <a:lnTo>
                    <a:pt x="416052" y="149352"/>
                  </a:lnTo>
                  <a:lnTo>
                    <a:pt x="410070" y="153428"/>
                  </a:lnTo>
                  <a:lnTo>
                    <a:pt x="403669" y="156781"/>
                  </a:lnTo>
                  <a:lnTo>
                    <a:pt x="396976" y="159854"/>
                  </a:lnTo>
                  <a:lnTo>
                    <a:pt x="390144" y="163068"/>
                  </a:lnTo>
                  <a:lnTo>
                    <a:pt x="382143" y="165074"/>
                  </a:lnTo>
                  <a:lnTo>
                    <a:pt x="374142" y="166497"/>
                  </a:lnTo>
                  <a:lnTo>
                    <a:pt x="366141" y="167360"/>
                  </a:lnTo>
                  <a:lnTo>
                    <a:pt x="358140" y="167640"/>
                  </a:lnTo>
                  <a:lnTo>
                    <a:pt x="348996" y="167640"/>
                  </a:lnTo>
                  <a:lnTo>
                    <a:pt x="339852" y="166116"/>
                  </a:lnTo>
                  <a:lnTo>
                    <a:pt x="321564" y="156972"/>
                  </a:lnTo>
                  <a:lnTo>
                    <a:pt x="318516" y="152400"/>
                  </a:lnTo>
                  <a:lnTo>
                    <a:pt x="313944" y="146304"/>
                  </a:lnTo>
                  <a:lnTo>
                    <a:pt x="310896" y="140208"/>
                  </a:lnTo>
                  <a:lnTo>
                    <a:pt x="309372" y="134112"/>
                  </a:lnTo>
                  <a:lnTo>
                    <a:pt x="306324" y="126492"/>
                  </a:lnTo>
                  <a:lnTo>
                    <a:pt x="306324" y="102108"/>
                  </a:lnTo>
                  <a:lnTo>
                    <a:pt x="307848" y="94488"/>
                  </a:lnTo>
                  <a:lnTo>
                    <a:pt x="309372" y="88392"/>
                  </a:lnTo>
                  <a:lnTo>
                    <a:pt x="310896" y="80772"/>
                  </a:lnTo>
                  <a:lnTo>
                    <a:pt x="313944" y="73152"/>
                  </a:lnTo>
                  <a:lnTo>
                    <a:pt x="318516" y="68580"/>
                  </a:lnTo>
                  <a:lnTo>
                    <a:pt x="323088" y="62484"/>
                  </a:lnTo>
                  <a:lnTo>
                    <a:pt x="329184" y="57912"/>
                  </a:lnTo>
                  <a:lnTo>
                    <a:pt x="335280" y="54864"/>
                  </a:lnTo>
                  <a:lnTo>
                    <a:pt x="341376" y="50292"/>
                  </a:lnTo>
                  <a:lnTo>
                    <a:pt x="350520" y="48768"/>
                  </a:lnTo>
                  <a:lnTo>
                    <a:pt x="368808" y="48768"/>
                  </a:lnTo>
                  <a:lnTo>
                    <a:pt x="376428" y="50292"/>
                  </a:lnTo>
                  <a:lnTo>
                    <a:pt x="384048" y="54864"/>
                  </a:lnTo>
                  <a:lnTo>
                    <a:pt x="390144" y="57912"/>
                  </a:lnTo>
                  <a:lnTo>
                    <a:pt x="396240" y="64008"/>
                  </a:lnTo>
                  <a:lnTo>
                    <a:pt x="400812" y="71628"/>
                  </a:lnTo>
                  <a:lnTo>
                    <a:pt x="404850" y="77901"/>
                  </a:lnTo>
                  <a:lnTo>
                    <a:pt x="415099" y="124015"/>
                  </a:lnTo>
                  <a:lnTo>
                    <a:pt x="416052" y="149352"/>
                  </a:lnTo>
                  <a:lnTo>
                    <a:pt x="416052" y="35318"/>
                  </a:lnTo>
                  <a:lnTo>
                    <a:pt x="379857" y="20955"/>
                  </a:lnTo>
                  <a:lnTo>
                    <a:pt x="362712" y="19812"/>
                  </a:lnTo>
                  <a:lnTo>
                    <a:pt x="350685" y="20154"/>
                  </a:lnTo>
                  <a:lnTo>
                    <a:pt x="311442" y="31394"/>
                  </a:lnTo>
                  <a:lnTo>
                    <a:pt x="280974" y="61353"/>
                  </a:lnTo>
                  <a:lnTo>
                    <a:pt x="274256" y="77901"/>
                  </a:lnTo>
                  <a:lnTo>
                    <a:pt x="271437" y="85991"/>
                  </a:lnTo>
                  <a:lnTo>
                    <a:pt x="269557" y="94691"/>
                  </a:lnTo>
                  <a:lnTo>
                    <a:pt x="268528" y="103657"/>
                  </a:lnTo>
                  <a:lnTo>
                    <a:pt x="268224" y="112776"/>
                  </a:lnTo>
                  <a:lnTo>
                    <a:pt x="268503" y="121666"/>
                  </a:lnTo>
                  <a:lnTo>
                    <a:pt x="278498" y="160972"/>
                  </a:lnTo>
                  <a:lnTo>
                    <a:pt x="312420" y="190500"/>
                  </a:lnTo>
                  <a:lnTo>
                    <a:pt x="352044" y="196596"/>
                  </a:lnTo>
                  <a:lnTo>
                    <a:pt x="362038" y="196316"/>
                  </a:lnTo>
                  <a:lnTo>
                    <a:pt x="403479" y="185928"/>
                  </a:lnTo>
                  <a:lnTo>
                    <a:pt x="416052" y="179832"/>
                  </a:lnTo>
                  <a:lnTo>
                    <a:pt x="415785" y="188836"/>
                  </a:lnTo>
                  <a:lnTo>
                    <a:pt x="408901" y="226796"/>
                  </a:lnTo>
                  <a:lnTo>
                    <a:pt x="385953" y="262318"/>
                  </a:lnTo>
                  <a:lnTo>
                    <a:pt x="346138" y="279844"/>
                  </a:lnTo>
                  <a:lnTo>
                    <a:pt x="335280" y="280416"/>
                  </a:lnTo>
                  <a:lnTo>
                    <a:pt x="329184" y="280416"/>
                  </a:lnTo>
                  <a:lnTo>
                    <a:pt x="321564" y="278892"/>
                  </a:lnTo>
                  <a:lnTo>
                    <a:pt x="315468" y="278892"/>
                  </a:lnTo>
                  <a:lnTo>
                    <a:pt x="309372" y="277368"/>
                  </a:lnTo>
                  <a:lnTo>
                    <a:pt x="295656" y="272796"/>
                  </a:lnTo>
                  <a:lnTo>
                    <a:pt x="292608" y="272796"/>
                  </a:lnTo>
                  <a:lnTo>
                    <a:pt x="286512" y="269748"/>
                  </a:lnTo>
                  <a:lnTo>
                    <a:pt x="278892" y="269748"/>
                  </a:lnTo>
                  <a:lnTo>
                    <a:pt x="277368" y="271272"/>
                  </a:lnTo>
                  <a:lnTo>
                    <a:pt x="277368" y="274320"/>
                  </a:lnTo>
                  <a:lnTo>
                    <a:pt x="275844" y="275844"/>
                  </a:lnTo>
                  <a:lnTo>
                    <a:pt x="275844" y="291084"/>
                  </a:lnTo>
                  <a:lnTo>
                    <a:pt x="277368" y="292608"/>
                  </a:lnTo>
                  <a:lnTo>
                    <a:pt x="277368" y="295656"/>
                  </a:lnTo>
                  <a:lnTo>
                    <a:pt x="281940" y="300228"/>
                  </a:lnTo>
                  <a:lnTo>
                    <a:pt x="284988" y="301752"/>
                  </a:lnTo>
                  <a:lnTo>
                    <a:pt x="288036" y="301752"/>
                  </a:lnTo>
                  <a:lnTo>
                    <a:pt x="294132" y="304800"/>
                  </a:lnTo>
                  <a:lnTo>
                    <a:pt x="298704" y="306324"/>
                  </a:lnTo>
                  <a:lnTo>
                    <a:pt x="304800" y="307848"/>
                  </a:lnTo>
                  <a:lnTo>
                    <a:pt x="309372" y="307848"/>
                  </a:lnTo>
                  <a:lnTo>
                    <a:pt x="315468" y="309372"/>
                  </a:lnTo>
                  <a:lnTo>
                    <a:pt x="321564" y="309372"/>
                  </a:lnTo>
                  <a:lnTo>
                    <a:pt x="327660" y="310896"/>
                  </a:lnTo>
                  <a:lnTo>
                    <a:pt x="333756" y="310896"/>
                  </a:lnTo>
                  <a:lnTo>
                    <a:pt x="345770" y="310349"/>
                  </a:lnTo>
                  <a:lnTo>
                    <a:pt x="356806" y="308800"/>
                  </a:lnTo>
                  <a:lnTo>
                    <a:pt x="366966" y="306400"/>
                  </a:lnTo>
                  <a:lnTo>
                    <a:pt x="376428" y="303276"/>
                  </a:lnTo>
                  <a:lnTo>
                    <a:pt x="385279" y="300443"/>
                  </a:lnTo>
                  <a:lnTo>
                    <a:pt x="421005" y="273951"/>
                  </a:lnTo>
                  <a:lnTo>
                    <a:pt x="442214" y="235940"/>
                  </a:lnTo>
                  <a:lnTo>
                    <a:pt x="452628" y="190500"/>
                  </a:lnTo>
                  <a:lnTo>
                    <a:pt x="453580" y="179832"/>
                  </a:lnTo>
                  <a:lnTo>
                    <a:pt x="453961" y="172212"/>
                  </a:lnTo>
                  <a:lnTo>
                    <a:pt x="454037" y="1676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085843" y="2458212"/>
              <a:ext cx="1319783" cy="266700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5597652" y="2414015"/>
              <a:ext cx="596265" cy="309880"/>
            </a:xfrm>
            <a:custGeom>
              <a:avLst/>
              <a:gdLst/>
              <a:ahLst/>
              <a:cxnLst/>
              <a:rect l="l" t="t" r="r" b="b"/>
              <a:pathLst>
                <a:path w="596264" h="309880">
                  <a:moveTo>
                    <a:pt x="38100" y="27432"/>
                  </a:moveTo>
                  <a:lnTo>
                    <a:pt x="35052" y="24384"/>
                  </a:lnTo>
                  <a:lnTo>
                    <a:pt x="33528" y="24384"/>
                  </a:lnTo>
                  <a:lnTo>
                    <a:pt x="32004" y="22860"/>
                  </a:lnTo>
                  <a:lnTo>
                    <a:pt x="6096" y="22860"/>
                  </a:lnTo>
                  <a:lnTo>
                    <a:pt x="4572" y="24384"/>
                  </a:lnTo>
                  <a:lnTo>
                    <a:pt x="3048" y="24384"/>
                  </a:lnTo>
                  <a:lnTo>
                    <a:pt x="0" y="27432"/>
                  </a:lnTo>
                  <a:lnTo>
                    <a:pt x="0" y="303276"/>
                  </a:lnTo>
                  <a:lnTo>
                    <a:pt x="1524" y="303276"/>
                  </a:lnTo>
                  <a:lnTo>
                    <a:pt x="1524" y="304800"/>
                  </a:lnTo>
                  <a:lnTo>
                    <a:pt x="3048" y="304800"/>
                  </a:lnTo>
                  <a:lnTo>
                    <a:pt x="4572" y="306324"/>
                  </a:lnTo>
                  <a:lnTo>
                    <a:pt x="10668" y="306324"/>
                  </a:lnTo>
                  <a:lnTo>
                    <a:pt x="12192" y="307848"/>
                  </a:lnTo>
                  <a:lnTo>
                    <a:pt x="25908" y="307848"/>
                  </a:lnTo>
                  <a:lnTo>
                    <a:pt x="27432" y="306324"/>
                  </a:lnTo>
                  <a:lnTo>
                    <a:pt x="33528" y="306324"/>
                  </a:lnTo>
                  <a:lnTo>
                    <a:pt x="35052" y="304800"/>
                  </a:lnTo>
                  <a:lnTo>
                    <a:pt x="36576" y="304800"/>
                  </a:lnTo>
                  <a:lnTo>
                    <a:pt x="36576" y="303276"/>
                  </a:lnTo>
                  <a:lnTo>
                    <a:pt x="38100" y="303276"/>
                  </a:lnTo>
                  <a:lnTo>
                    <a:pt x="38100" y="27432"/>
                  </a:lnTo>
                  <a:close/>
                </a:path>
                <a:path w="596264" h="309880">
                  <a:moveTo>
                    <a:pt x="219456" y="18288"/>
                  </a:moveTo>
                  <a:lnTo>
                    <a:pt x="217932" y="16764"/>
                  </a:lnTo>
                  <a:lnTo>
                    <a:pt x="217932" y="10668"/>
                  </a:lnTo>
                  <a:lnTo>
                    <a:pt x="214884" y="7620"/>
                  </a:lnTo>
                  <a:lnTo>
                    <a:pt x="214884" y="6096"/>
                  </a:lnTo>
                  <a:lnTo>
                    <a:pt x="211836" y="6096"/>
                  </a:lnTo>
                  <a:lnTo>
                    <a:pt x="210312" y="4572"/>
                  </a:lnTo>
                  <a:lnTo>
                    <a:pt x="207264" y="3048"/>
                  </a:lnTo>
                  <a:lnTo>
                    <a:pt x="204216" y="3048"/>
                  </a:lnTo>
                  <a:lnTo>
                    <a:pt x="198120" y="1524"/>
                  </a:lnTo>
                  <a:lnTo>
                    <a:pt x="193548" y="0"/>
                  </a:lnTo>
                  <a:lnTo>
                    <a:pt x="184404" y="0"/>
                  </a:lnTo>
                  <a:lnTo>
                    <a:pt x="141732" y="12192"/>
                  </a:lnTo>
                  <a:lnTo>
                    <a:pt x="124968" y="42672"/>
                  </a:lnTo>
                  <a:lnTo>
                    <a:pt x="122961" y="50723"/>
                  </a:lnTo>
                  <a:lnTo>
                    <a:pt x="121539" y="59055"/>
                  </a:lnTo>
                  <a:lnTo>
                    <a:pt x="120675" y="67970"/>
                  </a:lnTo>
                  <a:lnTo>
                    <a:pt x="120396" y="77724"/>
                  </a:lnTo>
                  <a:lnTo>
                    <a:pt x="120396" y="99060"/>
                  </a:lnTo>
                  <a:lnTo>
                    <a:pt x="88392" y="99060"/>
                  </a:lnTo>
                  <a:lnTo>
                    <a:pt x="88392" y="100584"/>
                  </a:lnTo>
                  <a:lnTo>
                    <a:pt x="86868" y="102108"/>
                  </a:lnTo>
                  <a:lnTo>
                    <a:pt x="86868" y="106680"/>
                  </a:lnTo>
                  <a:lnTo>
                    <a:pt x="85344" y="108204"/>
                  </a:lnTo>
                  <a:lnTo>
                    <a:pt x="85344" y="118872"/>
                  </a:lnTo>
                  <a:lnTo>
                    <a:pt x="86868" y="121920"/>
                  </a:lnTo>
                  <a:lnTo>
                    <a:pt x="86868" y="124968"/>
                  </a:lnTo>
                  <a:lnTo>
                    <a:pt x="89916" y="128016"/>
                  </a:lnTo>
                  <a:lnTo>
                    <a:pt x="120396" y="128016"/>
                  </a:lnTo>
                  <a:lnTo>
                    <a:pt x="120396" y="303276"/>
                  </a:lnTo>
                  <a:lnTo>
                    <a:pt x="121920" y="303276"/>
                  </a:lnTo>
                  <a:lnTo>
                    <a:pt x="121920" y="304800"/>
                  </a:lnTo>
                  <a:lnTo>
                    <a:pt x="123444" y="304800"/>
                  </a:lnTo>
                  <a:lnTo>
                    <a:pt x="124968" y="306324"/>
                  </a:lnTo>
                  <a:lnTo>
                    <a:pt x="129540" y="306324"/>
                  </a:lnTo>
                  <a:lnTo>
                    <a:pt x="132588" y="307848"/>
                  </a:lnTo>
                  <a:lnTo>
                    <a:pt x="144780" y="307848"/>
                  </a:lnTo>
                  <a:lnTo>
                    <a:pt x="147828" y="306324"/>
                  </a:lnTo>
                  <a:lnTo>
                    <a:pt x="152400" y="306324"/>
                  </a:lnTo>
                  <a:lnTo>
                    <a:pt x="153924" y="304800"/>
                  </a:lnTo>
                  <a:lnTo>
                    <a:pt x="155448" y="304800"/>
                  </a:lnTo>
                  <a:lnTo>
                    <a:pt x="155448" y="303276"/>
                  </a:lnTo>
                  <a:lnTo>
                    <a:pt x="156972" y="303276"/>
                  </a:lnTo>
                  <a:lnTo>
                    <a:pt x="156972" y="128016"/>
                  </a:lnTo>
                  <a:lnTo>
                    <a:pt x="202692" y="128016"/>
                  </a:lnTo>
                  <a:lnTo>
                    <a:pt x="205740" y="124968"/>
                  </a:lnTo>
                  <a:lnTo>
                    <a:pt x="207264" y="121920"/>
                  </a:lnTo>
                  <a:lnTo>
                    <a:pt x="207264" y="105156"/>
                  </a:lnTo>
                  <a:lnTo>
                    <a:pt x="205740" y="103632"/>
                  </a:lnTo>
                  <a:lnTo>
                    <a:pt x="205740" y="100584"/>
                  </a:lnTo>
                  <a:lnTo>
                    <a:pt x="204216" y="99060"/>
                  </a:lnTo>
                  <a:lnTo>
                    <a:pt x="156972" y="99060"/>
                  </a:lnTo>
                  <a:lnTo>
                    <a:pt x="156972" y="60960"/>
                  </a:lnTo>
                  <a:lnTo>
                    <a:pt x="158496" y="54864"/>
                  </a:lnTo>
                  <a:lnTo>
                    <a:pt x="160020" y="50292"/>
                  </a:lnTo>
                  <a:lnTo>
                    <a:pt x="161544" y="44196"/>
                  </a:lnTo>
                  <a:lnTo>
                    <a:pt x="163068" y="41148"/>
                  </a:lnTo>
                  <a:lnTo>
                    <a:pt x="166116" y="36576"/>
                  </a:lnTo>
                  <a:lnTo>
                    <a:pt x="172212" y="33528"/>
                  </a:lnTo>
                  <a:lnTo>
                    <a:pt x="176784" y="30480"/>
                  </a:lnTo>
                  <a:lnTo>
                    <a:pt x="196596" y="30480"/>
                  </a:lnTo>
                  <a:lnTo>
                    <a:pt x="199644" y="32004"/>
                  </a:lnTo>
                  <a:lnTo>
                    <a:pt x="202692" y="32004"/>
                  </a:lnTo>
                  <a:lnTo>
                    <a:pt x="204216" y="33528"/>
                  </a:lnTo>
                  <a:lnTo>
                    <a:pt x="207264" y="33528"/>
                  </a:lnTo>
                  <a:lnTo>
                    <a:pt x="208788" y="35052"/>
                  </a:lnTo>
                  <a:lnTo>
                    <a:pt x="210312" y="35052"/>
                  </a:lnTo>
                  <a:lnTo>
                    <a:pt x="211836" y="36576"/>
                  </a:lnTo>
                  <a:lnTo>
                    <a:pt x="216408" y="36576"/>
                  </a:lnTo>
                  <a:lnTo>
                    <a:pt x="216408" y="35052"/>
                  </a:lnTo>
                  <a:lnTo>
                    <a:pt x="217932" y="33528"/>
                  </a:lnTo>
                  <a:lnTo>
                    <a:pt x="217932" y="30480"/>
                  </a:lnTo>
                  <a:lnTo>
                    <a:pt x="219456" y="27432"/>
                  </a:lnTo>
                  <a:lnTo>
                    <a:pt x="219456" y="18288"/>
                  </a:lnTo>
                  <a:close/>
                </a:path>
                <a:path w="596264" h="309880">
                  <a:moveTo>
                    <a:pt x="595884" y="15240"/>
                  </a:moveTo>
                  <a:lnTo>
                    <a:pt x="550164" y="5219"/>
                  </a:lnTo>
                  <a:lnTo>
                    <a:pt x="522732" y="4572"/>
                  </a:lnTo>
                  <a:lnTo>
                    <a:pt x="505218" y="5702"/>
                  </a:lnTo>
                  <a:lnTo>
                    <a:pt x="458724" y="21336"/>
                  </a:lnTo>
                  <a:lnTo>
                    <a:pt x="420789" y="54343"/>
                  </a:lnTo>
                  <a:lnTo>
                    <a:pt x="390906" y="103060"/>
                  </a:lnTo>
                  <a:lnTo>
                    <a:pt x="376428" y="143256"/>
                  </a:lnTo>
                  <a:lnTo>
                    <a:pt x="368236" y="182118"/>
                  </a:lnTo>
                  <a:lnTo>
                    <a:pt x="365760" y="216408"/>
                  </a:lnTo>
                  <a:lnTo>
                    <a:pt x="367157" y="237871"/>
                  </a:lnTo>
                  <a:lnTo>
                    <a:pt x="387096" y="286512"/>
                  </a:lnTo>
                  <a:lnTo>
                    <a:pt x="430161" y="307949"/>
                  </a:lnTo>
                  <a:lnTo>
                    <a:pt x="449580" y="309372"/>
                  </a:lnTo>
                  <a:lnTo>
                    <a:pt x="471906" y="308787"/>
                  </a:lnTo>
                  <a:lnTo>
                    <a:pt x="514299" y="303593"/>
                  </a:lnTo>
                  <a:lnTo>
                    <a:pt x="548640" y="236220"/>
                  </a:lnTo>
                  <a:lnTo>
                    <a:pt x="522465" y="245935"/>
                  </a:lnTo>
                  <a:lnTo>
                    <a:pt x="517207" y="254508"/>
                  </a:lnTo>
                  <a:lnTo>
                    <a:pt x="488823" y="282371"/>
                  </a:lnTo>
                  <a:lnTo>
                    <a:pt x="454152" y="291084"/>
                  </a:lnTo>
                  <a:lnTo>
                    <a:pt x="443306" y="289966"/>
                  </a:lnTo>
                  <a:lnTo>
                    <a:pt x="413334" y="265417"/>
                  </a:lnTo>
                  <a:lnTo>
                    <a:pt x="406908" y="225552"/>
                  </a:lnTo>
                  <a:lnTo>
                    <a:pt x="407784" y="204203"/>
                  </a:lnTo>
                  <a:lnTo>
                    <a:pt x="415264" y="158051"/>
                  </a:lnTo>
                  <a:lnTo>
                    <a:pt x="429856" y="110375"/>
                  </a:lnTo>
                  <a:lnTo>
                    <a:pt x="450430" y="70891"/>
                  </a:lnTo>
                  <a:lnTo>
                    <a:pt x="476148" y="41109"/>
                  </a:lnTo>
                  <a:lnTo>
                    <a:pt x="518160" y="24384"/>
                  </a:lnTo>
                  <a:lnTo>
                    <a:pt x="528726" y="25006"/>
                  </a:lnTo>
                  <a:lnTo>
                    <a:pt x="558546" y="51625"/>
                  </a:lnTo>
                  <a:lnTo>
                    <a:pt x="562356" y="74676"/>
                  </a:lnTo>
                  <a:lnTo>
                    <a:pt x="583692" y="74676"/>
                  </a:lnTo>
                  <a:lnTo>
                    <a:pt x="595884" y="15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193633" y="2595372"/>
              <a:ext cx="178210" cy="219455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434328" y="2535936"/>
              <a:ext cx="181355" cy="115824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6769608" y="2433827"/>
              <a:ext cx="768350" cy="291465"/>
            </a:xfrm>
            <a:custGeom>
              <a:avLst/>
              <a:gdLst/>
              <a:ahLst/>
              <a:cxnLst/>
              <a:rect l="l" t="t" r="r" b="b"/>
              <a:pathLst>
                <a:path w="768350" h="291464">
                  <a:moveTo>
                    <a:pt x="196557" y="146304"/>
                  </a:moveTo>
                  <a:lnTo>
                    <a:pt x="194017" y="96354"/>
                  </a:lnTo>
                  <a:lnTo>
                    <a:pt x="185356" y="57162"/>
                  </a:lnTo>
                  <a:lnTo>
                    <a:pt x="170967" y="30480"/>
                  </a:lnTo>
                  <a:lnTo>
                    <a:pt x="169227" y="28003"/>
                  </a:lnTo>
                  <a:lnTo>
                    <a:pt x="162483" y="20574"/>
                  </a:lnTo>
                  <a:lnTo>
                    <a:pt x="158496" y="17284"/>
                  </a:lnTo>
                  <a:lnTo>
                    <a:pt x="158496" y="146304"/>
                  </a:lnTo>
                  <a:lnTo>
                    <a:pt x="158254" y="154292"/>
                  </a:lnTo>
                  <a:lnTo>
                    <a:pt x="157200" y="169672"/>
                  </a:lnTo>
                  <a:lnTo>
                    <a:pt x="156972" y="176784"/>
                  </a:lnTo>
                  <a:lnTo>
                    <a:pt x="156032" y="184835"/>
                  </a:lnTo>
                  <a:lnTo>
                    <a:pt x="155448" y="191643"/>
                  </a:lnTo>
                  <a:lnTo>
                    <a:pt x="154825" y="198221"/>
                  </a:lnTo>
                  <a:lnTo>
                    <a:pt x="153924" y="204216"/>
                  </a:lnTo>
                  <a:lnTo>
                    <a:pt x="150876" y="211836"/>
                  </a:lnTo>
                  <a:lnTo>
                    <a:pt x="149352" y="219456"/>
                  </a:lnTo>
                  <a:lnTo>
                    <a:pt x="146304" y="227076"/>
                  </a:lnTo>
                  <a:lnTo>
                    <a:pt x="140208" y="239268"/>
                  </a:lnTo>
                  <a:lnTo>
                    <a:pt x="135636" y="243840"/>
                  </a:lnTo>
                  <a:lnTo>
                    <a:pt x="131064" y="249936"/>
                  </a:lnTo>
                  <a:lnTo>
                    <a:pt x="112776" y="259080"/>
                  </a:lnTo>
                  <a:lnTo>
                    <a:pt x="97536" y="259080"/>
                  </a:lnTo>
                  <a:lnTo>
                    <a:pt x="61341" y="244792"/>
                  </a:lnTo>
                  <a:lnTo>
                    <a:pt x="44335" y="207467"/>
                  </a:lnTo>
                  <a:lnTo>
                    <a:pt x="39776" y="162902"/>
                  </a:lnTo>
                  <a:lnTo>
                    <a:pt x="39649" y="154292"/>
                  </a:lnTo>
                  <a:lnTo>
                    <a:pt x="39712" y="127304"/>
                  </a:lnTo>
                  <a:lnTo>
                    <a:pt x="42570" y="89065"/>
                  </a:lnTo>
                  <a:lnTo>
                    <a:pt x="58293" y="49352"/>
                  </a:lnTo>
                  <a:lnTo>
                    <a:pt x="99060" y="30480"/>
                  </a:lnTo>
                  <a:lnTo>
                    <a:pt x="106680" y="30480"/>
                  </a:lnTo>
                  <a:lnTo>
                    <a:pt x="112776" y="32004"/>
                  </a:lnTo>
                  <a:lnTo>
                    <a:pt x="117348" y="33528"/>
                  </a:lnTo>
                  <a:lnTo>
                    <a:pt x="123444" y="35052"/>
                  </a:lnTo>
                  <a:lnTo>
                    <a:pt x="149352" y="70104"/>
                  </a:lnTo>
                  <a:lnTo>
                    <a:pt x="152400" y="79248"/>
                  </a:lnTo>
                  <a:lnTo>
                    <a:pt x="154673" y="93154"/>
                  </a:lnTo>
                  <a:lnTo>
                    <a:pt x="155829" y="100469"/>
                  </a:lnTo>
                  <a:lnTo>
                    <a:pt x="156972" y="108204"/>
                  </a:lnTo>
                  <a:lnTo>
                    <a:pt x="157200" y="117373"/>
                  </a:lnTo>
                  <a:lnTo>
                    <a:pt x="158254" y="136283"/>
                  </a:lnTo>
                  <a:lnTo>
                    <a:pt x="158496" y="17284"/>
                  </a:lnTo>
                  <a:lnTo>
                    <a:pt x="113728" y="571"/>
                  </a:lnTo>
                  <a:lnTo>
                    <a:pt x="100584" y="0"/>
                  </a:lnTo>
                  <a:lnTo>
                    <a:pt x="87414" y="596"/>
                  </a:lnTo>
                  <a:lnTo>
                    <a:pt x="44500" y="16052"/>
                  </a:lnTo>
                  <a:lnTo>
                    <a:pt x="17424" y="50292"/>
                  </a:lnTo>
                  <a:lnTo>
                    <a:pt x="6096" y="86868"/>
                  </a:lnTo>
                  <a:lnTo>
                    <a:pt x="520" y="129730"/>
                  </a:lnTo>
                  <a:lnTo>
                    <a:pt x="0" y="146304"/>
                  </a:lnTo>
                  <a:lnTo>
                    <a:pt x="520" y="162902"/>
                  </a:lnTo>
                  <a:lnTo>
                    <a:pt x="6121" y="207467"/>
                  </a:lnTo>
                  <a:lnTo>
                    <a:pt x="21336" y="252984"/>
                  </a:lnTo>
                  <a:lnTo>
                    <a:pt x="50292" y="280416"/>
                  </a:lnTo>
                  <a:lnTo>
                    <a:pt x="96012" y="291084"/>
                  </a:lnTo>
                  <a:lnTo>
                    <a:pt x="109169" y="290283"/>
                  </a:lnTo>
                  <a:lnTo>
                    <a:pt x="152082" y="274154"/>
                  </a:lnTo>
                  <a:lnTo>
                    <a:pt x="179133" y="240017"/>
                  </a:lnTo>
                  <a:lnTo>
                    <a:pt x="193370" y="190220"/>
                  </a:lnTo>
                  <a:lnTo>
                    <a:pt x="196278" y="160502"/>
                  </a:lnTo>
                  <a:lnTo>
                    <a:pt x="196557" y="146304"/>
                  </a:lnTo>
                  <a:close/>
                </a:path>
                <a:path w="768350" h="291464">
                  <a:moveTo>
                    <a:pt x="292608" y="252984"/>
                  </a:moveTo>
                  <a:lnTo>
                    <a:pt x="291084" y="245364"/>
                  </a:lnTo>
                  <a:lnTo>
                    <a:pt x="284988" y="239268"/>
                  </a:lnTo>
                  <a:lnTo>
                    <a:pt x="278892" y="237744"/>
                  </a:lnTo>
                  <a:lnTo>
                    <a:pt x="260604" y="237744"/>
                  </a:lnTo>
                  <a:lnTo>
                    <a:pt x="254508" y="239268"/>
                  </a:lnTo>
                  <a:lnTo>
                    <a:pt x="248412" y="245364"/>
                  </a:lnTo>
                  <a:lnTo>
                    <a:pt x="246888" y="252984"/>
                  </a:lnTo>
                  <a:lnTo>
                    <a:pt x="246888" y="272796"/>
                  </a:lnTo>
                  <a:lnTo>
                    <a:pt x="248412" y="280416"/>
                  </a:lnTo>
                  <a:lnTo>
                    <a:pt x="254508" y="286512"/>
                  </a:lnTo>
                  <a:lnTo>
                    <a:pt x="260604" y="288036"/>
                  </a:lnTo>
                  <a:lnTo>
                    <a:pt x="278892" y="288036"/>
                  </a:lnTo>
                  <a:lnTo>
                    <a:pt x="284988" y="286512"/>
                  </a:lnTo>
                  <a:lnTo>
                    <a:pt x="291084" y="280416"/>
                  </a:lnTo>
                  <a:lnTo>
                    <a:pt x="292608" y="272796"/>
                  </a:lnTo>
                  <a:lnTo>
                    <a:pt x="292608" y="262128"/>
                  </a:lnTo>
                  <a:lnTo>
                    <a:pt x="292608" y="252984"/>
                  </a:lnTo>
                  <a:close/>
                </a:path>
                <a:path w="768350" h="291464">
                  <a:moveTo>
                    <a:pt x="537857" y="198196"/>
                  </a:moveTo>
                  <a:lnTo>
                    <a:pt x="530821" y="155359"/>
                  </a:lnTo>
                  <a:lnTo>
                    <a:pt x="501459" y="122567"/>
                  </a:lnTo>
                  <a:lnTo>
                    <a:pt x="499872" y="121805"/>
                  </a:lnTo>
                  <a:lnTo>
                    <a:pt x="499872" y="190500"/>
                  </a:lnTo>
                  <a:lnTo>
                    <a:pt x="499872" y="205740"/>
                  </a:lnTo>
                  <a:lnTo>
                    <a:pt x="481584" y="246888"/>
                  </a:lnTo>
                  <a:lnTo>
                    <a:pt x="469392" y="254508"/>
                  </a:lnTo>
                  <a:lnTo>
                    <a:pt x="463296" y="259080"/>
                  </a:lnTo>
                  <a:lnTo>
                    <a:pt x="454152" y="260604"/>
                  </a:lnTo>
                  <a:lnTo>
                    <a:pt x="435864" y="260604"/>
                  </a:lnTo>
                  <a:lnTo>
                    <a:pt x="428244" y="259080"/>
                  </a:lnTo>
                  <a:lnTo>
                    <a:pt x="422148" y="254508"/>
                  </a:lnTo>
                  <a:lnTo>
                    <a:pt x="414528" y="251460"/>
                  </a:lnTo>
                  <a:lnTo>
                    <a:pt x="395490" y="217627"/>
                  </a:lnTo>
                  <a:lnTo>
                    <a:pt x="390423" y="175069"/>
                  </a:lnTo>
                  <a:lnTo>
                    <a:pt x="390144" y="161544"/>
                  </a:lnTo>
                  <a:lnTo>
                    <a:pt x="394716" y="158496"/>
                  </a:lnTo>
                  <a:lnTo>
                    <a:pt x="397764" y="155448"/>
                  </a:lnTo>
                  <a:lnTo>
                    <a:pt x="402336" y="153924"/>
                  </a:lnTo>
                  <a:lnTo>
                    <a:pt x="406908" y="150876"/>
                  </a:lnTo>
                  <a:lnTo>
                    <a:pt x="411480" y="149352"/>
                  </a:lnTo>
                  <a:lnTo>
                    <a:pt x="417576" y="147828"/>
                  </a:lnTo>
                  <a:lnTo>
                    <a:pt x="426720" y="144780"/>
                  </a:lnTo>
                  <a:lnTo>
                    <a:pt x="432816" y="143256"/>
                  </a:lnTo>
                  <a:lnTo>
                    <a:pt x="466344" y="143256"/>
                  </a:lnTo>
                  <a:lnTo>
                    <a:pt x="472440" y="146316"/>
                  </a:lnTo>
                  <a:lnTo>
                    <a:pt x="480060" y="149352"/>
                  </a:lnTo>
                  <a:lnTo>
                    <a:pt x="484632" y="152400"/>
                  </a:lnTo>
                  <a:lnTo>
                    <a:pt x="489204" y="156972"/>
                  </a:lnTo>
                  <a:lnTo>
                    <a:pt x="492252" y="163068"/>
                  </a:lnTo>
                  <a:lnTo>
                    <a:pt x="495300" y="167640"/>
                  </a:lnTo>
                  <a:lnTo>
                    <a:pt x="499872" y="190500"/>
                  </a:lnTo>
                  <a:lnTo>
                    <a:pt x="499872" y="121805"/>
                  </a:lnTo>
                  <a:lnTo>
                    <a:pt x="455676" y="112776"/>
                  </a:lnTo>
                  <a:lnTo>
                    <a:pt x="441960" y="112776"/>
                  </a:lnTo>
                  <a:lnTo>
                    <a:pt x="411480" y="120396"/>
                  </a:lnTo>
                  <a:lnTo>
                    <a:pt x="406908" y="121920"/>
                  </a:lnTo>
                  <a:lnTo>
                    <a:pt x="402336" y="124968"/>
                  </a:lnTo>
                  <a:lnTo>
                    <a:pt x="397764" y="126492"/>
                  </a:lnTo>
                  <a:lnTo>
                    <a:pt x="393192" y="129540"/>
                  </a:lnTo>
                  <a:lnTo>
                    <a:pt x="390144" y="131064"/>
                  </a:lnTo>
                  <a:lnTo>
                    <a:pt x="390385" y="122567"/>
                  </a:lnTo>
                  <a:lnTo>
                    <a:pt x="397281" y="84112"/>
                  </a:lnTo>
                  <a:lnTo>
                    <a:pt x="418896" y="47244"/>
                  </a:lnTo>
                  <a:lnTo>
                    <a:pt x="457885" y="29540"/>
                  </a:lnTo>
                  <a:lnTo>
                    <a:pt x="467868" y="28956"/>
                  </a:lnTo>
                  <a:lnTo>
                    <a:pt x="473964" y="28956"/>
                  </a:lnTo>
                  <a:lnTo>
                    <a:pt x="481584" y="30480"/>
                  </a:lnTo>
                  <a:lnTo>
                    <a:pt x="486156" y="30480"/>
                  </a:lnTo>
                  <a:lnTo>
                    <a:pt x="492252" y="32004"/>
                  </a:lnTo>
                  <a:lnTo>
                    <a:pt x="501396" y="35052"/>
                  </a:lnTo>
                  <a:lnTo>
                    <a:pt x="504444" y="36576"/>
                  </a:lnTo>
                  <a:lnTo>
                    <a:pt x="509016" y="36576"/>
                  </a:lnTo>
                  <a:lnTo>
                    <a:pt x="510540" y="38100"/>
                  </a:lnTo>
                  <a:lnTo>
                    <a:pt x="513588" y="39624"/>
                  </a:lnTo>
                  <a:lnTo>
                    <a:pt x="519684" y="39624"/>
                  </a:lnTo>
                  <a:lnTo>
                    <a:pt x="522732" y="36576"/>
                  </a:lnTo>
                  <a:lnTo>
                    <a:pt x="522732" y="35052"/>
                  </a:lnTo>
                  <a:lnTo>
                    <a:pt x="524256" y="33528"/>
                  </a:lnTo>
                  <a:lnTo>
                    <a:pt x="524256" y="28956"/>
                  </a:lnTo>
                  <a:lnTo>
                    <a:pt x="524256" y="19812"/>
                  </a:lnTo>
                  <a:lnTo>
                    <a:pt x="522732" y="18288"/>
                  </a:lnTo>
                  <a:lnTo>
                    <a:pt x="522732" y="13716"/>
                  </a:lnTo>
                  <a:lnTo>
                    <a:pt x="521208" y="12192"/>
                  </a:lnTo>
                  <a:lnTo>
                    <a:pt x="521208" y="10668"/>
                  </a:lnTo>
                  <a:lnTo>
                    <a:pt x="519684" y="10668"/>
                  </a:lnTo>
                  <a:lnTo>
                    <a:pt x="516636" y="7620"/>
                  </a:lnTo>
                  <a:lnTo>
                    <a:pt x="513588" y="7620"/>
                  </a:lnTo>
                  <a:lnTo>
                    <a:pt x="510540" y="6096"/>
                  </a:lnTo>
                  <a:lnTo>
                    <a:pt x="496824" y="1524"/>
                  </a:lnTo>
                  <a:lnTo>
                    <a:pt x="492252" y="1524"/>
                  </a:lnTo>
                  <a:lnTo>
                    <a:pt x="486156" y="0"/>
                  </a:lnTo>
                  <a:lnTo>
                    <a:pt x="469392" y="0"/>
                  </a:lnTo>
                  <a:lnTo>
                    <a:pt x="458025" y="317"/>
                  </a:lnTo>
                  <a:lnTo>
                    <a:pt x="419379" y="9817"/>
                  </a:lnTo>
                  <a:lnTo>
                    <a:pt x="384429" y="36766"/>
                  </a:lnTo>
                  <a:lnTo>
                    <a:pt x="363753" y="74295"/>
                  </a:lnTo>
                  <a:lnTo>
                    <a:pt x="353568" y="118872"/>
                  </a:lnTo>
                  <a:lnTo>
                    <a:pt x="352145" y="170218"/>
                  </a:lnTo>
                  <a:lnTo>
                    <a:pt x="352234" y="175069"/>
                  </a:lnTo>
                  <a:lnTo>
                    <a:pt x="357632" y="219062"/>
                  </a:lnTo>
                  <a:lnTo>
                    <a:pt x="374015" y="259969"/>
                  </a:lnTo>
                  <a:lnTo>
                    <a:pt x="404025" y="283972"/>
                  </a:lnTo>
                  <a:lnTo>
                    <a:pt x="441960" y="291084"/>
                  </a:lnTo>
                  <a:lnTo>
                    <a:pt x="453974" y="290512"/>
                  </a:lnTo>
                  <a:lnTo>
                    <a:pt x="493458" y="277964"/>
                  </a:lnTo>
                  <a:lnTo>
                    <a:pt x="525208" y="247078"/>
                  </a:lnTo>
                  <a:lnTo>
                    <a:pt x="531876" y="230124"/>
                  </a:lnTo>
                  <a:lnTo>
                    <a:pt x="534746" y="221869"/>
                  </a:lnTo>
                  <a:lnTo>
                    <a:pt x="536638" y="213169"/>
                  </a:lnTo>
                  <a:lnTo>
                    <a:pt x="537654" y="204203"/>
                  </a:lnTo>
                  <a:lnTo>
                    <a:pt x="537857" y="198196"/>
                  </a:lnTo>
                  <a:close/>
                </a:path>
                <a:path w="768350" h="291464">
                  <a:moveTo>
                    <a:pt x="768057" y="146304"/>
                  </a:moveTo>
                  <a:lnTo>
                    <a:pt x="765517" y="96354"/>
                  </a:lnTo>
                  <a:lnTo>
                    <a:pt x="756856" y="57162"/>
                  </a:lnTo>
                  <a:lnTo>
                    <a:pt x="742467" y="30480"/>
                  </a:lnTo>
                  <a:lnTo>
                    <a:pt x="740727" y="28003"/>
                  </a:lnTo>
                  <a:lnTo>
                    <a:pt x="733983" y="20574"/>
                  </a:lnTo>
                  <a:lnTo>
                    <a:pt x="729996" y="17284"/>
                  </a:lnTo>
                  <a:lnTo>
                    <a:pt x="729996" y="146304"/>
                  </a:lnTo>
                  <a:lnTo>
                    <a:pt x="729754" y="154292"/>
                  </a:lnTo>
                  <a:lnTo>
                    <a:pt x="728700" y="169672"/>
                  </a:lnTo>
                  <a:lnTo>
                    <a:pt x="728205" y="184505"/>
                  </a:lnTo>
                  <a:lnTo>
                    <a:pt x="727506" y="191643"/>
                  </a:lnTo>
                  <a:lnTo>
                    <a:pt x="726541" y="198221"/>
                  </a:lnTo>
                  <a:lnTo>
                    <a:pt x="725424" y="204216"/>
                  </a:lnTo>
                  <a:lnTo>
                    <a:pt x="722376" y="211836"/>
                  </a:lnTo>
                  <a:lnTo>
                    <a:pt x="720852" y="219456"/>
                  </a:lnTo>
                  <a:lnTo>
                    <a:pt x="717804" y="227076"/>
                  </a:lnTo>
                  <a:lnTo>
                    <a:pt x="711708" y="239268"/>
                  </a:lnTo>
                  <a:lnTo>
                    <a:pt x="707136" y="243840"/>
                  </a:lnTo>
                  <a:lnTo>
                    <a:pt x="702564" y="249936"/>
                  </a:lnTo>
                  <a:lnTo>
                    <a:pt x="684276" y="259080"/>
                  </a:lnTo>
                  <a:lnTo>
                    <a:pt x="669036" y="259080"/>
                  </a:lnTo>
                  <a:lnTo>
                    <a:pt x="632841" y="244792"/>
                  </a:lnTo>
                  <a:lnTo>
                    <a:pt x="615835" y="207467"/>
                  </a:lnTo>
                  <a:lnTo>
                    <a:pt x="611276" y="162902"/>
                  </a:lnTo>
                  <a:lnTo>
                    <a:pt x="611149" y="154292"/>
                  </a:lnTo>
                  <a:lnTo>
                    <a:pt x="611212" y="127304"/>
                  </a:lnTo>
                  <a:lnTo>
                    <a:pt x="614070" y="89065"/>
                  </a:lnTo>
                  <a:lnTo>
                    <a:pt x="629793" y="49352"/>
                  </a:lnTo>
                  <a:lnTo>
                    <a:pt x="670560" y="30480"/>
                  </a:lnTo>
                  <a:lnTo>
                    <a:pt x="678180" y="30480"/>
                  </a:lnTo>
                  <a:lnTo>
                    <a:pt x="684276" y="32004"/>
                  </a:lnTo>
                  <a:lnTo>
                    <a:pt x="688848" y="33528"/>
                  </a:lnTo>
                  <a:lnTo>
                    <a:pt x="694944" y="35052"/>
                  </a:lnTo>
                  <a:lnTo>
                    <a:pt x="720852" y="70104"/>
                  </a:lnTo>
                  <a:lnTo>
                    <a:pt x="723900" y="79248"/>
                  </a:lnTo>
                  <a:lnTo>
                    <a:pt x="726173" y="93154"/>
                  </a:lnTo>
                  <a:lnTo>
                    <a:pt x="727329" y="100469"/>
                  </a:lnTo>
                  <a:lnTo>
                    <a:pt x="728472" y="108204"/>
                  </a:lnTo>
                  <a:lnTo>
                    <a:pt x="728700" y="117373"/>
                  </a:lnTo>
                  <a:lnTo>
                    <a:pt x="729754" y="136283"/>
                  </a:lnTo>
                  <a:lnTo>
                    <a:pt x="729996" y="17284"/>
                  </a:lnTo>
                  <a:lnTo>
                    <a:pt x="685228" y="571"/>
                  </a:lnTo>
                  <a:lnTo>
                    <a:pt x="672084" y="0"/>
                  </a:lnTo>
                  <a:lnTo>
                    <a:pt x="658914" y="596"/>
                  </a:lnTo>
                  <a:lnTo>
                    <a:pt x="616000" y="16052"/>
                  </a:lnTo>
                  <a:lnTo>
                    <a:pt x="588924" y="50292"/>
                  </a:lnTo>
                  <a:lnTo>
                    <a:pt x="577596" y="86868"/>
                  </a:lnTo>
                  <a:lnTo>
                    <a:pt x="573303" y="129730"/>
                  </a:lnTo>
                  <a:lnTo>
                    <a:pt x="573024" y="146304"/>
                  </a:lnTo>
                  <a:lnTo>
                    <a:pt x="573303" y="162902"/>
                  </a:lnTo>
                  <a:lnTo>
                    <a:pt x="577621" y="207467"/>
                  </a:lnTo>
                  <a:lnTo>
                    <a:pt x="592836" y="252984"/>
                  </a:lnTo>
                  <a:lnTo>
                    <a:pt x="621792" y="280416"/>
                  </a:lnTo>
                  <a:lnTo>
                    <a:pt x="667512" y="291084"/>
                  </a:lnTo>
                  <a:lnTo>
                    <a:pt x="680669" y="290283"/>
                  </a:lnTo>
                  <a:lnTo>
                    <a:pt x="723582" y="274154"/>
                  </a:lnTo>
                  <a:lnTo>
                    <a:pt x="751281" y="240017"/>
                  </a:lnTo>
                  <a:lnTo>
                    <a:pt x="764870" y="190220"/>
                  </a:lnTo>
                  <a:lnTo>
                    <a:pt x="767778" y="160502"/>
                  </a:lnTo>
                  <a:lnTo>
                    <a:pt x="768057" y="1463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10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693260" y="2508504"/>
              <a:ext cx="161436" cy="216408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920227" y="2508504"/>
              <a:ext cx="169164" cy="213360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8144332" y="2417063"/>
              <a:ext cx="599440" cy="307975"/>
            </a:xfrm>
            <a:custGeom>
              <a:avLst/>
              <a:gdLst/>
              <a:ahLst/>
              <a:cxnLst/>
              <a:rect l="l" t="t" r="r" b="b"/>
              <a:pathLst>
                <a:path w="599440" h="307975">
                  <a:moveTo>
                    <a:pt x="181279" y="4572"/>
                  </a:moveTo>
                  <a:lnTo>
                    <a:pt x="178231" y="1524"/>
                  </a:lnTo>
                  <a:lnTo>
                    <a:pt x="175183" y="1524"/>
                  </a:lnTo>
                  <a:lnTo>
                    <a:pt x="173659" y="0"/>
                  </a:lnTo>
                  <a:lnTo>
                    <a:pt x="152323" y="0"/>
                  </a:lnTo>
                  <a:lnTo>
                    <a:pt x="149275" y="1524"/>
                  </a:lnTo>
                  <a:lnTo>
                    <a:pt x="146227" y="1524"/>
                  </a:lnTo>
                  <a:lnTo>
                    <a:pt x="146227" y="3048"/>
                  </a:lnTo>
                  <a:lnTo>
                    <a:pt x="144703" y="4572"/>
                  </a:lnTo>
                  <a:lnTo>
                    <a:pt x="144703" y="120396"/>
                  </a:lnTo>
                  <a:lnTo>
                    <a:pt x="144703" y="160020"/>
                  </a:lnTo>
                  <a:lnTo>
                    <a:pt x="144703" y="237744"/>
                  </a:lnTo>
                  <a:lnTo>
                    <a:pt x="138607" y="245364"/>
                  </a:lnTo>
                  <a:lnTo>
                    <a:pt x="134035" y="251460"/>
                  </a:lnTo>
                  <a:lnTo>
                    <a:pt x="127939" y="256032"/>
                  </a:lnTo>
                  <a:lnTo>
                    <a:pt x="118795" y="265176"/>
                  </a:lnTo>
                  <a:lnTo>
                    <a:pt x="109651" y="271272"/>
                  </a:lnTo>
                  <a:lnTo>
                    <a:pt x="95935" y="275844"/>
                  </a:lnTo>
                  <a:lnTo>
                    <a:pt x="77647" y="275844"/>
                  </a:lnTo>
                  <a:lnTo>
                    <a:pt x="47167" y="251460"/>
                  </a:lnTo>
                  <a:lnTo>
                    <a:pt x="38201" y="212318"/>
                  </a:lnTo>
                  <a:lnTo>
                    <a:pt x="38036" y="205219"/>
                  </a:lnTo>
                  <a:lnTo>
                    <a:pt x="38100" y="188887"/>
                  </a:lnTo>
                  <a:lnTo>
                    <a:pt x="46405" y="151409"/>
                  </a:lnTo>
                  <a:lnTo>
                    <a:pt x="79171" y="121920"/>
                  </a:lnTo>
                  <a:lnTo>
                    <a:pt x="88315" y="121920"/>
                  </a:lnTo>
                  <a:lnTo>
                    <a:pt x="130225" y="143840"/>
                  </a:lnTo>
                  <a:lnTo>
                    <a:pt x="144703" y="160020"/>
                  </a:lnTo>
                  <a:lnTo>
                    <a:pt x="144703" y="120396"/>
                  </a:lnTo>
                  <a:lnTo>
                    <a:pt x="137820" y="113855"/>
                  </a:lnTo>
                  <a:lnTo>
                    <a:pt x="130797" y="108013"/>
                  </a:lnTo>
                  <a:lnTo>
                    <a:pt x="123482" y="103047"/>
                  </a:lnTo>
                  <a:lnTo>
                    <a:pt x="115747" y="99060"/>
                  </a:lnTo>
                  <a:lnTo>
                    <a:pt x="108623" y="95300"/>
                  </a:lnTo>
                  <a:lnTo>
                    <a:pt x="101066" y="92964"/>
                  </a:lnTo>
                  <a:lnTo>
                    <a:pt x="93243" y="91782"/>
                  </a:lnTo>
                  <a:lnTo>
                    <a:pt x="85267" y="91440"/>
                  </a:lnTo>
                  <a:lnTo>
                    <a:pt x="75260" y="91998"/>
                  </a:lnTo>
                  <a:lnTo>
                    <a:pt x="33832" y="108013"/>
                  </a:lnTo>
                  <a:lnTo>
                    <a:pt x="8826" y="145694"/>
                  </a:lnTo>
                  <a:lnTo>
                    <a:pt x="228" y="188887"/>
                  </a:lnTo>
                  <a:lnTo>
                    <a:pt x="0" y="198120"/>
                  </a:lnTo>
                  <a:lnTo>
                    <a:pt x="25" y="205219"/>
                  </a:lnTo>
                  <a:lnTo>
                    <a:pt x="7061" y="252056"/>
                  </a:lnTo>
                  <a:lnTo>
                    <a:pt x="29260" y="288417"/>
                  </a:lnTo>
                  <a:lnTo>
                    <a:pt x="69811" y="307276"/>
                  </a:lnTo>
                  <a:lnTo>
                    <a:pt x="80695" y="307848"/>
                  </a:lnTo>
                  <a:lnTo>
                    <a:pt x="89827" y="307263"/>
                  </a:lnTo>
                  <a:lnTo>
                    <a:pt x="125272" y="292277"/>
                  </a:lnTo>
                  <a:lnTo>
                    <a:pt x="144881" y="275844"/>
                  </a:lnTo>
                  <a:lnTo>
                    <a:pt x="149275" y="271272"/>
                  </a:lnTo>
                  <a:lnTo>
                    <a:pt x="149275" y="300228"/>
                  </a:lnTo>
                  <a:lnTo>
                    <a:pt x="152323" y="303276"/>
                  </a:lnTo>
                  <a:lnTo>
                    <a:pt x="156895" y="303276"/>
                  </a:lnTo>
                  <a:lnTo>
                    <a:pt x="159943" y="304800"/>
                  </a:lnTo>
                  <a:lnTo>
                    <a:pt x="170611" y="304800"/>
                  </a:lnTo>
                  <a:lnTo>
                    <a:pt x="172135" y="303276"/>
                  </a:lnTo>
                  <a:lnTo>
                    <a:pt x="178231" y="303276"/>
                  </a:lnTo>
                  <a:lnTo>
                    <a:pt x="178231" y="301752"/>
                  </a:lnTo>
                  <a:lnTo>
                    <a:pt x="179755" y="301752"/>
                  </a:lnTo>
                  <a:lnTo>
                    <a:pt x="179755" y="300228"/>
                  </a:lnTo>
                  <a:lnTo>
                    <a:pt x="181279" y="300228"/>
                  </a:lnTo>
                  <a:lnTo>
                    <a:pt x="181279" y="271272"/>
                  </a:lnTo>
                  <a:lnTo>
                    <a:pt x="181279" y="121920"/>
                  </a:lnTo>
                  <a:lnTo>
                    <a:pt x="181279" y="120396"/>
                  </a:lnTo>
                  <a:lnTo>
                    <a:pt x="181279" y="4572"/>
                  </a:lnTo>
                  <a:close/>
                </a:path>
                <a:path w="599440" h="307975">
                  <a:moveTo>
                    <a:pt x="598855" y="12192"/>
                  </a:moveTo>
                  <a:lnTo>
                    <a:pt x="560755" y="3048"/>
                  </a:lnTo>
                  <a:lnTo>
                    <a:pt x="524179" y="1524"/>
                  </a:lnTo>
                  <a:lnTo>
                    <a:pt x="507339" y="2654"/>
                  </a:lnTo>
                  <a:lnTo>
                    <a:pt x="461695" y="18288"/>
                  </a:lnTo>
                  <a:lnTo>
                    <a:pt x="422262" y="51295"/>
                  </a:lnTo>
                  <a:lnTo>
                    <a:pt x="393115" y="100012"/>
                  </a:lnTo>
                  <a:lnTo>
                    <a:pt x="379399" y="140208"/>
                  </a:lnTo>
                  <a:lnTo>
                    <a:pt x="370433" y="179070"/>
                  </a:lnTo>
                  <a:lnTo>
                    <a:pt x="367207" y="213360"/>
                  </a:lnTo>
                  <a:lnTo>
                    <a:pt x="368604" y="234823"/>
                  </a:lnTo>
                  <a:lnTo>
                    <a:pt x="388543" y="283464"/>
                  </a:lnTo>
                  <a:lnTo>
                    <a:pt x="431825" y="304901"/>
                  </a:lnTo>
                  <a:lnTo>
                    <a:pt x="451027" y="306324"/>
                  </a:lnTo>
                  <a:lnTo>
                    <a:pt x="473570" y="305739"/>
                  </a:lnTo>
                  <a:lnTo>
                    <a:pt x="516382" y="300545"/>
                  </a:lnTo>
                  <a:lnTo>
                    <a:pt x="550087" y="233172"/>
                  </a:lnTo>
                  <a:lnTo>
                    <a:pt x="523938" y="242887"/>
                  </a:lnTo>
                  <a:lnTo>
                    <a:pt x="518845" y="251460"/>
                  </a:lnTo>
                  <a:lnTo>
                    <a:pt x="491147" y="279323"/>
                  </a:lnTo>
                  <a:lnTo>
                    <a:pt x="457123" y="288036"/>
                  </a:lnTo>
                  <a:lnTo>
                    <a:pt x="445401" y="286918"/>
                  </a:lnTo>
                  <a:lnTo>
                    <a:pt x="415417" y="262369"/>
                  </a:lnTo>
                  <a:lnTo>
                    <a:pt x="408355" y="222504"/>
                  </a:lnTo>
                  <a:lnTo>
                    <a:pt x="409232" y="201155"/>
                  </a:lnTo>
                  <a:lnTo>
                    <a:pt x="416712" y="155003"/>
                  </a:lnTo>
                  <a:lnTo>
                    <a:pt x="432155" y="107327"/>
                  </a:lnTo>
                  <a:lnTo>
                    <a:pt x="452742" y="67843"/>
                  </a:lnTo>
                  <a:lnTo>
                    <a:pt x="477621" y="38061"/>
                  </a:lnTo>
                  <a:lnTo>
                    <a:pt x="521131" y="21336"/>
                  </a:lnTo>
                  <a:lnTo>
                    <a:pt x="530847" y="21958"/>
                  </a:lnTo>
                  <a:lnTo>
                    <a:pt x="560743" y="48577"/>
                  </a:lnTo>
                  <a:lnTo>
                    <a:pt x="563803" y="71628"/>
                  </a:lnTo>
                  <a:lnTo>
                    <a:pt x="585139" y="71628"/>
                  </a:lnTo>
                  <a:lnTo>
                    <a:pt x="598855" y="121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" name="object 10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730996" y="2650236"/>
              <a:ext cx="167639" cy="164591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956548" y="2535936"/>
              <a:ext cx="181355" cy="115824"/>
            </a:xfrm>
            <a:prstGeom prst="rect">
              <a:avLst/>
            </a:prstGeom>
          </p:spPr>
        </p:pic>
        <p:sp>
          <p:nvSpPr>
            <p:cNvPr id="107" name="object 107"/>
            <p:cNvSpPr/>
            <p:nvPr/>
          </p:nvSpPr>
          <p:spPr>
            <a:xfrm>
              <a:off x="643128" y="2433827"/>
              <a:ext cx="9413875" cy="771525"/>
            </a:xfrm>
            <a:custGeom>
              <a:avLst/>
              <a:gdLst/>
              <a:ahLst/>
              <a:cxnLst/>
              <a:rect l="l" t="t" r="r" b="b"/>
              <a:pathLst>
                <a:path w="9413875" h="771525">
                  <a:moveTo>
                    <a:pt x="132588" y="475488"/>
                  </a:moveTo>
                  <a:lnTo>
                    <a:pt x="131064" y="473964"/>
                  </a:lnTo>
                  <a:lnTo>
                    <a:pt x="131064" y="472440"/>
                  </a:lnTo>
                  <a:lnTo>
                    <a:pt x="129540" y="472440"/>
                  </a:lnTo>
                  <a:lnTo>
                    <a:pt x="129540" y="470916"/>
                  </a:lnTo>
                  <a:lnTo>
                    <a:pt x="128016" y="469392"/>
                  </a:lnTo>
                  <a:lnTo>
                    <a:pt x="126492" y="469392"/>
                  </a:lnTo>
                  <a:lnTo>
                    <a:pt x="123444" y="467868"/>
                  </a:lnTo>
                  <a:lnTo>
                    <a:pt x="121920" y="466344"/>
                  </a:lnTo>
                  <a:lnTo>
                    <a:pt x="117348" y="466344"/>
                  </a:lnTo>
                  <a:lnTo>
                    <a:pt x="108204" y="463296"/>
                  </a:lnTo>
                  <a:lnTo>
                    <a:pt x="97536" y="463296"/>
                  </a:lnTo>
                  <a:lnTo>
                    <a:pt x="89814" y="463588"/>
                  </a:lnTo>
                  <a:lnTo>
                    <a:pt x="50292" y="481584"/>
                  </a:lnTo>
                  <a:lnTo>
                    <a:pt x="36004" y="521779"/>
                  </a:lnTo>
                  <a:lnTo>
                    <a:pt x="35052" y="541020"/>
                  </a:lnTo>
                  <a:lnTo>
                    <a:pt x="35052" y="560832"/>
                  </a:lnTo>
                  <a:lnTo>
                    <a:pt x="6096" y="560832"/>
                  </a:lnTo>
                  <a:lnTo>
                    <a:pt x="4572" y="562356"/>
                  </a:lnTo>
                  <a:lnTo>
                    <a:pt x="3048" y="562356"/>
                  </a:lnTo>
                  <a:lnTo>
                    <a:pt x="1524" y="563880"/>
                  </a:lnTo>
                  <a:lnTo>
                    <a:pt x="1524" y="566928"/>
                  </a:lnTo>
                  <a:lnTo>
                    <a:pt x="0" y="568452"/>
                  </a:lnTo>
                  <a:lnTo>
                    <a:pt x="0" y="585216"/>
                  </a:lnTo>
                  <a:lnTo>
                    <a:pt x="1524" y="588264"/>
                  </a:lnTo>
                  <a:lnTo>
                    <a:pt x="4572" y="591312"/>
                  </a:lnTo>
                  <a:lnTo>
                    <a:pt x="35052" y="591312"/>
                  </a:lnTo>
                  <a:lnTo>
                    <a:pt x="35052" y="766572"/>
                  </a:lnTo>
                  <a:lnTo>
                    <a:pt x="38100" y="769620"/>
                  </a:lnTo>
                  <a:lnTo>
                    <a:pt x="44196" y="769620"/>
                  </a:lnTo>
                  <a:lnTo>
                    <a:pt x="47244" y="771144"/>
                  </a:lnTo>
                  <a:lnTo>
                    <a:pt x="59436" y="771144"/>
                  </a:lnTo>
                  <a:lnTo>
                    <a:pt x="60960" y="769620"/>
                  </a:lnTo>
                  <a:lnTo>
                    <a:pt x="67056" y="769620"/>
                  </a:lnTo>
                  <a:lnTo>
                    <a:pt x="68580" y="768096"/>
                  </a:lnTo>
                  <a:lnTo>
                    <a:pt x="70104" y="768096"/>
                  </a:lnTo>
                  <a:lnTo>
                    <a:pt x="70104" y="766572"/>
                  </a:lnTo>
                  <a:lnTo>
                    <a:pt x="71628" y="765048"/>
                  </a:lnTo>
                  <a:lnTo>
                    <a:pt x="71628" y="591312"/>
                  </a:lnTo>
                  <a:lnTo>
                    <a:pt x="117348" y="591312"/>
                  </a:lnTo>
                  <a:lnTo>
                    <a:pt x="120396" y="588264"/>
                  </a:lnTo>
                  <a:lnTo>
                    <a:pt x="121920" y="585216"/>
                  </a:lnTo>
                  <a:lnTo>
                    <a:pt x="121920" y="569976"/>
                  </a:lnTo>
                  <a:lnTo>
                    <a:pt x="120396" y="566928"/>
                  </a:lnTo>
                  <a:lnTo>
                    <a:pt x="120396" y="565404"/>
                  </a:lnTo>
                  <a:lnTo>
                    <a:pt x="118872" y="563880"/>
                  </a:lnTo>
                  <a:lnTo>
                    <a:pt x="118872" y="562356"/>
                  </a:lnTo>
                  <a:lnTo>
                    <a:pt x="117348" y="562356"/>
                  </a:lnTo>
                  <a:lnTo>
                    <a:pt x="115824" y="560832"/>
                  </a:lnTo>
                  <a:lnTo>
                    <a:pt x="71628" y="560832"/>
                  </a:lnTo>
                  <a:lnTo>
                    <a:pt x="71628" y="524256"/>
                  </a:lnTo>
                  <a:lnTo>
                    <a:pt x="73152" y="518160"/>
                  </a:lnTo>
                  <a:lnTo>
                    <a:pt x="73152" y="512064"/>
                  </a:lnTo>
                  <a:lnTo>
                    <a:pt x="74676" y="507492"/>
                  </a:lnTo>
                  <a:lnTo>
                    <a:pt x="77724" y="504444"/>
                  </a:lnTo>
                  <a:lnTo>
                    <a:pt x="79248" y="499872"/>
                  </a:lnTo>
                  <a:lnTo>
                    <a:pt x="82296" y="498348"/>
                  </a:lnTo>
                  <a:lnTo>
                    <a:pt x="86868" y="495300"/>
                  </a:lnTo>
                  <a:lnTo>
                    <a:pt x="89916" y="493776"/>
                  </a:lnTo>
                  <a:lnTo>
                    <a:pt x="111252" y="493776"/>
                  </a:lnTo>
                  <a:lnTo>
                    <a:pt x="114300" y="495300"/>
                  </a:lnTo>
                  <a:lnTo>
                    <a:pt x="115824" y="495300"/>
                  </a:lnTo>
                  <a:lnTo>
                    <a:pt x="118872" y="496824"/>
                  </a:lnTo>
                  <a:lnTo>
                    <a:pt x="120396" y="496824"/>
                  </a:lnTo>
                  <a:lnTo>
                    <a:pt x="121920" y="498348"/>
                  </a:lnTo>
                  <a:lnTo>
                    <a:pt x="123444" y="498348"/>
                  </a:lnTo>
                  <a:lnTo>
                    <a:pt x="124968" y="499872"/>
                  </a:lnTo>
                  <a:lnTo>
                    <a:pt x="129540" y="499872"/>
                  </a:lnTo>
                  <a:lnTo>
                    <a:pt x="131064" y="498348"/>
                  </a:lnTo>
                  <a:lnTo>
                    <a:pt x="131064" y="496824"/>
                  </a:lnTo>
                  <a:lnTo>
                    <a:pt x="132588" y="495300"/>
                  </a:lnTo>
                  <a:lnTo>
                    <a:pt x="132588" y="493776"/>
                  </a:lnTo>
                  <a:lnTo>
                    <a:pt x="132588" y="475488"/>
                  </a:lnTo>
                  <a:close/>
                </a:path>
                <a:path w="9413875" h="771525">
                  <a:moveTo>
                    <a:pt x="198120" y="565404"/>
                  </a:moveTo>
                  <a:lnTo>
                    <a:pt x="195072" y="562356"/>
                  </a:lnTo>
                  <a:lnTo>
                    <a:pt x="193548" y="562356"/>
                  </a:lnTo>
                  <a:lnTo>
                    <a:pt x="193548" y="560832"/>
                  </a:lnTo>
                  <a:lnTo>
                    <a:pt x="169164" y="560832"/>
                  </a:lnTo>
                  <a:lnTo>
                    <a:pt x="166116" y="562356"/>
                  </a:lnTo>
                  <a:lnTo>
                    <a:pt x="164592" y="562356"/>
                  </a:lnTo>
                  <a:lnTo>
                    <a:pt x="161544" y="565404"/>
                  </a:lnTo>
                  <a:lnTo>
                    <a:pt x="161544" y="766572"/>
                  </a:lnTo>
                  <a:lnTo>
                    <a:pt x="163068" y="766572"/>
                  </a:lnTo>
                  <a:lnTo>
                    <a:pt x="163068" y="768096"/>
                  </a:lnTo>
                  <a:lnTo>
                    <a:pt x="164592" y="768096"/>
                  </a:lnTo>
                  <a:lnTo>
                    <a:pt x="166116" y="769620"/>
                  </a:lnTo>
                  <a:lnTo>
                    <a:pt x="170688" y="769620"/>
                  </a:lnTo>
                  <a:lnTo>
                    <a:pt x="173723" y="771144"/>
                  </a:lnTo>
                  <a:lnTo>
                    <a:pt x="185928" y="771144"/>
                  </a:lnTo>
                  <a:lnTo>
                    <a:pt x="188963" y="769620"/>
                  </a:lnTo>
                  <a:lnTo>
                    <a:pt x="193548" y="769620"/>
                  </a:lnTo>
                  <a:lnTo>
                    <a:pt x="195072" y="768096"/>
                  </a:lnTo>
                  <a:lnTo>
                    <a:pt x="196596" y="768096"/>
                  </a:lnTo>
                  <a:lnTo>
                    <a:pt x="196596" y="766572"/>
                  </a:lnTo>
                  <a:lnTo>
                    <a:pt x="198120" y="766572"/>
                  </a:lnTo>
                  <a:lnTo>
                    <a:pt x="198120" y="565404"/>
                  </a:lnTo>
                  <a:close/>
                </a:path>
                <a:path w="9413875" h="771525">
                  <a:moveTo>
                    <a:pt x="202692" y="492252"/>
                  </a:moveTo>
                  <a:lnTo>
                    <a:pt x="199644" y="486156"/>
                  </a:lnTo>
                  <a:lnTo>
                    <a:pt x="196596" y="484632"/>
                  </a:lnTo>
                  <a:lnTo>
                    <a:pt x="193548" y="481584"/>
                  </a:lnTo>
                  <a:lnTo>
                    <a:pt x="188963" y="480060"/>
                  </a:lnTo>
                  <a:lnTo>
                    <a:pt x="170688" y="480060"/>
                  </a:lnTo>
                  <a:lnTo>
                    <a:pt x="166116" y="481584"/>
                  </a:lnTo>
                  <a:lnTo>
                    <a:pt x="161544" y="484632"/>
                  </a:lnTo>
                  <a:lnTo>
                    <a:pt x="158496" y="487680"/>
                  </a:lnTo>
                  <a:lnTo>
                    <a:pt x="156972" y="492252"/>
                  </a:lnTo>
                  <a:lnTo>
                    <a:pt x="156972" y="509016"/>
                  </a:lnTo>
                  <a:lnTo>
                    <a:pt x="158496" y="515112"/>
                  </a:lnTo>
                  <a:lnTo>
                    <a:pt x="164592" y="521208"/>
                  </a:lnTo>
                  <a:lnTo>
                    <a:pt x="170688" y="522732"/>
                  </a:lnTo>
                  <a:lnTo>
                    <a:pt x="187452" y="522732"/>
                  </a:lnTo>
                  <a:lnTo>
                    <a:pt x="193548" y="521208"/>
                  </a:lnTo>
                  <a:lnTo>
                    <a:pt x="196596" y="518160"/>
                  </a:lnTo>
                  <a:lnTo>
                    <a:pt x="201168" y="515112"/>
                  </a:lnTo>
                  <a:lnTo>
                    <a:pt x="202692" y="509016"/>
                  </a:lnTo>
                  <a:lnTo>
                    <a:pt x="202692" y="492252"/>
                  </a:lnTo>
                  <a:close/>
                </a:path>
                <a:path w="9413875" h="771525">
                  <a:moveTo>
                    <a:pt x="8845258" y="146304"/>
                  </a:moveTo>
                  <a:lnTo>
                    <a:pt x="8842718" y="96354"/>
                  </a:lnTo>
                  <a:lnTo>
                    <a:pt x="8833472" y="57162"/>
                  </a:lnTo>
                  <a:lnTo>
                    <a:pt x="8819667" y="30480"/>
                  </a:lnTo>
                  <a:lnTo>
                    <a:pt x="8817927" y="28003"/>
                  </a:lnTo>
                  <a:lnTo>
                    <a:pt x="8811196" y="20574"/>
                  </a:lnTo>
                  <a:lnTo>
                    <a:pt x="8805672" y="16014"/>
                  </a:lnTo>
                  <a:lnTo>
                    <a:pt x="8805672" y="176784"/>
                  </a:lnTo>
                  <a:lnTo>
                    <a:pt x="8804694" y="184835"/>
                  </a:lnTo>
                  <a:lnTo>
                    <a:pt x="8803957" y="191643"/>
                  </a:lnTo>
                  <a:lnTo>
                    <a:pt x="8802878" y="198221"/>
                  </a:lnTo>
                  <a:lnTo>
                    <a:pt x="8801100" y="204216"/>
                  </a:lnTo>
                  <a:lnTo>
                    <a:pt x="8798052" y="219456"/>
                  </a:lnTo>
                  <a:lnTo>
                    <a:pt x="8795004" y="227076"/>
                  </a:lnTo>
                  <a:lnTo>
                    <a:pt x="8791956" y="233172"/>
                  </a:lnTo>
                  <a:lnTo>
                    <a:pt x="8787384" y="239268"/>
                  </a:lnTo>
                  <a:lnTo>
                    <a:pt x="8784336" y="243840"/>
                  </a:lnTo>
                  <a:lnTo>
                    <a:pt x="8779764" y="249936"/>
                  </a:lnTo>
                  <a:lnTo>
                    <a:pt x="8761476" y="259080"/>
                  </a:lnTo>
                  <a:lnTo>
                    <a:pt x="8746236" y="259080"/>
                  </a:lnTo>
                  <a:lnTo>
                    <a:pt x="8709660" y="244792"/>
                  </a:lnTo>
                  <a:lnTo>
                    <a:pt x="8692794" y="207467"/>
                  </a:lnTo>
                  <a:lnTo>
                    <a:pt x="8691372" y="196596"/>
                  </a:lnTo>
                  <a:lnTo>
                    <a:pt x="8689607" y="184835"/>
                  </a:lnTo>
                  <a:lnTo>
                    <a:pt x="8688705" y="172212"/>
                  </a:lnTo>
                  <a:lnTo>
                    <a:pt x="8688362" y="158457"/>
                  </a:lnTo>
                  <a:lnTo>
                    <a:pt x="8688413" y="126682"/>
                  </a:lnTo>
                  <a:lnTo>
                    <a:pt x="8693277" y="79629"/>
                  </a:lnTo>
                  <a:lnTo>
                    <a:pt x="8711844" y="43840"/>
                  </a:lnTo>
                  <a:lnTo>
                    <a:pt x="8747760" y="30480"/>
                  </a:lnTo>
                  <a:lnTo>
                    <a:pt x="8753856" y="30480"/>
                  </a:lnTo>
                  <a:lnTo>
                    <a:pt x="8761476" y="32004"/>
                  </a:lnTo>
                  <a:lnTo>
                    <a:pt x="8766048" y="33528"/>
                  </a:lnTo>
                  <a:lnTo>
                    <a:pt x="8772144" y="35052"/>
                  </a:lnTo>
                  <a:lnTo>
                    <a:pt x="8795004" y="64008"/>
                  </a:lnTo>
                  <a:lnTo>
                    <a:pt x="8798052" y="70104"/>
                  </a:lnTo>
                  <a:lnTo>
                    <a:pt x="8799576" y="79248"/>
                  </a:lnTo>
                  <a:lnTo>
                    <a:pt x="8801570" y="86131"/>
                  </a:lnTo>
                  <a:lnTo>
                    <a:pt x="8803005" y="93154"/>
                  </a:lnTo>
                  <a:lnTo>
                    <a:pt x="8803856" y="100469"/>
                  </a:lnTo>
                  <a:lnTo>
                    <a:pt x="8804148" y="108204"/>
                  </a:lnTo>
                  <a:lnTo>
                    <a:pt x="8805024" y="117373"/>
                  </a:lnTo>
                  <a:lnTo>
                    <a:pt x="8805481" y="126682"/>
                  </a:lnTo>
                  <a:lnTo>
                    <a:pt x="8805570" y="131851"/>
                  </a:lnTo>
                  <a:lnTo>
                    <a:pt x="8805672" y="176784"/>
                  </a:lnTo>
                  <a:lnTo>
                    <a:pt x="8805672" y="16014"/>
                  </a:lnTo>
                  <a:lnTo>
                    <a:pt x="8762428" y="571"/>
                  </a:lnTo>
                  <a:lnTo>
                    <a:pt x="8749284" y="0"/>
                  </a:lnTo>
                  <a:lnTo>
                    <a:pt x="8736114" y="596"/>
                  </a:lnTo>
                  <a:lnTo>
                    <a:pt x="8693201" y="16052"/>
                  </a:lnTo>
                  <a:lnTo>
                    <a:pt x="8666124" y="50292"/>
                  </a:lnTo>
                  <a:lnTo>
                    <a:pt x="8654796" y="86868"/>
                  </a:lnTo>
                  <a:lnTo>
                    <a:pt x="8651913" y="100025"/>
                  </a:lnTo>
                  <a:lnTo>
                    <a:pt x="8650033" y="114312"/>
                  </a:lnTo>
                  <a:lnTo>
                    <a:pt x="8649005" y="129730"/>
                  </a:lnTo>
                  <a:lnTo>
                    <a:pt x="8648700" y="146304"/>
                  </a:lnTo>
                  <a:lnTo>
                    <a:pt x="8648979" y="162902"/>
                  </a:lnTo>
                  <a:lnTo>
                    <a:pt x="8653272" y="207264"/>
                  </a:lnTo>
                  <a:lnTo>
                    <a:pt x="8670036" y="252984"/>
                  </a:lnTo>
                  <a:lnTo>
                    <a:pt x="8698992" y="280416"/>
                  </a:lnTo>
                  <a:lnTo>
                    <a:pt x="8744712" y="291084"/>
                  </a:lnTo>
                  <a:lnTo>
                    <a:pt x="8757869" y="290283"/>
                  </a:lnTo>
                  <a:lnTo>
                    <a:pt x="8800782" y="274154"/>
                  </a:lnTo>
                  <a:lnTo>
                    <a:pt x="8827833" y="240017"/>
                  </a:lnTo>
                  <a:lnTo>
                    <a:pt x="8842070" y="190220"/>
                  </a:lnTo>
                  <a:lnTo>
                    <a:pt x="8844978" y="160502"/>
                  </a:lnTo>
                  <a:lnTo>
                    <a:pt x="8845258" y="146304"/>
                  </a:lnTo>
                  <a:close/>
                </a:path>
                <a:path w="9413875" h="771525">
                  <a:moveTo>
                    <a:pt x="8941308" y="252984"/>
                  </a:moveTo>
                  <a:lnTo>
                    <a:pt x="8939784" y="245364"/>
                  </a:lnTo>
                  <a:lnTo>
                    <a:pt x="8933688" y="239268"/>
                  </a:lnTo>
                  <a:lnTo>
                    <a:pt x="8927592" y="237744"/>
                  </a:lnTo>
                  <a:lnTo>
                    <a:pt x="8909304" y="237744"/>
                  </a:lnTo>
                  <a:lnTo>
                    <a:pt x="8903208" y="239268"/>
                  </a:lnTo>
                  <a:lnTo>
                    <a:pt x="8900160" y="242316"/>
                  </a:lnTo>
                  <a:lnTo>
                    <a:pt x="8895588" y="245364"/>
                  </a:lnTo>
                  <a:lnTo>
                    <a:pt x="8894064" y="252984"/>
                  </a:lnTo>
                  <a:lnTo>
                    <a:pt x="8894064" y="272796"/>
                  </a:lnTo>
                  <a:lnTo>
                    <a:pt x="8895588" y="280416"/>
                  </a:lnTo>
                  <a:lnTo>
                    <a:pt x="8900160" y="283464"/>
                  </a:lnTo>
                  <a:lnTo>
                    <a:pt x="8903208" y="286512"/>
                  </a:lnTo>
                  <a:lnTo>
                    <a:pt x="8909304" y="288036"/>
                  </a:lnTo>
                  <a:lnTo>
                    <a:pt x="8926068" y="288036"/>
                  </a:lnTo>
                  <a:lnTo>
                    <a:pt x="8933688" y="286512"/>
                  </a:lnTo>
                  <a:lnTo>
                    <a:pt x="8939784" y="280416"/>
                  </a:lnTo>
                  <a:lnTo>
                    <a:pt x="8941308" y="272796"/>
                  </a:lnTo>
                  <a:lnTo>
                    <a:pt x="8941308" y="262128"/>
                  </a:lnTo>
                  <a:lnTo>
                    <a:pt x="8941308" y="252984"/>
                  </a:lnTo>
                  <a:close/>
                </a:path>
                <a:path w="9413875" h="771525">
                  <a:moveTo>
                    <a:pt x="9178963" y="136969"/>
                  </a:moveTo>
                  <a:lnTo>
                    <a:pt x="9174836" y="88658"/>
                  </a:lnTo>
                  <a:lnTo>
                    <a:pt x="9165145" y="49720"/>
                  </a:lnTo>
                  <a:lnTo>
                    <a:pt x="9153766" y="28956"/>
                  </a:lnTo>
                  <a:lnTo>
                    <a:pt x="9151429" y="26098"/>
                  </a:lnTo>
                  <a:lnTo>
                    <a:pt x="9147023" y="21361"/>
                  </a:lnTo>
                  <a:lnTo>
                    <a:pt x="9142476" y="16764"/>
                  </a:lnTo>
                  <a:lnTo>
                    <a:pt x="9139428" y="14630"/>
                  </a:lnTo>
                  <a:lnTo>
                    <a:pt x="9139428" y="129540"/>
                  </a:lnTo>
                  <a:lnTo>
                    <a:pt x="9134297" y="133616"/>
                  </a:lnTo>
                  <a:lnTo>
                    <a:pt x="9097518" y="146685"/>
                  </a:lnTo>
                  <a:lnTo>
                    <a:pt x="9081516" y="147828"/>
                  </a:lnTo>
                  <a:lnTo>
                    <a:pt x="9072372" y="147828"/>
                  </a:lnTo>
                  <a:lnTo>
                    <a:pt x="9037320" y="126492"/>
                  </a:lnTo>
                  <a:lnTo>
                    <a:pt x="9029700" y="99060"/>
                  </a:lnTo>
                  <a:lnTo>
                    <a:pt x="9029700" y="82296"/>
                  </a:lnTo>
                  <a:lnTo>
                    <a:pt x="9031224" y="74676"/>
                  </a:lnTo>
                  <a:lnTo>
                    <a:pt x="9032748" y="68580"/>
                  </a:lnTo>
                  <a:lnTo>
                    <a:pt x="9038844" y="53340"/>
                  </a:lnTo>
                  <a:lnTo>
                    <a:pt x="9043416" y="48768"/>
                  </a:lnTo>
                  <a:lnTo>
                    <a:pt x="9046464" y="42672"/>
                  </a:lnTo>
                  <a:lnTo>
                    <a:pt x="9052560" y="38100"/>
                  </a:lnTo>
                  <a:lnTo>
                    <a:pt x="9058656" y="35052"/>
                  </a:lnTo>
                  <a:lnTo>
                    <a:pt x="9066276" y="30480"/>
                  </a:lnTo>
                  <a:lnTo>
                    <a:pt x="9073896" y="28956"/>
                  </a:lnTo>
                  <a:lnTo>
                    <a:pt x="9092184" y="28956"/>
                  </a:lnTo>
                  <a:lnTo>
                    <a:pt x="9101328" y="30480"/>
                  </a:lnTo>
                  <a:lnTo>
                    <a:pt x="9107424" y="35052"/>
                  </a:lnTo>
                  <a:lnTo>
                    <a:pt x="9115044" y="38100"/>
                  </a:lnTo>
                  <a:lnTo>
                    <a:pt x="9134069" y="73469"/>
                  </a:lnTo>
                  <a:lnTo>
                    <a:pt x="9139314" y="114300"/>
                  </a:lnTo>
                  <a:lnTo>
                    <a:pt x="9139428" y="129540"/>
                  </a:lnTo>
                  <a:lnTo>
                    <a:pt x="9139428" y="14630"/>
                  </a:lnTo>
                  <a:lnTo>
                    <a:pt x="9103411" y="1143"/>
                  </a:lnTo>
                  <a:lnTo>
                    <a:pt x="9087612" y="0"/>
                  </a:lnTo>
                  <a:lnTo>
                    <a:pt x="9075344" y="342"/>
                  </a:lnTo>
                  <a:lnTo>
                    <a:pt x="9035453" y="11582"/>
                  </a:lnTo>
                  <a:lnTo>
                    <a:pt x="9004363" y="41541"/>
                  </a:lnTo>
                  <a:lnTo>
                    <a:pt x="8997632" y="58089"/>
                  </a:lnTo>
                  <a:lnTo>
                    <a:pt x="8994813" y="66179"/>
                  </a:lnTo>
                  <a:lnTo>
                    <a:pt x="8992933" y="74879"/>
                  </a:lnTo>
                  <a:lnTo>
                    <a:pt x="8991905" y="83845"/>
                  </a:lnTo>
                  <a:lnTo>
                    <a:pt x="8991600" y="92964"/>
                  </a:lnTo>
                  <a:lnTo>
                    <a:pt x="8991879" y="101854"/>
                  </a:lnTo>
                  <a:lnTo>
                    <a:pt x="9001887" y="141160"/>
                  </a:lnTo>
                  <a:lnTo>
                    <a:pt x="9035796" y="170688"/>
                  </a:lnTo>
                  <a:lnTo>
                    <a:pt x="9075420" y="176784"/>
                  </a:lnTo>
                  <a:lnTo>
                    <a:pt x="9085656" y="176504"/>
                  </a:lnTo>
                  <a:lnTo>
                    <a:pt x="9128379" y="166116"/>
                  </a:lnTo>
                  <a:lnTo>
                    <a:pt x="9140952" y="160020"/>
                  </a:lnTo>
                  <a:lnTo>
                    <a:pt x="9140419" y="170053"/>
                  </a:lnTo>
                  <a:lnTo>
                    <a:pt x="9129141" y="215265"/>
                  </a:lnTo>
                  <a:lnTo>
                    <a:pt x="9103563" y="247484"/>
                  </a:lnTo>
                  <a:lnTo>
                    <a:pt x="9060180" y="260604"/>
                  </a:lnTo>
                  <a:lnTo>
                    <a:pt x="9052560" y="260604"/>
                  </a:lnTo>
                  <a:lnTo>
                    <a:pt x="9044940" y="259080"/>
                  </a:lnTo>
                  <a:lnTo>
                    <a:pt x="9040368" y="259080"/>
                  </a:lnTo>
                  <a:lnTo>
                    <a:pt x="9028176" y="256032"/>
                  </a:lnTo>
                  <a:lnTo>
                    <a:pt x="9019032" y="252984"/>
                  </a:lnTo>
                  <a:lnTo>
                    <a:pt x="9015984" y="252984"/>
                  </a:lnTo>
                  <a:lnTo>
                    <a:pt x="9009888" y="249936"/>
                  </a:lnTo>
                  <a:lnTo>
                    <a:pt x="9002268" y="249936"/>
                  </a:lnTo>
                  <a:lnTo>
                    <a:pt x="9002268" y="252984"/>
                  </a:lnTo>
                  <a:lnTo>
                    <a:pt x="9000744" y="252984"/>
                  </a:lnTo>
                  <a:lnTo>
                    <a:pt x="9000744" y="272796"/>
                  </a:lnTo>
                  <a:lnTo>
                    <a:pt x="9002268" y="275844"/>
                  </a:lnTo>
                  <a:lnTo>
                    <a:pt x="9002268" y="277368"/>
                  </a:lnTo>
                  <a:lnTo>
                    <a:pt x="9005316" y="280416"/>
                  </a:lnTo>
                  <a:lnTo>
                    <a:pt x="9008364" y="281940"/>
                  </a:lnTo>
                  <a:lnTo>
                    <a:pt x="9011412" y="281940"/>
                  </a:lnTo>
                  <a:lnTo>
                    <a:pt x="9014460" y="283464"/>
                  </a:lnTo>
                  <a:lnTo>
                    <a:pt x="9028176" y="288036"/>
                  </a:lnTo>
                  <a:lnTo>
                    <a:pt x="9032748" y="288036"/>
                  </a:lnTo>
                  <a:lnTo>
                    <a:pt x="9038844" y="289560"/>
                  </a:lnTo>
                  <a:lnTo>
                    <a:pt x="9044940" y="289560"/>
                  </a:lnTo>
                  <a:lnTo>
                    <a:pt x="9051036" y="291084"/>
                  </a:lnTo>
                  <a:lnTo>
                    <a:pt x="9057132" y="291084"/>
                  </a:lnTo>
                  <a:lnTo>
                    <a:pt x="9069146" y="290537"/>
                  </a:lnTo>
                  <a:lnTo>
                    <a:pt x="9080182" y="288988"/>
                  </a:lnTo>
                  <a:lnTo>
                    <a:pt x="9090342" y="286588"/>
                  </a:lnTo>
                  <a:lnTo>
                    <a:pt x="9099804" y="283464"/>
                  </a:lnTo>
                  <a:lnTo>
                    <a:pt x="9108656" y="280631"/>
                  </a:lnTo>
                  <a:lnTo>
                    <a:pt x="9144381" y="254139"/>
                  </a:lnTo>
                  <a:lnTo>
                    <a:pt x="9165806" y="216128"/>
                  </a:lnTo>
                  <a:lnTo>
                    <a:pt x="9176004" y="170688"/>
                  </a:lnTo>
                  <a:lnTo>
                    <a:pt x="9177274" y="160020"/>
                  </a:lnTo>
                  <a:lnTo>
                    <a:pt x="9178087" y="152400"/>
                  </a:lnTo>
                  <a:lnTo>
                    <a:pt x="9178442" y="147828"/>
                  </a:lnTo>
                  <a:lnTo>
                    <a:pt x="9178785" y="143256"/>
                  </a:lnTo>
                  <a:lnTo>
                    <a:pt x="9178963" y="136969"/>
                  </a:lnTo>
                  <a:close/>
                </a:path>
                <a:path w="9413875" h="771525">
                  <a:moveTo>
                    <a:pt x="9413710" y="146304"/>
                  </a:moveTo>
                  <a:lnTo>
                    <a:pt x="9411170" y="96354"/>
                  </a:lnTo>
                  <a:lnTo>
                    <a:pt x="9402508" y="57162"/>
                  </a:lnTo>
                  <a:lnTo>
                    <a:pt x="9388119" y="30480"/>
                  </a:lnTo>
                  <a:lnTo>
                    <a:pt x="9386379" y="28003"/>
                  </a:lnTo>
                  <a:lnTo>
                    <a:pt x="9379636" y="20574"/>
                  </a:lnTo>
                  <a:lnTo>
                    <a:pt x="9374124" y="16014"/>
                  </a:lnTo>
                  <a:lnTo>
                    <a:pt x="9374124" y="176784"/>
                  </a:lnTo>
                  <a:lnTo>
                    <a:pt x="9373146" y="184835"/>
                  </a:lnTo>
                  <a:lnTo>
                    <a:pt x="9372409" y="191643"/>
                  </a:lnTo>
                  <a:lnTo>
                    <a:pt x="9371330" y="198221"/>
                  </a:lnTo>
                  <a:lnTo>
                    <a:pt x="9369552" y="204216"/>
                  </a:lnTo>
                  <a:lnTo>
                    <a:pt x="9366504" y="219456"/>
                  </a:lnTo>
                  <a:lnTo>
                    <a:pt x="9363456" y="227076"/>
                  </a:lnTo>
                  <a:lnTo>
                    <a:pt x="9360408" y="233172"/>
                  </a:lnTo>
                  <a:lnTo>
                    <a:pt x="9355836" y="239268"/>
                  </a:lnTo>
                  <a:lnTo>
                    <a:pt x="9352788" y="243840"/>
                  </a:lnTo>
                  <a:lnTo>
                    <a:pt x="9348216" y="249936"/>
                  </a:lnTo>
                  <a:lnTo>
                    <a:pt x="9329928" y="259080"/>
                  </a:lnTo>
                  <a:lnTo>
                    <a:pt x="9314688" y="259080"/>
                  </a:lnTo>
                  <a:lnTo>
                    <a:pt x="9278302" y="244792"/>
                  </a:lnTo>
                  <a:lnTo>
                    <a:pt x="9261272" y="207467"/>
                  </a:lnTo>
                  <a:lnTo>
                    <a:pt x="9259824" y="196596"/>
                  </a:lnTo>
                  <a:lnTo>
                    <a:pt x="9258059" y="184835"/>
                  </a:lnTo>
                  <a:lnTo>
                    <a:pt x="9257157" y="172212"/>
                  </a:lnTo>
                  <a:lnTo>
                    <a:pt x="9256814" y="158457"/>
                  </a:lnTo>
                  <a:lnTo>
                    <a:pt x="9256865" y="126682"/>
                  </a:lnTo>
                  <a:lnTo>
                    <a:pt x="9261729" y="79629"/>
                  </a:lnTo>
                  <a:lnTo>
                    <a:pt x="9280296" y="43840"/>
                  </a:lnTo>
                  <a:lnTo>
                    <a:pt x="9316212" y="30480"/>
                  </a:lnTo>
                  <a:lnTo>
                    <a:pt x="9322308" y="30480"/>
                  </a:lnTo>
                  <a:lnTo>
                    <a:pt x="9329928" y="32004"/>
                  </a:lnTo>
                  <a:lnTo>
                    <a:pt x="9334500" y="33528"/>
                  </a:lnTo>
                  <a:lnTo>
                    <a:pt x="9340596" y="35052"/>
                  </a:lnTo>
                  <a:lnTo>
                    <a:pt x="9349740" y="41148"/>
                  </a:lnTo>
                  <a:lnTo>
                    <a:pt x="9354312" y="45720"/>
                  </a:lnTo>
                  <a:lnTo>
                    <a:pt x="9357360" y="50292"/>
                  </a:lnTo>
                  <a:lnTo>
                    <a:pt x="9360408" y="56388"/>
                  </a:lnTo>
                  <a:lnTo>
                    <a:pt x="9364980" y="64008"/>
                  </a:lnTo>
                  <a:lnTo>
                    <a:pt x="9366504" y="70104"/>
                  </a:lnTo>
                  <a:lnTo>
                    <a:pt x="9369552" y="79248"/>
                  </a:lnTo>
                  <a:lnTo>
                    <a:pt x="9370670" y="86131"/>
                  </a:lnTo>
                  <a:lnTo>
                    <a:pt x="9371635" y="93154"/>
                  </a:lnTo>
                  <a:lnTo>
                    <a:pt x="9372333" y="100469"/>
                  </a:lnTo>
                  <a:lnTo>
                    <a:pt x="9372600" y="108204"/>
                  </a:lnTo>
                  <a:lnTo>
                    <a:pt x="9373476" y="117373"/>
                  </a:lnTo>
                  <a:lnTo>
                    <a:pt x="9373933" y="126682"/>
                  </a:lnTo>
                  <a:lnTo>
                    <a:pt x="9374022" y="131851"/>
                  </a:lnTo>
                  <a:lnTo>
                    <a:pt x="9374124" y="176784"/>
                  </a:lnTo>
                  <a:lnTo>
                    <a:pt x="9374124" y="16014"/>
                  </a:lnTo>
                  <a:lnTo>
                    <a:pt x="9330880" y="571"/>
                  </a:lnTo>
                  <a:lnTo>
                    <a:pt x="9317736" y="0"/>
                  </a:lnTo>
                  <a:lnTo>
                    <a:pt x="9304566" y="596"/>
                  </a:lnTo>
                  <a:lnTo>
                    <a:pt x="9261653" y="16052"/>
                  </a:lnTo>
                  <a:lnTo>
                    <a:pt x="9234576" y="50292"/>
                  </a:lnTo>
                  <a:lnTo>
                    <a:pt x="9223248" y="86868"/>
                  </a:lnTo>
                  <a:lnTo>
                    <a:pt x="9217673" y="129730"/>
                  </a:lnTo>
                  <a:lnTo>
                    <a:pt x="9217152" y="146304"/>
                  </a:lnTo>
                  <a:lnTo>
                    <a:pt x="9217431" y="162902"/>
                  </a:lnTo>
                  <a:lnTo>
                    <a:pt x="9221724" y="207264"/>
                  </a:lnTo>
                  <a:lnTo>
                    <a:pt x="9238488" y="252984"/>
                  </a:lnTo>
                  <a:lnTo>
                    <a:pt x="9267444" y="280416"/>
                  </a:lnTo>
                  <a:lnTo>
                    <a:pt x="9313164" y="291084"/>
                  </a:lnTo>
                  <a:lnTo>
                    <a:pt x="9326321" y="290283"/>
                  </a:lnTo>
                  <a:lnTo>
                    <a:pt x="9369234" y="274154"/>
                  </a:lnTo>
                  <a:lnTo>
                    <a:pt x="9396285" y="240017"/>
                  </a:lnTo>
                  <a:lnTo>
                    <a:pt x="9410522" y="190220"/>
                  </a:lnTo>
                  <a:lnTo>
                    <a:pt x="9413430" y="160502"/>
                  </a:lnTo>
                  <a:lnTo>
                    <a:pt x="9413710" y="1463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" name="object 10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908304" y="2991612"/>
              <a:ext cx="169164" cy="213360"/>
            </a:xfrm>
            <a:prstGeom prst="rect">
              <a:avLst/>
            </a:prstGeom>
          </p:spPr>
        </p:pic>
        <p:sp>
          <p:nvSpPr>
            <p:cNvPr id="109" name="object 109"/>
            <p:cNvSpPr/>
            <p:nvPr/>
          </p:nvSpPr>
          <p:spPr>
            <a:xfrm>
              <a:off x="664464" y="2900171"/>
              <a:ext cx="765175" cy="891540"/>
            </a:xfrm>
            <a:custGeom>
              <a:avLst/>
              <a:gdLst/>
              <a:ahLst/>
              <a:cxnLst/>
              <a:rect l="l" t="t" r="r" b="b"/>
              <a:pathLst>
                <a:path w="765175" h="891539">
                  <a:moveTo>
                    <a:pt x="39624" y="684276"/>
                  </a:moveTo>
                  <a:lnTo>
                    <a:pt x="38100" y="684276"/>
                  </a:lnTo>
                  <a:lnTo>
                    <a:pt x="38100" y="682752"/>
                  </a:lnTo>
                  <a:lnTo>
                    <a:pt x="36576" y="682752"/>
                  </a:lnTo>
                  <a:lnTo>
                    <a:pt x="35052" y="681228"/>
                  </a:lnTo>
                  <a:lnTo>
                    <a:pt x="10668" y="681228"/>
                  </a:lnTo>
                  <a:lnTo>
                    <a:pt x="9144" y="682752"/>
                  </a:lnTo>
                  <a:lnTo>
                    <a:pt x="6096" y="682752"/>
                  </a:lnTo>
                  <a:lnTo>
                    <a:pt x="4572" y="684276"/>
                  </a:lnTo>
                  <a:lnTo>
                    <a:pt x="4572" y="888492"/>
                  </a:lnTo>
                  <a:lnTo>
                    <a:pt x="7620" y="888492"/>
                  </a:lnTo>
                  <a:lnTo>
                    <a:pt x="9144" y="890016"/>
                  </a:lnTo>
                  <a:lnTo>
                    <a:pt x="13716" y="890016"/>
                  </a:lnTo>
                  <a:lnTo>
                    <a:pt x="15240" y="891540"/>
                  </a:lnTo>
                  <a:lnTo>
                    <a:pt x="25908" y="891540"/>
                  </a:lnTo>
                  <a:lnTo>
                    <a:pt x="28956" y="890016"/>
                  </a:lnTo>
                  <a:lnTo>
                    <a:pt x="35052" y="890016"/>
                  </a:lnTo>
                  <a:lnTo>
                    <a:pt x="36576" y="888492"/>
                  </a:lnTo>
                  <a:lnTo>
                    <a:pt x="38100" y="888492"/>
                  </a:lnTo>
                  <a:lnTo>
                    <a:pt x="39624" y="886968"/>
                  </a:lnTo>
                  <a:lnTo>
                    <a:pt x="39624" y="684276"/>
                  </a:lnTo>
                  <a:close/>
                </a:path>
                <a:path w="765175" h="891539">
                  <a:moveTo>
                    <a:pt x="44196" y="612648"/>
                  </a:moveTo>
                  <a:lnTo>
                    <a:pt x="42672" y="606552"/>
                  </a:lnTo>
                  <a:lnTo>
                    <a:pt x="36576" y="600456"/>
                  </a:lnTo>
                  <a:lnTo>
                    <a:pt x="13716" y="600456"/>
                  </a:lnTo>
                  <a:lnTo>
                    <a:pt x="7620" y="601980"/>
                  </a:lnTo>
                  <a:lnTo>
                    <a:pt x="1524" y="608076"/>
                  </a:lnTo>
                  <a:lnTo>
                    <a:pt x="0" y="612648"/>
                  </a:lnTo>
                  <a:lnTo>
                    <a:pt x="0" y="629412"/>
                  </a:lnTo>
                  <a:lnTo>
                    <a:pt x="1524" y="635508"/>
                  </a:lnTo>
                  <a:lnTo>
                    <a:pt x="7620" y="641604"/>
                  </a:lnTo>
                  <a:lnTo>
                    <a:pt x="13716" y="643128"/>
                  </a:lnTo>
                  <a:lnTo>
                    <a:pt x="30480" y="643128"/>
                  </a:lnTo>
                  <a:lnTo>
                    <a:pt x="36576" y="641604"/>
                  </a:lnTo>
                  <a:lnTo>
                    <a:pt x="42672" y="635508"/>
                  </a:lnTo>
                  <a:lnTo>
                    <a:pt x="44196" y="629412"/>
                  </a:lnTo>
                  <a:lnTo>
                    <a:pt x="44196" y="612648"/>
                  </a:lnTo>
                  <a:close/>
                </a:path>
                <a:path w="765175" h="891539">
                  <a:moveTo>
                    <a:pt x="153924" y="856488"/>
                  </a:moveTo>
                  <a:lnTo>
                    <a:pt x="152387" y="848868"/>
                  </a:lnTo>
                  <a:lnTo>
                    <a:pt x="147828" y="845820"/>
                  </a:lnTo>
                  <a:lnTo>
                    <a:pt x="144780" y="842772"/>
                  </a:lnTo>
                  <a:lnTo>
                    <a:pt x="138684" y="841248"/>
                  </a:lnTo>
                  <a:lnTo>
                    <a:pt x="121920" y="841248"/>
                  </a:lnTo>
                  <a:lnTo>
                    <a:pt x="114300" y="842772"/>
                  </a:lnTo>
                  <a:lnTo>
                    <a:pt x="108204" y="848868"/>
                  </a:lnTo>
                  <a:lnTo>
                    <a:pt x="106680" y="856488"/>
                  </a:lnTo>
                  <a:lnTo>
                    <a:pt x="106680" y="876300"/>
                  </a:lnTo>
                  <a:lnTo>
                    <a:pt x="108204" y="883920"/>
                  </a:lnTo>
                  <a:lnTo>
                    <a:pt x="114300" y="890016"/>
                  </a:lnTo>
                  <a:lnTo>
                    <a:pt x="120396" y="891540"/>
                  </a:lnTo>
                  <a:lnTo>
                    <a:pt x="138684" y="891540"/>
                  </a:lnTo>
                  <a:lnTo>
                    <a:pt x="144780" y="890016"/>
                  </a:lnTo>
                  <a:lnTo>
                    <a:pt x="152387" y="882396"/>
                  </a:lnTo>
                  <a:lnTo>
                    <a:pt x="153924" y="876300"/>
                  </a:lnTo>
                  <a:lnTo>
                    <a:pt x="153924" y="865632"/>
                  </a:lnTo>
                  <a:lnTo>
                    <a:pt x="153924" y="856488"/>
                  </a:lnTo>
                  <a:close/>
                </a:path>
                <a:path w="765175" h="891539">
                  <a:moveTo>
                    <a:pt x="646176" y="4572"/>
                  </a:moveTo>
                  <a:lnTo>
                    <a:pt x="643128" y="1524"/>
                  </a:lnTo>
                  <a:lnTo>
                    <a:pt x="640080" y="1524"/>
                  </a:lnTo>
                  <a:lnTo>
                    <a:pt x="638556" y="0"/>
                  </a:lnTo>
                  <a:lnTo>
                    <a:pt x="617220" y="0"/>
                  </a:lnTo>
                  <a:lnTo>
                    <a:pt x="614172" y="1524"/>
                  </a:lnTo>
                  <a:lnTo>
                    <a:pt x="611124" y="1524"/>
                  </a:lnTo>
                  <a:lnTo>
                    <a:pt x="611124" y="3048"/>
                  </a:lnTo>
                  <a:lnTo>
                    <a:pt x="609600" y="4572"/>
                  </a:lnTo>
                  <a:lnTo>
                    <a:pt x="609600" y="120396"/>
                  </a:lnTo>
                  <a:lnTo>
                    <a:pt x="609600" y="158496"/>
                  </a:lnTo>
                  <a:lnTo>
                    <a:pt x="609600" y="237744"/>
                  </a:lnTo>
                  <a:lnTo>
                    <a:pt x="603504" y="245364"/>
                  </a:lnTo>
                  <a:lnTo>
                    <a:pt x="598932" y="251460"/>
                  </a:lnTo>
                  <a:lnTo>
                    <a:pt x="592836" y="256032"/>
                  </a:lnTo>
                  <a:lnTo>
                    <a:pt x="583692" y="265176"/>
                  </a:lnTo>
                  <a:lnTo>
                    <a:pt x="574548" y="271272"/>
                  </a:lnTo>
                  <a:lnTo>
                    <a:pt x="560832" y="275844"/>
                  </a:lnTo>
                  <a:lnTo>
                    <a:pt x="541020" y="275844"/>
                  </a:lnTo>
                  <a:lnTo>
                    <a:pt x="509790" y="245732"/>
                  </a:lnTo>
                  <a:lnTo>
                    <a:pt x="502932" y="205219"/>
                  </a:lnTo>
                  <a:lnTo>
                    <a:pt x="502996" y="188887"/>
                  </a:lnTo>
                  <a:lnTo>
                    <a:pt x="511302" y="151409"/>
                  </a:lnTo>
                  <a:lnTo>
                    <a:pt x="544068" y="121920"/>
                  </a:lnTo>
                  <a:lnTo>
                    <a:pt x="553212" y="121920"/>
                  </a:lnTo>
                  <a:lnTo>
                    <a:pt x="595109" y="143065"/>
                  </a:lnTo>
                  <a:lnTo>
                    <a:pt x="609600" y="158496"/>
                  </a:lnTo>
                  <a:lnTo>
                    <a:pt x="609600" y="120396"/>
                  </a:lnTo>
                  <a:lnTo>
                    <a:pt x="602716" y="113855"/>
                  </a:lnTo>
                  <a:lnTo>
                    <a:pt x="595693" y="108013"/>
                  </a:lnTo>
                  <a:lnTo>
                    <a:pt x="588378" y="103047"/>
                  </a:lnTo>
                  <a:lnTo>
                    <a:pt x="580644" y="99060"/>
                  </a:lnTo>
                  <a:lnTo>
                    <a:pt x="573519" y="95300"/>
                  </a:lnTo>
                  <a:lnTo>
                    <a:pt x="565962" y="92964"/>
                  </a:lnTo>
                  <a:lnTo>
                    <a:pt x="558139" y="91782"/>
                  </a:lnTo>
                  <a:lnTo>
                    <a:pt x="550164" y="91440"/>
                  </a:lnTo>
                  <a:lnTo>
                    <a:pt x="540156" y="91782"/>
                  </a:lnTo>
                  <a:lnTo>
                    <a:pt x="498729" y="108013"/>
                  </a:lnTo>
                  <a:lnTo>
                    <a:pt x="473722" y="145694"/>
                  </a:lnTo>
                  <a:lnTo>
                    <a:pt x="465124" y="188887"/>
                  </a:lnTo>
                  <a:lnTo>
                    <a:pt x="464896" y="198120"/>
                  </a:lnTo>
                  <a:lnTo>
                    <a:pt x="464921" y="205219"/>
                  </a:lnTo>
                  <a:lnTo>
                    <a:pt x="471970" y="251460"/>
                  </a:lnTo>
                  <a:lnTo>
                    <a:pt x="494157" y="288417"/>
                  </a:lnTo>
                  <a:lnTo>
                    <a:pt x="534708" y="307276"/>
                  </a:lnTo>
                  <a:lnTo>
                    <a:pt x="545592" y="307848"/>
                  </a:lnTo>
                  <a:lnTo>
                    <a:pt x="554736" y="307047"/>
                  </a:lnTo>
                  <a:lnTo>
                    <a:pt x="590169" y="292061"/>
                  </a:lnTo>
                  <a:lnTo>
                    <a:pt x="609409" y="275844"/>
                  </a:lnTo>
                  <a:lnTo>
                    <a:pt x="614172" y="271272"/>
                  </a:lnTo>
                  <a:lnTo>
                    <a:pt x="614172" y="300228"/>
                  </a:lnTo>
                  <a:lnTo>
                    <a:pt x="617220" y="303276"/>
                  </a:lnTo>
                  <a:lnTo>
                    <a:pt x="621792" y="303276"/>
                  </a:lnTo>
                  <a:lnTo>
                    <a:pt x="624840" y="304800"/>
                  </a:lnTo>
                  <a:lnTo>
                    <a:pt x="635508" y="304800"/>
                  </a:lnTo>
                  <a:lnTo>
                    <a:pt x="637032" y="303276"/>
                  </a:lnTo>
                  <a:lnTo>
                    <a:pt x="643128" y="303276"/>
                  </a:lnTo>
                  <a:lnTo>
                    <a:pt x="643128" y="301752"/>
                  </a:lnTo>
                  <a:lnTo>
                    <a:pt x="644652" y="301752"/>
                  </a:lnTo>
                  <a:lnTo>
                    <a:pt x="644652" y="300228"/>
                  </a:lnTo>
                  <a:lnTo>
                    <a:pt x="646176" y="300228"/>
                  </a:lnTo>
                  <a:lnTo>
                    <a:pt x="646176" y="271272"/>
                  </a:lnTo>
                  <a:lnTo>
                    <a:pt x="646176" y="121920"/>
                  </a:lnTo>
                  <a:lnTo>
                    <a:pt x="646176" y="120396"/>
                  </a:lnTo>
                  <a:lnTo>
                    <a:pt x="646176" y="4572"/>
                  </a:lnTo>
                  <a:close/>
                </a:path>
                <a:path w="765175" h="891539">
                  <a:moveTo>
                    <a:pt x="681228" y="882396"/>
                  </a:moveTo>
                  <a:lnTo>
                    <a:pt x="679704" y="879348"/>
                  </a:lnTo>
                  <a:lnTo>
                    <a:pt x="679704" y="876300"/>
                  </a:lnTo>
                  <a:lnTo>
                    <a:pt x="657364" y="815340"/>
                  </a:lnTo>
                  <a:lnTo>
                    <a:pt x="646201" y="784860"/>
                  </a:lnTo>
                  <a:lnTo>
                    <a:pt x="606552" y="676592"/>
                  </a:lnTo>
                  <a:lnTo>
                    <a:pt x="606552" y="784860"/>
                  </a:lnTo>
                  <a:lnTo>
                    <a:pt x="509016" y="784860"/>
                  </a:lnTo>
                  <a:lnTo>
                    <a:pt x="557784" y="644652"/>
                  </a:lnTo>
                  <a:lnTo>
                    <a:pt x="606552" y="784860"/>
                  </a:lnTo>
                  <a:lnTo>
                    <a:pt x="606552" y="676592"/>
                  </a:lnTo>
                  <a:lnTo>
                    <a:pt x="594855" y="644652"/>
                  </a:lnTo>
                  <a:lnTo>
                    <a:pt x="583692" y="614172"/>
                  </a:lnTo>
                  <a:lnTo>
                    <a:pt x="583692" y="611124"/>
                  </a:lnTo>
                  <a:lnTo>
                    <a:pt x="580644" y="608076"/>
                  </a:lnTo>
                  <a:lnTo>
                    <a:pt x="579120" y="608076"/>
                  </a:lnTo>
                  <a:lnTo>
                    <a:pt x="577596" y="606552"/>
                  </a:lnTo>
                  <a:lnTo>
                    <a:pt x="569976" y="606552"/>
                  </a:lnTo>
                  <a:lnTo>
                    <a:pt x="566928" y="605028"/>
                  </a:lnTo>
                  <a:lnTo>
                    <a:pt x="550164" y="605028"/>
                  </a:lnTo>
                  <a:lnTo>
                    <a:pt x="547116" y="606552"/>
                  </a:lnTo>
                  <a:lnTo>
                    <a:pt x="541020" y="606552"/>
                  </a:lnTo>
                  <a:lnTo>
                    <a:pt x="539496" y="608076"/>
                  </a:lnTo>
                  <a:lnTo>
                    <a:pt x="537972" y="608076"/>
                  </a:lnTo>
                  <a:lnTo>
                    <a:pt x="534924" y="611124"/>
                  </a:lnTo>
                  <a:lnTo>
                    <a:pt x="534924" y="614172"/>
                  </a:lnTo>
                  <a:lnTo>
                    <a:pt x="438912" y="876300"/>
                  </a:lnTo>
                  <a:lnTo>
                    <a:pt x="438912" y="879348"/>
                  </a:lnTo>
                  <a:lnTo>
                    <a:pt x="437388" y="882396"/>
                  </a:lnTo>
                  <a:lnTo>
                    <a:pt x="437388" y="886968"/>
                  </a:lnTo>
                  <a:lnTo>
                    <a:pt x="440436" y="890016"/>
                  </a:lnTo>
                  <a:lnTo>
                    <a:pt x="445008" y="890016"/>
                  </a:lnTo>
                  <a:lnTo>
                    <a:pt x="448056" y="891540"/>
                  </a:lnTo>
                  <a:lnTo>
                    <a:pt x="458724" y="891540"/>
                  </a:lnTo>
                  <a:lnTo>
                    <a:pt x="463296" y="890016"/>
                  </a:lnTo>
                  <a:lnTo>
                    <a:pt x="469392" y="890016"/>
                  </a:lnTo>
                  <a:lnTo>
                    <a:pt x="470916" y="888492"/>
                  </a:lnTo>
                  <a:lnTo>
                    <a:pt x="472440" y="888492"/>
                  </a:lnTo>
                  <a:lnTo>
                    <a:pt x="475488" y="885444"/>
                  </a:lnTo>
                  <a:lnTo>
                    <a:pt x="475488" y="883920"/>
                  </a:lnTo>
                  <a:lnTo>
                    <a:pt x="499872" y="815340"/>
                  </a:lnTo>
                  <a:lnTo>
                    <a:pt x="617220" y="815340"/>
                  </a:lnTo>
                  <a:lnTo>
                    <a:pt x="641604" y="883920"/>
                  </a:lnTo>
                  <a:lnTo>
                    <a:pt x="641604" y="886968"/>
                  </a:lnTo>
                  <a:lnTo>
                    <a:pt x="643128" y="886968"/>
                  </a:lnTo>
                  <a:lnTo>
                    <a:pt x="643128" y="888492"/>
                  </a:lnTo>
                  <a:lnTo>
                    <a:pt x="644652" y="888492"/>
                  </a:lnTo>
                  <a:lnTo>
                    <a:pt x="646176" y="890016"/>
                  </a:lnTo>
                  <a:lnTo>
                    <a:pt x="652272" y="890016"/>
                  </a:lnTo>
                  <a:lnTo>
                    <a:pt x="655320" y="891540"/>
                  </a:lnTo>
                  <a:lnTo>
                    <a:pt x="667512" y="891540"/>
                  </a:lnTo>
                  <a:lnTo>
                    <a:pt x="670560" y="890016"/>
                  </a:lnTo>
                  <a:lnTo>
                    <a:pt x="678180" y="890016"/>
                  </a:lnTo>
                  <a:lnTo>
                    <a:pt x="681228" y="886968"/>
                  </a:lnTo>
                  <a:lnTo>
                    <a:pt x="681228" y="882396"/>
                  </a:lnTo>
                  <a:close/>
                </a:path>
                <a:path w="765175" h="891539">
                  <a:moveTo>
                    <a:pt x="765048" y="268224"/>
                  </a:moveTo>
                  <a:lnTo>
                    <a:pt x="762000" y="262128"/>
                  </a:lnTo>
                  <a:lnTo>
                    <a:pt x="760476" y="260604"/>
                  </a:lnTo>
                  <a:lnTo>
                    <a:pt x="758952" y="257556"/>
                  </a:lnTo>
                  <a:lnTo>
                    <a:pt x="755904" y="256032"/>
                  </a:lnTo>
                  <a:lnTo>
                    <a:pt x="754380" y="256032"/>
                  </a:lnTo>
                  <a:lnTo>
                    <a:pt x="751332" y="254508"/>
                  </a:lnTo>
                  <a:lnTo>
                    <a:pt x="734568" y="254508"/>
                  </a:lnTo>
                  <a:lnTo>
                    <a:pt x="731520" y="256032"/>
                  </a:lnTo>
                  <a:lnTo>
                    <a:pt x="728472" y="256032"/>
                  </a:lnTo>
                  <a:lnTo>
                    <a:pt x="725424" y="257556"/>
                  </a:lnTo>
                  <a:lnTo>
                    <a:pt x="723900" y="260604"/>
                  </a:lnTo>
                  <a:lnTo>
                    <a:pt x="722376" y="262128"/>
                  </a:lnTo>
                  <a:lnTo>
                    <a:pt x="720852" y="265176"/>
                  </a:lnTo>
                  <a:lnTo>
                    <a:pt x="720852" y="268224"/>
                  </a:lnTo>
                  <a:lnTo>
                    <a:pt x="719328" y="271272"/>
                  </a:lnTo>
                  <a:lnTo>
                    <a:pt x="719328" y="288036"/>
                  </a:lnTo>
                  <a:lnTo>
                    <a:pt x="720852" y="291084"/>
                  </a:lnTo>
                  <a:lnTo>
                    <a:pt x="720852" y="295656"/>
                  </a:lnTo>
                  <a:lnTo>
                    <a:pt x="722376" y="297180"/>
                  </a:lnTo>
                  <a:lnTo>
                    <a:pt x="723900" y="300228"/>
                  </a:lnTo>
                  <a:lnTo>
                    <a:pt x="725424" y="301752"/>
                  </a:lnTo>
                  <a:lnTo>
                    <a:pt x="728472" y="303276"/>
                  </a:lnTo>
                  <a:lnTo>
                    <a:pt x="731520" y="303276"/>
                  </a:lnTo>
                  <a:lnTo>
                    <a:pt x="734568" y="304800"/>
                  </a:lnTo>
                  <a:lnTo>
                    <a:pt x="751332" y="304800"/>
                  </a:lnTo>
                  <a:lnTo>
                    <a:pt x="754380" y="303276"/>
                  </a:lnTo>
                  <a:lnTo>
                    <a:pt x="757428" y="303276"/>
                  </a:lnTo>
                  <a:lnTo>
                    <a:pt x="760476" y="300228"/>
                  </a:lnTo>
                  <a:lnTo>
                    <a:pt x="762000" y="297180"/>
                  </a:lnTo>
                  <a:lnTo>
                    <a:pt x="763524" y="295656"/>
                  </a:lnTo>
                  <a:lnTo>
                    <a:pt x="765048" y="291084"/>
                  </a:lnTo>
                  <a:lnTo>
                    <a:pt x="765048" y="268224"/>
                  </a:lnTo>
                  <a:close/>
                </a:path>
                <a:path w="765175" h="891539">
                  <a:moveTo>
                    <a:pt x="765048" y="115824"/>
                  </a:moveTo>
                  <a:lnTo>
                    <a:pt x="762000" y="109728"/>
                  </a:lnTo>
                  <a:lnTo>
                    <a:pt x="758952" y="106680"/>
                  </a:lnTo>
                  <a:lnTo>
                    <a:pt x="755904" y="105156"/>
                  </a:lnTo>
                  <a:lnTo>
                    <a:pt x="754380" y="103632"/>
                  </a:lnTo>
                  <a:lnTo>
                    <a:pt x="751332" y="103632"/>
                  </a:lnTo>
                  <a:lnTo>
                    <a:pt x="746760" y="102108"/>
                  </a:lnTo>
                  <a:lnTo>
                    <a:pt x="737616" y="102108"/>
                  </a:lnTo>
                  <a:lnTo>
                    <a:pt x="734568" y="103632"/>
                  </a:lnTo>
                  <a:lnTo>
                    <a:pt x="731520" y="103632"/>
                  </a:lnTo>
                  <a:lnTo>
                    <a:pt x="725424" y="106680"/>
                  </a:lnTo>
                  <a:lnTo>
                    <a:pt x="722376" y="109728"/>
                  </a:lnTo>
                  <a:lnTo>
                    <a:pt x="720852" y="112776"/>
                  </a:lnTo>
                  <a:lnTo>
                    <a:pt x="720852" y="115824"/>
                  </a:lnTo>
                  <a:lnTo>
                    <a:pt x="719328" y="118872"/>
                  </a:lnTo>
                  <a:lnTo>
                    <a:pt x="719328" y="137160"/>
                  </a:lnTo>
                  <a:lnTo>
                    <a:pt x="720852" y="140208"/>
                  </a:lnTo>
                  <a:lnTo>
                    <a:pt x="720852" y="143256"/>
                  </a:lnTo>
                  <a:lnTo>
                    <a:pt x="722376" y="146304"/>
                  </a:lnTo>
                  <a:lnTo>
                    <a:pt x="725424" y="149352"/>
                  </a:lnTo>
                  <a:lnTo>
                    <a:pt x="731520" y="152400"/>
                  </a:lnTo>
                  <a:lnTo>
                    <a:pt x="754380" y="152400"/>
                  </a:lnTo>
                  <a:lnTo>
                    <a:pt x="757428" y="150876"/>
                  </a:lnTo>
                  <a:lnTo>
                    <a:pt x="762000" y="146304"/>
                  </a:lnTo>
                  <a:lnTo>
                    <a:pt x="765048" y="140208"/>
                  </a:lnTo>
                  <a:lnTo>
                    <a:pt x="765048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371600" y="3578352"/>
              <a:ext cx="155447" cy="216408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1548383" y="3528060"/>
              <a:ext cx="128270" cy="265430"/>
            </a:xfrm>
            <a:custGeom>
              <a:avLst/>
              <a:gdLst/>
              <a:ahLst/>
              <a:cxnLst/>
              <a:rect l="l" t="t" r="r" b="b"/>
              <a:pathLst>
                <a:path w="128269" h="265429">
                  <a:moveTo>
                    <a:pt x="71628" y="83819"/>
                  </a:moveTo>
                  <a:lnTo>
                    <a:pt x="35052" y="83819"/>
                  </a:lnTo>
                  <a:lnTo>
                    <a:pt x="35052" y="198119"/>
                  </a:lnTo>
                  <a:lnTo>
                    <a:pt x="39624" y="236219"/>
                  </a:lnTo>
                  <a:lnTo>
                    <a:pt x="71532" y="263247"/>
                  </a:lnTo>
                  <a:lnTo>
                    <a:pt x="92964" y="265175"/>
                  </a:lnTo>
                  <a:lnTo>
                    <a:pt x="102108" y="265175"/>
                  </a:lnTo>
                  <a:lnTo>
                    <a:pt x="105155" y="263651"/>
                  </a:lnTo>
                  <a:lnTo>
                    <a:pt x="111252" y="263651"/>
                  </a:lnTo>
                  <a:lnTo>
                    <a:pt x="114299" y="262127"/>
                  </a:lnTo>
                  <a:lnTo>
                    <a:pt x="117347" y="262127"/>
                  </a:lnTo>
                  <a:lnTo>
                    <a:pt x="120396" y="260603"/>
                  </a:lnTo>
                  <a:lnTo>
                    <a:pt x="121920" y="259079"/>
                  </a:lnTo>
                  <a:lnTo>
                    <a:pt x="123443" y="259079"/>
                  </a:lnTo>
                  <a:lnTo>
                    <a:pt x="128015" y="254507"/>
                  </a:lnTo>
                  <a:lnTo>
                    <a:pt x="128015" y="234695"/>
                  </a:lnTo>
                  <a:lnTo>
                    <a:pt x="88391" y="234695"/>
                  </a:lnTo>
                  <a:lnTo>
                    <a:pt x="80772" y="231648"/>
                  </a:lnTo>
                  <a:lnTo>
                    <a:pt x="77723" y="224027"/>
                  </a:lnTo>
                  <a:lnTo>
                    <a:pt x="74842" y="218622"/>
                  </a:lnTo>
                  <a:lnTo>
                    <a:pt x="72961" y="211645"/>
                  </a:lnTo>
                  <a:lnTo>
                    <a:pt x="71937" y="203239"/>
                  </a:lnTo>
                  <a:lnTo>
                    <a:pt x="71628" y="193548"/>
                  </a:lnTo>
                  <a:lnTo>
                    <a:pt x="71628" y="83819"/>
                  </a:lnTo>
                  <a:close/>
                </a:path>
                <a:path w="128269" h="265429">
                  <a:moveTo>
                    <a:pt x="126491" y="228600"/>
                  </a:moveTo>
                  <a:lnTo>
                    <a:pt x="120396" y="228600"/>
                  </a:lnTo>
                  <a:lnTo>
                    <a:pt x="120396" y="230124"/>
                  </a:lnTo>
                  <a:lnTo>
                    <a:pt x="118872" y="230124"/>
                  </a:lnTo>
                  <a:lnTo>
                    <a:pt x="115823" y="231648"/>
                  </a:lnTo>
                  <a:lnTo>
                    <a:pt x="112776" y="231648"/>
                  </a:lnTo>
                  <a:lnTo>
                    <a:pt x="109728" y="233171"/>
                  </a:lnTo>
                  <a:lnTo>
                    <a:pt x="108203" y="233171"/>
                  </a:lnTo>
                  <a:lnTo>
                    <a:pt x="105155" y="234695"/>
                  </a:lnTo>
                  <a:lnTo>
                    <a:pt x="128015" y="234695"/>
                  </a:lnTo>
                  <a:lnTo>
                    <a:pt x="128015" y="231648"/>
                  </a:lnTo>
                  <a:lnTo>
                    <a:pt x="126491" y="230124"/>
                  </a:lnTo>
                  <a:lnTo>
                    <a:pt x="126491" y="228600"/>
                  </a:lnTo>
                  <a:close/>
                </a:path>
                <a:path w="128269" h="265429">
                  <a:moveTo>
                    <a:pt x="124967" y="54863"/>
                  </a:moveTo>
                  <a:lnTo>
                    <a:pt x="3047" y="54863"/>
                  </a:lnTo>
                  <a:lnTo>
                    <a:pt x="3047" y="56387"/>
                  </a:lnTo>
                  <a:lnTo>
                    <a:pt x="1524" y="57912"/>
                  </a:lnTo>
                  <a:lnTo>
                    <a:pt x="1524" y="60959"/>
                  </a:lnTo>
                  <a:lnTo>
                    <a:pt x="0" y="62483"/>
                  </a:lnTo>
                  <a:lnTo>
                    <a:pt x="0" y="74675"/>
                  </a:lnTo>
                  <a:lnTo>
                    <a:pt x="1524" y="77724"/>
                  </a:lnTo>
                  <a:lnTo>
                    <a:pt x="1524" y="80771"/>
                  </a:lnTo>
                  <a:lnTo>
                    <a:pt x="4571" y="83819"/>
                  </a:lnTo>
                  <a:lnTo>
                    <a:pt x="123443" y="83819"/>
                  </a:lnTo>
                  <a:lnTo>
                    <a:pt x="126491" y="80771"/>
                  </a:lnTo>
                  <a:lnTo>
                    <a:pt x="128015" y="77724"/>
                  </a:lnTo>
                  <a:lnTo>
                    <a:pt x="128015" y="57912"/>
                  </a:lnTo>
                  <a:lnTo>
                    <a:pt x="126491" y="57912"/>
                  </a:lnTo>
                  <a:lnTo>
                    <a:pt x="126491" y="56387"/>
                  </a:lnTo>
                  <a:lnTo>
                    <a:pt x="124967" y="54863"/>
                  </a:lnTo>
                  <a:close/>
                </a:path>
                <a:path w="128269" h="265429">
                  <a:moveTo>
                    <a:pt x="121920" y="53339"/>
                  </a:moveTo>
                  <a:lnTo>
                    <a:pt x="6096" y="53339"/>
                  </a:lnTo>
                  <a:lnTo>
                    <a:pt x="6096" y="54863"/>
                  </a:lnTo>
                  <a:lnTo>
                    <a:pt x="123443" y="54863"/>
                  </a:lnTo>
                  <a:lnTo>
                    <a:pt x="121920" y="53339"/>
                  </a:lnTo>
                  <a:close/>
                </a:path>
                <a:path w="128269" h="265429">
                  <a:moveTo>
                    <a:pt x="67056" y="1524"/>
                  </a:moveTo>
                  <a:lnTo>
                    <a:pt x="38100" y="1524"/>
                  </a:lnTo>
                  <a:lnTo>
                    <a:pt x="35052" y="4571"/>
                  </a:lnTo>
                  <a:lnTo>
                    <a:pt x="35052" y="53339"/>
                  </a:lnTo>
                  <a:lnTo>
                    <a:pt x="71628" y="53339"/>
                  </a:lnTo>
                  <a:lnTo>
                    <a:pt x="71628" y="6095"/>
                  </a:lnTo>
                  <a:lnTo>
                    <a:pt x="70103" y="4571"/>
                  </a:lnTo>
                  <a:lnTo>
                    <a:pt x="70103" y="3048"/>
                  </a:lnTo>
                  <a:lnTo>
                    <a:pt x="68579" y="3048"/>
                  </a:lnTo>
                  <a:lnTo>
                    <a:pt x="67056" y="1524"/>
                  </a:lnTo>
                  <a:close/>
                </a:path>
                <a:path w="128269" h="265429">
                  <a:moveTo>
                    <a:pt x="62484" y="0"/>
                  </a:moveTo>
                  <a:lnTo>
                    <a:pt x="44196" y="0"/>
                  </a:lnTo>
                  <a:lnTo>
                    <a:pt x="41147" y="1524"/>
                  </a:lnTo>
                  <a:lnTo>
                    <a:pt x="64007" y="1524"/>
                  </a:lnTo>
                  <a:lnTo>
                    <a:pt x="624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725168" y="3581400"/>
              <a:ext cx="169163" cy="213360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946147" y="3578352"/>
              <a:ext cx="161544" cy="216408"/>
            </a:xfrm>
            <a:prstGeom prst="rect">
              <a:avLst/>
            </a:prstGeom>
          </p:spPr>
        </p:pic>
        <p:sp>
          <p:nvSpPr>
            <p:cNvPr id="114" name="object 114"/>
            <p:cNvSpPr/>
            <p:nvPr/>
          </p:nvSpPr>
          <p:spPr>
            <a:xfrm>
              <a:off x="2173224" y="3485388"/>
              <a:ext cx="36830" cy="306705"/>
            </a:xfrm>
            <a:custGeom>
              <a:avLst/>
              <a:gdLst/>
              <a:ahLst/>
              <a:cxnLst/>
              <a:rect l="l" t="t" r="r" b="b"/>
              <a:pathLst>
                <a:path w="36830" h="306704">
                  <a:moveTo>
                    <a:pt x="24383" y="304800"/>
                  </a:moveTo>
                  <a:lnTo>
                    <a:pt x="9143" y="304800"/>
                  </a:lnTo>
                  <a:lnTo>
                    <a:pt x="12192" y="306324"/>
                  </a:lnTo>
                  <a:lnTo>
                    <a:pt x="21336" y="306324"/>
                  </a:lnTo>
                  <a:lnTo>
                    <a:pt x="24383" y="304800"/>
                  </a:lnTo>
                  <a:close/>
                </a:path>
                <a:path w="36830" h="306704">
                  <a:moveTo>
                    <a:pt x="32003" y="303275"/>
                  </a:moveTo>
                  <a:lnTo>
                    <a:pt x="4571" y="303275"/>
                  </a:lnTo>
                  <a:lnTo>
                    <a:pt x="6095" y="304800"/>
                  </a:lnTo>
                  <a:lnTo>
                    <a:pt x="32003" y="304800"/>
                  </a:lnTo>
                  <a:lnTo>
                    <a:pt x="32003" y="303275"/>
                  </a:lnTo>
                  <a:close/>
                </a:path>
                <a:path w="36830" h="306704">
                  <a:moveTo>
                    <a:pt x="35051" y="301751"/>
                  </a:moveTo>
                  <a:lnTo>
                    <a:pt x="1524" y="301751"/>
                  </a:lnTo>
                  <a:lnTo>
                    <a:pt x="1524" y="303275"/>
                  </a:lnTo>
                  <a:lnTo>
                    <a:pt x="35051" y="303275"/>
                  </a:lnTo>
                  <a:lnTo>
                    <a:pt x="35051" y="301751"/>
                  </a:lnTo>
                  <a:close/>
                </a:path>
                <a:path w="36830" h="306704">
                  <a:moveTo>
                    <a:pt x="36575" y="4572"/>
                  </a:moveTo>
                  <a:lnTo>
                    <a:pt x="0" y="4572"/>
                  </a:lnTo>
                  <a:lnTo>
                    <a:pt x="0" y="301751"/>
                  </a:lnTo>
                  <a:lnTo>
                    <a:pt x="36575" y="301751"/>
                  </a:lnTo>
                  <a:lnTo>
                    <a:pt x="36575" y="4572"/>
                  </a:lnTo>
                  <a:close/>
                </a:path>
                <a:path w="36830" h="306704">
                  <a:moveTo>
                    <a:pt x="35051" y="3048"/>
                  </a:moveTo>
                  <a:lnTo>
                    <a:pt x="1524" y="3048"/>
                  </a:lnTo>
                  <a:lnTo>
                    <a:pt x="1524" y="4572"/>
                  </a:lnTo>
                  <a:lnTo>
                    <a:pt x="35051" y="4572"/>
                  </a:lnTo>
                  <a:lnTo>
                    <a:pt x="35051" y="3048"/>
                  </a:lnTo>
                  <a:close/>
                </a:path>
                <a:path w="36830" h="306704">
                  <a:moveTo>
                    <a:pt x="32003" y="1524"/>
                  </a:moveTo>
                  <a:lnTo>
                    <a:pt x="4571" y="1524"/>
                  </a:lnTo>
                  <a:lnTo>
                    <a:pt x="3048" y="3048"/>
                  </a:lnTo>
                  <a:lnTo>
                    <a:pt x="33527" y="3048"/>
                  </a:lnTo>
                  <a:lnTo>
                    <a:pt x="32003" y="1524"/>
                  </a:lnTo>
                  <a:close/>
                </a:path>
                <a:path w="36830" h="306704">
                  <a:moveTo>
                    <a:pt x="27431" y="0"/>
                  </a:moveTo>
                  <a:lnTo>
                    <a:pt x="9143" y="0"/>
                  </a:lnTo>
                  <a:lnTo>
                    <a:pt x="7619" y="1524"/>
                  </a:lnTo>
                  <a:lnTo>
                    <a:pt x="28956" y="1524"/>
                  </a:lnTo>
                  <a:lnTo>
                    <a:pt x="2743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5" name="object 11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391156" y="3485388"/>
              <a:ext cx="1121664" cy="309372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578352" y="3578352"/>
              <a:ext cx="114300" cy="213360"/>
            </a:xfrm>
            <a:prstGeom prst="rect">
              <a:avLst/>
            </a:prstGeom>
          </p:spPr>
        </p:pic>
        <p:sp>
          <p:nvSpPr>
            <p:cNvPr id="117" name="object 117"/>
            <p:cNvSpPr/>
            <p:nvPr/>
          </p:nvSpPr>
          <p:spPr>
            <a:xfrm>
              <a:off x="3707891" y="3578352"/>
              <a:ext cx="186055" cy="291465"/>
            </a:xfrm>
            <a:custGeom>
              <a:avLst/>
              <a:gdLst/>
              <a:ahLst/>
              <a:cxnLst/>
              <a:rect l="l" t="t" r="r" b="b"/>
              <a:pathLst>
                <a:path w="186054" h="291464">
                  <a:moveTo>
                    <a:pt x="99060" y="0"/>
                  </a:moveTo>
                  <a:lnTo>
                    <a:pt x="86868" y="0"/>
                  </a:lnTo>
                  <a:lnTo>
                    <a:pt x="78890" y="285"/>
                  </a:lnTo>
                  <a:lnTo>
                    <a:pt x="37742" y="14001"/>
                  </a:lnTo>
                  <a:lnTo>
                    <a:pt x="14525" y="48267"/>
                  </a:lnTo>
                  <a:lnTo>
                    <a:pt x="10668" y="80772"/>
                  </a:lnTo>
                  <a:lnTo>
                    <a:pt x="12192" y="89915"/>
                  </a:lnTo>
                  <a:lnTo>
                    <a:pt x="15240" y="96012"/>
                  </a:lnTo>
                  <a:lnTo>
                    <a:pt x="18287" y="103632"/>
                  </a:lnTo>
                  <a:lnTo>
                    <a:pt x="21336" y="109727"/>
                  </a:lnTo>
                  <a:lnTo>
                    <a:pt x="25908" y="114300"/>
                  </a:lnTo>
                  <a:lnTo>
                    <a:pt x="19812" y="120396"/>
                  </a:lnTo>
                  <a:lnTo>
                    <a:pt x="16763" y="126491"/>
                  </a:lnTo>
                  <a:lnTo>
                    <a:pt x="12192" y="132587"/>
                  </a:lnTo>
                  <a:lnTo>
                    <a:pt x="9144" y="140208"/>
                  </a:lnTo>
                  <a:lnTo>
                    <a:pt x="7620" y="147827"/>
                  </a:lnTo>
                  <a:lnTo>
                    <a:pt x="7620" y="163067"/>
                  </a:lnTo>
                  <a:lnTo>
                    <a:pt x="27432" y="188975"/>
                  </a:lnTo>
                  <a:lnTo>
                    <a:pt x="22860" y="192024"/>
                  </a:lnTo>
                  <a:lnTo>
                    <a:pt x="19812" y="196596"/>
                  </a:lnTo>
                  <a:lnTo>
                    <a:pt x="15240" y="199644"/>
                  </a:lnTo>
                  <a:lnTo>
                    <a:pt x="12192" y="204215"/>
                  </a:lnTo>
                  <a:lnTo>
                    <a:pt x="9144" y="207263"/>
                  </a:lnTo>
                  <a:lnTo>
                    <a:pt x="6096" y="211836"/>
                  </a:lnTo>
                  <a:lnTo>
                    <a:pt x="4572" y="216408"/>
                  </a:lnTo>
                  <a:lnTo>
                    <a:pt x="3048" y="219456"/>
                  </a:lnTo>
                  <a:lnTo>
                    <a:pt x="0" y="228600"/>
                  </a:lnTo>
                  <a:lnTo>
                    <a:pt x="0" y="245363"/>
                  </a:lnTo>
                  <a:lnTo>
                    <a:pt x="1524" y="252984"/>
                  </a:lnTo>
                  <a:lnTo>
                    <a:pt x="4600" y="259151"/>
                  </a:lnTo>
                  <a:lnTo>
                    <a:pt x="7620" y="266700"/>
                  </a:lnTo>
                  <a:lnTo>
                    <a:pt x="47244" y="286512"/>
                  </a:lnTo>
                  <a:lnTo>
                    <a:pt x="55816" y="288512"/>
                  </a:lnTo>
                  <a:lnTo>
                    <a:pt x="65532" y="289941"/>
                  </a:lnTo>
                  <a:lnTo>
                    <a:pt x="76390" y="290798"/>
                  </a:lnTo>
                  <a:lnTo>
                    <a:pt x="88392" y="291084"/>
                  </a:lnTo>
                  <a:lnTo>
                    <a:pt x="99774" y="290798"/>
                  </a:lnTo>
                  <a:lnTo>
                    <a:pt x="139660" y="283059"/>
                  </a:lnTo>
                  <a:lnTo>
                    <a:pt x="168021" y="263651"/>
                  </a:lnTo>
                  <a:lnTo>
                    <a:pt x="89916" y="263651"/>
                  </a:lnTo>
                  <a:lnTo>
                    <a:pt x="77271" y="263104"/>
                  </a:lnTo>
                  <a:lnTo>
                    <a:pt x="39624" y="251460"/>
                  </a:lnTo>
                  <a:lnTo>
                    <a:pt x="35052" y="243839"/>
                  </a:lnTo>
                  <a:lnTo>
                    <a:pt x="35052" y="228600"/>
                  </a:lnTo>
                  <a:lnTo>
                    <a:pt x="36575" y="225551"/>
                  </a:lnTo>
                  <a:lnTo>
                    <a:pt x="36575" y="222503"/>
                  </a:lnTo>
                  <a:lnTo>
                    <a:pt x="41148" y="213360"/>
                  </a:lnTo>
                  <a:lnTo>
                    <a:pt x="57912" y="196596"/>
                  </a:lnTo>
                  <a:lnTo>
                    <a:pt x="176022" y="196596"/>
                  </a:lnTo>
                  <a:lnTo>
                    <a:pt x="175260" y="195072"/>
                  </a:lnTo>
                  <a:lnTo>
                    <a:pt x="170687" y="188975"/>
                  </a:lnTo>
                  <a:lnTo>
                    <a:pt x="158496" y="179832"/>
                  </a:lnTo>
                  <a:lnTo>
                    <a:pt x="150875" y="176784"/>
                  </a:lnTo>
                  <a:lnTo>
                    <a:pt x="143256" y="175260"/>
                  </a:lnTo>
                  <a:lnTo>
                    <a:pt x="137255" y="173259"/>
                  </a:lnTo>
                  <a:lnTo>
                    <a:pt x="130683" y="171830"/>
                  </a:lnTo>
                  <a:lnTo>
                    <a:pt x="123539" y="170973"/>
                  </a:lnTo>
                  <a:lnTo>
                    <a:pt x="65532" y="169163"/>
                  </a:lnTo>
                  <a:lnTo>
                    <a:pt x="50292" y="166115"/>
                  </a:lnTo>
                  <a:lnTo>
                    <a:pt x="41148" y="160020"/>
                  </a:lnTo>
                  <a:lnTo>
                    <a:pt x="39624" y="155448"/>
                  </a:lnTo>
                  <a:lnTo>
                    <a:pt x="39624" y="141732"/>
                  </a:lnTo>
                  <a:lnTo>
                    <a:pt x="42672" y="135636"/>
                  </a:lnTo>
                  <a:lnTo>
                    <a:pt x="48768" y="129539"/>
                  </a:lnTo>
                  <a:lnTo>
                    <a:pt x="132238" y="129539"/>
                  </a:lnTo>
                  <a:lnTo>
                    <a:pt x="137517" y="126206"/>
                  </a:lnTo>
                  <a:lnTo>
                    <a:pt x="143256" y="121920"/>
                  </a:lnTo>
                  <a:lnTo>
                    <a:pt x="147780" y="117086"/>
                  </a:lnTo>
                  <a:lnTo>
                    <a:pt x="151251" y="112775"/>
                  </a:lnTo>
                  <a:lnTo>
                    <a:pt x="86868" y="112775"/>
                  </a:lnTo>
                  <a:lnTo>
                    <a:pt x="78033" y="112180"/>
                  </a:lnTo>
                  <a:lnTo>
                    <a:pt x="46315" y="80462"/>
                  </a:lnTo>
                  <a:lnTo>
                    <a:pt x="45720" y="71627"/>
                  </a:lnTo>
                  <a:lnTo>
                    <a:pt x="45720" y="65532"/>
                  </a:lnTo>
                  <a:lnTo>
                    <a:pt x="47244" y="59436"/>
                  </a:lnTo>
                  <a:lnTo>
                    <a:pt x="48768" y="54863"/>
                  </a:lnTo>
                  <a:lnTo>
                    <a:pt x="50292" y="48767"/>
                  </a:lnTo>
                  <a:lnTo>
                    <a:pt x="51816" y="44196"/>
                  </a:lnTo>
                  <a:lnTo>
                    <a:pt x="56387" y="41148"/>
                  </a:lnTo>
                  <a:lnTo>
                    <a:pt x="59436" y="36575"/>
                  </a:lnTo>
                  <a:lnTo>
                    <a:pt x="68580" y="30479"/>
                  </a:lnTo>
                  <a:lnTo>
                    <a:pt x="74675" y="28956"/>
                  </a:lnTo>
                  <a:lnTo>
                    <a:pt x="79248" y="27432"/>
                  </a:lnTo>
                  <a:lnTo>
                    <a:pt x="184404" y="27432"/>
                  </a:lnTo>
                  <a:lnTo>
                    <a:pt x="185832" y="23145"/>
                  </a:lnTo>
                  <a:lnTo>
                    <a:pt x="185928" y="13715"/>
                  </a:lnTo>
                  <a:lnTo>
                    <a:pt x="184404" y="9144"/>
                  </a:lnTo>
                  <a:lnTo>
                    <a:pt x="184404" y="7620"/>
                  </a:lnTo>
                  <a:lnTo>
                    <a:pt x="182880" y="4572"/>
                  </a:lnTo>
                  <a:lnTo>
                    <a:pt x="181356" y="3048"/>
                  </a:lnTo>
                  <a:lnTo>
                    <a:pt x="114300" y="3048"/>
                  </a:lnTo>
                  <a:lnTo>
                    <a:pt x="109728" y="1524"/>
                  </a:lnTo>
                  <a:lnTo>
                    <a:pt x="103632" y="1524"/>
                  </a:lnTo>
                  <a:lnTo>
                    <a:pt x="99060" y="0"/>
                  </a:lnTo>
                  <a:close/>
                </a:path>
                <a:path w="186054" h="291464">
                  <a:moveTo>
                    <a:pt x="176022" y="196596"/>
                  </a:moveTo>
                  <a:lnTo>
                    <a:pt x="57912" y="196596"/>
                  </a:lnTo>
                  <a:lnTo>
                    <a:pt x="109728" y="199644"/>
                  </a:lnTo>
                  <a:lnTo>
                    <a:pt x="117443" y="199953"/>
                  </a:lnTo>
                  <a:lnTo>
                    <a:pt x="124587" y="200977"/>
                  </a:lnTo>
                  <a:lnTo>
                    <a:pt x="131159" y="202858"/>
                  </a:lnTo>
                  <a:lnTo>
                    <a:pt x="137160" y="205739"/>
                  </a:lnTo>
                  <a:lnTo>
                    <a:pt x="144780" y="210312"/>
                  </a:lnTo>
                  <a:lnTo>
                    <a:pt x="147828" y="217932"/>
                  </a:lnTo>
                  <a:lnTo>
                    <a:pt x="147828" y="231648"/>
                  </a:lnTo>
                  <a:lnTo>
                    <a:pt x="143256" y="245363"/>
                  </a:lnTo>
                  <a:lnTo>
                    <a:pt x="134112" y="251460"/>
                  </a:lnTo>
                  <a:lnTo>
                    <a:pt x="129540" y="256032"/>
                  </a:lnTo>
                  <a:lnTo>
                    <a:pt x="89916" y="263651"/>
                  </a:lnTo>
                  <a:lnTo>
                    <a:pt x="168021" y="263651"/>
                  </a:lnTo>
                  <a:lnTo>
                    <a:pt x="182814" y="225551"/>
                  </a:lnTo>
                  <a:lnTo>
                    <a:pt x="182880" y="214884"/>
                  </a:lnTo>
                  <a:lnTo>
                    <a:pt x="181356" y="207263"/>
                  </a:lnTo>
                  <a:lnTo>
                    <a:pt x="176022" y="196596"/>
                  </a:lnTo>
                  <a:close/>
                </a:path>
                <a:path w="186054" h="291464">
                  <a:moveTo>
                    <a:pt x="132238" y="129539"/>
                  </a:moveTo>
                  <a:lnTo>
                    <a:pt x="48768" y="129539"/>
                  </a:lnTo>
                  <a:lnTo>
                    <a:pt x="51816" y="132587"/>
                  </a:lnTo>
                  <a:lnTo>
                    <a:pt x="57912" y="135636"/>
                  </a:lnTo>
                  <a:lnTo>
                    <a:pt x="64008" y="137160"/>
                  </a:lnTo>
                  <a:lnTo>
                    <a:pt x="71628" y="140208"/>
                  </a:lnTo>
                  <a:lnTo>
                    <a:pt x="86868" y="140208"/>
                  </a:lnTo>
                  <a:lnTo>
                    <a:pt x="95726" y="139922"/>
                  </a:lnTo>
                  <a:lnTo>
                    <a:pt x="131635" y="129921"/>
                  </a:lnTo>
                  <a:lnTo>
                    <a:pt x="132238" y="129539"/>
                  </a:lnTo>
                  <a:close/>
                </a:path>
                <a:path w="186054" h="291464">
                  <a:moveTo>
                    <a:pt x="184404" y="27432"/>
                  </a:moveTo>
                  <a:lnTo>
                    <a:pt x="86868" y="27432"/>
                  </a:lnTo>
                  <a:lnTo>
                    <a:pt x="96583" y="28241"/>
                  </a:lnTo>
                  <a:lnTo>
                    <a:pt x="105156" y="30479"/>
                  </a:lnTo>
                  <a:lnTo>
                    <a:pt x="129540" y="70103"/>
                  </a:lnTo>
                  <a:lnTo>
                    <a:pt x="129540" y="76200"/>
                  </a:lnTo>
                  <a:lnTo>
                    <a:pt x="128016" y="80772"/>
                  </a:lnTo>
                  <a:lnTo>
                    <a:pt x="126492" y="86867"/>
                  </a:lnTo>
                  <a:lnTo>
                    <a:pt x="124968" y="91439"/>
                  </a:lnTo>
                  <a:lnTo>
                    <a:pt x="115824" y="105156"/>
                  </a:lnTo>
                  <a:lnTo>
                    <a:pt x="111252" y="108203"/>
                  </a:lnTo>
                  <a:lnTo>
                    <a:pt x="106680" y="109727"/>
                  </a:lnTo>
                  <a:lnTo>
                    <a:pt x="100584" y="112775"/>
                  </a:lnTo>
                  <a:lnTo>
                    <a:pt x="151251" y="112775"/>
                  </a:lnTo>
                  <a:lnTo>
                    <a:pt x="152019" y="111823"/>
                  </a:lnTo>
                  <a:lnTo>
                    <a:pt x="164491" y="71627"/>
                  </a:lnTo>
                  <a:lnTo>
                    <a:pt x="164592" y="62484"/>
                  </a:lnTo>
                  <a:lnTo>
                    <a:pt x="161544" y="50291"/>
                  </a:lnTo>
                  <a:lnTo>
                    <a:pt x="155448" y="38100"/>
                  </a:lnTo>
                  <a:lnTo>
                    <a:pt x="149352" y="33527"/>
                  </a:lnTo>
                  <a:lnTo>
                    <a:pt x="179832" y="33527"/>
                  </a:lnTo>
                  <a:lnTo>
                    <a:pt x="182880" y="32003"/>
                  </a:lnTo>
                  <a:lnTo>
                    <a:pt x="182880" y="28956"/>
                  </a:lnTo>
                  <a:lnTo>
                    <a:pt x="184404" y="274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8" name="object 11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924371" y="3578352"/>
              <a:ext cx="179760" cy="216408"/>
            </a:xfrm>
            <a:prstGeom prst="rect">
              <a:avLst/>
            </a:prstGeom>
          </p:spPr>
        </p:pic>
        <p:sp>
          <p:nvSpPr>
            <p:cNvPr id="119" name="object 119"/>
            <p:cNvSpPr/>
            <p:nvPr/>
          </p:nvSpPr>
          <p:spPr>
            <a:xfrm>
              <a:off x="664464" y="4087367"/>
              <a:ext cx="681355" cy="291465"/>
            </a:xfrm>
            <a:custGeom>
              <a:avLst/>
              <a:gdLst/>
              <a:ahLst/>
              <a:cxnLst/>
              <a:rect l="l" t="t" r="r" b="b"/>
              <a:pathLst>
                <a:path w="681355" h="291464">
                  <a:moveTo>
                    <a:pt x="39624" y="83820"/>
                  </a:moveTo>
                  <a:lnTo>
                    <a:pt x="38100" y="83820"/>
                  </a:lnTo>
                  <a:lnTo>
                    <a:pt x="38100" y="82296"/>
                  </a:lnTo>
                  <a:lnTo>
                    <a:pt x="36576" y="82296"/>
                  </a:lnTo>
                  <a:lnTo>
                    <a:pt x="35052" y="80772"/>
                  </a:lnTo>
                  <a:lnTo>
                    <a:pt x="9144" y="80772"/>
                  </a:lnTo>
                  <a:lnTo>
                    <a:pt x="7620" y="82296"/>
                  </a:lnTo>
                  <a:lnTo>
                    <a:pt x="6096" y="82296"/>
                  </a:lnTo>
                  <a:lnTo>
                    <a:pt x="4572" y="83820"/>
                  </a:lnTo>
                  <a:lnTo>
                    <a:pt x="4572" y="288036"/>
                  </a:lnTo>
                  <a:lnTo>
                    <a:pt x="7620" y="288036"/>
                  </a:lnTo>
                  <a:lnTo>
                    <a:pt x="9144" y="289560"/>
                  </a:lnTo>
                  <a:lnTo>
                    <a:pt x="13716" y="289560"/>
                  </a:lnTo>
                  <a:lnTo>
                    <a:pt x="15240" y="291084"/>
                  </a:lnTo>
                  <a:lnTo>
                    <a:pt x="25908" y="291084"/>
                  </a:lnTo>
                  <a:lnTo>
                    <a:pt x="28956" y="289560"/>
                  </a:lnTo>
                  <a:lnTo>
                    <a:pt x="35052" y="289560"/>
                  </a:lnTo>
                  <a:lnTo>
                    <a:pt x="36576" y="288036"/>
                  </a:lnTo>
                  <a:lnTo>
                    <a:pt x="38100" y="288036"/>
                  </a:lnTo>
                  <a:lnTo>
                    <a:pt x="39624" y="286512"/>
                  </a:lnTo>
                  <a:lnTo>
                    <a:pt x="39624" y="83820"/>
                  </a:lnTo>
                  <a:close/>
                </a:path>
                <a:path w="681355" h="291464">
                  <a:moveTo>
                    <a:pt x="44196" y="12192"/>
                  </a:moveTo>
                  <a:lnTo>
                    <a:pt x="42672" y="6096"/>
                  </a:lnTo>
                  <a:lnTo>
                    <a:pt x="36576" y="0"/>
                  </a:lnTo>
                  <a:lnTo>
                    <a:pt x="13716" y="0"/>
                  </a:lnTo>
                  <a:lnTo>
                    <a:pt x="7620" y="1524"/>
                  </a:lnTo>
                  <a:lnTo>
                    <a:pt x="1524" y="7620"/>
                  </a:lnTo>
                  <a:lnTo>
                    <a:pt x="0" y="12192"/>
                  </a:lnTo>
                  <a:lnTo>
                    <a:pt x="0" y="28956"/>
                  </a:lnTo>
                  <a:lnTo>
                    <a:pt x="1524" y="35052"/>
                  </a:lnTo>
                  <a:lnTo>
                    <a:pt x="7620" y="41148"/>
                  </a:lnTo>
                  <a:lnTo>
                    <a:pt x="13716" y="42672"/>
                  </a:lnTo>
                  <a:lnTo>
                    <a:pt x="30480" y="42672"/>
                  </a:lnTo>
                  <a:lnTo>
                    <a:pt x="36576" y="41148"/>
                  </a:lnTo>
                  <a:lnTo>
                    <a:pt x="42672" y="35052"/>
                  </a:lnTo>
                  <a:lnTo>
                    <a:pt x="44196" y="28956"/>
                  </a:lnTo>
                  <a:lnTo>
                    <a:pt x="44196" y="12192"/>
                  </a:lnTo>
                  <a:close/>
                </a:path>
                <a:path w="681355" h="291464">
                  <a:moveTo>
                    <a:pt x="143256" y="85344"/>
                  </a:moveTo>
                  <a:lnTo>
                    <a:pt x="140208" y="82296"/>
                  </a:lnTo>
                  <a:lnTo>
                    <a:pt x="138684" y="82296"/>
                  </a:lnTo>
                  <a:lnTo>
                    <a:pt x="138684" y="80772"/>
                  </a:lnTo>
                  <a:lnTo>
                    <a:pt x="111252" y="80772"/>
                  </a:lnTo>
                  <a:lnTo>
                    <a:pt x="111252" y="82296"/>
                  </a:lnTo>
                  <a:lnTo>
                    <a:pt x="109728" y="82296"/>
                  </a:lnTo>
                  <a:lnTo>
                    <a:pt x="106680" y="85344"/>
                  </a:lnTo>
                  <a:lnTo>
                    <a:pt x="106680" y="286512"/>
                  </a:lnTo>
                  <a:lnTo>
                    <a:pt x="108204" y="286512"/>
                  </a:lnTo>
                  <a:lnTo>
                    <a:pt x="108204" y="288036"/>
                  </a:lnTo>
                  <a:lnTo>
                    <a:pt x="111252" y="288036"/>
                  </a:lnTo>
                  <a:lnTo>
                    <a:pt x="111252" y="289560"/>
                  </a:lnTo>
                  <a:lnTo>
                    <a:pt x="115824" y="289560"/>
                  </a:lnTo>
                  <a:lnTo>
                    <a:pt x="118872" y="291084"/>
                  </a:lnTo>
                  <a:lnTo>
                    <a:pt x="128016" y="291084"/>
                  </a:lnTo>
                  <a:lnTo>
                    <a:pt x="131064" y="289560"/>
                  </a:lnTo>
                  <a:lnTo>
                    <a:pt x="138684" y="289560"/>
                  </a:lnTo>
                  <a:lnTo>
                    <a:pt x="138684" y="288036"/>
                  </a:lnTo>
                  <a:lnTo>
                    <a:pt x="141732" y="288036"/>
                  </a:lnTo>
                  <a:lnTo>
                    <a:pt x="141732" y="286512"/>
                  </a:lnTo>
                  <a:lnTo>
                    <a:pt x="143256" y="286512"/>
                  </a:lnTo>
                  <a:lnTo>
                    <a:pt x="143256" y="85344"/>
                  </a:lnTo>
                  <a:close/>
                </a:path>
                <a:path w="681355" h="291464">
                  <a:moveTo>
                    <a:pt x="147828" y="12192"/>
                  </a:moveTo>
                  <a:lnTo>
                    <a:pt x="144780" y="6096"/>
                  </a:lnTo>
                  <a:lnTo>
                    <a:pt x="138684" y="0"/>
                  </a:lnTo>
                  <a:lnTo>
                    <a:pt x="115824" y="0"/>
                  </a:lnTo>
                  <a:lnTo>
                    <a:pt x="111252" y="1524"/>
                  </a:lnTo>
                  <a:lnTo>
                    <a:pt x="106680" y="4572"/>
                  </a:lnTo>
                  <a:lnTo>
                    <a:pt x="103632" y="7620"/>
                  </a:lnTo>
                  <a:lnTo>
                    <a:pt x="102108" y="12192"/>
                  </a:lnTo>
                  <a:lnTo>
                    <a:pt x="102108" y="28956"/>
                  </a:lnTo>
                  <a:lnTo>
                    <a:pt x="103632" y="35052"/>
                  </a:lnTo>
                  <a:lnTo>
                    <a:pt x="109728" y="41148"/>
                  </a:lnTo>
                  <a:lnTo>
                    <a:pt x="115824" y="42672"/>
                  </a:lnTo>
                  <a:lnTo>
                    <a:pt x="132588" y="42672"/>
                  </a:lnTo>
                  <a:lnTo>
                    <a:pt x="138684" y="41148"/>
                  </a:lnTo>
                  <a:lnTo>
                    <a:pt x="141732" y="38100"/>
                  </a:lnTo>
                  <a:lnTo>
                    <a:pt x="146304" y="35052"/>
                  </a:lnTo>
                  <a:lnTo>
                    <a:pt x="147828" y="28956"/>
                  </a:lnTo>
                  <a:lnTo>
                    <a:pt x="147828" y="12192"/>
                  </a:lnTo>
                  <a:close/>
                </a:path>
                <a:path w="681355" h="291464">
                  <a:moveTo>
                    <a:pt x="257556" y="256032"/>
                  </a:moveTo>
                  <a:lnTo>
                    <a:pt x="254508" y="248412"/>
                  </a:lnTo>
                  <a:lnTo>
                    <a:pt x="248412" y="242316"/>
                  </a:lnTo>
                  <a:lnTo>
                    <a:pt x="242316" y="240792"/>
                  </a:lnTo>
                  <a:lnTo>
                    <a:pt x="224028" y="240792"/>
                  </a:lnTo>
                  <a:lnTo>
                    <a:pt x="217932" y="242316"/>
                  </a:lnTo>
                  <a:lnTo>
                    <a:pt x="211836" y="248412"/>
                  </a:lnTo>
                  <a:lnTo>
                    <a:pt x="210312" y="256032"/>
                  </a:lnTo>
                  <a:lnTo>
                    <a:pt x="210312" y="275844"/>
                  </a:lnTo>
                  <a:lnTo>
                    <a:pt x="211836" y="283464"/>
                  </a:lnTo>
                  <a:lnTo>
                    <a:pt x="217932" y="289560"/>
                  </a:lnTo>
                  <a:lnTo>
                    <a:pt x="224028" y="291084"/>
                  </a:lnTo>
                  <a:lnTo>
                    <a:pt x="242316" y="291084"/>
                  </a:lnTo>
                  <a:lnTo>
                    <a:pt x="248412" y="289560"/>
                  </a:lnTo>
                  <a:lnTo>
                    <a:pt x="251460" y="286512"/>
                  </a:lnTo>
                  <a:lnTo>
                    <a:pt x="254508" y="281940"/>
                  </a:lnTo>
                  <a:lnTo>
                    <a:pt x="257556" y="275844"/>
                  </a:lnTo>
                  <a:lnTo>
                    <a:pt x="257556" y="265176"/>
                  </a:lnTo>
                  <a:lnTo>
                    <a:pt x="257556" y="256032"/>
                  </a:lnTo>
                  <a:close/>
                </a:path>
                <a:path w="681355" h="291464">
                  <a:moveTo>
                    <a:pt x="681228" y="281940"/>
                  </a:moveTo>
                  <a:lnTo>
                    <a:pt x="679704" y="278892"/>
                  </a:lnTo>
                  <a:lnTo>
                    <a:pt x="679704" y="275844"/>
                  </a:lnTo>
                  <a:lnTo>
                    <a:pt x="657364" y="214884"/>
                  </a:lnTo>
                  <a:lnTo>
                    <a:pt x="646201" y="184416"/>
                  </a:lnTo>
                  <a:lnTo>
                    <a:pt x="606552" y="76149"/>
                  </a:lnTo>
                  <a:lnTo>
                    <a:pt x="606552" y="184416"/>
                  </a:lnTo>
                  <a:lnTo>
                    <a:pt x="509016" y="184416"/>
                  </a:lnTo>
                  <a:lnTo>
                    <a:pt x="557784" y="44196"/>
                  </a:lnTo>
                  <a:lnTo>
                    <a:pt x="606552" y="184416"/>
                  </a:lnTo>
                  <a:lnTo>
                    <a:pt x="606552" y="76149"/>
                  </a:lnTo>
                  <a:lnTo>
                    <a:pt x="594855" y="44196"/>
                  </a:lnTo>
                  <a:lnTo>
                    <a:pt x="583692" y="13716"/>
                  </a:lnTo>
                  <a:lnTo>
                    <a:pt x="583692" y="10668"/>
                  </a:lnTo>
                  <a:lnTo>
                    <a:pt x="580644" y="7620"/>
                  </a:lnTo>
                  <a:lnTo>
                    <a:pt x="579120" y="7620"/>
                  </a:lnTo>
                  <a:lnTo>
                    <a:pt x="577596" y="6096"/>
                  </a:lnTo>
                  <a:lnTo>
                    <a:pt x="569976" y="6096"/>
                  </a:lnTo>
                  <a:lnTo>
                    <a:pt x="566928" y="4572"/>
                  </a:lnTo>
                  <a:lnTo>
                    <a:pt x="550164" y="4572"/>
                  </a:lnTo>
                  <a:lnTo>
                    <a:pt x="547116" y="6096"/>
                  </a:lnTo>
                  <a:lnTo>
                    <a:pt x="541020" y="6096"/>
                  </a:lnTo>
                  <a:lnTo>
                    <a:pt x="539496" y="7620"/>
                  </a:lnTo>
                  <a:lnTo>
                    <a:pt x="537972" y="7620"/>
                  </a:lnTo>
                  <a:lnTo>
                    <a:pt x="534924" y="10668"/>
                  </a:lnTo>
                  <a:lnTo>
                    <a:pt x="534924" y="13716"/>
                  </a:lnTo>
                  <a:lnTo>
                    <a:pt x="438912" y="275844"/>
                  </a:lnTo>
                  <a:lnTo>
                    <a:pt x="438912" y="278892"/>
                  </a:lnTo>
                  <a:lnTo>
                    <a:pt x="437388" y="281940"/>
                  </a:lnTo>
                  <a:lnTo>
                    <a:pt x="437388" y="286512"/>
                  </a:lnTo>
                  <a:lnTo>
                    <a:pt x="440436" y="289560"/>
                  </a:lnTo>
                  <a:lnTo>
                    <a:pt x="445008" y="289560"/>
                  </a:lnTo>
                  <a:lnTo>
                    <a:pt x="448056" y="291084"/>
                  </a:lnTo>
                  <a:lnTo>
                    <a:pt x="458724" y="291084"/>
                  </a:lnTo>
                  <a:lnTo>
                    <a:pt x="463296" y="289560"/>
                  </a:lnTo>
                  <a:lnTo>
                    <a:pt x="469392" y="289560"/>
                  </a:lnTo>
                  <a:lnTo>
                    <a:pt x="470916" y="288036"/>
                  </a:lnTo>
                  <a:lnTo>
                    <a:pt x="472440" y="288036"/>
                  </a:lnTo>
                  <a:lnTo>
                    <a:pt x="475488" y="284988"/>
                  </a:lnTo>
                  <a:lnTo>
                    <a:pt x="475488" y="283464"/>
                  </a:lnTo>
                  <a:lnTo>
                    <a:pt x="499872" y="214884"/>
                  </a:lnTo>
                  <a:lnTo>
                    <a:pt x="617220" y="214884"/>
                  </a:lnTo>
                  <a:lnTo>
                    <a:pt x="641604" y="283464"/>
                  </a:lnTo>
                  <a:lnTo>
                    <a:pt x="641604" y="286512"/>
                  </a:lnTo>
                  <a:lnTo>
                    <a:pt x="643128" y="286512"/>
                  </a:lnTo>
                  <a:lnTo>
                    <a:pt x="643128" y="288036"/>
                  </a:lnTo>
                  <a:lnTo>
                    <a:pt x="644652" y="288036"/>
                  </a:lnTo>
                  <a:lnTo>
                    <a:pt x="646176" y="289560"/>
                  </a:lnTo>
                  <a:lnTo>
                    <a:pt x="652272" y="289560"/>
                  </a:lnTo>
                  <a:lnTo>
                    <a:pt x="655320" y="291084"/>
                  </a:lnTo>
                  <a:lnTo>
                    <a:pt x="667512" y="291084"/>
                  </a:lnTo>
                  <a:lnTo>
                    <a:pt x="670560" y="289560"/>
                  </a:lnTo>
                  <a:lnTo>
                    <a:pt x="678180" y="289560"/>
                  </a:lnTo>
                  <a:lnTo>
                    <a:pt x="681228" y="286512"/>
                  </a:lnTo>
                  <a:lnTo>
                    <a:pt x="681228" y="2819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0" name="object 12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371600" y="4165092"/>
              <a:ext cx="155447" cy="214884"/>
            </a:xfrm>
            <a:prstGeom prst="rect">
              <a:avLst/>
            </a:prstGeom>
          </p:spPr>
        </p:pic>
        <p:sp>
          <p:nvSpPr>
            <p:cNvPr id="121" name="object 121"/>
            <p:cNvSpPr/>
            <p:nvPr/>
          </p:nvSpPr>
          <p:spPr>
            <a:xfrm>
              <a:off x="1548383" y="4114800"/>
              <a:ext cx="128270" cy="265430"/>
            </a:xfrm>
            <a:custGeom>
              <a:avLst/>
              <a:gdLst/>
              <a:ahLst/>
              <a:cxnLst/>
              <a:rect l="l" t="t" r="r" b="b"/>
              <a:pathLst>
                <a:path w="128269" h="265429">
                  <a:moveTo>
                    <a:pt x="71628" y="83819"/>
                  </a:moveTo>
                  <a:lnTo>
                    <a:pt x="35052" y="83819"/>
                  </a:lnTo>
                  <a:lnTo>
                    <a:pt x="35052" y="198119"/>
                  </a:lnTo>
                  <a:lnTo>
                    <a:pt x="39624" y="236219"/>
                  </a:lnTo>
                  <a:lnTo>
                    <a:pt x="71532" y="263247"/>
                  </a:lnTo>
                  <a:lnTo>
                    <a:pt x="92964" y="265175"/>
                  </a:lnTo>
                  <a:lnTo>
                    <a:pt x="102108" y="265175"/>
                  </a:lnTo>
                  <a:lnTo>
                    <a:pt x="105155" y="263651"/>
                  </a:lnTo>
                  <a:lnTo>
                    <a:pt x="111252" y="263651"/>
                  </a:lnTo>
                  <a:lnTo>
                    <a:pt x="114299" y="262127"/>
                  </a:lnTo>
                  <a:lnTo>
                    <a:pt x="117347" y="262127"/>
                  </a:lnTo>
                  <a:lnTo>
                    <a:pt x="120396" y="260603"/>
                  </a:lnTo>
                  <a:lnTo>
                    <a:pt x="121920" y="259080"/>
                  </a:lnTo>
                  <a:lnTo>
                    <a:pt x="123443" y="259080"/>
                  </a:lnTo>
                  <a:lnTo>
                    <a:pt x="128015" y="254507"/>
                  </a:lnTo>
                  <a:lnTo>
                    <a:pt x="128015" y="234695"/>
                  </a:lnTo>
                  <a:lnTo>
                    <a:pt x="88391" y="234695"/>
                  </a:lnTo>
                  <a:lnTo>
                    <a:pt x="80772" y="231647"/>
                  </a:lnTo>
                  <a:lnTo>
                    <a:pt x="77723" y="224027"/>
                  </a:lnTo>
                  <a:lnTo>
                    <a:pt x="74842" y="218622"/>
                  </a:lnTo>
                  <a:lnTo>
                    <a:pt x="72961" y="211645"/>
                  </a:lnTo>
                  <a:lnTo>
                    <a:pt x="71937" y="203239"/>
                  </a:lnTo>
                  <a:lnTo>
                    <a:pt x="71628" y="193548"/>
                  </a:lnTo>
                  <a:lnTo>
                    <a:pt x="71628" y="83819"/>
                  </a:lnTo>
                  <a:close/>
                </a:path>
                <a:path w="128269" h="265429">
                  <a:moveTo>
                    <a:pt x="126491" y="228600"/>
                  </a:moveTo>
                  <a:lnTo>
                    <a:pt x="120396" y="228600"/>
                  </a:lnTo>
                  <a:lnTo>
                    <a:pt x="120396" y="230124"/>
                  </a:lnTo>
                  <a:lnTo>
                    <a:pt x="118872" y="230124"/>
                  </a:lnTo>
                  <a:lnTo>
                    <a:pt x="115823" y="231647"/>
                  </a:lnTo>
                  <a:lnTo>
                    <a:pt x="112776" y="231647"/>
                  </a:lnTo>
                  <a:lnTo>
                    <a:pt x="109728" y="233171"/>
                  </a:lnTo>
                  <a:lnTo>
                    <a:pt x="108203" y="233171"/>
                  </a:lnTo>
                  <a:lnTo>
                    <a:pt x="105155" y="234695"/>
                  </a:lnTo>
                  <a:lnTo>
                    <a:pt x="128015" y="234695"/>
                  </a:lnTo>
                  <a:lnTo>
                    <a:pt x="128015" y="231647"/>
                  </a:lnTo>
                  <a:lnTo>
                    <a:pt x="126491" y="230124"/>
                  </a:lnTo>
                  <a:lnTo>
                    <a:pt x="126491" y="228600"/>
                  </a:lnTo>
                  <a:close/>
                </a:path>
                <a:path w="128269" h="265429">
                  <a:moveTo>
                    <a:pt x="124967" y="54863"/>
                  </a:moveTo>
                  <a:lnTo>
                    <a:pt x="3047" y="54863"/>
                  </a:lnTo>
                  <a:lnTo>
                    <a:pt x="3047" y="56387"/>
                  </a:lnTo>
                  <a:lnTo>
                    <a:pt x="1524" y="57912"/>
                  </a:lnTo>
                  <a:lnTo>
                    <a:pt x="1524" y="60960"/>
                  </a:lnTo>
                  <a:lnTo>
                    <a:pt x="0" y="62484"/>
                  </a:lnTo>
                  <a:lnTo>
                    <a:pt x="0" y="74675"/>
                  </a:lnTo>
                  <a:lnTo>
                    <a:pt x="1524" y="77724"/>
                  </a:lnTo>
                  <a:lnTo>
                    <a:pt x="1524" y="80772"/>
                  </a:lnTo>
                  <a:lnTo>
                    <a:pt x="4571" y="83819"/>
                  </a:lnTo>
                  <a:lnTo>
                    <a:pt x="123443" y="83819"/>
                  </a:lnTo>
                  <a:lnTo>
                    <a:pt x="126491" y="80772"/>
                  </a:lnTo>
                  <a:lnTo>
                    <a:pt x="128015" y="77724"/>
                  </a:lnTo>
                  <a:lnTo>
                    <a:pt x="128015" y="57912"/>
                  </a:lnTo>
                  <a:lnTo>
                    <a:pt x="126491" y="57912"/>
                  </a:lnTo>
                  <a:lnTo>
                    <a:pt x="126491" y="56387"/>
                  </a:lnTo>
                  <a:lnTo>
                    <a:pt x="124967" y="54863"/>
                  </a:lnTo>
                  <a:close/>
                </a:path>
                <a:path w="128269" h="265429">
                  <a:moveTo>
                    <a:pt x="121920" y="53339"/>
                  </a:moveTo>
                  <a:lnTo>
                    <a:pt x="6096" y="53339"/>
                  </a:lnTo>
                  <a:lnTo>
                    <a:pt x="6096" y="54863"/>
                  </a:lnTo>
                  <a:lnTo>
                    <a:pt x="123443" y="54863"/>
                  </a:lnTo>
                  <a:lnTo>
                    <a:pt x="121920" y="53339"/>
                  </a:lnTo>
                  <a:close/>
                </a:path>
                <a:path w="128269" h="265429">
                  <a:moveTo>
                    <a:pt x="67056" y="1524"/>
                  </a:moveTo>
                  <a:lnTo>
                    <a:pt x="38100" y="1524"/>
                  </a:lnTo>
                  <a:lnTo>
                    <a:pt x="35052" y="4572"/>
                  </a:lnTo>
                  <a:lnTo>
                    <a:pt x="35052" y="53339"/>
                  </a:lnTo>
                  <a:lnTo>
                    <a:pt x="71628" y="53339"/>
                  </a:lnTo>
                  <a:lnTo>
                    <a:pt x="71628" y="6096"/>
                  </a:lnTo>
                  <a:lnTo>
                    <a:pt x="70103" y="4572"/>
                  </a:lnTo>
                  <a:lnTo>
                    <a:pt x="70103" y="3048"/>
                  </a:lnTo>
                  <a:lnTo>
                    <a:pt x="68579" y="3048"/>
                  </a:lnTo>
                  <a:lnTo>
                    <a:pt x="67056" y="1524"/>
                  </a:lnTo>
                  <a:close/>
                </a:path>
                <a:path w="128269" h="265429">
                  <a:moveTo>
                    <a:pt x="62484" y="0"/>
                  </a:moveTo>
                  <a:lnTo>
                    <a:pt x="44196" y="0"/>
                  </a:lnTo>
                  <a:lnTo>
                    <a:pt x="41147" y="1524"/>
                  </a:lnTo>
                  <a:lnTo>
                    <a:pt x="64007" y="1524"/>
                  </a:lnTo>
                  <a:lnTo>
                    <a:pt x="624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2" name="object 122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725168" y="4168140"/>
              <a:ext cx="169163" cy="211836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946147" y="4165092"/>
              <a:ext cx="161544" cy="214884"/>
            </a:xfrm>
            <a:prstGeom prst="rect">
              <a:avLst/>
            </a:prstGeom>
          </p:spPr>
        </p:pic>
        <p:sp>
          <p:nvSpPr>
            <p:cNvPr id="124" name="object 124"/>
            <p:cNvSpPr/>
            <p:nvPr/>
          </p:nvSpPr>
          <p:spPr>
            <a:xfrm>
              <a:off x="2173224" y="4072128"/>
              <a:ext cx="36830" cy="306705"/>
            </a:xfrm>
            <a:custGeom>
              <a:avLst/>
              <a:gdLst/>
              <a:ahLst/>
              <a:cxnLst/>
              <a:rect l="l" t="t" r="r" b="b"/>
              <a:pathLst>
                <a:path w="36830" h="306704">
                  <a:moveTo>
                    <a:pt x="24383" y="304800"/>
                  </a:moveTo>
                  <a:lnTo>
                    <a:pt x="9143" y="304800"/>
                  </a:lnTo>
                  <a:lnTo>
                    <a:pt x="12192" y="306324"/>
                  </a:lnTo>
                  <a:lnTo>
                    <a:pt x="21336" y="306324"/>
                  </a:lnTo>
                  <a:lnTo>
                    <a:pt x="24383" y="304800"/>
                  </a:lnTo>
                  <a:close/>
                </a:path>
                <a:path w="36830" h="306704">
                  <a:moveTo>
                    <a:pt x="32003" y="303275"/>
                  </a:moveTo>
                  <a:lnTo>
                    <a:pt x="4571" y="303275"/>
                  </a:lnTo>
                  <a:lnTo>
                    <a:pt x="6095" y="304800"/>
                  </a:lnTo>
                  <a:lnTo>
                    <a:pt x="32003" y="304800"/>
                  </a:lnTo>
                  <a:lnTo>
                    <a:pt x="32003" y="303275"/>
                  </a:lnTo>
                  <a:close/>
                </a:path>
                <a:path w="36830" h="306704">
                  <a:moveTo>
                    <a:pt x="35051" y="301752"/>
                  </a:moveTo>
                  <a:lnTo>
                    <a:pt x="1524" y="301752"/>
                  </a:lnTo>
                  <a:lnTo>
                    <a:pt x="1524" y="303275"/>
                  </a:lnTo>
                  <a:lnTo>
                    <a:pt x="35051" y="303275"/>
                  </a:lnTo>
                  <a:lnTo>
                    <a:pt x="35051" y="301752"/>
                  </a:lnTo>
                  <a:close/>
                </a:path>
                <a:path w="36830" h="306704">
                  <a:moveTo>
                    <a:pt x="36575" y="4572"/>
                  </a:moveTo>
                  <a:lnTo>
                    <a:pt x="0" y="4572"/>
                  </a:lnTo>
                  <a:lnTo>
                    <a:pt x="0" y="301752"/>
                  </a:lnTo>
                  <a:lnTo>
                    <a:pt x="36575" y="301752"/>
                  </a:lnTo>
                  <a:lnTo>
                    <a:pt x="36575" y="4572"/>
                  </a:lnTo>
                  <a:close/>
                </a:path>
                <a:path w="36830" h="306704">
                  <a:moveTo>
                    <a:pt x="35051" y="3048"/>
                  </a:moveTo>
                  <a:lnTo>
                    <a:pt x="1524" y="3048"/>
                  </a:lnTo>
                  <a:lnTo>
                    <a:pt x="1524" y="4572"/>
                  </a:lnTo>
                  <a:lnTo>
                    <a:pt x="35051" y="4572"/>
                  </a:lnTo>
                  <a:lnTo>
                    <a:pt x="35051" y="3048"/>
                  </a:lnTo>
                  <a:close/>
                </a:path>
                <a:path w="36830" h="306704">
                  <a:moveTo>
                    <a:pt x="28956" y="0"/>
                  </a:moveTo>
                  <a:lnTo>
                    <a:pt x="9143" y="0"/>
                  </a:lnTo>
                  <a:lnTo>
                    <a:pt x="7619" y="1524"/>
                  </a:lnTo>
                  <a:lnTo>
                    <a:pt x="4571" y="1524"/>
                  </a:lnTo>
                  <a:lnTo>
                    <a:pt x="3048" y="3048"/>
                  </a:lnTo>
                  <a:lnTo>
                    <a:pt x="33527" y="3048"/>
                  </a:lnTo>
                  <a:lnTo>
                    <a:pt x="32003" y="1524"/>
                  </a:lnTo>
                  <a:lnTo>
                    <a:pt x="289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5" name="object 12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360675" y="4072128"/>
              <a:ext cx="1426464" cy="384048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918320" y="4165092"/>
              <a:ext cx="196479" cy="214884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4142232" y="4070604"/>
              <a:ext cx="338455" cy="309880"/>
            </a:xfrm>
            <a:custGeom>
              <a:avLst/>
              <a:gdLst/>
              <a:ahLst/>
              <a:cxnLst/>
              <a:rect l="l" t="t" r="r" b="b"/>
              <a:pathLst>
                <a:path w="338454" h="309879">
                  <a:moveTo>
                    <a:pt x="134112" y="19812"/>
                  </a:moveTo>
                  <a:lnTo>
                    <a:pt x="132588" y="18288"/>
                  </a:lnTo>
                  <a:lnTo>
                    <a:pt x="132588" y="10668"/>
                  </a:lnTo>
                  <a:lnTo>
                    <a:pt x="129540" y="7620"/>
                  </a:lnTo>
                  <a:lnTo>
                    <a:pt x="129540" y="6096"/>
                  </a:lnTo>
                  <a:lnTo>
                    <a:pt x="126492" y="6096"/>
                  </a:lnTo>
                  <a:lnTo>
                    <a:pt x="124968" y="4572"/>
                  </a:lnTo>
                  <a:lnTo>
                    <a:pt x="121920" y="3048"/>
                  </a:lnTo>
                  <a:lnTo>
                    <a:pt x="118872" y="3048"/>
                  </a:lnTo>
                  <a:lnTo>
                    <a:pt x="112776" y="1524"/>
                  </a:lnTo>
                  <a:lnTo>
                    <a:pt x="108204" y="0"/>
                  </a:lnTo>
                  <a:lnTo>
                    <a:pt x="99060" y="0"/>
                  </a:lnTo>
                  <a:lnTo>
                    <a:pt x="56388" y="12192"/>
                  </a:lnTo>
                  <a:lnTo>
                    <a:pt x="39624" y="42672"/>
                  </a:lnTo>
                  <a:lnTo>
                    <a:pt x="37617" y="50088"/>
                  </a:lnTo>
                  <a:lnTo>
                    <a:pt x="36195" y="58483"/>
                  </a:lnTo>
                  <a:lnTo>
                    <a:pt x="35331" y="67754"/>
                  </a:lnTo>
                  <a:lnTo>
                    <a:pt x="35052" y="77724"/>
                  </a:lnTo>
                  <a:lnTo>
                    <a:pt x="35052" y="97536"/>
                  </a:lnTo>
                  <a:lnTo>
                    <a:pt x="6096" y="97536"/>
                  </a:lnTo>
                  <a:lnTo>
                    <a:pt x="4572" y="99060"/>
                  </a:lnTo>
                  <a:lnTo>
                    <a:pt x="3048" y="99060"/>
                  </a:lnTo>
                  <a:lnTo>
                    <a:pt x="3048" y="100584"/>
                  </a:lnTo>
                  <a:lnTo>
                    <a:pt x="1524" y="102108"/>
                  </a:lnTo>
                  <a:lnTo>
                    <a:pt x="1524" y="106680"/>
                  </a:lnTo>
                  <a:lnTo>
                    <a:pt x="0" y="108204"/>
                  </a:lnTo>
                  <a:lnTo>
                    <a:pt x="0" y="118872"/>
                  </a:lnTo>
                  <a:lnTo>
                    <a:pt x="1524" y="121920"/>
                  </a:lnTo>
                  <a:lnTo>
                    <a:pt x="1524" y="124968"/>
                  </a:lnTo>
                  <a:lnTo>
                    <a:pt x="4572" y="128016"/>
                  </a:lnTo>
                  <a:lnTo>
                    <a:pt x="35052" y="128016"/>
                  </a:lnTo>
                  <a:lnTo>
                    <a:pt x="35052" y="303276"/>
                  </a:lnTo>
                  <a:lnTo>
                    <a:pt x="36576" y="303276"/>
                  </a:lnTo>
                  <a:lnTo>
                    <a:pt x="36576" y="304800"/>
                  </a:lnTo>
                  <a:lnTo>
                    <a:pt x="39624" y="304800"/>
                  </a:lnTo>
                  <a:lnTo>
                    <a:pt x="39624" y="306324"/>
                  </a:lnTo>
                  <a:lnTo>
                    <a:pt x="44196" y="306324"/>
                  </a:lnTo>
                  <a:lnTo>
                    <a:pt x="47244" y="307848"/>
                  </a:lnTo>
                  <a:lnTo>
                    <a:pt x="56388" y="307848"/>
                  </a:lnTo>
                  <a:lnTo>
                    <a:pt x="59436" y="306324"/>
                  </a:lnTo>
                  <a:lnTo>
                    <a:pt x="65532" y="306324"/>
                  </a:lnTo>
                  <a:lnTo>
                    <a:pt x="67056" y="304800"/>
                  </a:lnTo>
                  <a:lnTo>
                    <a:pt x="70104" y="304800"/>
                  </a:lnTo>
                  <a:lnTo>
                    <a:pt x="70104" y="303276"/>
                  </a:lnTo>
                  <a:lnTo>
                    <a:pt x="71628" y="303276"/>
                  </a:lnTo>
                  <a:lnTo>
                    <a:pt x="71628" y="128016"/>
                  </a:lnTo>
                  <a:lnTo>
                    <a:pt x="117348" y="128016"/>
                  </a:lnTo>
                  <a:lnTo>
                    <a:pt x="120396" y="124968"/>
                  </a:lnTo>
                  <a:lnTo>
                    <a:pt x="121920" y="121920"/>
                  </a:lnTo>
                  <a:lnTo>
                    <a:pt x="121920" y="103632"/>
                  </a:lnTo>
                  <a:lnTo>
                    <a:pt x="120396" y="102108"/>
                  </a:lnTo>
                  <a:lnTo>
                    <a:pt x="120396" y="100584"/>
                  </a:lnTo>
                  <a:lnTo>
                    <a:pt x="118872" y="99060"/>
                  </a:lnTo>
                  <a:lnTo>
                    <a:pt x="117348" y="99060"/>
                  </a:lnTo>
                  <a:lnTo>
                    <a:pt x="115824" y="97536"/>
                  </a:lnTo>
                  <a:lnTo>
                    <a:pt x="71628" y="97536"/>
                  </a:lnTo>
                  <a:lnTo>
                    <a:pt x="71628" y="60960"/>
                  </a:lnTo>
                  <a:lnTo>
                    <a:pt x="83820" y="35052"/>
                  </a:lnTo>
                  <a:lnTo>
                    <a:pt x="86868" y="32004"/>
                  </a:lnTo>
                  <a:lnTo>
                    <a:pt x="91440" y="30480"/>
                  </a:lnTo>
                  <a:lnTo>
                    <a:pt x="111252" y="30480"/>
                  </a:lnTo>
                  <a:lnTo>
                    <a:pt x="114300" y="32004"/>
                  </a:lnTo>
                  <a:lnTo>
                    <a:pt x="117348" y="32004"/>
                  </a:lnTo>
                  <a:lnTo>
                    <a:pt x="118872" y="33528"/>
                  </a:lnTo>
                  <a:lnTo>
                    <a:pt x="121920" y="33528"/>
                  </a:lnTo>
                  <a:lnTo>
                    <a:pt x="123444" y="35052"/>
                  </a:lnTo>
                  <a:lnTo>
                    <a:pt x="124968" y="35052"/>
                  </a:lnTo>
                  <a:lnTo>
                    <a:pt x="126492" y="36576"/>
                  </a:lnTo>
                  <a:lnTo>
                    <a:pt x="129540" y="36576"/>
                  </a:lnTo>
                  <a:lnTo>
                    <a:pt x="132588" y="33528"/>
                  </a:lnTo>
                  <a:lnTo>
                    <a:pt x="132588" y="30480"/>
                  </a:lnTo>
                  <a:lnTo>
                    <a:pt x="132588" y="27432"/>
                  </a:lnTo>
                  <a:lnTo>
                    <a:pt x="134112" y="25908"/>
                  </a:lnTo>
                  <a:lnTo>
                    <a:pt x="134112" y="19812"/>
                  </a:lnTo>
                  <a:close/>
                </a:path>
                <a:path w="338454" h="309879">
                  <a:moveTo>
                    <a:pt x="338328" y="27432"/>
                  </a:moveTo>
                  <a:lnTo>
                    <a:pt x="336804" y="25908"/>
                  </a:lnTo>
                  <a:lnTo>
                    <a:pt x="336804" y="24384"/>
                  </a:lnTo>
                  <a:lnTo>
                    <a:pt x="333756" y="24384"/>
                  </a:lnTo>
                  <a:lnTo>
                    <a:pt x="332232" y="22860"/>
                  </a:lnTo>
                  <a:lnTo>
                    <a:pt x="329184" y="22860"/>
                  </a:lnTo>
                  <a:lnTo>
                    <a:pt x="326136" y="21336"/>
                  </a:lnTo>
                  <a:lnTo>
                    <a:pt x="315468" y="21336"/>
                  </a:lnTo>
                  <a:lnTo>
                    <a:pt x="312420" y="22860"/>
                  </a:lnTo>
                  <a:lnTo>
                    <a:pt x="306324" y="22860"/>
                  </a:lnTo>
                  <a:lnTo>
                    <a:pt x="304800" y="24384"/>
                  </a:lnTo>
                  <a:lnTo>
                    <a:pt x="301752" y="24384"/>
                  </a:lnTo>
                  <a:lnTo>
                    <a:pt x="301752" y="27432"/>
                  </a:lnTo>
                  <a:lnTo>
                    <a:pt x="300228" y="27432"/>
                  </a:lnTo>
                  <a:lnTo>
                    <a:pt x="300228" y="248412"/>
                  </a:lnTo>
                  <a:lnTo>
                    <a:pt x="297180" y="260604"/>
                  </a:lnTo>
                  <a:lnTo>
                    <a:pt x="295656" y="265176"/>
                  </a:lnTo>
                  <a:lnTo>
                    <a:pt x="294132" y="268224"/>
                  </a:lnTo>
                  <a:lnTo>
                    <a:pt x="288036" y="274320"/>
                  </a:lnTo>
                  <a:lnTo>
                    <a:pt x="284988" y="274320"/>
                  </a:lnTo>
                  <a:lnTo>
                    <a:pt x="281940" y="275844"/>
                  </a:lnTo>
                  <a:lnTo>
                    <a:pt x="277368" y="277368"/>
                  </a:lnTo>
                  <a:lnTo>
                    <a:pt x="268224" y="277368"/>
                  </a:lnTo>
                  <a:lnTo>
                    <a:pt x="263652" y="275844"/>
                  </a:lnTo>
                  <a:lnTo>
                    <a:pt x="260604" y="274320"/>
                  </a:lnTo>
                  <a:lnTo>
                    <a:pt x="257556" y="274320"/>
                  </a:lnTo>
                  <a:lnTo>
                    <a:pt x="251460" y="271272"/>
                  </a:lnTo>
                  <a:lnTo>
                    <a:pt x="249936" y="269748"/>
                  </a:lnTo>
                  <a:lnTo>
                    <a:pt x="246888" y="268224"/>
                  </a:lnTo>
                  <a:lnTo>
                    <a:pt x="245364" y="268224"/>
                  </a:lnTo>
                  <a:lnTo>
                    <a:pt x="243840" y="266700"/>
                  </a:lnTo>
                  <a:lnTo>
                    <a:pt x="237744" y="266700"/>
                  </a:lnTo>
                  <a:lnTo>
                    <a:pt x="236220" y="268224"/>
                  </a:lnTo>
                  <a:lnTo>
                    <a:pt x="236220" y="269748"/>
                  </a:lnTo>
                  <a:lnTo>
                    <a:pt x="234696" y="271272"/>
                  </a:lnTo>
                  <a:lnTo>
                    <a:pt x="234696" y="294132"/>
                  </a:lnTo>
                  <a:lnTo>
                    <a:pt x="236220" y="295656"/>
                  </a:lnTo>
                  <a:lnTo>
                    <a:pt x="236220" y="297180"/>
                  </a:lnTo>
                  <a:lnTo>
                    <a:pt x="237744" y="297180"/>
                  </a:lnTo>
                  <a:lnTo>
                    <a:pt x="237744" y="300228"/>
                  </a:lnTo>
                  <a:lnTo>
                    <a:pt x="239268" y="300228"/>
                  </a:lnTo>
                  <a:lnTo>
                    <a:pt x="240792" y="301752"/>
                  </a:lnTo>
                  <a:lnTo>
                    <a:pt x="243840" y="303276"/>
                  </a:lnTo>
                  <a:lnTo>
                    <a:pt x="245364" y="304800"/>
                  </a:lnTo>
                  <a:lnTo>
                    <a:pt x="248412" y="304800"/>
                  </a:lnTo>
                  <a:lnTo>
                    <a:pt x="251460" y="306324"/>
                  </a:lnTo>
                  <a:lnTo>
                    <a:pt x="256032" y="307848"/>
                  </a:lnTo>
                  <a:lnTo>
                    <a:pt x="259080" y="307848"/>
                  </a:lnTo>
                  <a:lnTo>
                    <a:pt x="263652" y="309372"/>
                  </a:lnTo>
                  <a:lnTo>
                    <a:pt x="275844" y="309372"/>
                  </a:lnTo>
                  <a:lnTo>
                    <a:pt x="313944" y="300228"/>
                  </a:lnTo>
                  <a:lnTo>
                    <a:pt x="335280" y="265176"/>
                  </a:lnTo>
                  <a:lnTo>
                    <a:pt x="338328" y="234696"/>
                  </a:lnTo>
                  <a:lnTo>
                    <a:pt x="338328" y="274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8" name="object 12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536948" y="4165092"/>
              <a:ext cx="181355" cy="214884"/>
            </a:xfrm>
            <a:prstGeom prst="rect">
              <a:avLst/>
            </a:prstGeom>
          </p:spPr>
        </p:pic>
        <p:sp>
          <p:nvSpPr>
            <p:cNvPr id="129" name="object 129"/>
            <p:cNvSpPr/>
            <p:nvPr/>
          </p:nvSpPr>
          <p:spPr>
            <a:xfrm>
              <a:off x="4744211" y="4114800"/>
              <a:ext cx="128270" cy="265430"/>
            </a:xfrm>
            <a:custGeom>
              <a:avLst/>
              <a:gdLst/>
              <a:ahLst/>
              <a:cxnLst/>
              <a:rect l="l" t="t" r="r" b="b"/>
              <a:pathLst>
                <a:path w="128270" h="265429">
                  <a:moveTo>
                    <a:pt x="70103" y="83819"/>
                  </a:moveTo>
                  <a:lnTo>
                    <a:pt x="33527" y="83819"/>
                  </a:lnTo>
                  <a:lnTo>
                    <a:pt x="33527" y="198119"/>
                  </a:lnTo>
                  <a:lnTo>
                    <a:pt x="33813" y="206740"/>
                  </a:lnTo>
                  <a:lnTo>
                    <a:pt x="34670" y="214503"/>
                  </a:lnTo>
                  <a:lnTo>
                    <a:pt x="36099" y="221694"/>
                  </a:lnTo>
                  <a:lnTo>
                    <a:pt x="38100" y="228600"/>
                  </a:lnTo>
                  <a:lnTo>
                    <a:pt x="39624" y="236219"/>
                  </a:lnTo>
                  <a:lnTo>
                    <a:pt x="71508" y="263247"/>
                  </a:lnTo>
                  <a:lnTo>
                    <a:pt x="91439" y="265175"/>
                  </a:lnTo>
                  <a:lnTo>
                    <a:pt x="102108" y="265175"/>
                  </a:lnTo>
                  <a:lnTo>
                    <a:pt x="105155" y="263651"/>
                  </a:lnTo>
                  <a:lnTo>
                    <a:pt x="111251" y="263651"/>
                  </a:lnTo>
                  <a:lnTo>
                    <a:pt x="114300" y="262127"/>
                  </a:lnTo>
                  <a:lnTo>
                    <a:pt x="117348" y="262127"/>
                  </a:lnTo>
                  <a:lnTo>
                    <a:pt x="118872" y="260603"/>
                  </a:lnTo>
                  <a:lnTo>
                    <a:pt x="121920" y="259080"/>
                  </a:lnTo>
                  <a:lnTo>
                    <a:pt x="123443" y="259080"/>
                  </a:lnTo>
                  <a:lnTo>
                    <a:pt x="124967" y="257556"/>
                  </a:lnTo>
                  <a:lnTo>
                    <a:pt x="124967" y="256031"/>
                  </a:lnTo>
                  <a:lnTo>
                    <a:pt x="126491" y="254507"/>
                  </a:lnTo>
                  <a:lnTo>
                    <a:pt x="126491" y="251459"/>
                  </a:lnTo>
                  <a:lnTo>
                    <a:pt x="128015" y="249936"/>
                  </a:lnTo>
                  <a:lnTo>
                    <a:pt x="128015" y="234695"/>
                  </a:lnTo>
                  <a:lnTo>
                    <a:pt x="86867" y="234695"/>
                  </a:lnTo>
                  <a:lnTo>
                    <a:pt x="80772" y="231647"/>
                  </a:lnTo>
                  <a:lnTo>
                    <a:pt x="70103" y="193548"/>
                  </a:lnTo>
                  <a:lnTo>
                    <a:pt x="70103" y="83819"/>
                  </a:lnTo>
                  <a:close/>
                </a:path>
                <a:path w="128270" h="265429">
                  <a:moveTo>
                    <a:pt x="126491" y="230124"/>
                  </a:moveTo>
                  <a:lnTo>
                    <a:pt x="117348" y="230124"/>
                  </a:lnTo>
                  <a:lnTo>
                    <a:pt x="115824" y="231647"/>
                  </a:lnTo>
                  <a:lnTo>
                    <a:pt x="111251" y="231647"/>
                  </a:lnTo>
                  <a:lnTo>
                    <a:pt x="109727" y="233171"/>
                  </a:lnTo>
                  <a:lnTo>
                    <a:pt x="106679" y="233171"/>
                  </a:lnTo>
                  <a:lnTo>
                    <a:pt x="103632" y="234695"/>
                  </a:lnTo>
                  <a:lnTo>
                    <a:pt x="128015" y="234695"/>
                  </a:lnTo>
                  <a:lnTo>
                    <a:pt x="126491" y="233171"/>
                  </a:lnTo>
                  <a:lnTo>
                    <a:pt x="126491" y="230124"/>
                  </a:lnTo>
                  <a:close/>
                </a:path>
                <a:path w="128270" h="265429">
                  <a:moveTo>
                    <a:pt x="124967" y="228600"/>
                  </a:moveTo>
                  <a:lnTo>
                    <a:pt x="120396" y="228600"/>
                  </a:lnTo>
                  <a:lnTo>
                    <a:pt x="118872" y="230124"/>
                  </a:lnTo>
                  <a:lnTo>
                    <a:pt x="124967" y="230124"/>
                  </a:lnTo>
                  <a:lnTo>
                    <a:pt x="124967" y="228600"/>
                  </a:lnTo>
                  <a:close/>
                </a:path>
                <a:path w="128270" h="265429">
                  <a:moveTo>
                    <a:pt x="124967" y="54863"/>
                  </a:moveTo>
                  <a:lnTo>
                    <a:pt x="3048" y="54863"/>
                  </a:lnTo>
                  <a:lnTo>
                    <a:pt x="1524" y="56387"/>
                  </a:lnTo>
                  <a:lnTo>
                    <a:pt x="1524" y="59436"/>
                  </a:lnTo>
                  <a:lnTo>
                    <a:pt x="0" y="60960"/>
                  </a:lnTo>
                  <a:lnTo>
                    <a:pt x="0" y="77724"/>
                  </a:lnTo>
                  <a:lnTo>
                    <a:pt x="1524" y="80772"/>
                  </a:lnTo>
                  <a:lnTo>
                    <a:pt x="4572" y="83819"/>
                  </a:lnTo>
                  <a:lnTo>
                    <a:pt x="123443" y="83819"/>
                  </a:lnTo>
                  <a:lnTo>
                    <a:pt x="126491" y="80772"/>
                  </a:lnTo>
                  <a:lnTo>
                    <a:pt x="128015" y="77724"/>
                  </a:lnTo>
                  <a:lnTo>
                    <a:pt x="128015" y="62484"/>
                  </a:lnTo>
                  <a:lnTo>
                    <a:pt x="126491" y="59436"/>
                  </a:lnTo>
                  <a:lnTo>
                    <a:pt x="126491" y="57912"/>
                  </a:lnTo>
                  <a:lnTo>
                    <a:pt x="124967" y="56387"/>
                  </a:lnTo>
                  <a:lnTo>
                    <a:pt x="124967" y="54863"/>
                  </a:lnTo>
                  <a:close/>
                </a:path>
                <a:path w="128270" h="265429">
                  <a:moveTo>
                    <a:pt x="121920" y="53339"/>
                  </a:moveTo>
                  <a:lnTo>
                    <a:pt x="6096" y="53339"/>
                  </a:lnTo>
                  <a:lnTo>
                    <a:pt x="4572" y="54863"/>
                  </a:lnTo>
                  <a:lnTo>
                    <a:pt x="123443" y="54863"/>
                  </a:lnTo>
                  <a:lnTo>
                    <a:pt x="121920" y="53339"/>
                  </a:lnTo>
                  <a:close/>
                </a:path>
                <a:path w="128270" h="265429">
                  <a:moveTo>
                    <a:pt x="67055" y="1524"/>
                  </a:moveTo>
                  <a:lnTo>
                    <a:pt x="38100" y="1524"/>
                  </a:lnTo>
                  <a:lnTo>
                    <a:pt x="36575" y="3048"/>
                  </a:lnTo>
                  <a:lnTo>
                    <a:pt x="35051" y="3048"/>
                  </a:lnTo>
                  <a:lnTo>
                    <a:pt x="35051" y="4572"/>
                  </a:lnTo>
                  <a:lnTo>
                    <a:pt x="33527" y="6096"/>
                  </a:lnTo>
                  <a:lnTo>
                    <a:pt x="33527" y="53339"/>
                  </a:lnTo>
                  <a:lnTo>
                    <a:pt x="70103" y="53339"/>
                  </a:lnTo>
                  <a:lnTo>
                    <a:pt x="70103" y="4572"/>
                  </a:lnTo>
                  <a:lnTo>
                    <a:pt x="67055" y="1524"/>
                  </a:lnTo>
                  <a:close/>
                </a:path>
                <a:path w="128270" h="265429">
                  <a:moveTo>
                    <a:pt x="60960" y="0"/>
                  </a:moveTo>
                  <a:lnTo>
                    <a:pt x="42672" y="0"/>
                  </a:lnTo>
                  <a:lnTo>
                    <a:pt x="41148" y="1524"/>
                  </a:lnTo>
                  <a:lnTo>
                    <a:pt x="64008" y="1524"/>
                  </a:lnTo>
                  <a:lnTo>
                    <a:pt x="609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" name="object 130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010911" y="4165092"/>
              <a:ext cx="161543" cy="214884"/>
            </a:xfrm>
            <a:prstGeom prst="rect">
              <a:avLst/>
            </a:prstGeom>
          </p:spPr>
        </p:pic>
        <p:sp>
          <p:nvSpPr>
            <p:cNvPr id="131" name="object 131"/>
            <p:cNvSpPr/>
            <p:nvPr/>
          </p:nvSpPr>
          <p:spPr>
            <a:xfrm>
              <a:off x="5209032" y="4091939"/>
              <a:ext cx="490855" cy="288290"/>
            </a:xfrm>
            <a:custGeom>
              <a:avLst/>
              <a:gdLst/>
              <a:ahLst/>
              <a:cxnLst/>
              <a:rect l="l" t="t" r="r" b="b"/>
              <a:pathLst>
                <a:path w="490854" h="288289">
                  <a:moveTo>
                    <a:pt x="128016" y="82296"/>
                  </a:moveTo>
                  <a:lnTo>
                    <a:pt x="126492" y="80772"/>
                  </a:lnTo>
                  <a:lnTo>
                    <a:pt x="126492" y="79248"/>
                  </a:lnTo>
                  <a:lnTo>
                    <a:pt x="124968" y="77724"/>
                  </a:lnTo>
                  <a:lnTo>
                    <a:pt x="123444" y="77724"/>
                  </a:lnTo>
                  <a:lnTo>
                    <a:pt x="121920" y="76200"/>
                  </a:lnTo>
                  <a:lnTo>
                    <a:pt x="70104" y="76200"/>
                  </a:lnTo>
                  <a:lnTo>
                    <a:pt x="70104" y="27432"/>
                  </a:lnTo>
                  <a:lnTo>
                    <a:pt x="67056" y="24384"/>
                  </a:lnTo>
                  <a:lnTo>
                    <a:pt x="64008" y="24384"/>
                  </a:lnTo>
                  <a:lnTo>
                    <a:pt x="60960" y="22860"/>
                  </a:lnTo>
                  <a:lnTo>
                    <a:pt x="44196" y="22860"/>
                  </a:lnTo>
                  <a:lnTo>
                    <a:pt x="41148" y="24384"/>
                  </a:lnTo>
                  <a:lnTo>
                    <a:pt x="38100" y="24384"/>
                  </a:lnTo>
                  <a:lnTo>
                    <a:pt x="36576" y="25908"/>
                  </a:lnTo>
                  <a:lnTo>
                    <a:pt x="35052" y="25908"/>
                  </a:lnTo>
                  <a:lnTo>
                    <a:pt x="35052" y="76200"/>
                  </a:lnTo>
                  <a:lnTo>
                    <a:pt x="6096" y="76200"/>
                  </a:lnTo>
                  <a:lnTo>
                    <a:pt x="4572" y="77724"/>
                  </a:lnTo>
                  <a:lnTo>
                    <a:pt x="3048" y="77724"/>
                  </a:lnTo>
                  <a:lnTo>
                    <a:pt x="3048" y="79248"/>
                  </a:lnTo>
                  <a:lnTo>
                    <a:pt x="1524" y="80772"/>
                  </a:lnTo>
                  <a:lnTo>
                    <a:pt x="1524" y="82296"/>
                  </a:lnTo>
                  <a:lnTo>
                    <a:pt x="0" y="83820"/>
                  </a:lnTo>
                  <a:lnTo>
                    <a:pt x="0" y="100584"/>
                  </a:lnTo>
                  <a:lnTo>
                    <a:pt x="1524" y="103632"/>
                  </a:lnTo>
                  <a:lnTo>
                    <a:pt x="4572" y="106680"/>
                  </a:lnTo>
                  <a:lnTo>
                    <a:pt x="35052" y="106680"/>
                  </a:lnTo>
                  <a:lnTo>
                    <a:pt x="35090" y="229603"/>
                  </a:lnTo>
                  <a:lnTo>
                    <a:pt x="35433" y="237375"/>
                  </a:lnTo>
                  <a:lnTo>
                    <a:pt x="36334" y="244563"/>
                  </a:lnTo>
                  <a:lnTo>
                    <a:pt x="38100" y="251460"/>
                  </a:lnTo>
                  <a:lnTo>
                    <a:pt x="39624" y="259080"/>
                  </a:lnTo>
                  <a:lnTo>
                    <a:pt x="42672" y="266700"/>
                  </a:lnTo>
                  <a:lnTo>
                    <a:pt x="47244" y="272796"/>
                  </a:lnTo>
                  <a:lnTo>
                    <a:pt x="53340" y="277368"/>
                  </a:lnTo>
                  <a:lnTo>
                    <a:pt x="57912" y="281940"/>
                  </a:lnTo>
                  <a:lnTo>
                    <a:pt x="91440" y="288036"/>
                  </a:lnTo>
                  <a:lnTo>
                    <a:pt x="102108" y="288036"/>
                  </a:lnTo>
                  <a:lnTo>
                    <a:pt x="105156" y="286512"/>
                  </a:lnTo>
                  <a:lnTo>
                    <a:pt x="111252" y="286512"/>
                  </a:lnTo>
                  <a:lnTo>
                    <a:pt x="114300" y="284988"/>
                  </a:lnTo>
                  <a:lnTo>
                    <a:pt x="117348" y="284988"/>
                  </a:lnTo>
                  <a:lnTo>
                    <a:pt x="118872" y="283464"/>
                  </a:lnTo>
                  <a:lnTo>
                    <a:pt x="121920" y="281940"/>
                  </a:lnTo>
                  <a:lnTo>
                    <a:pt x="123444" y="281940"/>
                  </a:lnTo>
                  <a:lnTo>
                    <a:pt x="126492" y="278892"/>
                  </a:lnTo>
                  <a:lnTo>
                    <a:pt x="126492" y="277368"/>
                  </a:lnTo>
                  <a:lnTo>
                    <a:pt x="128016" y="274320"/>
                  </a:lnTo>
                  <a:lnTo>
                    <a:pt x="128016" y="257556"/>
                  </a:lnTo>
                  <a:lnTo>
                    <a:pt x="128016" y="256032"/>
                  </a:lnTo>
                  <a:lnTo>
                    <a:pt x="126492" y="254508"/>
                  </a:lnTo>
                  <a:lnTo>
                    <a:pt x="126492" y="252984"/>
                  </a:lnTo>
                  <a:lnTo>
                    <a:pt x="124968" y="251460"/>
                  </a:lnTo>
                  <a:lnTo>
                    <a:pt x="120396" y="251460"/>
                  </a:lnTo>
                  <a:lnTo>
                    <a:pt x="118872" y="252984"/>
                  </a:lnTo>
                  <a:lnTo>
                    <a:pt x="117348" y="252984"/>
                  </a:lnTo>
                  <a:lnTo>
                    <a:pt x="115824" y="254508"/>
                  </a:lnTo>
                  <a:lnTo>
                    <a:pt x="112776" y="254508"/>
                  </a:lnTo>
                  <a:lnTo>
                    <a:pt x="109728" y="256032"/>
                  </a:lnTo>
                  <a:lnTo>
                    <a:pt x="106680" y="256032"/>
                  </a:lnTo>
                  <a:lnTo>
                    <a:pt x="105156" y="257556"/>
                  </a:lnTo>
                  <a:lnTo>
                    <a:pt x="88392" y="257556"/>
                  </a:lnTo>
                  <a:lnTo>
                    <a:pt x="70104" y="216420"/>
                  </a:lnTo>
                  <a:lnTo>
                    <a:pt x="70104" y="106680"/>
                  </a:lnTo>
                  <a:lnTo>
                    <a:pt x="123444" y="106680"/>
                  </a:lnTo>
                  <a:lnTo>
                    <a:pt x="126492" y="103632"/>
                  </a:lnTo>
                  <a:lnTo>
                    <a:pt x="128016" y="100584"/>
                  </a:lnTo>
                  <a:lnTo>
                    <a:pt x="128016" y="82296"/>
                  </a:lnTo>
                  <a:close/>
                </a:path>
                <a:path w="490854" h="288289">
                  <a:moveTo>
                    <a:pt x="490728" y="4572"/>
                  </a:moveTo>
                  <a:lnTo>
                    <a:pt x="489204" y="3048"/>
                  </a:lnTo>
                  <a:lnTo>
                    <a:pt x="489204" y="1524"/>
                  </a:lnTo>
                  <a:lnTo>
                    <a:pt x="484632" y="1524"/>
                  </a:lnTo>
                  <a:lnTo>
                    <a:pt x="481584" y="0"/>
                  </a:lnTo>
                  <a:lnTo>
                    <a:pt x="466344" y="0"/>
                  </a:lnTo>
                  <a:lnTo>
                    <a:pt x="463296" y="1524"/>
                  </a:lnTo>
                  <a:lnTo>
                    <a:pt x="457200" y="1524"/>
                  </a:lnTo>
                  <a:lnTo>
                    <a:pt x="455676" y="3048"/>
                  </a:lnTo>
                  <a:lnTo>
                    <a:pt x="454152" y="3048"/>
                  </a:lnTo>
                  <a:lnTo>
                    <a:pt x="454152" y="4572"/>
                  </a:lnTo>
                  <a:lnTo>
                    <a:pt x="452628" y="6096"/>
                  </a:lnTo>
                  <a:lnTo>
                    <a:pt x="452628" y="9144"/>
                  </a:lnTo>
                  <a:lnTo>
                    <a:pt x="373380" y="245364"/>
                  </a:lnTo>
                  <a:lnTo>
                    <a:pt x="292608" y="7620"/>
                  </a:lnTo>
                  <a:lnTo>
                    <a:pt x="291084" y="6096"/>
                  </a:lnTo>
                  <a:lnTo>
                    <a:pt x="291084" y="4572"/>
                  </a:lnTo>
                  <a:lnTo>
                    <a:pt x="289560" y="3048"/>
                  </a:lnTo>
                  <a:lnTo>
                    <a:pt x="288036" y="3048"/>
                  </a:lnTo>
                  <a:lnTo>
                    <a:pt x="288036" y="1524"/>
                  </a:lnTo>
                  <a:lnTo>
                    <a:pt x="281940" y="1524"/>
                  </a:lnTo>
                  <a:lnTo>
                    <a:pt x="278892" y="0"/>
                  </a:lnTo>
                  <a:lnTo>
                    <a:pt x="266700" y="0"/>
                  </a:lnTo>
                  <a:lnTo>
                    <a:pt x="263652" y="1524"/>
                  </a:lnTo>
                  <a:lnTo>
                    <a:pt x="256032" y="1524"/>
                  </a:lnTo>
                  <a:lnTo>
                    <a:pt x="251460" y="6096"/>
                  </a:lnTo>
                  <a:lnTo>
                    <a:pt x="251460" y="7620"/>
                  </a:lnTo>
                  <a:lnTo>
                    <a:pt x="252984" y="9144"/>
                  </a:lnTo>
                  <a:lnTo>
                    <a:pt x="252984" y="12192"/>
                  </a:lnTo>
                  <a:lnTo>
                    <a:pt x="254508" y="15240"/>
                  </a:lnTo>
                  <a:lnTo>
                    <a:pt x="345948" y="277368"/>
                  </a:lnTo>
                  <a:lnTo>
                    <a:pt x="347472" y="278892"/>
                  </a:lnTo>
                  <a:lnTo>
                    <a:pt x="347472" y="280416"/>
                  </a:lnTo>
                  <a:lnTo>
                    <a:pt x="350520" y="283464"/>
                  </a:lnTo>
                  <a:lnTo>
                    <a:pt x="352044" y="283464"/>
                  </a:lnTo>
                  <a:lnTo>
                    <a:pt x="353568" y="284988"/>
                  </a:lnTo>
                  <a:lnTo>
                    <a:pt x="359664" y="284988"/>
                  </a:lnTo>
                  <a:lnTo>
                    <a:pt x="361188" y="286512"/>
                  </a:lnTo>
                  <a:lnTo>
                    <a:pt x="379476" y="286512"/>
                  </a:lnTo>
                  <a:lnTo>
                    <a:pt x="382524" y="284988"/>
                  </a:lnTo>
                  <a:lnTo>
                    <a:pt x="390144" y="284988"/>
                  </a:lnTo>
                  <a:lnTo>
                    <a:pt x="391668" y="283464"/>
                  </a:lnTo>
                  <a:lnTo>
                    <a:pt x="393192" y="283464"/>
                  </a:lnTo>
                  <a:lnTo>
                    <a:pt x="394716" y="281940"/>
                  </a:lnTo>
                  <a:lnTo>
                    <a:pt x="394716" y="280416"/>
                  </a:lnTo>
                  <a:lnTo>
                    <a:pt x="396240" y="278892"/>
                  </a:lnTo>
                  <a:lnTo>
                    <a:pt x="396240" y="277368"/>
                  </a:lnTo>
                  <a:lnTo>
                    <a:pt x="407581" y="245364"/>
                  </a:lnTo>
                  <a:lnTo>
                    <a:pt x="489204" y="15240"/>
                  </a:lnTo>
                  <a:lnTo>
                    <a:pt x="489204" y="12192"/>
                  </a:lnTo>
                  <a:lnTo>
                    <a:pt x="490728" y="9144"/>
                  </a:lnTo>
                  <a:lnTo>
                    <a:pt x="490728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2" name="object 13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705927" y="4165092"/>
              <a:ext cx="179760" cy="214884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940552" y="4165092"/>
              <a:ext cx="169163" cy="213360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161531" y="4165092"/>
              <a:ext cx="161543" cy="214884"/>
            </a:xfrm>
            <a:prstGeom prst="rect">
              <a:avLst/>
            </a:prstGeom>
          </p:spPr>
        </p:pic>
        <p:sp>
          <p:nvSpPr>
            <p:cNvPr id="135" name="object 135"/>
            <p:cNvSpPr/>
            <p:nvPr/>
          </p:nvSpPr>
          <p:spPr>
            <a:xfrm>
              <a:off x="6370319" y="4251960"/>
              <a:ext cx="106680" cy="29209"/>
            </a:xfrm>
            <a:custGeom>
              <a:avLst/>
              <a:gdLst/>
              <a:ahLst/>
              <a:cxnLst/>
              <a:rect l="l" t="t" r="r" b="b"/>
              <a:pathLst>
                <a:path w="106679" h="29210">
                  <a:moveTo>
                    <a:pt x="102107" y="0"/>
                  </a:moveTo>
                  <a:lnTo>
                    <a:pt x="3047" y="0"/>
                  </a:lnTo>
                  <a:lnTo>
                    <a:pt x="1524" y="3048"/>
                  </a:lnTo>
                  <a:lnTo>
                    <a:pt x="0" y="4571"/>
                  </a:lnTo>
                  <a:lnTo>
                    <a:pt x="0" y="24383"/>
                  </a:lnTo>
                  <a:lnTo>
                    <a:pt x="1524" y="25907"/>
                  </a:lnTo>
                  <a:lnTo>
                    <a:pt x="3047" y="28955"/>
                  </a:lnTo>
                  <a:lnTo>
                    <a:pt x="102107" y="28955"/>
                  </a:lnTo>
                  <a:lnTo>
                    <a:pt x="103631" y="25907"/>
                  </a:lnTo>
                  <a:lnTo>
                    <a:pt x="105155" y="24383"/>
                  </a:lnTo>
                  <a:lnTo>
                    <a:pt x="106679" y="19812"/>
                  </a:lnTo>
                  <a:lnTo>
                    <a:pt x="106679" y="9143"/>
                  </a:lnTo>
                  <a:lnTo>
                    <a:pt x="105155" y="7619"/>
                  </a:lnTo>
                  <a:lnTo>
                    <a:pt x="105155" y="3048"/>
                  </a:lnTo>
                  <a:lnTo>
                    <a:pt x="103631" y="3048"/>
                  </a:lnTo>
                  <a:lnTo>
                    <a:pt x="103631" y="1524"/>
                  </a:lnTo>
                  <a:lnTo>
                    <a:pt x="1021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6" name="object 136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624828" y="4090416"/>
              <a:ext cx="1716024" cy="289560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40080" y="4678680"/>
              <a:ext cx="1496568" cy="289559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650772" y="5268468"/>
              <a:ext cx="1449299" cy="291083"/>
            </a:xfrm>
            <a:prstGeom prst="rect">
              <a:avLst/>
            </a:prstGeom>
          </p:spPr>
        </p:pic>
        <p:sp>
          <p:nvSpPr>
            <p:cNvPr id="139" name="object 139"/>
            <p:cNvSpPr/>
            <p:nvPr/>
          </p:nvSpPr>
          <p:spPr>
            <a:xfrm>
              <a:off x="2220468" y="5343144"/>
              <a:ext cx="364490" cy="216535"/>
            </a:xfrm>
            <a:custGeom>
              <a:avLst/>
              <a:gdLst/>
              <a:ahLst/>
              <a:cxnLst/>
              <a:rect l="l" t="t" r="r" b="b"/>
              <a:pathLst>
                <a:path w="364489" h="216535">
                  <a:moveTo>
                    <a:pt x="289559" y="0"/>
                  </a:moveTo>
                  <a:lnTo>
                    <a:pt x="249936" y="13716"/>
                  </a:lnTo>
                  <a:lnTo>
                    <a:pt x="222503" y="40719"/>
                  </a:lnTo>
                  <a:lnTo>
                    <a:pt x="213359" y="53340"/>
                  </a:lnTo>
                  <a:lnTo>
                    <a:pt x="213359" y="47244"/>
                  </a:lnTo>
                  <a:lnTo>
                    <a:pt x="196405" y="7072"/>
                  </a:lnTo>
                  <a:lnTo>
                    <a:pt x="170687" y="0"/>
                  </a:lnTo>
                  <a:lnTo>
                    <a:pt x="160400" y="881"/>
                  </a:lnTo>
                  <a:lnTo>
                    <a:pt x="120134" y="23217"/>
                  </a:lnTo>
                  <a:lnTo>
                    <a:pt x="89915" y="59436"/>
                  </a:lnTo>
                  <a:lnTo>
                    <a:pt x="86868" y="57912"/>
                  </a:lnTo>
                  <a:lnTo>
                    <a:pt x="91439" y="48768"/>
                  </a:lnTo>
                  <a:lnTo>
                    <a:pt x="92963" y="41148"/>
                  </a:lnTo>
                  <a:lnTo>
                    <a:pt x="92963" y="33528"/>
                  </a:lnTo>
                  <a:lnTo>
                    <a:pt x="71627" y="0"/>
                  </a:lnTo>
                  <a:lnTo>
                    <a:pt x="62483" y="0"/>
                  </a:lnTo>
                  <a:lnTo>
                    <a:pt x="24860" y="14525"/>
                  </a:lnTo>
                  <a:lnTo>
                    <a:pt x="0" y="38100"/>
                  </a:lnTo>
                  <a:lnTo>
                    <a:pt x="12192" y="51816"/>
                  </a:lnTo>
                  <a:lnTo>
                    <a:pt x="17859" y="44624"/>
                  </a:lnTo>
                  <a:lnTo>
                    <a:pt x="23241" y="38862"/>
                  </a:lnTo>
                  <a:lnTo>
                    <a:pt x="32004" y="30480"/>
                  </a:lnTo>
                  <a:lnTo>
                    <a:pt x="38100" y="27432"/>
                  </a:lnTo>
                  <a:lnTo>
                    <a:pt x="42671" y="25908"/>
                  </a:lnTo>
                  <a:lnTo>
                    <a:pt x="53339" y="25908"/>
                  </a:lnTo>
                  <a:lnTo>
                    <a:pt x="56387" y="28956"/>
                  </a:lnTo>
                  <a:lnTo>
                    <a:pt x="57912" y="32004"/>
                  </a:lnTo>
                  <a:lnTo>
                    <a:pt x="57626" y="48315"/>
                  </a:lnTo>
                  <a:lnTo>
                    <a:pt x="56768" y="56197"/>
                  </a:lnTo>
                  <a:lnTo>
                    <a:pt x="55340" y="64936"/>
                  </a:lnTo>
                  <a:lnTo>
                    <a:pt x="53339" y="74676"/>
                  </a:lnTo>
                  <a:lnTo>
                    <a:pt x="21336" y="213360"/>
                  </a:lnTo>
                  <a:lnTo>
                    <a:pt x="59436" y="213360"/>
                  </a:lnTo>
                  <a:lnTo>
                    <a:pt x="83081" y="108894"/>
                  </a:lnTo>
                  <a:lnTo>
                    <a:pt x="99631" y="69913"/>
                  </a:lnTo>
                  <a:lnTo>
                    <a:pt x="127754" y="37290"/>
                  </a:lnTo>
                  <a:lnTo>
                    <a:pt x="146304" y="25908"/>
                  </a:lnTo>
                  <a:lnTo>
                    <a:pt x="160019" y="25908"/>
                  </a:lnTo>
                  <a:lnTo>
                    <a:pt x="166115" y="28956"/>
                  </a:lnTo>
                  <a:lnTo>
                    <a:pt x="173736" y="36576"/>
                  </a:lnTo>
                  <a:lnTo>
                    <a:pt x="175259" y="44196"/>
                  </a:lnTo>
                  <a:lnTo>
                    <a:pt x="175259" y="59436"/>
                  </a:lnTo>
                  <a:lnTo>
                    <a:pt x="173736" y="65532"/>
                  </a:lnTo>
                  <a:lnTo>
                    <a:pt x="173736" y="71628"/>
                  </a:lnTo>
                  <a:lnTo>
                    <a:pt x="167639" y="102108"/>
                  </a:lnTo>
                  <a:lnTo>
                    <a:pt x="141731" y="213360"/>
                  </a:lnTo>
                  <a:lnTo>
                    <a:pt x="179831" y="213360"/>
                  </a:lnTo>
                  <a:lnTo>
                    <a:pt x="199644" y="117348"/>
                  </a:lnTo>
                  <a:lnTo>
                    <a:pt x="215550" y="75437"/>
                  </a:lnTo>
                  <a:lnTo>
                    <a:pt x="241554" y="41910"/>
                  </a:lnTo>
                  <a:lnTo>
                    <a:pt x="252983" y="33528"/>
                  </a:lnTo>
                  <a:lnTo>
                    <a:pt x="259080" y="28956"/>
                  </a:lnTo>
                  <a:lnTo>
                    <a:pt x="265175" y="25908"/>
                  </a:lnTo>
                  <a:lnTo>
                    <a:pt x="280415" y="25908"/>
                  </a:lnTo>
                  <a:lnTo>
                    <a:pt x="284988" y="28956"/>
                  </a:lnTo>
                  <a:lnTo>
                    <a:pt x="288036" y="32004"/>
                  </a:lnTo>
                  <a:lnTo>
                    <a:pt x="291083" y="36576"/>
                  </a:lnTo>
                  <a:lnTo>
                    <a:pt x="294131" y="44196"/>
                  </a:lnTo>
                  <a:lnTo>
                    <a:pt x="294131" y="57912"/>
                  </a:lnTo>
                  <a:lnTo>
                    <a:pt x="291083" y="70104"/>
                  </a:lnTo>
                  <a:lnTo>
                    <a:pt x="290560" y="75509"/>
                  </a:lnTo>
                  <a:lnTo>
                    <a:pt x="289179" y="82486"/>
                  </a:lnTo>
                  <a:lnTo>
                    <a:pt x="275844" y="138684"/>
                  </a:lnTo>
                  <a:lnTo>
                    <a:pt x="272081" y="151542"/>
                  </a:lnTo>
                  <a:lnTo>
                    <a:pt x="269748" y="162687"/>
                  </a:lnTo>
                  <a:lnTo>
                    <a:pt x="268557" y="172116"/>
                  </a:lnTo>
                  <a:lnTo>
                    <a:pt x="268224" y="179832"/>
                  </a:lnTo>
                  <a:lnTo>
                    <a:pt x="268771" y="187523"/>
                  </a:lnTo>
                  <a:lnTo>
                    <a:pt x="289559" y="216408"/>
                  </a:lnTo>
                  <a:lnTo>
                    <a:pt x="298704" y="216408"/>
                  </a:lnTo>
                  <a:lnTo>
                    <a:pt x="338732" y="201882"/>
                  </a:lnTo>
                  <a:lnTo>
                    <a:pt x="364236" y="178308"/>
                  </a:lnTo>
                  <a:lnTo>
                    <a:pt x="352044" y="164592"/>
                  </a:lnTo>
                  <a:lnTo>
                    <a:pt x="345495" y="171997"/>
                  </a:lnTo>
                  <a:lnTo>
                    <a:pt x="339661" y="178117"/>
                  </a:lnTo>
                  <a:lnTo>
                    <a:pt x="334684" y="182808"/>
                  </a:lnTo>
                  <a:lnTo>
                    <a:pt x="330707" y="185928"/>
                  </a:lnTo>
                  <a:lnTo>
                    <a:pt x="326136" y="188976"/>
                  </a:lnTo>
                  <a:lnTo>
                    <a:pt x="321563" y="190500"/>
                  </a:lnTo>
                  <a:lnTo>
                    <a:pt x="309371" y="190500"/>
                  </a:lnTo>
                  <a:lnTo>
                    <a:pt x="306324" y="184404"/>
                  </a:lnTo>
                  <a:lnTo>
                    <a:pt x="304800" y="179832"/>
                  </a:lnTo>
                  <a:lnTo>
                    <a:pt x="304800" y="175260"/>
                  </a:lnTo>
                  <a:lnTo>
                    <a:pt x="305109" y="168925"/>
                  </a:lnTo>
                  <a:lnTo>
                    <a:pt x="306133" y="161163"/>
                  </a:lnTo>
                  <a:lnTo>
                    <a:pt x="308014" y="151685"/>
                  </a:lnTo>
                  <a:lnTo>
                    <a:pt x="327493" y="71842"/>
                  </a:lnTo>
                  <a:lnTo>
                    <a:pt x="329374" y="61150"/>
                  </a:lnTo>
                  <a:lnTo>
                    <a:pt x="330398" y="51887"/>
                  </a:lnTo>
                  <a:lnTo>
                    <a:pt x="330707" y="44196"/>
                  </a:lnTo>
                  <a:lnTo>
                    <a:pt x="330112" y="34480"/>
                  </a:lnTo>
                  <a:lnTo>
                    <a:pt x="307085" y="3238"/>
                  </a:lnTo>
                  <a:lnTo>
                    <a:pt x="299037" y="833"/>
                  </a:lnTo>
                  <a:lnTo>
                    <a:pt x="289559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" name="object 140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624328" y="5183124"/>
              <a:ext cx="135636" cy="208787"/>
            </a:xfrm>
            <a:prstGeom prst="rect">
              <a:avLst/>
            </a:prstGeom>
          </p:spPr>
        </p:pic>
        <p:sp>
          <p:nvSpPr>
            <p:cNvPr id="141" name="object 141"/>
            <p:cNvSpPr/>
            <p:nvPr/>
          </p:nvSpPr>
          <p:spPr>
            <a:xfrm>
              <a:off x="2807208" y="5234939"/>
              <a:ext cx="169545" cy="382905"/>
            </a:xfrm>
            <a:custGeom>
              <a:avLst/>
              <a:gdLst/>
              <a:ahLst/>
              <a:cxnLst/>
              <a:rect l="l" t="t" r="r" b="b"/>
              <a:pathLst>
                <a:path w="169544" h="382904">
                  <a:moveTo>
                    <a:pt x="27431" y="381000"/>
                  </a:moveTo>
                  <a:lnTo>
                    <a:pt x="9143" y="381000"/>
                  </a:lnTo>
                  <a:lnTo>
                    <a:pt x="10668" y="382524"/>
                  </a:lnTo>
                  <a:lnTo>
                    <a:pt x="25908" y="382524"/>
                  </a:lnTo>
                  <a:lnTo>
                    <a:pt x="27431" y="381000"/>
                  </a:lnTo>
                  <a:close/>
                </a:path>
                <a:path w="169544" h="382904">
                  <a:moveTo>
                    <a:pt x="166116" y="1524"/>
                  </a:moveTo>
                  <a:lnTo>
                    <a:pt x="138684" y="1524"/>
                  </a:lnTo>
                  <a:lnTo>
                    <a:pt x="134112" y="6096"/>
                  </a:lnTo>
                  <a:lnTo>
                    <a:pt x="134112" y="9143"/>
                  </a:lnTo>
                  <a:lnTo>
                    <a:pt x="1524" y="370331"/>
                  </a:lnTo>
                  <a:lnTo>
                    <a:pt x="0" y="373380"/>
                  </a:lnTo>
                  <a:lnTo>
                    <a:pt x="0" y="376428"/>
                  </a:lnTo>
                  <a:lnTo>
                    <a:pt x="4572" y="381000"/>
                  </a:lnTo>
                  <a:lnTo>
                    <a:pt x="30480" y="381000"/>
                  </a:lnTo>
                  <a:lnTo>
                    <a:pt x="32004" y="379475"/>
                  </a:lnTo>
                  <a:lnTo>
                    <a:pt x="33528" y="379475"/>
                  </a:lnTo>
                  <a:lnTo>
                    <a:pt x="35052" y="377951"/>
                  </a:lnTo>
                  <a:lnTo>
                    <a:pt x="35052" y="376428"/>
                  </a:lnTo>
                  <a:lnTo>
                    <a:pt x="36575" y="374904"/>
                  </a:lnTo>
                  <a:lnTo>
                    <a:pt x="36575" y="373380"/>
                  </a:lnTo>
                  <a:lnTo>
                    <a:pt x="169164" y="10668"/>
                  </a:lnTo>
                  <a:lnTo>
                    <a:pt x="169164" y="3048"/>
                  </a:lnTo>
                  <a:lnTo>
                    <a:pt x="167640" y="3048"/>
                  </a:lnTo>
                  <a:lnTo>
                    <a:pt x="166116" y="1524"/>
                  </a:lnTo>
                  <a:close/>
                </a:path>
                <a:path w="169544" h="382904">
                  <a:moveTo>
                    <a:pt x="161544" y="0"/>
                  </a:moveTo>
                  <a:lnTo>
                    <a:pt x="143256" y="0"/>
                  </a:lnTo>
                  <a:lnTo>
                    <a:pt x="140208" y="1524"/>
                  </a:lnTo>
                  <a:lnTo>
                    <a:pt x="164592" y="1524"/>
                  </a:lnTo>
                  <a:lnTo>
                    <a:pt x="161544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2" name="object 142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988563" y="5344668"/>
              <a:ext cx="138684" cy="214883"/>
            </a:xfrm>
            <a:prstGeom prst="rect">
              <a:avLst/>
            </a:prstGeom>
          </p:spPr>
        </p:pic>
        <p:sp>
          <p:nvSpPr>
            <p:cNvPr id="143" name="object 143"/>
            <p:cNvSpPr/>
            <p:nvPr/>
          </p:nvSpPr>
          <p:spPr>
            <a:xfrm>
              <a:off x="673608" y="5818632"/>
              <a:ext cx="1612900" cy="382905"/>
            </a:xfrm>
            <a:custGeom>
              <a:avLst/>
              <a:gdLst/>
              <a:ahLst/>
              <a:cxnLst/>
              <a:rect l="l" t="t" r="r" b="b"/>
              <a:pathLst>
                <a:path w="1612900" h="382904">
                  <a:moveTo>
                    <a:pt x="164592" y="303276"/>
                  </a:moveTo>
                  <a:lnTo>
                    <a:pt x="163068" y="301752"/>
                  </a:lnTo>
                  <a:lnTo>
                    <a:pt x="163068" y="295656"/>
                  </a:lnTo>
                  <a:lnTo>
                    <a:pt x="161544" y="294132"/>
                  </a:lnTo>
                  <a:lnTo>
                    <a:pt x="161544" y="292608"/>
                  </a:lnTo>
                  <a:lnTo>
                    <a:pt x="160020" y="292608"/>
                  </a:lnTo>
                  <a:lnTo>
                    <a:pt x="160020" y="291084"/>
                  </a:lnTo>
                  <a:lnTo>
                    <a:pt x="105156" y="291084"/>
                  </a:lnTo>
                  <a:lnTo>
                    <a:pt x="105156" y="76200"/>
                  </a:lnTo>
                  <a:lnTo>
                    <a:pt x="105156" y="41148"/>
                  </a:lnTo>
                  <a:lnTo>
                    <a:pt x="103632" y="39624"/>
                  </a:lnTo>
                  <a:lnTo>
                    <a:pt x="103632" y="38100"/>
                  </a:lnTo>
                  <a:lnTo>
                    <a:pt x="100584" y="38100"/>
                  </a:lnTo>
                  <a:lnTo>
                    <a:pt x="99060" y="36576"/>
                  </a:lnTo>
                  <a:lnTo>
                    <a:pt x="74676" y="36576"/>
                  </a:lnTo>
                  <a:lnTo>
                    <a:pt x="74676" y="38100"/>
                  </a:lnTo>
                  <a:lnTo>
                    <a:pt x="71628" y="38100"/>
                  </a:lnTo>
                  <a:lnTo>
                    <a:pt x="71628" y="39624"/>
                  </a:lnTo>
                  <a:lnTo>
                    <a:pt x="6096" y="80772"/>
                  </a:lnTo>
                  <a:lnTo>
                    <a:pt x="4572" y="82296"/>
                  </a:lnTo>
                  <a:lnTo>
                    <a:pt x="3048" y="82296"/>
                  </a:lnTo>
                  <a:lnTo>
                    <a:pt x="3048" y="83820"/>
                  </a:lnTo>
                  <a:lnTo>
                    <a:pt x="1524" y="83820"/>
                  </a:lnTo>
                  <a:lnTo>
                    <a:pt x="1524" y="85344"/>
                  </a:lnTo>
                  <a:lnTo>
                    <a:pt x="0" y="86868"/>
                  </a:lnTo>
                  <a:lnTo>
                    <a:pt x="0" y="108216"/>
                  </a:lnTo>
                  <a:lnTo>
                    <a:pt x="3048" y="111252"/>
                  </a:lnTo>
                  <a:lnTo>
                    <a:pt x="7620" y="111252"/>
                  </a:lnTo>
                  <a:lnTo>
                    <a:pt x="10668" y="109728"/>
                  </a:lnTo>
                  <a:lnTo>
                    <a:pt x="12192" y="108216"/>
                  </a:lnTo>
                  <a:lnTo>
                    <a:pt x="67056" y="76200"/>
                  </a:lnTo>
                  <a:lnTo>
                    <a:pt x="67056" y="291084"/>
                  </a:lnTo>
                  <a:lnTo>
                    <a:pt x="4572" y="291084"/>
                  </a:lnTo>
                  <a:lnTo>
                    <a:pt x="4572" y="292608"/>
                  </a:lnTo>
                  <a:lnTo>
                    <a:pt x="1524" y="295656"/>
                  </a:lnTo>
                  <a:lnTo>
                    <a:pt x="1524" y="298704"/>
                  </a:lnTo>
                  <a:lnTo>
                    <a:pt x="0" y="301752"/>
                  </a:lnTo>
                  <a:lnTo>
                    <a:pt x="0" y="310896"/>
                  </a:lnTo>
                  <a:lnTo>
                    <a:pt x="1524" y="312420"/>
                  </a:lnTo>
                  <a:lnTo>
                    <a:pt x="1524" y="316992"/>
                  </a:lnTo>
                  <a:lnTo>
                    <a:pt x="3048" y="316992"/>
                  </a:lnTo>
                  <a:lnTo>
                    <a:pt x="4572" y="318516"/>
                  </a:lnTo>
                  <a:lnTo>
                    <a:pt x="4572" y="320040"/>
                  </a:lnTo>
                  <a:lnTo>
                    <a:pt x="6096" y="320040"/>
                  </a:lnTo>
                  <a:lnTo>
                    <a:pt x="7620" y="321564"/>
                  </a:lnTo>
                  <a:lnTo>
                    <a:pt x="156972" y="321564"/>
                  </a:lnTo>
                  <a:lnTo>
                    <a:pt x="158483" y="320040"/>
                  </a:lnTo>
                  <a:lnTo>
                    <a:pt x="160020" y="320040"/>
                  </a:lnTo>
                  <a:lnTo>
                    <a:pt x="161544" y="318516"/>
                  </a:lnTo>
                  <a:lnTo>
                    <a:pt x="161544" y="316992"/>
                  </a:lnTo>
                  <a:lnTo>
                    <a:pt x="163068" y="316992"/>
                  </a:lnTo>
                  <a:lnTo>
                    <a:pt x="163068" y="310896"/>
                  </a:lnTo>
                  <a:lnTo>
                    <a:pt x="164592" y="309372"/>
                  </a:lnTo>
                  <a:lnTo>
                    <a:pt x="164592" y="303276"/>
                  </a:lnTo>
                  <a:close/>
                </a:path>
                <a:path w="1612900" h="382904">
                  <a:moveTo>
                    <a:pt x="391668" y="298704"/>
                  </a:moveTo>
                  <a:lnTo>
                    <a:pt x="390144" y="297180"/>
                  </a:lnTo>
                  <a:lnTo>
                    <a:pt x="390144" y="294132"/>
                  </a:lnTo>
                  <a:lnTo>
                    <a:pt x="387096" y="291084"/>
                  </a:lnTo>
                  <a:lnTo>
                    <a:pt x="332232" y="291084"/>
                  </a:lnTo>
                  <a:lnTo>
                    <a:pt x="332232" y="76200"/>
                  </a:lnTo>
                  <a:lnTo>
                    <a:pt x="332232" y="39624"/>
                  </a:lnTo>
                  <a:lnTo>
                    <a:pt x="330708" y="38100"/>
                  </a:lnTo>
                  <a:lnTo>
                    <a:pt x="327660" y="38100"/>
                  </a:lnTo>
                  <a:lnTo>
                    <a:pt x="326136" y="36576"/>
                  </a:lnTo>
                  <a:lnTo>
                    <a:pt x="303276" y="36576"/>
                  </a:lnTo>
                  <a:lnTo>
                    <a:pt x="301752" y="38100"/>
                  </a:lnTo>
                  <a:lnTo>
                    <a:pt x="298704" y="38100"/>
                  </a:lnTo>
                  <a:lnTo>
                    <a:pt x="298704" y="39624"/>
                  </a:lnTo>
                  <a:lnTo>
                    <a:pt x="233172" y="80772"/>
                  </a:lnTo>
                  <a:lnTo>
                    <a:pt x="228600" y="85344"/>
                  </a:lnTo>
                  <a:lnTo>
                    <a:pt x="228600" y="86868"/>
                  </a:lnTo>
                  <a:lnTo>
                    <a:pt x="227076" y="88404"/>
                  </a:lnTo>
                  <a:lnTo>
                    <a:pt x="227076" y="105156"/>
                  </a:lnTo>
                  <a:lnTo>
                    <a:pt x="228600" y="108216"/>
                  </a:lnTo>
                  <a:lnTo>
                    <a:pt x="228600" y="109728"/>
                  </a:lnTo>
                  <a:lnTo>
                    <a:pt x="230124" y="109728"/>
                  </a:lnTo>
                  <a:lnTo>
                    <a:pt x="231648" y="111252"/>
                  </a:lnTo>
                  <a:lnTo>
                    <a:pt x="236220" y="111252"/>
                  </a:lnTo>
                  <a:lnTo>
                    <a:pt x="237744" y="109728"/>
                  </a:lnTo>
                  <a:lnTo>
                    <a:pt x="240792" y="108216"/>
                  </a:lnTo>
                  <a:lnTo>
                    <a:pt x="295656" y="76200"/>
                  </a:lnTo>
                  <a:lnTo>
                    <a:pt x="295656" y="291084"/>
                  </a:lnTo>
                  <a:lnTo>
                    <a:pt x="233172" y="291084"/>
                  </a:lnTo>
                  <a:lnTo>
                    <a:pt x="231648" y="292608"/>
                  </a:lnTo>
                  <a:lnTo>
                    <a:pt x="231648" y="294132"/>
                  </a:lnTo>
                  <a:lnTo>
                    <a:pt x="230124" y="294132"/>
                  </a:lnTo>
                  <a:lnTo>
                    <a:pt x="230124" y="297180"/>
                  </a:lnTo>
                  <a:lnTo>
                    <a:pt x="228600" y="298704"/>
                  </a:lnTo>
                  <a:lnTo>
                    <a:pt x="228600" y="312420"/>
                  </a:lnTo>
                  <a:lnTo>
                    <a:pt x="230124" y="315468"/>
                  </a:lnTo>
                  <a:lnTo>
                    <a:pt x="230124" y="316992"/>
                  </a:lnTo>
                  <a:lnTo>
                    <a:pt x="233172" y="320040"/>
                  </a:lnTo>
                  <a:lnTo>
                    <a:pt x="234696" y="320040"/>
                  </a:lnTo>
                  <a:lnTo>
                    <a:pt x="234696" y="321564"/>
                  </a:lnTo>
                  <a:lnTo>
                    <a:pt x="385572" y="321564"/>
                  </a:lnTo>
                  <a:lnTo>
                    <a:pt x="385572" y="320040"/>
                  </a:lnTo>
                  <a:lnTo>
                    <a:pt x="387096" y="320040"/>
                  </a:lnTo>
                  <a:lnTo>
                    <a:pt x="388620" y="318516"/>
                  </a:lnTo>
                  <a:lnTo>
                    <a:pt x="388620" y="316992"/>
                  </a:lnTo>
                  <a:lnTo>
                    <a:pt x="390144" y="316992"/>
                  </a:lnTo>
                  <a:lnTo>
                    <a:pt x="390144" y="315468"/>
                  </a:lnTo>
                  <a:lnTo>
                    <a:pt x="391668" y="312420"/>
                  </a:lnTo>
                  <a:lnTo>
                    <a:pt x="391668" y="298704"/>
                  </a:lnTo>
                  <a:close/>
                </a:path>
                <a:path w="1612900" h="382904">
                  <a:moveTo>
                    <a:pt x="498348" y="286512"/>
                  </a:moveTo>
                  <a:lnTo>
                    <a:pt x="495300" y="280416"/>
                  </a:lnTo>
                  <a:lnTo>
                    <a:pt x="489204" y="274320"/>
                  </a:lnTo>
                  <a:lnTo>
                    <a:pt x="483108" y="272796"/>
                  </a:lnTo>
                  <a:lnTo>
                    <a:pt x="464820" y="272796"/>
                  </a:lnTo>
                  <a:lnTo>
                    <a:pt x="458724" y="274320"/>
                  </a:lnTo>
                  <a:lnTo>
                    <a:pt x="452628" y="280416"/>
                  </a:lnTo>
                  <a:lnTo>
                    <a:pt x="451104" y="288036"/>
                  </a:lnTo>
                  <a:lnTo>
                    <a:pt x="451104" y="307848"/>
                  </a:lnTo>
                  <a:lnTo>
                    <a:pt x="452628" y="313944"/>
                  </a:lnTo>
                  <a:lnTo>
                    <a:pt x="455676" y="318516"/>
                  </a:lnTo>
                  <a:lnTo>
                    <a:pt x="458724" y="321564"/>
                  </a:lnTo>
                  <a:lnTo>
                    <a:pt x="464820" y="323088"/>
                  </a:lnTo>
                  <a:lnTo>
                    <a:pt x="483108" y="323088"/>
                  </a:lnTo>
                  <a:lnTo>
                    <a:pt x="489204" y="321564"/>
                  </a:lnTo>
                  <a:lnTo>
                    <a:pt x="496824" y="313944"/>
                  </a:lnTo>
                  <a:lnTo>
                    <a:pt x="498348" y="307848"/>
                  </a:lnTo>
                  <a:lnTo>
                    <a:pt x="498348" y="297180"/>
                  </a:lnTo>
                  <a:lnTo>
                    <a:pt x="498348" y="286512"/>
                  </a:lnTo>
                  <a:close/>
                </a:path>
                <a:path w="1612900" h="382904">
                  <a:moveTo>
                    <a:pt x="733044" y="301752"/>
                  </a:moveTo>
                  <a:lnTo>
                    <a:pt x="731520" y="300228"/>
                  </a:lnTo>
                  <a:lnTo>
                    <a:pt x="731520" y="295656"/>
                  </a:lnTo>
                  <a:lnTo>
                    <a:pt x="729996" y="294132"/>
                  </a:lnTo>
                  <a:lnTo>
                    <a:pt x="729996" y="292608"/>
                  </a:lnTo>
                  <a:lnTo>
                    <a:pt x="726948" y="289560"/>
                  </a:lnTo>
                  <a:lnTo>
                    <a:pt x="600456" y="289560"/>
                  </a:lnTo>
                  <a:lnTo>
                    <a:pt x="646176" y="242316"/>
                  </a:lnTo>
                  <a:lnTo>
                    <a:pt x="676605" y="207822"/>
                  </a:lnTo>
                  <a:lnTo>
                    <a:pt x="702487" y="171335"/>
                  </a:lnTo>
                  <a:lnTo>
                    <a:pt x="716280" y="134112"/>
                  </a:lnTo>
                  <a:lnTo>
                    <a:pt x="718032" y="127279"/>
                  </a:lnTo>
                  <a:lnTo>
                    <a:pt x="718947" y="120586"/>
                  </a:lnTo>
                  <a:lnTo>
                    <a:pt x="719277" y="114185"/>
                  </a:lnTo>
                  <a:lnTo>
                    <a:pt x="719328" y="108216"/>
                  </a:lnTo>
                  <a:lnTo>
                    <a:pt x="719035" y="100469"/>
                  </a:lnTo>
                  <a:lnTo>
                    <a:pt x="704037" y="61252"/>
                  </a:lnTo>
                  <a:lnTo>
                    <a:pt x="665314" y="37388"/>
                  </a:lnTo>
                  <a:lnTo>
                    <a:pt x="637032" y="33528"/>
                  </a:lnTo>
                  <a:lnTo>
                    <a:pt x="629412" y="33528"/>
                  </a:lnTo>
                  <a:lnTo>
                    <a:pt x="620268" y="35052"/>
                  </a:lnTo>
                  <a:lnTo>
                    <a:pt x="605028" y="38100"/>
                  </a:lnTo>
                  <a:lnTo>
                    <a:pt x="597408" y="41148"/>
                  </a:lnTo>
                  <a:lnTo>
                    <a:pt x="591299" y="42672"/>
                  </a:lnTo>
                  <a:lnTo>
                    <a:pt x="576059" y="50292"/>
                  </a:lnTo>
                  <a:lnTo>
                    <a:pt x="571500" y="53340"/>
                  </a:lnTo>
                  <a:lnTo>
                    <a:pt x="565391" y="59436"/>
                  </a:lnTo>
                  <a:lnTo>
                    <a:pt x="563867" y="59436"/>
                  </a:lnTo>
                  <a:lnTo>
                    <a:pt x="562343" y="60960"/>
                  </a:lnTo>
                  <a:lnTo>
                    <a:pt x="562343" y="62484"/>
                  </a:lnTo>
                  <a:lnTo>
                    <a:pt x="560819" y="64008"/>
                  </a:lnTo>
                  <a:lnTo>
                    <a:pt x="560819" y="83820"/>
                  </a:lnTo>
                  <a:lnTo>
                    <a:pt x="562343" y="85344"/>
                  </a:lnTo>
                  <a:lnTo>
                    <a:pt x="562343" y="88404"/>
                  </a:lnTo>
                  <a:lnTo>
                    <a:pt x="565391" y="91440"/>
                  </a:lnTo>
                  <a:lnTo>
                    <a:pt x="568439" y="91440"/>
                  </a:lnTo>
                  <a:lnTo>
                    <a:pt x="571500" y="89916"/>
                  </a:lnTo>
                  <a:lnTo>
                    <a:pt x="574548" y="86868"/>
                  </a:lnTo>
                  <a:lnTo>
                    <a:pt x="579107" y="85344"/>
                  </a:lnTo>
                  <a:lnTo>
                    <a:pt x="592823" y="76200"/>
                  </a:lnTo>
                  <a:lnTo>
                    <a:pt x="600456" y="73152"/>
                  </a:lnTo>
                  <a:lnTo>
                    <a:pt x="606552" y="71628"/>
                  </a:lnTo>
                  <a:lnTo>
                    <a:pt x="614172" y="68580"/>
                  </a:lnTo>
                  <a:lnTo>
                    <a:pt x="621792" y="67056"/>
                  </a:lnTo>
                  <a:lnTo>
                    <a:pt x="638556" y="67056"/>
                  </a:lnTo>
                  <a:lnTo>
                    <a:pt x="644652" y="68580"/>
                  </a:lnTo>
                  <a:lnTo>
                    <a:pt x="650748" y="71628"/>
                  </a:lnTo>
                  <a:lnTo>
                    <a:pt x="656844" y="73152"/>
                  </a:lnTo>
                  <a:lnTo>
                    <a:pt x="661416" y="76200"/>
                  </a:lnTo>
                  <a:lnTo>
                    <a:pt x="665988" y="80772"/>
                  </a:lnTo>
                  <a:lnTo>
                    <a:pt x="672084" y="89916"/>
                  </a:lnTo>
                  <a:lnTo>
                    <a:pt x="673608" y="96012"/>
                  </a:lnTo>
                  <a:lnTo>
                    <a:pt x="676656" y="102108"/>
                  </a:lnTo>
                  <a:lnTo>
                    <a:pt x="676656" y="126492"/>
                  </a:lnTo>
                  <a:lnTo>
                    <a:pt x="675132" y="134112"/>
                  </a:lnTo>
                  <a:lnTo>
                    <a:pt x="659511" y="171450"/>
                  </a:lnTo>
                  <a:lnTo>
                    <a:pt x="649224" y="185928"/>
                  </a:lnTo>
                  <a:lnTo>
                    <a:pt x="642950" y="194221"/>
                  </a:lnTo>
                  <a:lnTo>
                    <a:pt x="635698" y="203073"/>
                  </a:lnTo>
                  <a:lnTo>
                    <a:pt x="627570" y="212509"/>
                  </a:lnTo>
                  <a:lnTo>
                    <a:pt x="618744" y="222504"/>
                  </a:lnTo>
                  <a:lnTo>
                    <a:pt x="563867" y="280416"/>
                  </a:lnTo>
                  <a:lnTo>
                    <a:pt x="562343" y="283464"/>
                  </a:lnTo>
                  <a:lnTo>
                    <a:pt x="559295" y="286512"/>
                  </a:lnTo>
                  <a:lnTo>
                    <a:pt x="559295" y="288036"/>
                  </a:lnTo>
                  <a:lnTo>
                    <a:pt x="557771" y="289560"/>
                  </a:lnTo>
                  <a:lnTo>
                    <a:pt x="557771" y="291084"/>
                  </a:lnTo>
                  <a:lnTo>
                    <a:pt x="556260" y="292608"/>
                  </a:lnTo>
                  <a:lnTo>
                    <a:pt x="556260" y="297180"/>
                  </a:lnTo>
                  <a:lnTo>
                    <a:pt x="554736" y="298704"/>
                  </a:lnTo>
                  <a:lnTo>
                    <a:pt x="554736" y="307848"/>
                  </a:lnTo>
                  <a:lnTo>
                    <a:pt x="556260" y="310896"/>
                  </a:lnTo>
                  <a:lnTo>
                    <a:pt x="556260" y="315468"/>
                  </a:lnTo>
                  <a:lnTo>
                    <a:pt x="560819" y="320040"/>
                  </a:lnTo>
                  <a:lnTo>
                    <a:pt x="563867" y="320040"/>
                  </a:lnTo>
                  <a:lnTo>
                    <a:pt x="565391" y="321564"/>
                  </a:lnTo>
                  <a:lnTo>
                    <a:pt x="725424" y="321564"/>
                  </a:lnTo>
                  <a:lnTo>
                    <a:pt x="726948" y="320040"/>
                  </a:lnTo>
                  <a:lnTo>
                    <a:pt x="728472" y="320040"/>
                  </a:lnTo>
                  <a:lnTo>
                    <a:pt x="729996" y="318516"/>
                  </a:lnTo>
                  <a:lnTo>
                    <a:pt x="729996" y="316992"/>
                  </a:lnTo>
                  <a:lnTo>
                    <a:pt x="731520" y="315468"/>
                  </a:lnTo>
                  <a:lnTo>
                    <a:pt x="731520" y="309372"/>
                  </a:lnTo>
                  <a:lnTo>
                    <a:pt x="733044" y="307848"/>
                  </a:lnTo>
                  <a:lnTo>
                    <a:pt x="733044" y="301752"/>
                  </a:lnTo>
                  <a:close/>
                </a:path>
                <a:path w="1612900" h="382904">
                  <a:moveTo>
                    <a:pt x="967689" y="228600"/>
                  </a:moveTo>
                  <a:lnTo>
                    <a:pt x="960589" y="189763"/>
                  </a:lnTo>
                  <a:lnTo>
                    <a:pt x="953795" y="176784"/>
                  </a:lnTo>
                  <a:lnTo>
                    <a:pt x="929640" y="156692"/>
                  </a:lnTo>
                  <a:lnTo>
                    <a:pt x="929640" y="224028"/>
                  </a:lnTo>
                  <a:lnTo>
                    <a:pt x="929640" y="240792"/>
                  </a:lnTo>
                  <a:lnTo>
                    <a:pt x="911352" y="281940"/>
                  </a:lnTo>
                  <a:lnTo>
                    <a:pt x="883920" y="294132"/>
                  </a:lnTo>
                  <a:lnTo>
                    <a:pt x="865632" y="294132"/>
                  </a:lnTo>
                  <a:lnTo>
                    <a:pt x="833628" y="272796"/>
                  </a:lnTo>
                  <a:lnTo>
                    <a:pt x="821829" y="232587"/>
                  </a:lnTo>
                  <a:lnTo>
                    <a:pt x="819912" y="195072"/>
                  </a:lnTo>
                  <a:lnTo>
                    <a:pt x="822960" y="193548"/>
                  </a:lnTo>
                  <a:lnTo>
                    <a:pt x="827532" y="190500"/>
                  </a:lnTo>
                  <a:lnTo>
                    <a:pt x="832104" y="188976"/>
                  </a:lnTo>
                  <a:lnTo>
                    <a:pt x="836676" y="185928"/>
                  </a:lnTo>
                  <a:lnTo>
                    <a:pt x="845820" y="182880"/>
                  </a:lnTo>
                  <a:lnTo>
                    <a:pt x="851916" y="181356"/>
                  </a:lnTo>
                  <a:lnTo>
                    <a:pt x="856488" y="179832"/>
                  </a:lnTo>
                  <a:lnTo>
                    <a:pt x="862584" y="178308"/>
                  </a:lnTo>
                  <a:lnTo>
                    <a:pt x="867156" y="178308"/>
                  </a:lnTo>
                  <a:lnTo>
                    <a:pt x="873252" y="176784"/>
                  </a:lnTo>
                  <a:lnTo>
                    <a:pt x="888492" y="176784"/>
                  </a:lnTo>
                  <a:lnTo>
                    <a:pt x="896112" y="178308"/>
                  </a:lnTo>
                  <a:lnTo>
                    <a:pt x="902208" y="181356"/>
                  </a:lnTo>
                  <a:lnTo>
                    <a:pt x="909828" y="184404"/>
                  </a:lnTo>
                  <a:lnTo>
                    <a:pt x="926592" y="210312"/>
                  </a:lnTo>
                  <a:lnTo>
                    <a:pt x="928116" y="216408"/>
                  </a:lnTo>
                  <a:lnTo>
                    <a:pt x="929640" y="224028"/>
                  </a:lnTo>
                  <a:lnTo>
                    <a:pt x="929640" y="156692"/>
                  </a:lnTo>
                  <a:lnTo>
                    <a:pt x="885444" y="147828"/>
                  </a:lnTo>
                  <a:lnTo>
                    <a:pt x="871728" y="147828"/>
                  </a:lnTo>
                  <a:lnTo>
                    <a:pt x="865632" y="149352"/>
                  </a:lnTo>
                  <a:lnTo>
                    <a:pt x="858012" y="150876"/>
                  </a:lnTo>
                  <a:lnTo>
                    <a:pt x="853440" y="152400"/>
                  </a:lnTo>
                  <a:lnTo>
                    <a:pt x="841248" y="155448"/>
                  </a:lnTo>
                  <a:lnTo>
                    <a:pt x="836676" y="156972"/>
                  </a:lnTo>
                  <a:lnTo>
                    <a:pt x="832104" y="160020"/>
                  </a:lnTo>
                  <a:lnTo>
                    <a:pt x="822960" y="163068"/>
                  </a:lnTo>
                  <a:lnTo>
                    <a:pt x="818388" y="166116"/>
                  </a:lnTo>
                  <a:lnTo>
                    <a:pt x="824484" y="128016"/>
                  </a:lnTo>
                  <a:lnTo>
                    <a:pt x="843051" y="87947"/>
                  </a:lnTo>
                  <a:lnTo>
                    <a:pt x="877443" y="66294"/>
                  </a:lnTo>
                  <a:lnTo>
                    <a:pt x="896112" y="64008"/>
                  </a:lnTo>
                  <a:lnTo>
                    <a:pt x="903732" y="64008"/>
                  </a:lnTo>
                  <a:lnTo>
                    <a:pt x="911352" y="65532"/>
                  </a:lnTo>
                  <a:lnTo>
                    <a:pt x="915924" y="65532"/>
                  </a:lnTo>
                  <a:lnTo>
                    <a:pt x="922020" y="67056"/>
                  </a:lnTo>
                  <a:lnTo>
                    <a:pt x="926592" y="68580"/>
                  </a:lnTo>
                  <a:lnTo>
                    <a:pt x="931164" y="68580"/>
                  </a:lnTo>
                  <a:lnTo>
                    <a:pt x="940308" y="73152"/>
                  </a:lnTo>
                  <a:lnTo>
                    <a:pt x="943356" y="73152"/>
                  </a:lnTo>
                  <a:lnTo>
                    <a:pt x="944880" y="74676"/>
                  </a:lnTo>
                  <a:lnTo>
                    <a:pt x="947928" y="74676"/>
                  </a:lnTo>
                  <a:lnTo>
                    <a:pt x="949452" y="73152"/>
                  </a:lnTo>
                  <a:lnTo>
                    <a:pt x="950976" y="73152"/>
                  </a:lnTo>
                  <a:lnTo>
                    <a:pt x="952487" y="71628"/>
                  </a:lnTo>
                  <a:lnTo>
                    <a:pt x="952487" y="65532"/>
                  </a:lnTo>
                  <a:lnTo>
                    <a:pt x="954024" y="64008"/>
                  </a:lnTo>
                  <a:lnTo>
                    <a:pt x="954024" y="57912"/>
                  </a:lnTo>
                  <a:lnTo>
                    <a:pt x="952487" y="54864"/>
                  </a:lnTo>
                  <a:lnTo>
                    <a:pt x="952487" y="48768"/>
                  </a:lnTo>
                  <a:lnTo>
                    <a:pt x="950976" y="48768"/>
                  </a:lnTo>
                  <a:lnTo>
                    <a:pt x="950976" y="45720"/>
                  </a:lnTo>
                  <a:lnTo>
                    <a:pt x="949452" y="45720"/>
                  </a:lnTo>
                  <a:lnTo>
                    <a:pt x="949452" y="44196"/>
                  </a:lnTo>
                  <a:lnTo>
                    <a:pt x="947928" y="44196"/>
                  </a:lnTo>
                  <a:lnTo>
                    <a:pt x="946404" y="42672"/>
                  </a:lnTo>
                  <a:lnTo>
                    <a:pt x="941832" y="41148"/>
                  </a:lnTo>
                  <a:lnTo>
                    <a:pt x="938784" y="39624"/>
                  </a:lnTo>
                  <a:lnTo>
                    <a:pt x="935736" y="39624"/>
                  </a:lnTo>
                  <a:lnTo>
                    <a:pt x="926592" y="36576"/>
                  </a:lnTo>
                  <a:lnTo>
                    <a:pt x="920496" y="36576"/>
                  </a:lnTo>
                  <a:lnTo>
                    <a:pt x="915924" y="35052"/>
                  </a:lnTo>
                  <a:lnTo>
                    <a:pt x="899160" y="35052"/>
                  </a:lnTo>
                  <a:lnTo>
                    <a:pt x="887133" y="35369"/>
                  </a:lnTo>
                  <a:lnTo>
                    <a:pt x="847864" y="44869"/>
                  </a:lnTo>
                  <a:lnTo>
                    <a:pt x="813625" y="70675"/>
                  </a:lnTo>
                  <a:lnTo>
                    <a:pt x="804672" y="85344"/>
                  </a:lnTo>
                  <a:lnTo>
                    <a:pt x="800379" y="93345"/>
                  </a:lnTo>
                  <a:lnTo>
                    <a:pt x="785990" y="135636"/>
                  </a:lnTo>
                  <a:lnTo>
                    <a:pt x="781900" y="204622"/>
                  </a:lnTo>
                  <a:lnTo>
                    <a:pt x="782002" y="210312"/>
                  </a:lnTo>
                  <a:lnTo>
                    <a:pt x="787400" y="254114"/>
                  </a:lnTo>
                  <a:lnTo>
                    <a:pt x="803567" y="293712"/>
                  </a:lnTo>
                  <a:lnTo>
                    <a:pt x="816864" y="307848"/>
                  </a:lnTo>
                  <a:lnTo>
                    <a:pt x="821715" y="312115"/>
                  </a:lnTo>
                  <a:lnTo>
                    <a:pt x="827151" y="315658"/>
                  </a:lnTo>
                  <a:lnTo>
                    <a:pt x="833145" y="318350"/>
                  </a:lnTo>
                  <a:lnTo>
                    <a:pt x="839724" y="320040"/>
                  </a:lnTo>
                  <a:lnTo>
                    <a:pt x="846861" y="322046"/>
                  </a:lnTo>
                  <a:lnTo>
                    <a:pt x="854583" y="323481"/>
                  </a:lnTo>
                  <a:lnTo>
                    <a:pt x="862863" y="324332"/>
                  </a:lnTo>
                  <a:lnTo>
                    <a:pt x="871728" y="324612"/>
                  </a:lnTo>
                  <a:lnTo>
                    <a:pt x="883742" y="324281"/>
                  </a:lnTo>
                  <a:lnTo>
                    <a:pt x="922985" y="313016"/>
                  </a:lnTo>
                  <a:lnTo>
                    <a:pt x="954786" y="281559"/>
                  </a:lnTo>
                  <a:lnTo>
                    <a:pt x="967206" y="239255"/>
                  </a:lnTo>
                  <a:lnTo>
                    <a:pt x="967587" y="232587"/>
                  </a:lnTo>
                  <a:lnTo>
                    <a:pt x="967689" y="228600"/>
                  </a:lnTo>
                  <a:close/>
                </a:path>
                <a:path w="1612900" h="382904">
                  <a:moveTo>
                    <a:pt x="1409700" y="190500"/>
                  </a:moveTo>
                  <a:lnTo>
                    <a:pt x="1404315" y="152336"/>
                  </a:lnTo>
                  <a:lnTo>
                    <a:pt x="1394460" y="134112"/>
                  </a:lnTo>
                  <a:lnTo>
                    <a:pt x="1390497" y="128689"/>
                  </a:lnTo>
                  <a:lnTo>
                    <a:pt x="1351495" y="110045"/>
                  </a:lnTo>
                  <a:lnTo>
                    <a:pt x="1342644" y="109728"/>
                  </a:lnTo>
                  <a:lnTo>
                    <a:pt x="1331976" y="109728"/>
                  </a:lnTo>
                  <a:lnTo>
                    <a:pt x="1325880" y="111252"/>
                  </a:lnTo>
                  <a:lnTo>
                    <a:pt x="1316736" y="114300"/>
                  </a:lnTo>
                  <a:lnTo>
                    <a:pt x="1304544" y="120396"/>
                  </a:lnTo>
                  <a:lnTo>
                    <a:pt x="1299972" y="124968"/>
                  </a:lnTo>
                  <a:lnTo>
                    <a:pt x="1293876" y="129540"/>
                  </a:lnTo>
                  <a:lnTo>
                    <a:pt x="1289304" y="133261"/>
                  </a:lnTo>
                  <a:lnTo>
                    <a:pt x="1284732" y="137541"/>
                  </a:lnTo>
                  <a:lnTo>
                    <a:pt x="1280071" y="142494"/>
                  </a:lnTo>
                  <a:lnTo>
                    <a:pt x="1275588" y="147828"/>
                  </a:lnTo>
                  <a:lnTo>
                    <a:pt x="1272540" y="141732"/>
                  </a:lnTo>
                  <a:lnTo>
                    <a:pt x="1271524" y="140208"/>
                  </a:lnTo>
                  <a:lnTo>
                    <a:pt x="1263396" y="128016"/>
                  </a:lnTo>
                  <a:lnTo>
                    <a:pt x="1258824" y="123444"/>
                  </a:lnTo>
                  <a:lnTo>
                    <a:pt x="1252728" y="120396"/>
                  </a:lnTo>
                  <a:lnTo>
                    <a:pt x="1248156" y="115836"/>
                  </a:lnTo>
                  <a:lnTo>
                    <a:pt x="1242060" y="114300"/>
                  </a:lnTo>
                  <a:lnTo>
                    <a:pt x="1235964" y="111252"/>
                  </a:lnTo>
                  <a:lnTo>
                    <a:pt x="1229868" y="109728"/>
                  </a:lnTo>
                  <a:lnTo>
                    <a:pt x="1214628" y="109728"/>
                  </a:lnTo>
                  <a:lnTo>
                    <a:pt x="1174610" y="122491"/>
                  </a:lnTo>
                  <a:lnTo>
                    <a:pt x="1150620" y="144780"/>
                  </a:lnTo>
                  <a:lnTo>
                    <a:pt x="1150620" y="117348"/>
                  </a:lnTo>
                  <a:lnTo>
                    <a:pt x="1149096" y="115836"/>
                  </a:lnTo>
                  <a:lnTo>
                    <a:pt x="1149096" y="114300"/>
                  </a:lnTo>
                  <a:lnTo>
                    <a:pt x="1147572" y="114300"/>
                  </a:lnTo>
                  <a:lnTo>
                    <a:pt x="1146048" y="112776"/>
                  </a:lnTo>
                  <a:lnTo>
                    <a:pt x="1123188" y="112776"/>
                  </a:lnTo>
                  <a:lnTo>
                    <a:pt x="1121664" y="114300"/>
                  </a:lnTo>
                  <a:lnTo>
                    <a:pt x="1120140" y="114300"/>
                  </a:lnTo>
                  <a:lnTo>
                    <a:pt x="1118616" y="115836"/>
                  </a:lnTo>
                  <a:lnTo>
                    <a:pt x="1118616" y="320040"/>
                  </a:lnTo>
                  <a:lnTo>
                    <a:pt x="1121664" y="320040"/>
                  </a:lnTo>
                  <a:lnTo>
                    <a:pt x="1123188" y="321564"/>
                  </a:lnTo>
                  <a:lnTo>
                    <a:pt x="1149096" y="321564"/>
                  </a:lnTo>
                  <a:lnTo>
                    <a:pt x="1150620" y="320040"/>
                  </a:lnTo>
                  <a:lnTo>
                    <a:pt x="1152144" y="320040"/>
                  </a:lnTo>
                  <a:lnTo>
                    <a:pt x="1152144" y="318516"/>
                  </a:lnTo>
                  <a:lnTo>
                    <a:pt x="1153668" y="318516"/>
                  </a:lnTo>
                  <a:lnTo>
                    <a:pt x="1153668" y="178308"/>
                  </a:lnTo>
                  <a:lnTo>
                    <a:pt x="1181100" y="149352"/>
                  </a:lnTo>
                  <a:lnTo>
                    <a:pt x="1188986" y="144780"/>
                  </a:lnTo>
                  <a:lnTo>
                    <a:pt x="1194054" y="142494"/>
                  </a:lnTo>
                  <a:lnTo>
                    <a:pt x="1200378" y="140779"/>
                  </a:lnTo>
                  <a:lnTo>
                    <a:pt x="1207008" y="140208"/>
                  </a:lnTo>
                  <a:lnTo>
                    <a:pt x="1213104" y="140208"/>
                  </a:lnTo>
                  <a:lnTo>
                    <a:pt x="1219200" y="141732"/>
                  </a:lnTo>
                  <a:lnTo>
                    <a:pt x="1223772" y="144780"/>
                  </a:lnTo>
                  <a:lnTo>
                    <a:pt x="1228344" y="146304"/>
                  </a:lnTo>
                  <a:lnTo>
                    <a:pt x="1232916" y="150876"/>
                  </a:lnTo>
                  <a:lnTo>
                    <a:pt x="1239012" y="160020"/>
                  </a:lnTo>
                  <a:lnTo>
                    <a:pt x="1242060" y="166116"/>
                  </a:lnTo>
                  <a:lnTo>
                    <a:pt x="1243584" y="173736"/>
                  </a:lnTo>
                  <a:lnTo>
                    <a:pt x="1245108" y="179832"/>
                  </a:lnTo>
                  <a:lnTo>
                    <a:pt x="1245108" y="316992"/>
                  </a:lnTo>
                  <a:lnTo>
                    <a:pt x="1246632" y="316992"/>
                  </a:lnTo>
                  <a:lnTo>
                    <a:pt x="1246632" y="320040"/>
                  </a:lnTo>
                  <a:lnTo>
                    <a:pt x="1249680" y="320040"/>
                  </a:lnTo>
                  <a:lnTo>
                    <a:pt x="1251204" y="321564"/>
                  </a:lnTo>
                  <a:lnTo>
                    <a:pt x="1277112" y="321564"/>
                  </a:lnTo>
                  <a:lnTo>
                    <a:pt x="1278636" y="320040"/>
                  </a:lnTo>
                  <a:lnTo>
                    <a:pt x="1280160" y="320040"/>
                  </a:lnTo>
                  <a:lnTo>
                    <a:pt x="1280160" y="318516"/>
                  </a:lnTo>
                  <a:lnTo>
                    <a:pt x="1281684" y="318516"/>
                  </a:lnTo>
                  <a:lnTo>
                    <a:pt x="1281684" y="178308"/>
                  </a:lnTo>
                  <a:lnTo>
                    <a:pt x="1289392" y="169722"/>
                  </a:lnTo>
                  <a:lnTo>
                    <a:pt x="1322070" y="142494"/>
                  </a:lnTo>
                  <a:lnTo>
                    <a:pt x="1335024" y="140208"/>
                  </a:lnTo>
                  <a:lnTo>
                    <a:pt x="1341120" y="140208"/>
                  </a:lnTo>
                  <a:lnTo>
                    <a:pt x="1347216" y="141732"/>
                  </a:lnTo>
                  <a:lnTo>
                    <a:pt x="1351788" y="144780"/>
                  </a:lnTo>
                  <a:lnTo>
                    <a:pt x="1356360" y="146304"/>
                  </a:lnTo>
                  <a:lnTo>
                    <a:pt x="1360932" y="150876"/>
                  </a:lnTo>
                  <a:lnTo>
                    <a:pt x="1367028" y="160020"/>
                  </a:lnTo>
                  <a:lnTo>
                    <a:pt x="1370076" y="166116"/>
                  </a:lnTo>
                  <a:lnTo>
                    <a:pt x="1371600" y="173736"/>
                  </a:lnTo>
                  <a:lnTo>
                    <a:pt x="1373124" y="179832"/>
                  </a:lnTo>
                  <a:lnTo>
                    <a:pt x="1373124" y="316992"/>
                  </a:lnTo>
                  <a:lnTo>
                    <a:pt x="1374648" y="318516"/>
                  </a:lnTo>
                  <a:lnTo>
                    <a:pt x="1374648" y="320040"/>
                  </a:lnTo>
                  <a:lnTo>
                    <a:pt x="1377696" y="320040"/>
                  </a:lnTo>
                  <a:lnTo>
                    <a:pt x="1379220" y="321564"/>
                  </a:lnTo>
                  <a:lnTo>
                    <a:pt x="1405128" y="321564"/>
                  </a:lnTo>
                  <a:lnTo>
                    <a:pt x="1409700" y="316992"/>
                  </a:lnTo>
                  <a:lnTo>
                    <a:pt x="1409700" y="190500"/>
                  </a:lnTo>
                  <a:close/>
                </a:path>
                <a:path w="1612900" h="382904">
                  <a:moveTo>
                    <a:pt x="1612392" y="4572"/>
                  </a:moveTo>
                  <a:lnTo>
                    <a:pt x="1610868" y="3048"/>
                  </a:lnTo>
                  <a:lnTo>
                    <a:pt x="1609344" y="3048"/>
                  </a:lnTo>
                  <a:lnTo>
                    <a:pt x="1607820" y="1524"/>
                  </a:lnTo>
                  <a:lnTo>
                    <a:pt x="1606296" y="1524"/>
                  </a:lnTo>
                  <a:lnTo>
                    <a:pt x="1604772" y="0"/>
                  </a:lnTo>
                  <a:lnTo>
                    <a:pt x="1584960" y="0"/>
                  </a:lnTo>
                  <a:lnTo>
                    <a:pt x="1583436" y="1524"/>
                  </a:lnTo>
                  <a:lnTo>
                    <a:pt x="1580388" y="1524"/>
                  </a:lnTo>
                  <a:lnTo>
                    <a:pt x="1578864" y="3048"/>
                  </a:lnTo>
                  <a:lnTo>
                    <a:pt x="1578864" y="4572"/>
                  </a:lnTo>
                  <a:lnTo>
                    <a:pt x="1577340" y="4572"/>
                  </a:lnTo>
                  <a:lnTo>
                    <a:pt x="1577340" y="6096"/>
                  </a:lnTo>
                  <a:lnTo>
                    <a:pt x="1575816" y="9144"/>
                  </a:lnTo>
                  <a:lnTo>
                    <a:pt x="1444752" y="370332"/>
                  </a:lnTo>
                  <a:lnTo>
                    <a:pt x="1443228" y="373380"/>
                  </a:lnTo>
                  <a:lnTo>
                    <a:pt x="1443228" y="377952"/>
                  </a:lnTo>
                  <a:lnTo>
                    <a:pt x="1444752" y="377952"/>
                  </a:lnTo>
                  <a:lnTo>
                    <a:pt x="1446276" y="379476"/>
                  </a:lnTo>
                  <a:lnTo>
                    <a:pt x="1446276" y="381000"/>
                  </a:lnTo>
                  <a:lnTo>
                    <a:pt x="1450848" y="381000"/>
                  </a:lnTo>
                  <a:lnTo>
                    <a:pt x="1453896" y="382524"/>
                  </a:lnTo>
                  <a:lnTo>
                    <a:pt x="1467612" y="382524"/>
                  </a:lnTo>
                  <a:lnTo>
                    <a:pt x="1470660" y="381000"/>
                  </a:lnTo>
                  <a:lnTo>
                    <a:pt x="1473708" y="381000"/>
                  </a:lnTo>
                  <a:lnTo>
                    <a:pt x="1475232" y="379476"/>
                  </a:lnTo>
                  <a:lnTo>
                    <a:pt x="1476756" y="379476"/>
                  </a:lnTo>
                  <a:lnTo>
                    <a:pt x="1476756" y="377952"/>
                  </a:lnTo>
                  <a:lnTo>
                    <a:pt x="1478280" y="376428"/>
                  </a:lnTo>
                  <a:lnTo>
                    <a:pt x="1478280" y="374904"/>
                  </a:lnTo>
                  <a:lnTo>
                    <a:pt x="1479804" y="373380"/>
                  </a:lnTo>
                  <a:lnTo>
                    <a:pt x="1610868" y="10668"/>
                  </a:lnTo>
                  <a:lnTo>
                    <a:pt x="1612392" y="9144"/>
                  </a:lnTo>
                  <a:lnTo>
                    <a:pt x="1612392" y="4572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4" name="object 144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296668" y="5928360"/>
              <a:ext cx="138683" cy="214884"/>
            </a:xfrm>
            <a:prstGeom prst="rect">
              <a:avLst/>
            </a:prstGeom>
          </p:spPr>
        </p:pic>
      </p:grpSp>
      <p:sp>
        <p:nvSpPr>
          <p:cNvPr id="145" name="Slide Number Placeholder 144">
            <a:extLst>
              <a:ext uri="{FF2B5EF4-FFF2-40B4-BE49-F238E27FC236}">
                <a16:creationId xmlns:a16="http://schemas.microsoft.com/office/drawing/2014/main" id="{91F55A7A-94BB-2EF7-F49B-4C0234B8322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111</a:t>
            </a:fld>
            <a:endParaRPr lang="en-US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73022" y="1138428"/>
            <a:ext cx="10552177" cy="480059"/>
            <a:chOff x="573023" y="1138428"/>
            <a:chExt cx="9538970" cy="480059"/>
          </a:xfrm>
        </p:grpSpPr>
        <p:sp>
          <p:nvSpPr>
            <p:cNvPr id="3" name="object 3"/>
            <p:cNvSpPr/>
            <p:nvPr/>
          </p:nvSpPr>
          <p:spPr>
            <a:xfrm>
              <a:off x="573023" y="1612392"/>
              <a:ext cx="9538970" cy="6350"/>
            </a:xfrm>
            <a:custGeom>
              <a:avLst/>
              <a:gdLst/>
              <a:ahLst/>
              <a:cxnLst/>
              <a:rect l="l" t="t" r="r" b="b"/>
              <a:pathLst>
                <a:path w="9538970" h="6350">
                  <a:moveTo>
                    <a:pt x="0" y="6096"/>
                  </a:moveTo>
                  <a:lnTo>
                    <a:pt x="9538716" y="6096"/>
                  </a:lnTo>
                  <a:lnTo>
                    <a:pt x="9538716" y="0"/>
                  </a:lnTo>
                  <a:lnTo>
                    <a:pt x="0" y="0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879E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79119" y="1141476"/>
              <a:ext cx="9526905" cy="471170"/>
            </a:xfrm>
            <a:custGeom>
              <a:avLst/>
              <a:gdLst/>
              <a:ahLst/>
              <a:cxnLst/>
              <a:rect l="l" t="t" r="r" b="b"/>
              <a:pathLst>
                <a:path w="9526905" h="471169">
                  <a:moveTo>
                    <a:pt x="9526524" y="0"/>
                  </a:moveTo>
                  <a:lnTo>
                    <a:pt x="0" y="0"/>
                  </a:lnTo>
                  <a:lnTo>
                    <a:pt x="0" y="470915"/>
                  </a:lnTo>
                  <a:lnTo>
                    <a:pt x="9526524" y="470915"/>
                  </a:lnTo>
                  <a:lnTo>
                    <a:pt x="9526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7595" y="1139952"/>
              <a:ext cx="9530080" cy="9525"/>
            </a:xfrm>
            <a:custGeom>
              <a:avLst/>
              <a:gdLst/>
              <a:ahLst/>
              <a:cxnLst/>
              <a:rect l="l" t="t" r="r" b="b"/>
              <a:pathLst>
                <a:path w="9530080" h="9525">
                  <a:moveTo>
                    <a:pt x="0" y="9144"/>
                  </a:moveTo>
                  <a:lnTo>
                    <a:pt x="9529572" y="9144"/>
                  </a:lnTo>
                  <a:lnTo>
                    <a:pt x="9529572" y="0"/>
                  </a:lnTo>
                  <a:lnTo>
                    <a:pt x="0" y="0"/>
                  </a:lnTo>
                  <a:lnTo>
                    <a:pt x="0" y="9144"/>
                  </a:lnTo>
                  <a:close/>
                </a:path>
              </a:pathLst>
            </a:custGeom>
            <a:solidFill>
              <a:srgbClr val="A8B7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77595" y="1149096"/>
              <a:ext cx="9530080" cy="6350"/>
            </a:xfrm>
            <a:custGeom>
              <a:avLst/>
              <a:gdLst/>
              <a:ahLst/>
              <a:cxnLst/>
              <a:rect l="l" t="t" r="r" b="b"/>
              <a:pathLst>
                <a:path w="9530080" h="6350">
                  <a:moveTo>
                    <a:pt x="0" y="0"/>
                  </a:moveTo>
                  <a:lnTo>
                    <a:pt x="0" y="6096"/>
                  </a:lnTo>
                  <a:lnTo>
                    <a:pt x="9529572" y="6096"/>
                  </a:lnTo>
                  <a:lnTo>
                    <a:pt x="95295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B7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77595" y="1155192"/>
              <a:ext cx="9530080" cy="9525"/>
            </a:xfrm>
            <a:custGeom>
              <a:avLst/>
              <a:gdLst/>
              <a:ahLst/>
              <a:cxnLst/>
              <a:rect l="l" t="t" r="r" b="b"/>
              <a:pathLst>
                <a:path w="9530080" h="9525">
                  <a:moveTo>
                    <a:pt x="0" y="0"/>
                  </a:moveTo>
                  <a:lnTo>
                    <a:pt x="0" y="9143"/>
                  </a:lnTo>
                  <a:lnTo>
                    <a:pt x="9529572" y="9143"/>
                  </a:lnTo>
                  <a:lnTo>
                    <a:pt x="95295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B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77595" y="1164336"/>
              <a:ext cx="9530080" cy="15240"/>
            </a:xfrm>
            <a:custGeom>
              <a:avLst/>
              <a:gdLst/>
              <a:ahLst/>
              <a:cxnLst/>
              <a:rect l="l" t="t" r="r" b="b"/>
              <a:pathLst>
                <a:path w="9530080" h="15240">
                  <a:moveTo>
                    <a:pt x="0" y="0"/>
                  </a:moveTo>
                  <a:lnTo>
                    <a:pt x="0" y="15239"/>
                  </a:lnTo>
                  <a:lnTo>
                    <a:pt x="9529572" y="15239"/>
                  </a:lnTo>
                  <a:lnTo>
                    <a:pt x="95295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B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77595" y="1179576"/>
              <a:ext cx="9530080" cy="6350"/>
            </a:xfrm>
            <a:custGeom>
              <a:avLst/>
              <a:gdLst/>
              <a:ahLst/>
              <a:cxnLst/>
              <a:rect l="l" t="t" r="r" b="b"/>
              <a:pathLst>
                <a:path w="9530080" h="6350">
                  <a:moveTo>
                    <a:pt x="0" y="6096"/>
                  </a:moveTo>
                  <a:lnTo>
                    <a:pt x="9529572" y="6096"/>
                  </a:lnTo>
                  <a:lnTo>
                    <a:pt x="9529572" y="0"/>
                  </a:lnTo>
                  <a:lnTo>
                    <a:pt x="0" y="0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A6B5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77595" y="1185672"/>
              <a:ext cx="9530080" cy="9525"/>
            </a:xfrm>
            <a:custGeom>
              <a:avLst/>
              <a:gdLst/>
              <a:ahLst/>
              <a:cxnLst/>
              <a:rect l="l" t="t" r="r" b="b"/>
              <a:pathLst>
                <a:path w="9530080" h="9525">
                  <a:moveTo>
                    <a:pt x="0" y="9143"/>
                  </a:moveTo>
                  <a:lnTo>
                    <a:pt x="9529572" y="9143"/>
                  </a:lnTo>
                  <a:lnTo>
                    <a:pt x="9529572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A5B5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77595" y="1194816"/>
              <a:ext cx="9530080" cy="13970"/>
            </a:xfrm>
            <a:custGeom>
              <a:avLst/>
              <a:gdLst/>
              <a:ahLst/>
              <a:cxnLst/>
              <a:rect l="l" t="t" r="r" b="b"/>
              <a:pathLst>
                <a:path w="9530080" h="13969">
                  <a:moveTo>
                    <a:pt x="0" y="0"/>
                  </a:moveTo>
                  <a:lnTo>
                    <a:pt x="0" y="13715"/>
                  </a:lnTo>
                  <a:lnTo>
                    <a:pt x="9529572" y="13715"/>
                  </a:lnTo>
                  <a:lnTo>
                    <a:pt x="95295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B4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77595" y="1208532"/>
              <a:ext cx="9530080" cy="6350"/>
            </a:xfrm>
            <a:custGeom>
              <a:avLst/>
              <a:gdLst/>
              <a:ahLst/>
              <a:cxnLst/>
              <a:rect l="l" t="t" r="r" b="b"/>
              <a:pathLst>
                <a:path w="9530080" h="6350">
                  <a:moveTo>
                    <a:pt x="0" y="0"/>
                  </a:moveTo>
                  <a:lnTo>
                    <a:pt x="0" y="6096"/>
                  </a:lnTo>
                  <a:lnTo>
                    <a:pt x="9529572" y="6096"/>
                  </a:lnTo>
                  <a:lnTo>
                    <a:pt x="95295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B4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77595" y="1214628"/>
              <a:ext cx="9530080" cy="9525"/>
            </a:xfrm>
            <a:custGeom>
              <a:avLst/>
              <a:gdLst/>
              <a:ahLst/>
              <a:cxnLst/>
              <a:rect l="l" t="t" r="r" b="b"/>
              <a:pathLst>
                <a:path w="9530080" h="9525">
                  <a:moveTo>
                    <a:pt x="0" y="0"/>
                  </a:moveTo>
                  <a:lnTo>
                    <a:pt x="0" y="9143"/>
                  </a:lnTo>
                  <a:lnTo>
                    <a:pt x="9529572" y="9143"/>
                  </a:lnTo>
                  <a:lnTo>
                    <a:pt x="95295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B3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77595" y="1223772"/>
              <a:ext cx="9530080" cy="15240"/>
            </a:xfrm>
            <a:custGeom>
              <a:avLst/>
              <a:gdLst/>
              <a:ahLst/>
              <a:cxnLst/>
              <a:rect l="l" t="t" r="r" b="b"/>
              <a:pathLst>
                <a:path w="9530080" h="15240">
                  <a:moveTo>
                    <a:pt x="0" y="0"/>
                  </a:moveTo>
                  <a:lnTo>
                    <a:pt x="0" y="15240"/>
                  </a:lnTo>
                  <a:lnTo>
                    <a:pt x="9529572" y="15240"/>
                  </a:lnTo>
                  <a:lnTo>
                    <a:pt x="95295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B3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77596" y="1239024"/>
              <a:ext cx="9530080" cy="6350"/>
            </a:xfrm>
            <a:custGeom>
              <a:avLst/>
              <a:gdLst/>
              <a:ahLst/>
              <a:cxnLst/>
              <a:rect l="l" t="t" r="r" b="b"/>
              <a:pathLst>
                <a:path w="9530080" h="6350">
                  <a:moveTo>
                    <a:pt x="1988820" y="0"/>
                  </a:moveTo>
                  <a:lnTo>
                    <a:pt x="0" y="0"/>
                  </a:lnTo>
                  <a:lnTo>
                    <a:pt x="0" y="6083"/>
                  </a:lnTo>
                  <a:lnTo>
                    <a:pt x="1988820" y="6083"/>
                  </a:lnTo>
                  <a:lnTo>
                    <a:pt x="1988820" y="0"/>
                  </a:lnTo>
                  <a:close/>
                </a:path>
                <a:path w="9530080" h="6350">
                  <a:moveTo>
                    <a:pt x="9529572" y="0"/>
                  </a:moveTo>
                  <a:lnTo>
                    <a:pt x="2017776" y="0"/>
                  </a:lnTo>
                  <a:lnTo>
                    <a:pt x="2017776" y="6083"/>
                  </a:lnTo>
                  <a:lnTo>
                    <a:pt x="9529572" y="6083"/>
                  </a:lnTo>
                  <a:lnTo>
                    <a:pt x="9529572" y="0"/>
                  </a:lnTo>
                  <a:close/>
                </a:path>
              </a:pathLst>
            </a:custGeom>
            <a:solidFill>
              <a:srgbClr val="A2B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77596" y="1245120"/>
              <a:ext cx="9530080" cy="7620"/>
            </a:xfrm>
            <a:custGeom>
              <a:avLst/>
              <a:gdLst/>
              <a:ahLst/>
              <a:cxnLst/>
              <a:rect l="l" t="t" r="r" b="b"/>
              <a:pathLst>
                <a:path w="9530080" h="7619">
                  <a:moveTo>
                    <a:pt x="1988820" y="0"/>
                  </a:moveTo>
                  <a:lnTo>
                    <a:pt x="0" y="0"/>
                  </a:lnTo>
                  <a:lnTo>
                    <a:pt x="0" y="7607"/>
                  </a:lnTo>
                  <a:lnTo>
                    <a:pt x="1988820" y="7607"/>
                  </a:lnTo>
                  <a:lnTo>
                    <a:pt x="1988820" y="0"/>
                  </a:lnTo>
                  <a:close/>
                </a:path>
                <a:path w="9530080" h="7619">
                  <a:moveTo>
                    <a:pt x="9529572" y="0"/>
                  </a:moveTo>
                  <a:lnTo>
                    <a:pt x="2017776" y="0"/>
                  </a:lnTo>
                  <a:lnTo>
                    <a:pt x="2017776" y="7607"/>
                  </a:lnTo>
                  <a:lnTo>
                    <a:pt x="9529572" y="7607"/>
                  </a:lnTo>
                  <a:lnTo>
                    <a:pt x="9529572" y="0"/>
                  </a:lnTo>
                  <a:close/>
                </a:path>
              </a:pathLst>
            </a:custGeom>
            <a:solidFill>
              <a:srgbClr val="A2B2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77596" y="1252740"/>
              <a:ext cx="9530080" cy="15240"/>
            </a:xfrm>
            <a:custGeom>
              <a:avLst/>
              <a:gdLst/>
              <a:ahLst/>
              <a:cxnLst/>
              <a:rect l="l" t="t" r="r" b="b"/>
              <a:pathLst>
                <a:path w="9530080" h="15240">
                  <a:moveTo>
                    <a:pt x="1988820" y="0"/>
                  </a:moveTo>
                  <a:lnTo>
                    <a:pt x="0" y="0"/>
                  </a:lnTo>
                  <a:lnTo>
                    <a:pt x="0" y="15227"/>
                  </a:lnTo>
                  <a:lnTo>
                    <a:pt x="1988820" y="15227"/>
                  </a:lnTo>
                  <a:lnTo>
                    <a:pt x="1988820" y="0"/>
                  </a:lnTo>
                  <a:close/>
                </a:path>
                <a:path w="9530080" h="15240">
                  <a:moveTo>
                    <a:pt x="9529572" y="0"/>
                  </a:moveTo>
                  <a:lnTo>
                    <a:pt x="2017776" y="0"/>
                  </a:lnTo>
                  <a:lnTo>
                    <a:pt x="2017776" y="15227"/>
                  </a:lnTo>
                  <a:lnTo>
                    <a:pt x="9529572" y="15227"/>
                  </a:lnTo>
                  <a:lnTo>
                    <a:pt x="9529572" y="0"/>
                  </a:lnTo>
                  <a:close/>
                </a:path>
              </a:pathLst>
            </a:custGeom>
            <a:solidFill>
              <a:srgbClr val="A1B1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77596" y="1267967"/>
              <a:ext cx="9530080" cy="6350"/>
            </a:xfrm>
            <a:custGeom>
              <a:avLst/>
              <a:gdLst/>
              <a:ahLst/>
              <a:cxnLst/>
              <a:rect l="l" t="t" r="r" b="b"/>
              <a:pathLst>
                <a:path w="9530080" h="6350">
                  <a:moveTo>
                    <a:pt x="1988820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1988820" y="6096"/>
                  </a:lnTo>
                  <a:lnTo>
                    <a:pt x="1988820" y="0"/>
                  </a:lnTo>
                  <a:close/>
                </a:path>
                <a:path w="9530080" h="6350">
                  <a:moveTo>
                    <a:pt x="9529572" y="0"/>
                  </a:moveTo>
                  <a:lnTo>
                    <a:pt x="2017776" y="0"/>
                  </a:lnTo>
                  <a:lnTo>
                    <a:pt x="2017776" y="6096"/>
                  </a:lnTo>
                  <a:lnTo>
                    <a:pt x="9529572" y="6096"/>
                  </a:lnTo>
                  <a:lnTo>
                    <a:pt x="9529572" y="0"/>
                  </a:lnTo>
                  <a:close/>
                </a:path>
              </a:pathLst>
            </a:custGeom>
            <a:solidFill>
              <a:srgbClr val="A0B1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77596" y="1274063"/>
              <a:ext cx="9530080" cy="9525"/>
            </a:xfrm>
            <a:custGeom>
              <a:avLst/>
              <a:gdLst/>
              <a:ahLst/>
              <a:cxnLst/>
              <a:rect l="l" t="t" r="r" b="b"/>
              <a:pathLst>
                <a:path w="9530080" h="9525">
                  <a:moveTo>
                    <a:pt x="1988820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1988820" y="9144"/>
                  </a:lnTo>
                  <a:lnTo>
                    <a:pt x="1988820" y="0"/>
                  </a:lnTo>
                  <a:close/>
                </a:path>
                <a:path w="9530080" h="9525">
                  <a:moveTo>
                    <a:pt x="9529572" y="0"/>
                  </a:moveTo>
                  <a:lnTo>
                    <a:pt x="2017776" y="0"/>
                  </a:lnTo>
                  <a:lnTo>
                    <a:pt x="2017776" y="9144"/>
                  </a:lnTo>
                  <a:lnTo>
                    <a:pt x="9529572" y="9144"/>
                  </a:lnTo>
                  <a:lnTo>
                    <a:pt x="9529572" y="0"/>
                  </a:lnTo>
                  <a:close/>
                </a:path>
              </a:pathLst>
            </a:custGeom>
            <a:solidFill>
              <a:srgbClr val="A0B0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77596" y="1283220"/>
              <a:ext cx="9530080" cy="15240"/>
            </a:xfrm>
            <a:custGeom>
              <a:avLst/>
              <a:gdLst/>
              <a:ahLst/>
              <a:cxnLst/>
              <a:rect l="l" t="t" r="r" b="b"/>
              <a:pathLst>
                <a:path w="9530080" h="15240">
                  <a:moveTo>
                    <a:pt x="1988820" y="0"/>
                  </a:moveTo>
                  <a:lnTo>
                    <a:pt x="0" y="0"/>
                  </a:lnTo>
                  <a:lnTo>
                    <a:pt x="0" y="15227"/>
                  </a:lnTo>
                  <a:lnTo>
                    <a:pt x="1988820" y="15227"/>
                  </a:lnTo>
                  <a:lnTo>
                    <a:pt x="1988820" y="0"/>
                  </a:lnTo>
                  <a:close/>
                </a:path>
                <a:path w="9530080" h="15240">
                  <a:moveTo>
                    <a:pt x="9529572" y="0"/>
                  </a:moveTo>
                  <a:lnTo>
                    <a:pt x="2017776" y="0"/>
                  </a:lnTo>
                  <a:lnTo>
                    <a:pt x="2017776" y="15227"/>
                  </a:lnTo>
                  <a:lnTo>
                    <a:pt x="9529572" y="15227"/>
                  </a:lnTo>
                  <a:lnTo>
                    <a:pt x="9529572" y="0"/>
                  </a:lnTo>
                  <a:close/>
                </a:path>
              </a:pathLst>
            </a:custGeom>
            <a:solidFill>
              <a:srgbClr val="9FB0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77596" y="1298460"/>
              <a:ext cx="9530080" cy="5080"/>
            </a:xfrm>
            <a:custGeom>
              <a:avLst/>
              <a:gdLst/>
              <a:ahLst/>
              <a:cxnLst/>
              <a:rect l="l" t="t" r="r" b="b"/>
              <a:pathLst>
                <a:path w="9530080" h="5080">
                  <a:moveTo>
                    <a:pt x="1988820" y="0"/>
                  </a:moveTo>
                  <a:lnTo>
                    <a:pt x="0" y="0"/>
                  </a:lnTo>
                  <a:lnTo>
                    <a:pt x="0" y="4559"/>
                  </a:lnTo>
                  <a:lnTo>
                    <a:pt x="1988820" y="4559"/>
                  </a:lnTo>
                  <a:lnTo>
                    <a:pt x="1988820" y="0"/>
                  </a:lnTo>
                  <a:close/>
                </a:path>
                <a:path w="9530080" h="5080">
                  <a:moveTo>
                    <a:pt x="9529572" y="0"/>
                  </a:moveTo>
                  <a:lnTo>
                    <a:pt x="2017776" y="0"/>
                  </a:lnTo>
                  <a:lnTo>
                    <a:pt x="2017776" y="4559"/>
                  </a:lnTo>
                  <a:lnTo>
                    <a:pt x="9529572" y="4559"/>
                  </a:lnTo>
                  <a:lnTo>
                    <a:pt x="9529572" y="0"/>
                  </a:lnTo>
                  <a:close/>
                </a:path>
              </a:pathLst>
            </a:custGeom>
            <a:solidFill>
              <a:srgbClr val="9FAF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77596" y="1303032"/>
              <a:ext cx="9530080" cy="6350"/>
            </a:xfrm>
            <a:custGeom>
              <a:avLst/>
              <a:gdLst/>
              <a:ahLst/>
              <a:cxnLst/>
              <a:rect l="l" t="t" r="r" b="b"/>
              <a:pathLst>
                <a:path w="9530080" h="6350">
                  <a:moveTo>
                    <a:pt x="1988820" y="0"/>
                  </a:moveTo>
                  <a:lnTo>
                    <a:pt x="0" y="0"/>
                  </a:lnTo>
                  <a:lnTo>
                    <a:pt x="0" y="6083"/>
                  </a:lnTo>
                  <a:lnTo>
                    <a:pt x="1988820" y="6083"/>
                  </a:lnTo>
                  <a:lnTo>
                    <a:pt x="1988820" y="0"/>
                  </a:lnTo>
                  <a:close/>
                </a:path>
                <a:path w="9530080" h="6350">
                  <a:moveTo>
                    <a:pt x="9529572" y="0"/>
                  </a:moveTo>
                  <a:lnTo>
                    <a:pt x="2017776" y="0"/>
                  </a:lnTo>
                  <a:lnTo>
                    <a:pt x="2017776" y="6083"/>
                  </a:lnTo>
                  <a:lnTo>
                    <a:pt x="9529572" y="6083"/>
                  </a:lnTo>
                  <a:lnTo>
                    <a:pt x="9529572" y="0"/>
                  </a:lnTo>
                  <a:close/>
                </a:path>
              </a:pathLst>
            </a:custGeom>
            <a:solidFill>
              <a:srgbClr val="9EAF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77596" y="1309128"/>
              <a:ext cx="9530080" cy="15240"/>
            </a:xfrm>
            <a:custGeom>
              <a:avLst/>
              <a:gdLst/>
              <a:ahLst/>
              <a:cxnLst/>
              <a:rect l="l" t="t" r="r" b="b"/>
              <a:pathLst>
                <a:path w="9530080" h="15240">
                  <a:moveTo>
                    <a:pt x="1988820" y="0"/>
                  </a:moveTo>
                  <a:lnTo>
                    <a:pt x="0" y="0"/>
                  </a:lnTo>
                  <a:lnTo>
                    <a:pt x="0" y="15227"/>
                  </a:lnTo>
                  <a:lnTo>
                    <a:pt x="1988820" y="15227"/>
                  </a:lnTo>
                  <a:lnTo>
                    <a:pt x="1988820" y="0"/>
                  </a:lnTo>
                  <a:close/>
                </a:path>
                <a:path w="9530080" h="15240">
                  <a:moveTo>
                    <a:pt x="9529572" y="0"/>
                  </a:moveTo>
                  <a:lnTo>
                    <a:pt x="2017776" y="0"/>
                  </a:lnTo>
                  <a:lnTo>
                    <a:pt x="2017776" y="15227"/>
                  </a:lnTo>
                  <a:lnTo>
                    <a:pt x="9529572" y="15227"/>
                  </a:lnTo>
                  <a:lnTo>
                    <a:pt x="9529572" y="0"/>
                  </a:lnTo>
                  <a:close/>
                </a:path>
              </a:pathLst>
            </a:custGeom>
            <a:solidFill>
              <a:srgbClr val="9EAE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77596" y="1324355"/>
              <a:ext cx="9530080" cy="9525"/>
            </a:xfrm>
            <a:custGeom>
              <a:avLst/>
              <a:gdLst/>
              <a:ahLst/>
              <a:cxnLst/>
              <a:rect l="l" t="t" r="r" b="b"/>
              <a:pathLst>
                <a:path w="9530080" h="9525">
                  <a:moveTo>
                    <a:pt x="1988820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1988820" y="9144"/>
                  </a:lnTo>
                  <a:lnTo>
                    <a:pt x="1988820" y="0"/>
                  </a:lnTo>
                  <a:close/>
                </a:path>
                <a:path w="9530080" h="9525">
                  <a:moveTo>
                    <a:pt x="9529572" y="0"/>
                  </a:moveTo>
                  <a:lnTo>
                    <a:pt x="2017776" y="0"/>
                  </a:lnTo>
                  <a:lnTo>
                    <a:pt x="2017776" y="9144"/>
                  </a:lnTo>
                  <a:lnTo>
                    <a:pt x="9529572" y="9144"/>
                  </a:lnTo>
                  <a:lnTo>
                    <a:pt x="9529572" y="0"/>
                  </a:lnTo>
                  <a:close/>
                </a:path>
              </a:pathLst>
            </a:custGeom>
            <a:solidFill>
              <a:srgbClr val="9DAE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77596" y="1333512"/>
              <a:ext cx="9530080" cy="6350"/>
            </a:xfrm>
            <a:custGeom>
              <a:avLst/>
              <a:gdLst/>
              <a:ahLst/>
              <a:cxnLst/>
              <a:rect l="l" t="t" r="r" b="b"/>
              <a:pathLst>
                <a:path w="9530080" h="6350">
                  <a:moveTo>
                    <a:pt x="1988820" y="0"/>
                  </a:moveTo>
                  <a:lnTo>
                    <a:pt x="0" y="0"/>
                  </a:lnTo>
                  <a:lnTo>
                    <a:pt x="0" y="6083"/>
                  </a:lnTo>
                  <a:lnTo>
                    <a:pt x="1988820" y="6083"/>
                  </a:lnTo>
                  <a:lnTo>
                    <a:pt x="1988820" y="0"/>
                  </a:lnTo>
                  <a:close/>
                </a:path>
                <a:path w="9530080" h="6350">
                  <a:moveTo>
                    <a:pt x="9529572" y="0"/>
                  </a:moveTo>
                  <a:lnTo>
                    <a:pt x="2017776" y="0"/>
                  </a:lnTo>
                  <a:lnTo>
                    <a:pt x="2017776" y="6083"/>
                  </a:lnTo>
                  <a:lnTo>
                    <a:pt x="9529572" y="6083"/>
                  </a:lnTo>
                  <a:lnTo>
                    <a:pt x="9529572" y="0"/>
                  </a:lnTo>
                  <a:close/>
                </a:path>
              </a:pathLst>
            </a:custGeom>
            <a:solidFill>
              <a:srgbClr val="9DAD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77596" y="1339608"/>
              <a:ext cx="9530080" cy="15240"/>
            </a:xfrm>
            <a:custGeom>
              <a:avLst/>
              <a:gdLst/>
              <a:ahLst/>
              <a:cxnLst/>
              <a:rect l="l" t="t" r="r" b="b"/>
              <a:pathLst>
                <a:path w="9530080" h="15240">
                  <a:moveTo>
                    <a:pt x="1988820" y="0"/>
                  </a:moveTo>
                  <a:lnTo>
                    <a:pt x="0" y="0"/>
                  </a:lnTo>
                  <a:lnTo>
                    <a:pt x="0" y="15227"/>
                  </a:lnTo>
                  <a:lnTo>
                    <a:pt x="1988820" y="15227"/>
                  </a:lnTo>
                  <a:lnTo>
                    <a:pt x="1988820" y="0"/>
                  </a:lnTo>
                  <a:close/>
                </a:path>
                <a:path w="9530080" h="15240">
                  <a:moveTo>
                    <a:pt x="9529572" y="0"/>
                  </a:moveTo>
                  <a:lnTo>
                    <a:pt x="2017776" y="0"/>
                  </a:lnTo>
                  <a:lnTo>
                    <a:pt x="2017776" y="15227"/>
                  </a:lnTo>
                  <a:lnTo>
                    <a:pt x="9529572" y="15227"/>
                  </a:lnTo>
                  <a:lnTo>
                    <a:pt x="9529572" y="0"/>
                  </a:lnTo>
                  <a:close/>
                </a:path>
              </a:pathLst>
            </a:custGeom>
            <a:solidFill>
              <a:srgbClr val="9CAD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77596" y="1354848"/>
              <a:ext cx="9530080" cy="7620"/>
            </a:xfrm>
            <a:custGeom>
              <a:avLst/>
              <a:gdLst/>
              <a:ahLst/>
              <a:cxnLst/>
              <a:rect l="l" t="t" r="r" b="b"/>
              <a:pathLst>
                <a:path w="9530080" h="7619">
                  <a:moveTo>
                    <a:pt x="1988820" y="0"/>
                  </a:moveTo>
                  <a:lnTo>
                    <a:pt x="0" y="0"/>
                  </a:lnTo>
                  <a:lnTo>
                    <a:pt x="0" y="7607"/>
                  </a:lnTo>
                  <a:lnTo>
                    <a:pt x="1988820" y="7607"/>
                  </a:lnTo>
                  <a:lnTo>
                    <a:pt x="1988820" y="0"/>
                  </a:lnTo>
                  <a:close/>
                </a:path>
                <a:path w="9530080" h="7619">
                  <a:moveTo>
                    <a:pt x="9529572" y="0"/>
                  </a:moveTo>
                  <a:lnTo>
                    <a:pt x="2017776" y="0"/>
                  </a:lnTo>
                  <a:lnTo>
                    <a:pt x="2017776" y="7607"/>
                  </a:lnTo>
                  <a:lnTo>
                    <a:pt x="9529572" y="7607"/>
                  </a:lnTo>
                  <a:lnTo>
                    <a:pt x="9529572" y="0"/>
                  </a:lnTo>
                  <a:close/>
                </a:path>
              </a:pathLst>
            </a:custGeom>
            <a:solidFill>
              <a:srgbClr val="9BAC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77596" y="1362455"/>
              <a:ext cx="9530080" cy="6350"/>
            </a:xfrm>
            <a:custGeom>
              <a:avLst/>
              <a:gdLst/>
              <a:ahLst/>
              <a:cxnLst/>
              <a:rect l="l" t="t" r="r" b="b"/>
              <a:pathLst>
                <a:path w="9530080" h="6350">
                  <a:moveTo>
                    <a:pt x="1988820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1988820" y="6096"/>
                  </a:lnTo>
                  <a:lnTo>
                    <a:pt x="1988820" y="0"/>
                  </a:lnTo>
                  <a:close/>
                </a:path>
                <a:path w="9530080" h="6350">
                  <a:moveTo>
                    <a:pt x="9529572" y="0"/>
                  </a:moveTo>
                  <a:lnTo>
                    <a:pt x="2017776" y="0"/>
                  </a:lnTo>
                  <a:lnTo>
                    <a:pt x="2017776" y="6096"/>
                  </a:lnTo>
                  <a:lnTo>
                    <a:pt x="9529572" y="6096"/>
                  </a:lnTo>
                  <a:lnTo>
                    <a:pt x="9529572" y="0"/>
                  </a:lnTo>
                  <a:close/>
                </a:path>
              </a:pathLst>
            </a:custGeom>
            <a:solidFill>
              <a:srgbClr val="9BAC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77596" y="1368551"/>
              <a:ext cx="9530080" cy="15240"/>
            </a:xfrm>
            <a:custGeom>
              <a:avLst/>
              <a:gdLst/>
              <a:ahLst/>
              <a:cxnLst/>
              <a:rect l="l" t="t" r="r" b="b"/>
              <a:pathLst>
                <a:path w="9530080" h="15240">
                  <a:moveTo>
                    <a:pt x="1988820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1988820" y="15240"/>
                  </a:lnTo>
                  <a:lnTo>
                    <a:pt x="1988820" y="0"/>
                  </a:lnTo>
                  <a:close/>
                </a:path>
                <a:path w="9530080" h="15240">
                  <a:moveTo>
                    <a:pt x="9529572" y="0"/>
                  </a:moveTo>
                  <a:lnTo>
                    <a:pt x="2017776" y="0"/>
                  </a:lnTo>
                  <a:lnTo>
                    <a:pt x="2017776" y="15240"/>
                  </a:lnTo>
                  <a:lnTo>
                    <a:pt x="9529572" y="15240"/>
                  </a:lnTo>
                  <a:lnTo>
                    <a:pt x="9529572" y="0"/>
                  </a:lnTo>
                  <a:close/>
                </a:path>
              </a:pathLst>
            </a:custGeom>
            <a:solidFill>
              <a:srgbClr val="9AAB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77596" y="1383804"/>
              <a:ext cx="9530080" cy="15240"/>
            </a:xfrm>
            <a:custGeom>
              <a:avLst/>
              <a:gdLst/>
              <a:ahLst/>
              <a:cxnLst/>
              <a:rect l="l" t="t" r="r" b="b"/>
              <a:pathLst>
                <a:path w="9530080" h="15240">
                  <a:moveTo>
                    <a:pt x="1988820" y="0"/>
                  </a:moveTo>
                  <a:lnTo>
                    <a:pt x="0" y="0"/>
                  </a:lnTo>
                  <a:lnTo>
                    <a:pt x="0" y="15227"/>
                  </a:lnTo>
                  <a:lnTo>
                    <a:pt x="1988820" y="15227"/>
                  </a:lnTo>
                  <a:lnTo>
                    <a:pt x="1988820" y="0"/>
                  </a:lnTo>
                  <a:close/>
                </a:path>
                <a:path w="9530080" h="15240">
                  <a:moveTo>
                    <a:pt x="9529572" y="0"/>
                  </a:moveTo>
                  <a:lnTo>
                    <a:pt x="2017776" y="0"/>
                  </a:lnTo>
                  <a:lnTo>
                    <a:pt x="2017776" y="15227"/>
                  </a:lnTo>
                  <a:lnTo>
                    <a:pt x="9529572" y="15227"/>
                  </a:lnTo>
                  <a:lnTo>
                    <a:pt x="9529572" y="0"/>
                  </a:lnTo>
                  <a:close/>
                </a:path>
              </a:pathLst>
            </a:custGeom>
            <a:solidFill>
              <a:srgbClr val="99AA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77596" y="1399044"/>
              <a:ext cx="9530080" cy="10795"/>
            </a:xfrm>
            <a:custGeom>
              <a:avLst/>
              <a:gdLst/>
              <a:ahLst/>
              <a:cxnLst/>
              <a:rect l="l" t="t" r="r" b="b"/>
              <a:pathLst>
                <a:path w="9530080" h="10794">
                  <a:moveTo>
                    <a:pt x="1988820" y="0"/>
                  </a:moveTo>
                  <a:lnTo>
                    <a:pt x="0" y="0"/>
                  </a:lnTo>
                  <a:lnTo>
                    <a:pt x="0" y="10655"/>
                  </a:lnTo>
                  <a:lnTo>
                    <a:pt x="1988820" y="10655"/>
                  </a:lnTo>
                  <a:lnTo>
                    <a:pt x="1988820" y="0"/>
                  </a:lnTo>
                  <a:close/>
                </a:path>
                <a:path w="9530080" h="10794">
                  <a:moveTo>
                    <a:pt x="9529572" y="0"/>
                  </a:moveTo>
                  <a:lnTo>
                    <a:pt x="2017776" y="0"/>
                  </a:lnTo>
                  <a:lnTo>
                    <a:pt x="2017776" y="10655"/>
                  </a:lnTo>
                  <a:lnTo>
                    <a:pt x="9529572" y="10655"/>
                  </a:lnTo>
                  <a:lnTo>
                    <a:pt x="9529572" y="0"/>
                  </a:lnTo>
                  <a:close/>
                </a:path>
              </a:pathLst>
            </a:custGeom>
            <a:solidFill>
              <a:srgbClr val="98A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77596" y="1409712"/>
              <a:ext cx="9530080" cy="12700"/>
            </a:xfrm>
            <a:custGeom>
              <a:avLst/>
              <a:gdLst/>
              <a:ahLst/>
              <a:cxnLst/>
              <a:rect l="l" t="t" r="r" b="b"/>
              <a:pathLst>
                <a:path w="9530080" h="12700">
                  <a:moveTo>
                    <a:pt x="1988820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988820" y="12179"/>
                  </a:lnTo>
                  <a:lnTo>
                    <a:pt x="1988820" y="0"/>
                  </a:lnTo>
                  <a:close/>
                </a:path>
                <a:path w="9530080" h="12700">
                  <a:moveTo>
                    <a:pt x="9529572" y="0"/>
                  </a:moveTo>
                  <a:lnTo>
                    <a:pt x="2017776" y="0"/>
                  </a:lnTo>
                  <a:lnTo>
                    <a:pt x="2017776" y="12179"/>
                  </a:lnTo>
                  <a:lnTo>
                    <a:pt x="9529572" y="12179"/>
                  </a:lnTo>
                  <a:lnTo>
                    <a:pt x="9529572" y="0"/>
                  </a:lnTo>
                  <a:close/>
                </a:path>
              </a:pathLst>
            </a:custGeom>
            <a:solidFill>
              <a:srgbClr val="97A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77596" y="1421904"/>
              <a:ext cx="9530080" cy="9525"/>
            </a:xfrm>
            <a:custGeom>
              <a:avLst/>
              <a:gdLst/>
              <a:ahLst/>
              <a:cxnLst/>
              <a:rect l="l" t="t" r="r" b="b"/>
              <a:pathLst>
                <a:path w="9530080" h="9525">
                  <a:moveTo>
                    <a:pt x="1988820" y="0"/>
                  </a:moveTo>
                  <a:lnTo>
                    <a:pt x="0" y="0"/>
                  </a:lnTo>
                  <a:lnTo>
                    <a:pt x="0" y="9131"/>
                  </a:lnTo>
                  <a:lnTo>
                    <a:pt x="1988820" y="9131"/>
                  </a:lnTo>
                  <a:lnTo>
                    <a:pt x="1988820" y="0"/>
                  </a:lnTo>
                  <a:close/>
                </a:path>
                <a:path w="9530080" h="9525">
                  <a:moveTo>
                    <a:pt x="9529572" y="0"/>
                  </a:moveTo>
                  <a:lnTo>
                    <a:pt x="2017776" y="0"/>
                  </a:lnTo>
                  <a:lnTo>
                    <a:pt x="2017776" y="9131"/>
                  </a:lnTo>
                  <a:lnTo>
                    <a:pt x="9529572" y="9131"/>
                  </a:lnTo>
                  <a:lnTo>
                    <a:pt x="9529572" y="0"/>
                  </a:lnTo>
                  <a:close/>
                </a:path>
              </a:pathLst>
            </a:custGeom>
            <a:solidFill>
              <a:srgbClr val="96A8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77596" y="1431048"/>
              <a:ext cx="9530080" cy="12700"/>
            </a:xfrm>
            <a:custGeom>
              <a:avLst/>
              <a:gdLst/>
              <a:ahLst/>
              <a:cxnLst/>
              <a:rect l="l" t="t" r="r" b="b"/>
              <a:pathLst>
                <a:path w="9530080" h="12700">
                  <a:moveTo>
                    <a:pt x="1988820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988820" y="12179"/>
                  </a:lnTo>
                  <a:lnTo>
                    <a:pt x="1988820" y="0"/>
                  </a:lnTo>
                  <a:close/>
                </a:path>
                <a:path w="9530080" h="12700">
                  <a:moveTo>
                    <a:pt x="9529572" y="0"/>
                  </a:moveTo>
                  <a:lnTo>
                    <a:pt x="2017776" y="0"/>
                  </a:lnTo>
                  <a:lnTo>
                    <a:pt x="2017776" y="12179"/>
                  </a:lnTo>
                  <a:lnTo>
                    <a:pt x="9529572" y="12179"/>
                  </a:lnTo>
                  <a:lnTo>
                    <a:pt x="9529572" y="0"/>
                  </a:lnTo>
                  <a:close/>
                </a:path>
              </a:pathLst>
            </a:custGeom>
            <a:solidFill>
              <a:srgbClr val="95A8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77596" y="1443227"/>
              <a:ext cx="9530080" cy="6350"/>
            </a:xfrm>
            <a:custGeom>
              <a:avLst/>
              <a:gdLst/>
              <a:ahLst/>
              <a:cxnLst/>
              <a:rect l="l" t="t" r="r" b="b"/>
              <a:pathLst>
                <a:path w="9530080" h="6350">
                  <a:moveTo>
                    <a:pt x="1988820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1988820" y="6096"/>
                  </a:lnTo>
                  <a:lnTo>
                    <a:pt x="1988820" y="0"/>
                  </a:lnTo>
                  <a:close/>
                </a:path>
                <a:path w="9530080" h="6350">
                  <a:moveTo>
                    <a:pt x="9529572" y="0"/>
                  </a:moveTo>
                  <a:lnTo>
                    <a:pt x="2017776" y="0"/>
                  </a:lnTo>
                  <a:lnTo>
                    <a:pt x="2017776" y="6096"/>
                  </a:lnTo>
                  <a:lnTo>
                    <a:pt x="9529572" y="6096"/>
                  </a:lnTo>
                  <a:lnTo>
                    <a:pt x="9529572" y="0"/>
                  </a:lnTo>
                  <a:close/>
                </a:path>
              </a:pathLst>
            </a:custGeom>
            <a:solidFill>
              <a:srgbClr val="94A7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77596" y="1449336"/>
              <a:ext cx="9530080" cy="9525"/>
            </a:xfrm>
            <a:custGeom>
              <a:avLst/>
              <a:gdLst/>
              <a:ahLst/>
              <a:cxnLst/>
              <a:rect l="l" t="t" r="r" b="b"/>
              <a:pathLst>
                <a:path w="9530080" h="9525">
                  <a:moveTo>
                    <a:pt x="1988820" y="0"/>
                  </a:moveTo>
                  <a:lnTo>
                    <a:pt x="0" y="0"/>
                  </a:lnTo>
                  <a:lnTo>
                    <a:pt x="0" y="9131"/>
                  </a:lnTo>
                  <a:lnTo>
                    <a:pt x="1988820" y="9131"/>
                  </a:lnTo>
                  <a:lnTo>
                    <a:pt x="1988820" y="0"/>
                  </a:lnTo>
                  <a:close/>
                </a:path>
                <a:path w="9530080" h="9525">
                  <a:moveTo>
                    <a:pt x="9529572" y="0"/>
                  </a:moveTo>
                  <a:lnTo>
                    <a:pt x="2017776" y="0"/>
                  </a:lnTo>
                  <a:lnTo>
                    <a:pt x="2017776" y="9131"/>
                  </a:lnTo>
                  <a:lnTo>
                    <a:pt x="9529572" y="9131"/>
                  </a:lnTo>
                  <a:lnTo>
                    <a:pt x="9529572" y="0"/>
                  </a:lnTo>
                  <a:close/>
                </a:path>
              </a:pathLst>
            </a:custGeom>
            <a:solidFill>
              <a:srgbClr val="94A7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77596" y="1458467"/>
              <a:ext cx="9530080" cy="13970"/>
            </a:xfrm>
            <a:custGeom>
              <a:avLst/>
              <a:gdLst/>
              <a:ahLst/>
              <a:cxnLst/>
              <a:rect l="l" t="t" r="r" b="b"/>
              <a:pathLst>
                <a:path w="9530080" h="13969">
                  <a:moveTo>
                    <a:pt x="1988820" y="0"/>
                  </a:moveTo>
                  <a:lnTo>
                    <a:pt x="0" y="0"/>
                  </a:lnTo>
                  <a:lnTo>
                    <a:pt x="0" y="13716"/>
                  </a:lnTo>
                  <a:lnTo>
                    <a:pt x="1988820" y="13716"/>
                  </a:lnTo>
                  <a:lnTo>
                    <a:pt x="1988820" y="0"/>
                  </a:lnTo>
                  <a:close/>
                </a:path>
                <a:path w="9530080" h="13969">
                  <a:moveTo>
                    <a:pt x="9529572" y="0"/>
                  </a:moveTo>
                  <a:lnTo>
                    <a:pt x="2017776" y="0"/>
                  </a:lnTo>
                  <a:lnTo>
                    <a:pt x="2017776" y="13716"/>
                  </a:lnTo>
                  <a:lnTo>
                    <a:pt x="9529572" y="13716"/>
                  </a:lnTo>
                  <a:lnTo>
                    <a:pt x="9529572" y="0"/>
                  </a:lnTo>
                  <a:close/>
                </a:path>
              </a:pathLst>
            </a:custGeom>
            <a:solidFill>
              <a:srgbClr val="93A6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77595" y="1472184"/>
              <a:ext cx="9530080" cy="6350"/>
            </a:xfrm>
            <a:custGeom>
              <a:avLst/>
              <a:gdLst/>
              <a:ahLst/>
              <a:cxnLst/>
              <a:rect l="l" t="t" r="r" b="b"/>
              <a:pathLst>
                <a:path w="9530080" h="6350">
                  <a:moveTo>
                    <a:pt x="0" y="0"/>
                  </a:moveTo>
                  <a:lnTo>
                    <a:pt x="0" y="6095"/>
                  </a:lnTo>
                  <a:lnTo>
                    <a:pt x="9529572" y="6095"/>
                  </a:lnTo>
                  <a:lnTo>
                    <a:pt x="95295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A6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77595" y="1478280"/>
              <a:ext cx="9530080" cy="9525"/>
            </a:xfrm>
            <a:custGeom>
              <a:avLst/>
              <a:gdLst/>
              <a:ahLst/>
              <a:cxnLst/>
              <a:rect l="l" t="t" r="r" b="b"/>
              <a:pathLst>
                <a:path w="9530080" h="9525">
                  <a:moveTo>
                    <a:pt x="0" y="0"/>
                  </a:moveTo>
                  <a:lnTo>
                    <a:pt x="0" y="9144"/>
                  </a:lnTo>
                  <a:lnTo>
                    <a:pt x="9529572" y="9144"/>
                  </a:lnTo>
                  <a:lnTo>
                    <a:pt x="95295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A5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77595" y="1487424"/>
              <a:ext cx="9530080" cy="12700"/>
            </a:xfrm>
            <a:custGeom>
              <a:avLst/>
              <a:gdLst/>
              <a:ahLst/>
              <a:cxnLst/>
              <a:rect l="l" t="t" r="r" b="b"/>
              <a:pathLst>
                <a:path w="9530080" h="12700">
                  <a:moveTo>
                    <a:pt x="0" y="0"/>
                  </a:moveTo>
                  <a:lnTo>
                    <a:pt x="0" y="12191"/>
                  </a:lnTo>
                  <a:lnTo>
                    <a:pt x="9529572" y="12191"/>
                  </a:lnTo>
                  <a:lnTo>
                    <a:pt x="95295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A5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77595" y="1499616"/>
              <a:ext cx="9530080" cy="3175"/>
            </a:xfrm>
            <a:custGeom>
              <a:avLst/>
              <a:gdLst/>
              <a:ahLst/>
              <a:cxnLst/>
              <a:rect l="l" t="t" r="r" b="b"/>
              <a:pathLst>
                <a:path w="9530080" h="3175">
                  <a:moveTo>
                    <a:pt x="0" y="0"/>
                  </a:moveTo>
                  <a:lnTo>
                    <a:pt x="0" y="3047"/>
                  </a:lnTo>
                  <a:lnTo>
                    <a:pt x="9529572" y="3047"/>
                  </a:lnTo>
                  <a:lnTo>
                    <a:pt x="95295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A5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77595" y="1502664"/>
              <a:ext cx="9530080" cy="6350"/>
            </a:xfrm>
            <a:custGeom>
              <a:avLst/>
              <a:gdLst/>
              <a:ahLst/>
              <a:cxnLst/>
              <a:rect l="l" t="t" r="r" b="b"/>
              <a:pathLst>
                <a:path w="9530080" h="6350">
                  <a:moveTo>
                    <a:pt x="0" y="0"/>
                  </a:moveTo>
                  <a:lnTo>
                    <a:pt x="0" y="6095"/>
                  </a:lnTo>
                  <a:lnTo>
                    <a:pt x="9529572" y="6095"/>
                  </a:lnTo>
                  <a:lnTo>
                    <a:pt x="95295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A4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77595" y="1508760"/>
              <a:ext cx="9530080" cy="7620"/>
            </a:xfrm>
            <a:custGeom>
              <a:avLst/>
              <a:gdLst/>
              <a:ahLst/>
              <a:cxnLst/>
              <a:rect l="l" t="t" r="r" b="b"/>
              <a:pathLst>
                <a:path w="9530080" h="7619">
                  <a:moveTo>
                    <a:pt x="0" y="0"/>
                  </a:moveTo>
                  <a:lnTo>
                    <a:pt x="0" y="7620"/>
                  </a:lnTo>
                  <a:lnTo>
                    <a:pt x="9529572" y="7620"/>
                  </a:lnTo>
                  <a:lnTo>
                    <a:pt x="95295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A4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77595" y="1516380"/>
              <a:ext cx="9530080" cy="3175"/>
            </a:xfrm>
            <a:custGeom>
              <a:avLst/>
              <a:gdLst/>
              <a:ahLst/>
              <a:cxnLst/>
              <a:rect l="l" t="t" r="r" b="b"/>
              <a:pathLst>
                <a:path w="9530080" h="3175">
                  <a:moveTo>
                    <a:pt x="0" y="3047"/>
                  </a:moveTo>
                  <a:lnTo>
                    <a:pt x="9529572" y="3047"/>
                  </a:lnTo>
                  <a:lnTo>
                    <a:pt x="9529572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8FA3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77595" y="1519428"/>
              <a:ext cx="9530080" cy="12700"/>
            </a:xfrm>
            <a:custGeom>
              <a:avLst/>
              <a:gdLst/>
              <a:ahLst/>
              <a:cxnLst/>
              <a:rect l="l" t="t" r="r" b="b"/>
              <a:pathLst>
                <a:path w="9530080" h="12700">
                  <a:moveTo>
                    <a:pt x="0" y="0"/>
                  </a:moveTo>
                  <a:lnTo>
                    <a:pt x="0" y="12191"/>
                  </a:lnTo>
                  <a:lnTo>
                    <a:pt x="9529572" y="12191"/>
                  </a:lnTo>
                  <a:lnTo>
                    <a:pt x="95295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A3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77595" y="1531620"/>
              <a:ext cx="9530080" cy="15240"/>
            </a:xfrm>
            <a:custGeom>
              <a:avLst/>
              <a:gdLst/>
              <a:ahLst/>
              <a:cxnLst/>
              <a:rect l="l" t="t" r="r" b="b"/>
              <a:pathLst>
                <a:path w="9530080" h="15240">
                  <a:moveTo>
                    <a:pt x="0" y="0"/>
                  </a:moveTo>
                  <a:lnTo>
                    <a:pt x="0" y="15239"/>
                  </a:lnTo>
                  <a:lnTo>
                    <a:pt x="9529572" y="15239"/>
                  </a:lnTo>
                  <a:lnTo>
                    <a:pt x="95295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DA2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77595" y="1546860"/>
              <a:ext cx="9530080" cy="12700"/>
            </a:xfrm>
            <a:custGeom>
              <a:avLst/>
              <a:gdLst/>
              <a:ahLst/>
              <a:cxnLst/>
              <a:rect l="l" t="t" r="r" b="b"/>
              <a:pathLst>
                <a:path w="9530080" h="12700">
                  <a:moveTo>
                    <a:pt x="0" y="0"/>
                  </a:moveTo>
                  <a:lnTo>
                    <a:pt x="0" y="12191"/>
                  </a:lnTo>
                  <a:lnTo>
                    <a:pt x="9529572" y="12191"/>
                  </a:lnTo>
                  <a:lnTo>
                    <a:pt x="95295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A1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77595" y="1559052"/>
              <a:ext cx="9530080" cy="9525"/>
            </a:xfrm>
            <a:custGeom>
              <a:avLst/>
              <a:gdLst/>
              <a:ahLst/>
              <a:cxnLst/>
              <a:rect l="l" t="t" r="r" b="b"/>
              <a:pathLst>
                <a:path w="9530080" h="9525">
                  <a:moveTo>
                    <a:pt x="0" y="0"/>
                  </a:moveTo>
                  <a:lnTo>
                    <a:pt x="0" y="9144"/>
                  </a:lnTo>
                  <a:lnTo>
                    <a:pt x="9529572" y="9144"/>
                  </a:lnTo>
                  <a:lnTo>
                    <a:pt x="95295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BA1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77595" y="1568196"/>
              <a:ext cx="9530080" cy="7620"/>
            </a:xfrm>
            <a:custGeom>
              <a:avLst/>
              <a:gdLst/>
              <a:ahLst/>
              <a:cxnLst/>
              <a:rect l="l" t="t" r="r" b="b"/>
              <a:pathLst>
                <a:path w="9530080" h="7619">
                  <a:moveTo>
                    <a:pt x="0" y="0"/>
                  </a:moveTo>
                  <a:lnTo>
                    <a:pt x="0" y="7620"/>
                  </a:lnTo>
                  <a:lnTo>
                    <a:pt x="9529572" y="7620"/>
                  </a:lnTo>
                  <a:lnTo>
                    <a:pt x="95295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A0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77595" y="1575816"/>
              <a:ext cx="9530080" cy="15240"/>
            </a:xfrm>
            <a:custGeom>
              <a:avLst/>
              <a:gdLst/>
              <a:ahLst/>
              <a:cxnLst/>
              <a:rect l="l" t="t" r="r" b="b"/>
              <a:pathLst>
                <a:path w="9530080" h="15240">
                  <a:moveTo>
                    <a:pt x="0" y="0"/>
                  </a:moveTo>
                  <a:lnTo>
                    <a:pt x="0" y="15239"/>
                  </a:lnTo>
                  <a:lnTo>
                    <a:pt x="9529572" y="15239"/>
                  </a:lnTo>
                  <a:lnTo>
                    <a:pt x="95295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A0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77595" y="1591056"/>
              <a:ext cx="9530080" cy="12700"/>
            </a:xfrm>
            <a:custGeom>
              <a:avLst/>
              <a:gdLst/>
              <a:ahLst/>
              <a:cxnLst/>
              <a:rect l="l" t="t" r="r" b="b"/>
              <a:pathLst>
                <a:path w="9530080" h="12700">
                  <a:moveTo>
                    <a:pt x="0" y="12192"/>
                  </a:moveTo>
                  <a:lnTo>
                    <a:pt x="9529572" y="12192"/>
                  </a:lnTo>
                  <a:lnTo>
                    <a:pt x="952957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889F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77595" y="1603248"/>
              <a:ext cx="9530080" cy="9525"/>
            </a:xfrm>
            <a:custGeom>
              <a:avLst/>
              <a:gdLst/>
              <a:ahLst/>
              <a:cxnLst/>
              <a:rect l="l" t="t" r="r" b="b"/>
              <a:pathLst>
                <a:path w="9530080" h="9525">
                  <a:moveTo>
                    <a:pt x="9529572" y="0"/>
                  </a:moveTo>
                  <a:lnTo>
                    <a:pt x="0" y="0"/>
                  </a:lnTo>
                  <a:lnTo>
                    <a:pt x="0" y="9143"/>
                  </a:lnTo>
                  <a:lnTo>
                    <a:pt x="9529572" y="9143"/>
                  </a:lnTo>
                  <a:lnTo>
                    <a:pt x="9529572" y="0"/>
                  </a:lnTo>
                  <a:close/>
                </a:path>
              </a:pathLst>
            </a:custGeom>
            <a:solidFill>
              <a:srgbClr val="879E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79119" y="1141476"/>
              <a:ext cx="9526905" cy="471170"/>
            </a:xfrm>
            <a:custGeom>
              <a:avLst/>
              <a:gdLst/>
              <a:ahLst/>
              <a:cxnLst/>
              <a:rect l="l" t="t" r="r" b="b"/>
              <a:pathLst>
                <a:path w="9526905" h="471169">
                  <a:moveTo>
                    <a:pt x="0" y="0"/>
                  </a:moveTo>
                  <a:lnTo>
                    <a:pt x="9526524" y="0"/>
                  </a:lnTo>
                  <a:lnTo>
                    <a:pt x="9526524" y="470916"/>
                  </a:lnTo>
                  <a:lnTo>
                    <a:pt x="0" y="470916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4275" y="1237488"/>
              <a:ext cx="1828800" cy="303275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2566416" y="1225295"/>
              <a:ext cx="29209" cy="251460"/>
            </a:xfrm>
            <a:custGeom>
              <a:avLst/>
              <a:gdLst/>
              <a:ahLst/>
              <a:cxnLst/>
              <a:rect l="l" t="t" r="r" b="b"/>
              <a:pathLst>
                <a:path w="29210" h="251459">
                  <a:moveTo>
                    <a:pt x="28956" y="3048"/>
                  </a:moveTo>
                  <a:lnTo>
                    <a:pt x="27432" y="3048"/>
                  </a:lnTo>
                  <a:lnTo>
                    <a:pt x="25908" y="1524"/>
                  </a:lnTo>
                  <a:lnTo>
                    <a:pt x="21336" y="1524"/>
                  </a:lnTo>
                  <a:lnTo>
                    <a:pt x="19812" y="0"/>
                  </a:lnTo>
                  <a:lnTo>
                    <a:pt x="9144" y="0"/>
                  </a:lnTo>
                  <a:lnTo>
                    <a:pt x="7620" y="1524"/>
                  </a:lnTo>
                  <a:lnTo>
                    <a:pt x="3048" y="1524"/>
                  </a:lnTo>
                  <a:lnTo>
                    <a:pt x="1524" y="3048"/>
                  </a:lnTo>
                  <a:lnTo>
                    <a:pt x="0" y="3048"/>
                  </a:lnTo>
                  <a:lnTo>
                    <a:pt x="0" y="248412"/>
                  </a:lnTo>
                  <a:lnTo>
                    <a:pt x="1524" y="248412"/>
                  </a:lnTo>
                  <a:lnTo>
                    <a:pt x="1524" y="249936"/>
                  </a:lnTo>
                  <a:lnTo>
                    <a:pt x="4572" y="249936"/>
                  </a:lnTo>
                  <a:lnTo>
                    <a:pt x="6096" y="251460"/>
                  </a:lnTo>
                  <a:lnTo>
                    <a:pt x="24384" y="251460"/>
                  </a:lnTo>
                  <a:lnTo>
                    <a:pt x="25908" y="249936"/>
                  </a:lnTo>
                  <a:lnTo>
                    <a:pt x="27432" y="249936"/>
                  </a:lnTo>
                  <a:lnTo>
                    <a:pt x="27432" y="248412"/>
                  </a:lnTo>
                  <a:lnTo>
                    <a:pt x="28956" y="248412"/>
                  </a:lnTo>
                  <a:lnTo>
                    <a:pt x="28956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35579" y="1237488"/>
              <a:ext cx="2115311" cy="242315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72812" y="1301496"/>
              <a:ext cx="161543" cy="178307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55691" y="1223772"/>
              <a:ext cx="109728" cy="252983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78195" y="1225296"/>
              <a:ext cx="1348739" cy="315467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42759" y="1223772"/>
              <a:ext cx="1719072" cy="256031"/>
            </a:xfrm>
            <a:prstGeom prst="rect">
              <a:avLst/>
            </a:prstGeom>
          </p:spPr>
        </p:pic>
      </p:grpSp>
      <p:grpSp>
        <p:nvGrpSpPr>
          <p:cNvPr id="61" name="object 61"/>
          <p:cNvGrpSpPr/>
          <p:nvPr/>
        </p:nvGrpSpPr>
        <p:grpSpPr>
          <a:xfrm>
            <a:off x="574548" y="1778508"/>
            <a:ext cx="10474452" cy="8279892"/>
            <a:chOff x="574548" y="1778508"/>
            <a:chExt cx="9535795" cy="4643755"/>
          </a:xfrm>
        </p:grpSpPr>
        <p:sp>
          <p:nvSpPr>
            <p:cNvPr id="62" name="object 62"/>
            <p:cNvSpPr/>
            <p:nvPr/>
          </p:nvSpPr>
          <p:spPr>
            <a:xfrm>
              <a:off x="579120" y="1783080"/>
              <a:ext cx="9526905" cy="4634865"/>
            </a:xfrm>
            <a:custGeom>
              <a:avLst/>
              <a:gdLst/>
              <a:ahLst/>
              <a:cxnLst/>
              <a:rect l="l" t="t" r="r" b="b"/>
              <a:pathLst>
                <a:path w="9526905" h="4634865">
                  <a:moveTo>
                    <a:pt x="0" y="0"/>
                  </a:moveTo>
                  <a:lnTo>
                    <a:pt x="9526524" y="0"/>
                  </a:lnTo>
                  <a:lnTo>
                    <a:pt x="9526524" y="4634484"/>
                  </a:lnTo>
                  <a:lnTo>
                    <a:pt x="0" y="4634484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690372" y="1901951"/>
              <a:ext cx="271780" cy="287020"/>
            </a:xfrm>
            <a:custGeom>
              <a:avLst/>
              <a:gdLst/>
              <a:ahLst/>
              <a:cxnLst/>
              <a:rect l="l" t="t" r="r" b="b"/>
              <a:pathLst>
                <a:path w="271780" h="287019">
                  <a:moveTo>
                    <a:pt x="164592" y="260604"/>
                  </a:moveTo>
                  <a:lnTo>
                    <a:pt x="161544" y="257556"/>
                  </a:lnTo>
                  <a:lnTo>
                    <a:pt x="161544" y="256032"/>
                  </a:lnTo>
                  <a:lnTo>
                    <a:pt x="160020" y="256032"/>
                  </a:lnTo>
                  <a:lnTo>
                    <a:pt x="160020" y="254508"/>
                  </a:lnTo>
                  <a:lnTo>
                    <a:pt x="106680" y="254508"/>
                  </a:lnTo>
                  <a:lnTo>
                    <a:pt x="106680" y="39624"/>
                  </a:lnTo>
                  <a:lnTo>
                    <a:pt x="106680" y="6096"/>
                  </a:lnTo>
                  <a:lnTo>
                    <a:pt x="105156" y="4572"/>
                  </a:lnTo>
                  <a:lnTo>
                    <a:pt x="105156" y="3048"/>
                  </a:lnTo>
                  <a:lnTo>
                    <a:pt x="103632" y="1524"/>
                  </a:lnTo>
                  <a:lnTo>
                    <a:pt x="99060" y="1524"/>
                  </a:lnTo>
                  <a:lnTo>
                    <a:pt x="97536" y="0"/>
                  </a:lnTo>
                  <a:lnTo>
                    <a:pt x="79248" y="0"/>
                  </a:lnTo>
                  <a:lnTo>
                    <a:pt x="77724" y="1524"/>
                  </a:lnTo>
                  <a:lnTo>
                    <a:pt x="73152" y="1524"/>
                  </a:lnTo>
                  <a:lnTo>
                    <a:pt x="73152" y="3048"/>
                  </a:lnTo>
                  <a:lnTo>
                    <a:pt x="71628" y="3048"/>
                  </a:lnTo>
                  <a:lnTo>
                    <a:pt x="6096" y="44196"/>
                  </a:lnTo>
                  <a:lnTo>
                    <a:pt x="6096" y="45720"/>
                  </a:lnTo>
                  <a:lnTo>
                    <a:pt x="4572" y="45720"/>
                  </a:lnTo>
                  <a:lnTo>
                    <a:pt x="3048" y="47244"/>
                  </a:lnTo>
                  <a:lnTo>
                    <a:pt x="3048" y="48768"/>
                  </a:lnTo>
                  <a:lnTo>
                    <a:pt x="1524" y="48768"/>
                  </a:lnTo>
                  <a:lnTo>
                    <a:pt x="1524" y="54864"/>
                  </a:lnTo>
                  <a:lnTo>
                    <a:pt x="0" y="56388"/>
                  </a:lnTo>
                  <a:lnTo>
                    <a:pt x="0" y="67056"/>
                  </a:lnTo>
                  <a:lnTo>
                    <a:pt x="1524" y="68580"/>
                  </a:lnTo>
                  <a:lnTo>
                    <a:pt x="1524" y="73152"/>
                  </a:lnTo>
                  <a:lnTo>
                    <a:pt x="3048" y="73152"/>
                  </a:lnTo>
                  <a:lnTo>
                    <a:pt x="4572" y="74676"/>
                  </a:lnTo>
                  <a:lnTo>
                    <a:pt x="9144" y="74676"/>
                  </a:lnTo>
                  <a:lnTo>
                    <a:pt x="10668" y="73152"/>
                  </a:lnTo>
                  <a:lnTo>
                    <a:pt x="13716" y="71628"/>
                  </a:lnTo>
                  <a:lnTo>
                    <a:pt x="68580" y="39624"/>
                  </a:lnTo>
                  <a:lnTo>
                    <a:pt x="68580" y="254508"/>
                  </a:lnTo>
                  <a:lnTo>
                    <a:pt x="7620" y="254508"/>
                  </a:lnTo>
                  <a:lnTo>
                    <a:pt x="6096" y="256032"/>
                  </a:lnTo>
                  <a:lnTo>
                    <a:pt x="4572" y="256032"/>
                  </a:lnTo>
                  <a:lnTo>
                    <a:pt x="4572" y="259080"/>
                  </a:lnTo>
                  <a:lnTo>
                    <a:pt x="3048" y="259080"/>
                  </a:lnTo>
                  <a:lnTo>
                    <a:pt x="3048" y="260604"/>
                  </a:lnTo>
                  <a:lnTo>
                    <a:pt x="1524" y="263652"/>
                  </a:lnTo>
                  <a:lnTo>
                    <a:pt x="1524" y="277368"/>
                  </a:lnTo>
                  <a:lnTo>
                    <a:pt x="3048" y="278892"/>
                  </a:lnTo>
                  <a:lnTo>
                    <a:pt x="3048" y="280416"/>
                  </a:lnTo>
                  <a:lnTo>
                    <a:pt x="4572" y="281940"/>
                  </a:lnTo>
                  <a:lnTo>
                    <a:pt x="4572" y="283464"/>
                  </a:lnTo>
                  <a:lnTo>
                    <a:pt x="6096" y="283464"/>
                  </a:lnTo>
                  <a:lnTo>
                    <a:pt x="7620" y="284988"/>
                  </a:lnTo>
                  <a:lnTo>
                    <a:pt x="158496" y="284988"/>
                  </a:lnTo>
                  <a:lnTo>
                    <a:pt x="160020" y="283464"/>
                  </a:lnTo>
                  <a:lnTo>
                    <a:pt x="161544" y="283464"/>
                  </a:lnTo>
                  <a:lnTo>
                    <a:pt x="161544" y="281940"/>
                  </a:lnTo>
                  <a:lnTo>
                    <a:pt x="163068" y="281940"/>
                  </a:lnTo>
                  <a:lnTo>
                    <a:pt x="163068" y="280416"/>
                  </a:lnTo>
                  <a:lnTo>
                    <a:pt x="164592" y="278892"/>
                  </a:lnTo>
                  <a:lnTo>
                    <a:pt x="164592" y="260604"/>
                  </a:lnTo>
                  <a:close/>
                </a:path>
                <a:path w="271780" h="287019">
                  <a:moveTo>
                    <a:pt x="271272" y="251460"/>
                  </a:moveTo>
                  <a:lnTo>
                    <a:pt x="268224" y="243840"/>
                  </a:lnTo>
                  <a:lnTo>
                    <a:pt x="262128" y="237744"/>
                  </a:lnTo>
                  <a:lnTo>
                    <a:pt x="256032" y="236220"/>
                  </a:lnTo>
                  <a:lnTo>
                    <a:pt x="237744" y="236220"/>
                  </a:lnTo>
                  <a:lnTo>
                    <a:pt x="231648" y="237744"/>
                  </a:lnTo>
                  <a:lnTo>
                    <a:pt x="225552" y="243840"/>
                  </a:lnTo>
                  <a:lnTo>
                    <a:pt x="224028" y="251460"/>
                  </a:lnTo>
                  <a:lnTo>
                    <a:pt x="224028" y="271272"/>
                  </a:lnTo>
                  <a:lnTo>
                    <a:pt x="225552" y="278892"/>
                  </a:lnTo>
                  <a:lnTo>
                    <a:pt x="231648" y="284988"/>
                  </a:lnTo>
                  <a:lnTo>
                    <a:pt x="237744" y="286512"/>
                  </a:lnTo>
                  <a:lnTo>
                    <a:pt x="256032" y="286512"/>
                  </a:lnTo>
                  <a:lnTo>
                    <a:pt x="262128" y="284988"/>
                  </a:lnTo>
                  <a:lnTo>
                    <a:pt x="268224" y="278892"/>
                  </a:lnTo>
                  <a:lnTo>
                    <a:pt x="271272" y="271272"/>
                  </a:lnTo>
                  <a:lnTo>
                    <a:pt x="271272" y="260604"/>
                  </a:lnTo>
                  <a:lnTo>
                    <a:pt x="271272" y="2514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79576" y="1897380"/>
              <a:ext cx="2589276" cy="294132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71658" y="1975104"/>
              <a:ext cx="196481" cy="216408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4195572" y="1880615"/>
              <a:ext cx="506095" cy="309880"/>
            </a:xfrm>
            <a:custGeom>
              <a:avLst/>
              <a:gdLst/>
              <a:ahLst/>
              <a:cxnLst/>
              <a:rect l="l" t="t" r="r" b="b"/>
              <a:pathLst>
                <a:path w="506095" h="309880">
                  <a:moveTo>
                    <a:pt x="134112" y="19812"/>
                  </a:moveTo>
                  <a:lnTo>
                    <a:pt x="132588" y="18288"/>
                  </a:lnTo>
                  <a:lnTo>
                    <a:pt x="132588" y="10668"/>
                  </a:lnTo>
                  <a:lnTo>
                    <a:pt x="129540" y="7620"/>
                  </a:lnTo>
                  <a:lnTo>
                    <a:pt x="126492" y="6096"/>
                  </a:lnTo>
                  <a:lnTo>
                    <a:pt x="124968" y="4572"/>
                  </a:lnTo>
                  <a:lnTo>
                    <a:pt x="121920" y="3048"/>
                  </a:lnTo>
                  <a:lnTo>
                    <a:pt x="118872" y="3048"/>
                  </a:lnTo>
                  <a:lnTo>
                    <a:pt x="112776" y="1524"/>
                  </a:lnTo>
                  <a:lnTo>
                    <a:pt x="108204" y="0"/>
                  </a:lnTo>
                  <a:lnTo>
                    <a:pt x="99060" y="0"/>
                  </a:lnTo>
                  <a:lnTo>
                    <a:pt x="56388" y="12192"/>
                  </a:lnTo>
                  <a:lnTo>
                    <a:pt x="39624" y="42672"/>
                  </a:lnTo>
                  <a:lnTo>
                    <a:pt x="37617" y="50723"/>
                  </a:lnTo>
                  <a:lnTo>
                    <a:pt x="36195" y="59055"/>
                  </a:lnTo>
                  <a:lnTo>
                    <a:pt x="35331" y="67970"/>
                  </a:lnTo>
                  <a:lnTo>
                    <a:pt x="35052" y="77724"/>
                  </a:lnTo>
                  <a:lnTo>
                    <a:pt x="35052" y="99060"/>
                  </a:lnTo>
                  <a:lnTo>
                    <a:pt x="3048" y="99060"/>
                  </a:lnTo>
                  <a:lnTo>
                    <a:pt x="3048" y="100584"/>
                  </a:lnTo>
                  <a:lnTo>
                    <a:pt x="1524" y="102108"/>
                  </a:lnTo>
                  <a:lnTo>
                    <a:pt x="1524" y="106680"/>
                  </a:lnTo>
                  <a:lnTo>
                    <a:pt x="0" y="108204"/>
                  </a:lnTo>
                  <a:lnTo>
                    <a:pt x="0" y="118872"/>
                  </a:lnTo>
                  <a:lnTo>
                    <a:pt x="1524" y="121920"/>
                  </a:lnTo>
                  <a:lnTo>
                    <a:pt x="1524" y="124968"/>
                  </a:lnTo>
                  <a:lnTo>
                    <a:pt x="4572" y="128016"/>
                  </a:lnTo>
                  <a:lnTo>
                    <a:pt x="35052" y="128016"/>
                  </a:lnTo>
                  <a:lnTo>
                    <a:pt x="35052" y="303276"/>
                  </a:lnTo>
                  <a:lnTo>
                    <a:pt x="36576" y="303276"/>
                  </a:lnTo>
                  <a:lnTo>
                    <a:pt x="36576" y="304800"/>
                  </a:lnTo>
                  <a:lnTo>
                    <a:pt x="38100" y="304800"/>
                  </a:lnTo>
                  <a:lnTo>
                    <a:pt x="39624" y="306324"/>
                  </a:lnTo>
                  <a:lnTo>
                    <a:pt x="44196" y="306324"/>
                  </a:lnTo>
                  <a:lnTo>
                    <a:pt x="47244" y="307848"/>
                  </a:lnTo>
                  <a:lnTo>
                    <a:pt x="59436" y="307848"/>
                  </a:lnTo>
                  <a:lnTo>
                    <a:pt x="62484" y="306324"/>
                  </a:lnTo>
                  <a:lnTo>
                    <a:pt x="67056" y="306324"/>
                  </a:lnTo>
                  <a:lnTo>
                    <a:pt x="68580" y="304800"/>
                  </a:lnTo>
                  <a:lnTo>
                    <a:pt x="70104" y="304800"/>
                  </a:lnTo>
                  <a:lnTo>
                    <a:pt x="70104" y="303276"/>
                  </a:lnTo>
                  <a:lnTo>
                    <a:pt x="71628" y="303276"/>
                  </a:lnTo>
                  <a:lnTo>
                    <a:pt x="71628" y="128016"/>
                  </a:lnTo>
                  <a:lnTo>
                    <a:pt x="117348" y="128016"/>
                  </a:lnTo>
                  <a:lnTo>
                    <a:pt x="120396" y="124968"/>
                  </a:lnTo>
                  <a:lnTo>
                    <a:pt x="121920" y="121920"/>
                  </a:lnTo>
                  <a:lnTo>
                    <a:pt x="121920" y="105156"/>
                  </a:lnTo>
                  <a:lnTo>
                    <a:pt x="120396" y="103632"/>
                  </a:lnTo>
                  <a:lnTo>
                    <a:pt x="120396" y="100584"/>
                  </a:lnTo>
                  <a:lnTo>
                    <a:pt x="118872" y="99060"/>
                  </a:lnTo>
                  <a:lnTo>
                    <a:pt x="71628" y="99060"/>
                  </a:lnTo>
                  <a:lnTo>
                    <a:pt x="71628" y="60960"/>
                  </a:lnTo>
                  <a:lnTo>
                    <a:pt x="73152" y="54864"/>
                  </a:lnTo>
                  <a:lnTo>
                    <a:pt x="74676" y="50292"/>
                  </a:lnTo>
                  <a:lnTo>
                    <a:pt x="76200" y="44196"/>
                  </a:lnTo>
                  <a:lnTo>
                    <a:pt x="77724" y="41148"/>
                  </a:lnTo>
                  <a:lnTo>
                    <a:pt x="83820" y="35052"/>
                  </a:lnTo>
                  <a:lnTo>
                    <a:pt x="86868" y="33528"/>
                  </a:lnTo>
                  <a:lnTo>
                    <a:pt x="91440" y="30480"/>
                  </a:lnTo>
                  <a:lnTo>
                    <a:pt x="111252" y="30480"/>
                  </a:lnTo>
                  <a:lnTo>
                    <a:pt x="114300" y="32004"/>
                  </a:lnTo>
                  <a:lnTo>
                    <a:pt x="117348" y="32004"/>
                  </a:lnTo>
                  <a:lnTo>
                    <a:pt x="118872" y="33528"/>
                  </a:lnTo>
                  <a:lnTo>
                    <a:pt x="121920" y="33528"/>
                  </a:lnTo>
                  <a:lnTo>
                    <a:pt x="123444" y="35052"/>
                  </a:lnTo>
                  <a:lnTo>
                    <a:pt x="124968" y="35052"/>
                  </a:lnTo>
                  <a:lnTo>
                    <a:pt x="126492" y="36576"/>
                  </a:lnTo>
                  <a:lnTo>
                    <a:pt x="131064" y="36576"/>
                  </a:lnTo>
                  <a:lnTo>
                    <a:pt x="131064" y="35052"/>
                  </a:lnTo>
                  <a:lnTo>
                    <a:pt x="132588" y="33528"/>
                  </a:lnTo>
                  <a:lnTo>
                    <a:pt x="132588" y="30480"/>
                  </a:lnTo>
                  <a:lnTo>
                    <a:pt x="132588" y="27432"/>
                  </a:lnTo>
                  <a:lnTo>
                    <a:pt x="134112" y="25908"/>
                  </a:lnTo>
                  <a:lnTo>
                    <a:pt x="134112" y="19812"/>
                  </a:lnTo>
                  <a:close/>
                </a:path>
                <a:path w="506095" h="309880">
                  <a:moveTo>
                    <a:pt x="505968" y="57912"/>
                  </a:moveTo>
                  <a:lnTo>
                    <a:pt x="504444" y="56388"/>
                  </a:lnTo>
                  <a:lnTo>
                    <a:pt x="504444" y="53340"/>
                  </a:lnTo>
                  <a:lnTo>
                    <a:pt x="504444" y="50292"/>
                  </a:lnTo>
                  <a:lnTo>
                    <a:pt x="501396" y="47244"/>
                  </a:lnTo>
                  <a:lnTo>
                    <a:pt x="501396" y="45720"/>
                  </a:lnTo>
                  <a:lnTo>
                    <a:pt x="498348" y="44196"/>
                  </a:lnTo>
                  <a:lnTo>
                    <a:pt x="496824" y="41148"/>
                  </a:lnTo>
                  <a:lnTo>
                    <a:pt x="487680" y="36576"/>
                  </a:lnTo>
                  <a:lnTo>
                    <a:pt x="483108" y="33528"/>
                  </a:lnTo>
                  <a:lnTo>
                    <a:pt x="470916" y="27432"/>
                  </a:lnTo>
                  <a:lnTo>
                    <a:pt x="464820" y="25908"/>
                  </a:lnTo>
                  <a:lnTo>
                    <a:pt x="434340" y="19812"/>
                  </a:lnTo>
                  <a:lnTo>
                    <a:pt x="425196" y="19812"/>
                  </a:lnTo>
                  <a:lnTo>
                    <a:pt x="386613" y="25603"/>
                  </a:lnTo>
                  <a:lnTo>
                    <a:pt x="344462" y="50634"/>
                  </a:lnTo>
                  <a:lnTo>
                    <a:pt x="315772" y="92011"/>
                  </a:lnTo>
                  <a:lnTo>
                    <a:pt x="304038" y="134874"/>
                  </a:lnTo>
                  <a:lnTo>
                    <a:pt x="301752" y="169164"/>
                  </a:lnTo>
                  <a:lnTo>
                    <a:pt x="302298" y="185737"/>
                  </a:lnTo>
                  <a:lnTo>
                    <a:pt x="309372" y="228600"/>
                  </a:lnTo>
                  <a:lnTo>
                    <a:pt x="326301" y="263969"/>
                  </a:lnTo>
                  <a:lnTo>
                    <a:pt x="360972" y="295084"/>
                  </a:lnTo>
                  <a:lnTo>
                    <a:pt x="407428" y="308800"/>
                  </a:lnTo>
                  <a:lnTo>
                    <a:pt x="420624" y="309372"/>
                  </a:lnTo>
                  <a:lnTo>
                    <a:pt x="428599" y="309333"/>
                  </a:lnTo>
                  <a:lnTo>
                    <a:pt x="436435" y="309003"/>
                  </a:lnTo>
                  <a:lnTo>
                    <a:pt x="443979" y="308089"/>
                  </a:lnTo>
                  <a:lnTo>
                    <a:pt x="451104" y="306324"/>
                  </a:lnTo>
                  <a:lnTo>
                    <a:pt x="460248" y="304800"/>
                  </a:lnTo>
                  <a:lnTo>
                    <a:pt x="467868" y="301752"/>
                  </a:lnTo>
                  <a:lnTo>
                    <a:pt x="473964" y="300228"/>
                  </a:lnTo>
                  <a:lnTo>
                    <a:pt x="481584" y="297180"/>
                  </a:lnTo>
                  <a:lnTo>
                    <a:pt x="487680" y="294132"/>
                  </a:lnTo>
                  <a:lnTo>
                    <a:pt x="496824" y="288036"/>
                  </a:lnTo>
                  <a:lnTo>
                    <a:pt x="504444" y="280416"/>
                  </a:lnTo>
                  <a:lnTo>
                    <a:pt x="504444" y="278892"/>
                  </a:lnTo>
                  <a:lnTo>
                    <a:pt x="505968" y="277368"/>
                  </a:lnTo>
                  <a:lnTo>
                    <a:pt x="505968" y="275844"/>
                  </a:lnTo>
                  <a:lnTo>
                    <a:pt x="505968" y="254508"/>
                  </a:lnTo>
                  <a:lnTo>
                    <a:pt x="504444" y="252984"/>
                  </a:lnTo>
                  <a:lnTo>
                    <a:pt x="504444" y="249936"/>
                  </a:lnTo>
                  <a:lnTo>
                    <a:pt x="498348" y="249936"/>
                  </a:lnTo>
                  <a:lnTo>
                    <a:pt x="492252" y="252984"/>
                  </a:lnTo>
                  <a:lnTo>
                    <a:pt x="483108" y="259080"/>
                  </a:lnTo>
                  <a:lnTo>
                    <a:pt x="477012" y="263652"/>
                  </a:lnTo>
                  <a:lnTo>
                    <a:pt x="464820" y="269748"/>
                  </a:lnTo>
                  <a:lnTo>
                    <a:pt x="426720" y="275844"/>
                  </a:lnTo>
                  <a:lnTo>
                    <a:pt x="416712" y="275539"/>
                  </a:lnTo>
                  <a:lnTo>
                    <a:pt x="376618" y="260794"/>
                  </a:lnTo>
                  <a:lnTo>
                    <a:pt x="350939" y="223342"/>
                  </a:lnTo>
                  <a:lnTo>
                    <a:pt x="341896" y="179285"/>
                  </a:lnTo>
                  <a:lnTo>
                    <a:pt x="341376" y="166116"/>
                  </a:lnTo>
                  <a:lnTo>
                    <a:pt x="341896" y="152958"/>
                  </a:lnTo>
                  <a:lnTo>
                    <a:pt x="351155" y="108013"/>
                  </a:lnTo>
                  <a:lnTo>
                    <a:pt x="376809" y="69913"/>
                  </a:lnTo>
                  <a:lnTo>
                    <a:pt x="416090" y="53682"/>
                  </a:lnTo>
                  <a:lnTo>
                    <a:pt x="425196" y="53340"/>
                  </a:lnTo>
                  <a:lnTo>
                    <a:pt x="433806" y="53606"/>
                  </a:lnTo>
                  <a:lnTo>
                    <a:pt x="470916" y="62484"/>
                  </a:lnTo>
                  <a:lnTo>
                    <a:pt x="475488" y="67056"/>
                  </a:lnTo>
                  <a:lnTo>
                    <a:pt x="481584" y="70104"/>
                  </a:lnTo>
                  <a:lnTo>
                    <a:pt x="490728" y="76200"/>
                  </a:lnTo>
                  <a:lnTo>
                    <a:pt x="493776" y="79248"/>
                  </a:lnTo>
                  <a:lnTo>
                    <a:pt x="496824" y="80772"/>
                  </a:lnTo>
                  <a:lnTo>
                    <a:pt x="499872" y="80772"/>
                  </a:lnTo>
                  <a:lnTo>
                    <a:pt x="502920" y="77724"/>
                  </a:lnTo>
                  <a:lnTo>
                    <a:pt x="502920" y="76200"/>
                  </a:lnTo>
                  <a:lnTo>
                    <a:pt x="504444" y="74676"/>
                  </a:lnTo>
                  <a:lnTo>
                    <a:pt x="504444" y="71628"/>
                  </a:lnTo>
                  <a:lnTo>
                    <a:pt x="505968" y="68580"/>
                  </a:lnTo>
                  <a:lnTo>
                    <a:pt x="505968" y="579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735192" y="1975104"/>
              <a:ext cx="196471" cy="216408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968239" y="1880616"/>
              <a:ext cx="1597152" cy="310896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751434" y="1975104"/>
              <a:ext cx="196481" cy="216408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6975348" y="1880616"/>
              <a:ext cx="134620" cy="307975"/>
            </a:xfrm>
            <a:custGeom>
              <a:avLst/>
              <a:gdLst/>
              <a:ahLst/>
              <a:cxnLst/>
              <a:rect l="l" t="t" r="r" b="b"/>
              <a:pathLst>
                <a:path w="134620" h="307975">
                  <a:moveTo>
                    <a:pt x="62483" y="306324"/>
                  </a:moveTo>
                  <a:lnTo>
                    <a:pt x="44196" y="306324"/>
                  </a:lnTo>
                  <a:lnTo>
                    <a:pt x="47244" y="307848"/>
                  </a:lnTo>
                  <a:lnTo>
                    <a:pt x="59435" y="307848"/>
                  </a:lnTo>
                  <a:lnTo>
                    <a:pt x="62483" y="306324"/>
                  </a:lnTo>
                  <a:close/>
                </a:path>
                <a:path w="134620" h="307975">
                  <a:moveTo>
                    <a:pt x="68579" y="304800"/>
                  </a:moveTo>
                  <a:lnTo>
                    <a:pt x="38100" y="304800"/>
                  </a:lnTo>
                  <a:lnTo>
                    <a:pt x="39624" y="306324"/>
                  </a:lnTo>
                  <a:lnTo>
                    <a:pt x="67055" y="306324"/>
                  </a:lnTo>
                  <a:lnTo>
                    <a:pt x="68579" y="304800"/>
                  </a:lnTo>
                  <a:close/>
                </a:path>
                <a:path w="134620" h="307975">
                  <a:moveTo>
                    <a:pt x="70103" y="303275"/>
                  </a:moveTo>
                  <a:lnTo>
                    <a:pt x="36575" y="303275"/>
                  </a:lnTo>
                  <a:lnTo>
                    <a:pt x="36575" y="304800"/>
                  </a:lnTo>
                  <a:lnTo>
                    <a:pt x="70103" y="304800"/>
                  </a:lnTo>
                  <a:lnTo>
                    <a:pt x="70103" y="303275"/>
                  </a:lnTo>
                  <a:close/>
                </a:path>
                <a:path w="134620" h="307975">
                  <a:moveTo>
                    <a:pt x="71627" y="128015"/>
                  </a:moveTo>
                  <a:lnTo>
                    <a:pt x="35051" y="128015"/>
                  </a:lnTo>
                  <a:lnTo>
                    <a:pt x="35051" y="303275"/>
                  </a:lnTo>
                  <a:lnTo>
                    <a:pt x="71627" y="303275"/>
                  </a:lnTo>
                  <a:lnTo>
                    <a:pt x="71627" y="128015"/>
                  </a:lnTo>
                  <a:close/>
                </a:path>
                <a:path w="134620" h="307975">
                  <a:moveTo>
                    <a:pt x="118872" y="99060"/>
                  </a:moveTo>
                  <a:lnTo>
                    <a:pt x="3048" y="99060"/>
                  </a:lnTo>
                  <a:lnTo>
                    <a:pt x="3048" y="100584"/>
                  </a:lnTo>
                  <a:lnTo>
                    <a:pt x="1524" y="102108"/>
                  </a:lnTo>
                  <a:lnTo>
                    <a:pt x="1524" y="106680"/>
                  </a:lnTo>
                  <a:lnTo>
                    <a:pt x="0" y="108203"/>
                  </a:lnTo>
                  <a:lnTo>
                    <a:pt x="0" y="118872"/>
                  </a:lnTo>
                  <a:lnTo>
                    <a:pt x="1524" y="121920"/>
                  </a:lnTo>
                  <a:lnTo>
                    <a:pt x="1524" y="124968"/>
                  </a:lnTo>
                  <a:lnTo>
                    <a:pt x="4572" y="128015"/>
                  </a:lnTo>
                  <a:lnTo>
                    <a:pt x="117348" y="128015"/>
                  </a:lnTo>
                  <a:lnTo>
                    <a:pt x="120396" y="124968"/>
                  </a:lnTo>
                  <a:lnTo>
                    <a:pt x="121920" y="121920"/>
                  </a:lnTo>
                  <a:lnTo>
                    <a:pt x="121920" y="105156"/>
                  </a:lnTo>
                  <a:lnTo>
                    <a:pt x="120396" y="103632"/>
                  </a:lnTo>
                  <a:lnTo>
                    <a:pt x="120396" y="100584"/>
                  </a:lnTo>
                  <a:lnTo>
                    <a:pt x="118872" y="99060"/>
                  </a:lnTo>
                  <a:close/>
                </a:path>
                <a:path w="134620" h="307975">
                  <a:moveTo>
                    <a:pt x="108203" y="0"/>
                  </a:moveTo>
                  <a:lnTo>
                    <a:pt x="99059" y="0"/>
                  </a:lnTo>
                  <a:lnTo>
                    <a:pt x="91106" y="285"/>
                  </a:lnTo>
                  <a:lnTo>
                    <a:pt x="50292" y="18287"/>
                  </a:lnTo>
                  <a:lnTo>
                    <a:pt x="39624" y="42672"/>
                  </a:lnTo>
                  <a:lnTo>
                    <a:pt x="37623" y="50720"/>
                  </a:lnTo>
                  <a:lnTo>
                    <a:pt x="36195" y="59054"/>
                  </a:lnTo>
                  <a:lnTo>
                    <a:pt x="35337" y="67960"/>
                  </a:lnTo>
                  <a:lnTo>
                    <a:pt x="35051" y="77724"/>
                  </a:lnTo>
                  <a:lnTo>
                    <a:pt x="35051" y="99060"/>
                  </a:lnTo>
                  <a:lnTo>
                    <a:pt x="71627" y="99060"/>
                  </a:lnTo>
                  <a:lnTo>
                    <a:pt x="71627" y="60960"/>
                  </a:lnTo>
                  <a:lnTo>
                    <a:pt x="73151" y="54863"/>
                  </a:lnTo>
                  <a:lnTo>
                    <a:pt x="74675" y="50292"/>
                  </a:lnTo>
                  <a:lnTo>
                    <a:pt x="76200" y="44196"/>
                  </a:lnTo>
                  <a:lnTo>
                    <a:pt x="77724" y="41148"/>
                  </a:lnTo>
                  <a:lnTo>
                    <a:pt x="83820" y="35051"/>
                  </a:lnTo>
                  <a:lnTo>
                    <a:pt x="86868" y="33527"/>
                  </a:lnTo>
                  <a:lnTo>
                    <a:pt x="91440" y="30480"/>
                  </a:lnTo>
                  <a:lnTo>
                    <a:pt x="132587" y="30480"/>
                  </a:lnTo>
                  <a:lnTo>
                    <a:pt x="132587" y="27432"/>
                  </a:lnTo>
                  <a:lnTo>
                    <a:pt x="134111" y="25908"/>
                  </a:lnTo>
                  <a:lnTo>
                    <a:pt x="134111" y="19812"/>
                  </a:lnTo>
                  <a:lnTo>
                    <a:pt x="132587" y="18287"/>
                  </a:lnTo>
                  <a:lnTo>
                    <a:pt x="132587" y="10668"/>
                  </a:lnTo>
                  <a:lnTo>
                    <a:pt x="129540" y="7620"/>
                  </a:lnTo>
                  <a:lnTo>
                    <a:pt x="126492" y="6096"/>
                  </a:lnTo>
                  <a:lnTo>
                    <a:pt x="124968" y="4572"/>
                  </a:lnTo>
                  <a:lnTo>
                    <a:pt x="121920" y="3048"/>
                  </a:lnTo>
                  <a:lnTo>
                    <a:pt x="118872" y="3048"/>
                  </a:lnTo>
                  <a:lnTo>
                    <a:pt x="112775" y="1524"/>
                  </a:lnTo>
                  <a:lnTo>
                    <a:pt x="108203" y="0"/>
                  </a:lnTo>
                  <a:close/>
                </a:path>
                <a:path w="134620" h="307975">
                  <a:moveTo>
                    <a:pt x="132587" y="30480"/>
                  </a:moveTo>
                  <a:lnTo>
                    <a:pt x="111251" y="30480"/>
                  </a:lnTo>
                  <a:lnTo>
                    <a:pt x="114300" y="32003"/>
                  </a:lnTo>
                  <a:lnTo>
                    <a:pt x="117348" y="32003"/>
                  </a:lnTo>
                  <a:lnTo>
                    <a:pt x="118872" y="33527"/>
                  </a:lnTo>
                  <a:lnTo>
                    <a:pt x="121920" y="33527"/>
                  </a:lnTo>
                  <a:lnTo>
                    <a:pt x="123444" y="35051"/>
                  </a:lnTo>
                  <a:lnTo>
                    <a:pt x="124968" y="35051"/>
                  </a:lnTo>
                  <a:lnTo>
                    <a:pt x="126492" y="36575"/>
                  </a:lnTo>
                  <a:lnTo>
                    <a:pt x="131063" y="36575"/>
                  </a:lnTo>
                  <a:lnTo>
                    <a:pt x="131063" y="35051"/>
                  </a:lnTo>
                  <a:lnTo>
                    <a:pt x="132587" y="33527"/>
                  </a:lnTo>
                  <a:lnTo>
                    <a:pt x="132587" y="304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263383" y="1882140"/>
              <a:ext cx="1424940" cy="384048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8883396" y="1882139"/>
              <a:ext cx="393700" cy="384175"/>
            </a:xfrm>
            <a:custGeom>
              <a:avLst/>
              <a:gdLst/>
              <a:ahLst/>
              <a:cxnLst/>
              <a:rect l="l" t="t" r="r" b="b"/>
              <a:pathLst>
                <a:path w="393700" h="384175">
                  <a:moveTo>
                    <a:pt x="181356" y="198120"/>
                  </a:moveTo>
                  <a:lnTo>
                    <a:pt x="176784" y="156972"/>
                  </a:lnTo>
                  <a:lnTo>
                    <a:pt x="157302" y="116878"/>
                  </a:lnTo>
                  <a:lnTo>
                    <a:pt x="143256" y="104559"/>
                  </a:lnTo>
                  <a:lnTo>
                    <a:pt x="143256" y="202692"/>
                  </a:lnTo>
                  <a:lnTo>
                    <a:pt x="142989" y="209550"/>
                  </a:lnTo>
                  <a:lnTo>
                    <a:pt x="134200" y="248780"/>
                  </a:lnTo>
                  <a:lnTo>
                    <a:pt x="102108" y="277368"/>
                  </a:lnTo>
                  <a:lnTo>
                    <a:pt x="92964" y="277368"/>
                  </a:lnTo>
                  <a:lnTo>
                    <a:pt x="57150" y="263080"/>
                  </a:lnTo>
                  <a:lnTo>
                    <a:pt x="36576" y="240792"/>
                  </a:lnTo>
                  <a:lnTo>
                    <a:pt x="36576" y="161544"/>
                  </a:lnTo>
                  <a:lnTo>
                    <a:pt x="41148" y="155448"/>
                  </a:lnTo>
                  <a:lnTo>
                    <a:pt x="51816" y="144780"/>
                  </a:lnTo>
                  <a:lnTo>
                    <a:pt x="56388" y="138684"/>
                  </a:lnTo>
                  <a:lnTo>
                    <a:pt x="62484" y="135636"/>
                  </a:lnTo>
                  <a:lnTo>
                    <a:pt x="76200" y="126492"/>
                  </a:lnTo>
                  <a:lnTo>
                    <a:pt x="80772" y="124968"/>
                  </a:lnTo>
                  <a:lnTo>
                    <a:pt x="85344" y="124968"/>
                  </a:lnTo>
                  <a:lnTo>
                    <a:pt x="89916" y="123444"/>
                  </a:lnTo>
                  <a:lnTo>
                    <a:pt x="103632" y="123444"/>
                  </a:lnTo>
                  <a:lnTo>
                    <a:pt x="134848" y="153593"/>
                  </a:lnTo>
                  <a:lnTo>
                    <a:pt x="142989" y="194957"/>
                  </a:lnTo>
                  <a:lnTo>
                    <a:pt x="143256" y="202692"/>
                  </a:lnTo>
                  <a:lnTo>
                    <a:pt x="143256" y="104559"/>
                  </a:lnTo>
                  <a:lnTo>
                    <a:pt x="100584" y="92964"/>
                  </a:lnTo>
                  <a:lnTo>
                    <a:pt x="89916" y="92964"/>
                  </a:lnTo>
                  <a:lnTo>
                    <a:pt x="85344" y="94488"/>
                  </a:lnTo>
                  <a:lnTo>
                    <a:pt x="79248" y="96012"/>
                  </a:lnTo>
                  <a:lnTo>
                    <a:pt x="74676" y="97536"/>
                  </a:lnTo>
                  <a:lnTo>
                    <a:pt x="68580" y="100584"/>
                  </a:lnTo>
                  <a:lnTo>
                    <a:pt x="64008" y="102108"/>
                  </a:lnTo>
                  <a:lnTo>
                    <a:pt x="57912" y="106680"/>
                  </a:lnTo>
                  <a:lnTo>
                    <a:pt x="53340" y="109728"/>
                  </a:lnTo>
                  <a:lnTo>
                    <a:pt x="41148" y="118872"/>
                  </a:lnTo>
                  <a:lnTo>
                    <a:pt x="36576" y="124968"/>
                  </a:lnTo>
                  <a:lnTo>
                    <a:pt x="36576" y="6096"/>
                  </a:lnTo>
                  <a:lnTo>
                    <a:pt x="35052" y="4572"/>
                  </a:lnTo>
                  <a:lnTo>
                    <a:pt x="35052" y="3048"/>
                  </a:lnTo>
                  <a:lnTo>
                    <a:pt x="33528" y="3048"/>
                  </a:lnTo>
                  <a:lnTo>
                    <a:pt x="32004" y="1524"/>
                  </a:lnTo>
                  <a:lnTo>
                    <a:pt x="28956" y="1524"/>
                  </a:lnTo>
                  <a:lnTo>
                    <a:pt x="27432" y="0"/>
                  </a:lnTo>
                  <a:lnTo>
                    <a:pt x="9144" y="0"/>
                  </a:lnTo>
                  <a:lnTo>
                    <a:pt x="6096" y="1524"/>
                  </a:lnTo>
                  <a:lnTo>
                    <a:pt x="3048" y="1524"/>
                  </a:lnTo>
                  <a:lnTo>
                    <a:pt x="0" y="4572"/>
                  </a:lnTo>
                  <a:lnTo>
                    <a:pt x="0" y="301752"/>
                  </a:lnTo>
                  <a:lnTo>
                    <a:pt x="3048" y="304800"/>
                  </a:lnTo>
                  <a:lnTo>
                    <a:pt x="7620" y="304800"/>
                  </a:lnTo>
                  <a:lnTo>
                    <a:pt x="10668" y="306324"/>
                  </a:lnTo>
                  <a:lnTo>
                    <a:pt x="21336" y="306324"/>
                  </a:lnTo>
                  <a:lnTo>
                    <a:pt x="22860" y="304800"/>
                  </a:lnTo>
                  <a:lnTo>
                    <a:pt x="27432" y="304800"/>
                  </a:lnTo>
                  <a:lnTo>
                    <a:pt x="28956" y="303276"/>
                  </a:lnTo>
                  <a:lnTo>
                    <a:pt x="30480" y="303276"/>
                  </a:lnTo>
                  <a:lnTo>
                    <a:pt x="30480" y="301752"/>
                  </a:lnTo>
                  <a:lnTo>
                    <a:pt x="32004" y="301752"/>
                  </a:lnTo>
                  <a:lnTo>
                    <a:pt x="32004" y="275844"/>
                  </a:lnTo>
                  <a:lnTo>
                    <a:pt x="38100" y="280416"/>
                  </a:lnTo>
                  <a:lnTo>
                    <a:pt x="42672" y="286512"/>
                  </a:lnTo>
                  <a:lnTo>
                    <a:pt x="47244" y="291084"/>
                  </a:lnTo>
                  <a:lnTo>
                    <a:pt x="53340" y="294132"/>
                  </a:lnTo>
                  <a:lnTo>
                    <a:pt x="57912" y="298704"/>
                  </a:lnTo>
                  <a:lnTo>
                    <a:pt x="62484" y="300228"/>
                  </a:lnTo>
                  <a:lnTo>
                    <a:pt x="68580" y="303276"/>
                  </a:lnTo>
                  <a:lnTo>
                    <a:pt x="73152" y="306324"/>
                  </a:lnTo>
                  <a:lnTo>
                    <a:pt x="79248" y="306324"/>
                  </a:lnTo>
                  <a:lnTo>
                    <a:pt x="83820" y="307848"/>
                  </a:lnTo>
                  <a:lnTo>
                    <a:pt x="89916" y="309372"/>
                  </a:lnTo>
                  <a:lnTo>
                    <a:pt x="96012" y="309372"/>
                  </a:lnTo>
                  <a:lnTo>
                    <a:pt x="140055" y="296900"/>
                  </a:lnTo>
                  <a:lnTo>
                    <a:pt x="159600" y="277368"/>
                  </a:lnTo>
                  <a:lnTo>
                    <a:pt x="163893" y="271487"/>
                  </a:lnTo>
                  <a:lnTo>
                    <a:pt x="177495" y="233273"/>
                  </a:lnTo>
                  <a:lnTo>
                    <a:pt x="180822" y="210413"/>
                  </a:lnTo>
                  <a:lnTo>
                    <a:pt x="181356" y="198120"/>
                  </a:lnTo>
                  <a:close/>
                </a:path>
                <a:path w="393700" h="384175">
                  <a:moveTo>
                    <a:pt x="393192" y="100584"/>
                  </a:moveTo>
                  <a:lnTo>
                    <a:pt x="391668" y="99060"/>
                  </a:lnTo>
                  <a:lnTo>
                    <a:pt x="390144" y="99060"/>
                  </a:lnTo>
                  <a:lnTo>
                    <a:pt x="390144" y="97536"/>
                  </a:lnTo>
                  <a:lnTo>
                    <a:pt x="387096" y="96012"/>
                  </a:lnTo>
                  <a:lnTo>
                    <a:pt x="364236" y="96012"/>
                  </a:lnTo>
                  <a:lnTo>
                    <a:pt x="361188" y="97536"/>
                  </a:lnTo>
                  <a:lnTo>
                    <a:pt x="358140" y="97536"/>
                  </a:lnTo>
                  <a:lnTo>
                    <a:pt x="356616" y="99060"/>
                  </a:lnTo>
                  <a:lnTo>
                    <a:pt x="356616" y="100584"/>
                  </a:lnTo>
                  <a:lnTo>
                    <a:pt x="355092" y="103632"/>
                  </a:lnTo>
                  <a:lnTo>
                    <a:pt x="301752" y="262128"/>
                  </a:lnTo>
                  <a:lnTo>
                    <a:pt x="300228" y="262128"/>
                  </a:lnTo>
                  <a:lnTo>
                    <a:pt x="243840" y="103632"/>
                  </a:lnTo>
                  <a:lnTo>
                    <a:pt x="243840" y="100584"/>
                  </a:lnTo>
                  <a:lnTo>
                    <a:pt x="242316" y="100584"/>
                  </a:lnTo>
                  <a:lnTo>
                    <a:pt x="242316" y="99060"/>
                  </a:lnTo>
                  <a:lnTo>
                    <a:pt x="240792" y="97536"/>
                  </a:lnTo>
                  <a:lnTo>
                    <a:pt x="239268" y="97536"/>
                  </a:lnTo>
                  <a:lnTo>
                    <a:pt x="237744" y="96012"/>
                  </a:lnTo>
                  <a:lnTo>
                    <a:pt x="213360" y="96012"/>
                  </a:lnTo>
                  <a:lnTo>
                    <a:pt x="210312" y="97536"/>
                  </a:lnTo>
                  <a:lnTo>
                    <a:pt x="207264" y="97536"/>
                  </a:lnTo>
                  <a:lnTo>
                    <a:pt x="207264" y="99060"/>
                  </a:lnTo>
                  <a:lnTo>
                    <a:pt x="205740" y="99060"/>
                  </a:lnTo>
                  <a:lnTo>
                    <a:pt x="205740" y="106680"/>
                  </a:lnTo>
                  <a:lnTo>
                    <a:pt x="207264" y="109728"/>
                  </a:lnTo>
                  <a:lnTo>
                    <a:pt x="277368" y="297180"/>
                  </a:lnTo>
                  <a:lnTo>
                    <a:pt x="277368" y="298704"/>
                  </a:lnTo>
                  <a:lnTo>
                    <a:pt x="278892" y="300228"/>
                  </a:lnTo>
                  <a:lnTo>
                    <a:pt x="278892" y="301752"/>
                  </a:lnTo>
                  <a:lnTo>
                    <a:pt x="281940" y="304800"/>
                  </a:lnTo>
                  <a:lnTo>
                    <a:pt x="283464" y="304800"/>
                  </a:lnTo>
                  <a:lnTo>
                    <a:pt x="256032" y="373380"/>
                  </a:lnTo>
                  <a:lnTo>
                    <a:pt x="254508" y="374904"/>
                  </a:lnTo>
                  <a:lnTo>
                    <a:pt x="254508" y="379476"/>
                  </a:lnTo>
                  <a:lnTo>
                    <a:pt x="257556" y="382524"/>
                  </a:lnTo>
                  <a:lnTo>
                    <a:pt x="259080" y="382524"/>
                  </a:lnTo>
                  <a:lnTo>
                    <a:pt x="260604" y="384048"/>
                  </a:lnTo>
                  <a:lnTo>
                    <a:pt x="284988" y="384048"/>
                  </a:lnTo>
                  <a:lnTo>
                    <a:pt x="294132" y="379476"/>
                  </a:lnTo>
                  <a:lnTo>
                    <a:pt x="294132" y="376428"/>
                  </a:lnTo>
                  <a:lnTo>
                    <a:pt x="320040" y="304800"/>
                  </a:lnTo>
                  <a:lnTo>
                    <a:pt x="391668" y="109728"/>
                  </a:lnTo>
                  <a:lnTo>
                    <a:pt x="391668" y="106680"/>
                  </a:lnTo>
                  <a:lnTo>
                    <a:pt x="393192" y="103632"/>
                  </a:lnTo>
                  <a:lnTo>
                    <a:pt x="393192" y="100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9457943" y="1900428"/>
              <a:ext cx="205740" cy="289560"/>
            </a:xfrm>
            <a:custGeom>
              <a:avLst/>
              <a:gdLst/>
              <a:ahLst/>
              <a:cxnLst/>
              <a:rect l="l" t="t" r="r" b="b"/>
              <a:pathLst>
                <a:path w="205740" h="289560">
                  <a:moveTo>
                    <a:pt x="132587" y="0"/>
                  </a:moveTo>
                  <a:lnTo>
                    <a:pt x="123444" y="0"/>
                  </a:lnTo>
                  <a:lnTo>
                    <a:pt x="110013" y="595"/>
                  </a:lnTo>
                  <a:lnTo>
                    <a:pt x="73151" y="10668"/>
                  </a:lnTo>
                  <a:lnTo>
                    <a:pt x="35051" y="39624"/>
                  </a:lnTo>
                  <a:lnTo>
                    <a:pt x="14049" y="72199"/>
                  </a:lnTo>
                  <a:lnTo>
                    <a:pt x="2285" y="115062"/>
                  </a:lnTo>
                  <a:lnTo>
                    <a:pt x="0" y="149351"/>
                  </a:lnTo>
                  <a:lnTo>
                    <a:pt x="547" y="165925"/>
                  </a:lnTo>
                  <a:lnTo>
                    <a:pt x="7620" y="208787"/>
                  </a:lnTo>
                  <a:lnTo>
                    <a:pt x="24550" y="244149"/>
                  </a:lnTo>
                  <a:lnTo>
                    <a:pt x="59221" y="275272"/>
                  </a:lnTo>
                  <a:lnTo>
                    <a:pt x="106965" y="288988"/>
                  </a:lnTo>
                  <a:lnTo>
                    <a:pt x="120396" y="289560"/>
                  </a:lnTo>
                  <a:lnTo>
                    <a:pt x="128135" y="289512"/>
                  </a:lnTo>
                  <a:lnTo>
                    <a:pt x="135445" y="289179"/>
                  </a:lnTo>
                  <a:lnTo>
                    <a:pt x="142470" y="288274"/>
                  </a:lnTo>
                  <a:lnTo>
                    <a:pt x="149351" y="286512"/>
                  </a:lnTo>
                  <a:lnTo>
                    <a:pt x="158496" y="284988"/>
                  </a:lnTo>
                  <a:lnTo>
                    <a:pt x="166115" y="281939"/>
                  </a:lnTo>
                  <a:lnTo>
                    <a:pt x="173735" y="280415"/>
                  </a:lnTo>
                  <a:lnTo>
                    <a:pt x="185927" y="274320"/>
                  </a:lnTo>
                  <a:lnTo>
                    <a:pt x="195072" y="268224"/>
                  </a:lnTo>
                  <a:lnTo>
                    <a:pt x="201167" y="262127"/>
                  </a:lnTo>
                  <a:lnTo>
                    <a:pt x="202691" y="262127"/>
                  </a:lnTo>
                  <a:lnTo>
                    <a:pt x="202691" y="259080"/>
                  </a:lnTo>
                  <a:lnTo>
                    <a:pt x="204215" y="259080"/>
                  </a:lnTo>
                  <a:lnTo>
                    <a:pt x="204215" y="256032"/>
                  </a:lnTo>
                  <a:lnTo>
                    <a:pt x="124967" y="256032"/>
                  </a:lnTo>
                  <a:lnTo>
                    <a:pt x="115204" y="255722"/>
                  </a:lnTo>
                  <a:lnTo>
                    <a:pt x="75056" y="240982"/>
                  </a:lnTo>
                  <a:lnTo>
                    <a:pt x="49410" y="203525"/>
                  </a:lnTo>
                  <a:lnTo>
                    <a:pt x="41433" y="159472"/>
                  </a:lnTo>
                  <a:lnTo>
                    <a:pt x="41148" y="146303"/>
                  </a:lnTo>
                  <a:lnTo>
                    <a:pt x="41433" y="133135"/>
                  </a:lnTo>
                  <a:lnTo>
                    <a:pt x="49434" y="88201"/>
                  </a:lnTo>
                  <a:lnTo>
                    <a:pt x="75247" y="50101"/>
                  </a:lnTo>
                  <a:lnTo>
                    <a:pt x="114561" y="33861"/>
                  </a:lnTo>
                  <a:lnTo>
                    <a:pt x="123444" y="33527"/>
                  </a:lnTo>
                  <a:lnTo>
                    <a:pt x="202691" y="33527"/>
                  </a:lnTo>
                  <a:lnTo>
                    <a:pt x="202691" y="30480"/>
                  </a:lnTo>
                  <a:lnTo>
                    <a:pt x="201167" y="28956"/>
                  </a:lnTo>
                  <a:lnTo>
                    <a:pt x="201167" y="27432"/>
                  </a:lnTo>
                  <a:lnTo>
                    <a:pt x="195072" y="21336"/>
                  </a:lnTo>
                  <a:lnTo>
                    <a:pt x="192024" y="19812"/>
                  </a:lnTo>
                  <a:lnTo>
                    <a:pt x="187451" y="16763"/>
                  </a:lnTo>
                  <a:lnTo>
                    <a:pt x="169163" y="7620"/>
                  </a:lnTo>
                  <a:lnTo>
                    <a:pt x="163067" y="6096"/>
                  </a:lnTo>
                  <a:lnTo>
                    <a:pt x="132587" y="0"/>
                  </a:lnTo>
                  <a:close/>
                </a:path>
                <a:path w="205740" h="289560">
                  <a:moveTo>
                    <a:pt x="202691" y="230124"/>
                  </a:moveTo>
                  <a:lnTo>
                    <a:pt x="196596" y="230124"/>
                  </a:lnTo>
                  <a:lnTo>
                    <a:pt x="190500" y="233172"/>
                  </a:lnTo>
                  <a:lnTo>
                    <a:pt x="181355" y="239268"/>
                  </a:lnTo>
                  <a:lnTo>
                    <a:pt x="175259" y="243839"/>
                  </a:lnTo>
                  <a:lnTo>
                    <a:pt x="163067" y="249936"/>
                  </a:lnTo>
                  <a:lnTo>
                    <a:pt x="124967" y="256032"/>
                  </a:lnTo>
                  <a:lnTo>
                    <a:pt x="204215" y="256032"/>
                  </a:lnTo>
                  <a:lnTo>
                    <a:pt x="204215" y="252984"/>
                  </a:lnTo>
                  <a:lnTo>
                    <a:pt x="205739" y="251460"/>
                  </a:lnTo>
                  <a:lnTo>
                    <a:pt x="205739" y="242315"/>
                  </a:lnTo>
                  <a:lnTo>
                    <a:pt x="204215" y="240791"/>
                  </a:lnTo>
                  <a:lnTo>
                    <a:pt x="204215" y="233172"/>
                  </a:lnTo>
                  <a:lnTo>
                    <a:pt x="202691" y="231648"/>
                  </a:lnTo>
                  <a:lnTo>
                    <a:pt x="202691" y="230124"/>
                  </a:lnTo>
                  <a:close/>
                </a:path>
                <a:path w="205740" h="289560">
                  <a:moveTo>
                    <a:pt x="202691" y="33527"/>
                  </a:moveTo>
                  <a:lnTo>
                    <a:pt x="123444" y="33527"/>
                  </a:lnTo>
                  <a:lnTo>
                    <a:pt x="132064" y="33789"/>
                  </a:lnTo>
                  <a:lnTo>
                    <a:pt x="139826" y="34480"/>
                  </a:lnTo>
                  <a:lnTo>
                    <a:pt x="147018" y="35456"/>
                  </a:lnTo>
                  <a:lnTo>
                    <a:pt x="153924" y="36575"/>
                  </a:lnTo>
                  <a:lnTo>
                    <a:pt x="169163" y="42672"/>
                  </a:lnTo>
                  <a:lnTo>
                    <a:pt x="175259" y="47244"/>
                  </a:lnTo>
                  <a:lnTo>
                    <a:pt x="188975" y="56387"/>
                  </a:lnTo>
                  <a:lnTo>
                    <a:pt x="192024" y="59436"/>
                  </a:lnTo>
                  <a:lnTo>
                    <a:pt x="195072" y="60960"/>
                  </a:lnTo>
                  <a:lnTo>
                    <a:pt x="198120" y="60960"/>
                  </a:lnTo>
                  <a:lnTo>
                    <a:pt x="202691" y="56387"/>
                  </a:lnTo>
                  <a:lnTo>
                    <a:pt x="202691" y="53339"/>
                  </a:lnTo>
                  <a:lnTo>
                    <a:pt x="204215" y="51815"/>
                  </a:lnTo>
                  <a:lnTo>
                    <a:pt x="204215" y="36575"/>
                  </a:lnTo>
                  <a:lnTo>
                    <a:pt x="202691" y="35051"/>
                  </a:lnTo>
                  <a:lnTo>
                    <a:pt x="202691" y="3352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695812" y="1975104"/>
              <a:ext cx="196471" cy="216408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9928859" y="2061972"/>
              <a:ext cx="106680" cy="29209"/>
            </a:xfrm>
            <a:custGeom>
              <a:avLst/>
              <a:gdLst/>
              <a:ahLst/>
              <a:cxnLst/>
              <a:rect l="l" t="t" r="r" b="b"/>
              <a:pathLst>
                <a:path w="106679" h="29210">
                  <a:moveTo>
                    <a:pt x="103632" y="0"/>
                  </a:moveTo>
                  <a:lnTo>
                    <a:pt x="3048" y="0"/>
                  </a:lnTo>
                  <a:lnTo>
                    <a:pt x="1524" y="3047"/>
                  </a:lnTo>
                  <a:lnTo>
                    <a:pt x="0" y="4571"/>
                  </a:lnTo>
                  <a:lnTo>
                    <a:pt x="0" y="24383"/>
                  </a:lnTo>
                  <a:lnTo>
                    <a:pt x="1524" y="25907"/>
                  </a:lnTo>
                  <a:lnTo>
                    <a:pt x="3048" y="28955"/>
                  </a:lnTo>
                  <a:lnTo>
                    <a:pt x="103632" y="28955"/>
                  </a:lnTo>
                  <a:lnTo>
                    <a:pt x="105156" y="25907"/>
                  </a:lnTo>
                  <a:lnTo>
                    <a:pt x="106680" y="24383"/>
                  </a:lnTo>
                  <a:lnTo>
                    <a:pt x="106680" y="15239"/>
                  </a:lnTo>
                  <a:lnTo>
                    <a:pt x="106680" y="7619"/>
                  </a:lnTo>
                  <a:lnTo>
                    <a:pt x="105156" y="6095"/>
                  </a:lnTo>
                  <a:lnTo>
                    <a:pt x="105156" y="3047"/>
                  </a:lnTo>
                  <a:lnTo>
                    <a:pt x="103632" y="1524"/>
                  </a:lnTo>
                  <a:lnTo>
                    <a:pt x="10363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72084" y="2366772"/>
              <a:ext cx="1496567" cy="307847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330196" y="2365248"/>
              <a:ext cx="1368552" cy="309371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4969763" y="3020568"/>
              <a:ext cx="231775" cy="304800"/>
            </a:xfrm>
            <a:custGeom>
              <a:avLst/>
              <a:gdLst/>
              <a:ahLst/>
              <a:cxnLst/>
              <a:rect l="l" t="t" r="r" b="b"/>
              <a:pathLst>
                <a:path w="231775" h="304800">
                  <a:moveTo>
                    <a:pt x="156972" y="0"/>
                  </a:moveTo>
                  <a:lnTo>
                    <a:pt x="108751" y="8358"/>
                  </a:lnTo>
                  <a:lnTo>
                    <a:pt x="67055" y="36195"/>
                  </a:lnTo>
                  <a:lnTo>
                    <a:pt x="34480" y="80581"/>
                  </a:lnTo>
                  <a:lnTo>
                    <a:pt x="18478" y="117157"/>
                  </a:lnTo>
                  <a:lnTo>
                    <a:pt x="7072" y="158043"/>
                  </a:lnTo>
                  <a:lnTo>
                    <a:pt x="0" y="211836"/>
                  </a:lnTo>
                  <a:lnTo>
                    <a:pt x="1428" y="233267"/>
                  </a:lnTo>
                  <a:lnTo>
                    <a:pt x="22860" y="280416"/>
                  </a:lnTo>
                  <a:lnTo>
                    <a:pt x="65936" y="303347"/>
                  </a:lnTo>
                  <a:lnTo>
                    <a:pt x="85344" y="304800"/>
                  </a:lnTo>
                  <a:lnTo>
                    <a:pt x="107037" y="303966"/>
                  </a:lnTo>
                  <a:lnTo>
                    <a:pt x="128587" y="301561"/>
                  </a:lnTo>
                  <a:lnTo>
                    <a:pt x="149852" y="297727"/>
                  </a:lnTo>
                  <a:lnTo>
                    <a:pt x="170687" y="292608"/>
                  </a:lnTo>
                  <a:lnTo>
                    <a:pt x="182880" y="231648"/>
                  </a:lnTo>
                  <a:lnTo>
                    <a:pt x="163068" y="231648"/>
                  </a:lnTo>
                  <a:lnTo>
                    <a:pt x="157376" y="241363"/>
                  </a:lnTo>
                  <a:lnTo>
                    <a:pt x="151828" y="249936"/>
                  </a:lnTo>
                  <a:lnTo>
                    <a:pt x="124587" y="277582"/>
                  </a:lnTo>
                  <a:lnTo>
                    <a:pt x="89915" y="284988"/>
                  </a:lnTo>
                  <a:lnTo>
                    <a:pt x="78200" y="284106"/>
                  </a:lnTo>
                  <a:lnTo>
                    <a:pt x="44386" y="249364"/>
                  </a:lnTo>
                  <a:lnTo>
                    <a:pt x="41148" y="220980"/>
                  </a:lnTo>
                  <a:lnTo>
                    <a:pt x="42243" y="198977"/>
                  </a:lnTo>
                  <a:lnTo>
                    <a:pt x="50149" y="153257"/>
                  </a:lnTo>
                  <a:lnTo>
                    <a:pt x="64960" y="105560"/>
                  </a:lnTo>
                  <a:lnTo>
                    <a:pt x="85534" y="65031"/>
                  </a:lnTo>
                  <a:lnTo>
                    <a:pt x="111275" y="35885"/>
                  </a:lnTo>
                  <a:lnTo>
                    <a:pt x="153924" y="19812"/>
                  </a:lnTo>
                  <a:lnTo>
                    <a:pt x="164496" y="20407"/>
                  </a:lnTo>
                  <a:lnTo>
                    <a:pt x="193738" y="46863"/>
                  </a:lnTo>
                  <a:lnTo>
                    <a:pt x="198120" y="70104"/>
                  </a:lnTo>
                  <a:lnTo>
                    <a:pt x="217932" y="70104"/>
                  </a:lnTo>
                  <a:lnTo>
                    <a:pt x="231648" y="10668"/>
                  </a:lnTo>
                  <a:lnTo>
                    <a:pt x="221622" y="7524"/>
                  </a:lnTo>
                  <a:lnTo>
                    <a:pt x="212026" y="4953"/>
                  </a:lnTo>
                  <a:lnTo>
                    <a:pt x="202715" y="2952"/>
                  </a:lnTo>
                  <a:lnTo>
                    <a:pt x="193548" y="1524"/>
                  </a:lnTo>
                  <a:lnTo>
                    <a:pt x="185261" y="642"/>
                  </a:lnTo>
                  <a:lnTo>
                    <a:pt x="176403" y="190"/>
                  </a:lnTo>
                  <a:lnTo>
                    <a:pt x="1569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189219" y="3250692"/>
              <a:ext cx="167639" cy="166116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414771" y="3137916"/>
              <a:ext cx="181355" cy="115824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070092" y="2895600"/>
              <a:ext cx="181356" cy="164591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5722619" y="3262884"/>
              <a:ext cx="890269" cy="402590"/>
            </a:xfrm>
            <a:custGeom>
              <a:avLst/>
              <a:gdLst/>
              <a:ahLst/>
              <a:cxnLst/>
              <a:rect l="l" t="t" r="r" b="b"/>
              <a:pathLst>
                <a:path w="890270" h="402589">
                  <a:moveTo>
                    <a:pt x="890015" y="0"/>
                  </a:moveTo>
                  <a:lnTo>
                    <a:pt x="237743" y="0"/>
                  </a:lnTo>
                  <a:lnTo>
                    <a:pt x="205739" y="0"/>
                  </a:lnTo>
                  <a:lnTo>
                    <a:pt x="106679" y="361188"/>
                  </a:lnTo>
                  <a:lnTo>
                    <a:pt x="53339" y="239267"/>
                  </a:lnTo>
                  <a:lnTo>
                    <a:pt x="0" y="263651"/>
                  </a:lnTo>
                  <a:lnTo>
                    <a:pt x="6095" y="275843"/>
                  </a:lnTo>
                  <a:lnTo>
                    <a:pt x="33527" y="263651"/>
                  </a:lnTo>
                  <a:lnTo>
                    <a:pt x="99059" y="402335"/>
                  </a:lnTo>
                  <a:lnTo>
                    <a:pt x="112775" y="402335"/>
                  </a:lnTo>
                  <a:lnTo>
                    <a:pt x="216407" y="19812"/>
                  </a:lnTo>
                  <a:lnTo>
                    <a:pt x="251459" y="19812"/>
                  </a:lnTo>
                  <a:lnTo>
                    <a:pt x="249935" y="19812"/>
                  </a:lnTo>
                  <a:lnTo>
                    <a:pt x="890015" y="19812"/>
                  </a:lnTo>
                  <a:lnTo>
                    <a:pt x="89001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972556" y="3351276"/>
              <a:ext cx="161544" cy="204215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153912" y="3349752"/>
              <a:ext cx="437388" cy="268224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678180" y="3182111"/>
              <a:ext cx="5937885" cy="932815"/>
            </a:xfrm>
            <a:custGeom>
              <a:avLst/>
              <a:gdLst/>
              <a:ahLst/>
              <a:cxnLst/>
              <a:rect l="l" t="t" r="r" b="b"/>
              <a:pathLst>
                <a:path w="5937884" h="932814">
                  <a:moveTo>
                    <a:pt x="176784" y="909828"/>
                  </a:moveTo>
                  <a:lnTo>
                    <a:pt x="175260" y="908304"/>
                  </a:lnTo>
                  <a:lnTo>
                    <a:pt x="175260" y="903732"/>
                  </a:lnTo>
                  <a:lnTo>
                    <a:pt x="173736" y="902208"/>
                  </a:lnTo>
                  <a:lnTo>
                    <a:pt x="173736" y="900684"/>
                  </a:lnTo>
                  <a:lnTo>
                    <a:pt x="172212" y="900684"/>
                  </a:lnTo>
                  <a:lnTo>
                    <a:pt x="170688" y="899160"/>
                  </a:lnTo>
                  <a:lnTo>
                    <a:pt x="45720" y="899160"/>
                  </a:lnTo>
                  <a:lnTo>
                    <a:pt x="89916" y="851916"/>
                  </a:lnTo>
                  <a:lnTo>
                    <a:pt x="101650" y="839876"/>
                  </a:lnTo>
                  <a:lnTo>
                    <a:pt x="111823" y="828675"/>
                  </a:lnTo>
                  <a:lnTo>
                    <a:pt x="120561" y="818057"/>
                  </a:lnTo>
                  <a:lnTo>
                    <a:pt x="128016" y="807720"/>
                  </a:lnTo>
                  <a:lnTo>
                    <a:pt x="135445" y="798601"/>
                  </a:lnTo>
                  <a:lnTo>
                    <a:pt x="141732" y="789622"/>
                  </a:lnTo>
                  <a:lnTo>
                    <a:pt x="146875" y="780935"/>
                  </a:lnTo>
                  <a:lnTo>
                    <a:pt x="150876" y="772668"/>
                  </a:lnTo>
                  <a:lnTo>
                    <a:pt x="154889" y="765581"/>
                  </a:lnTo>
                  <a:lnTo>
                    <a:pt x="163042" y="724433"/>
                  </a:lnTo>
                  <a:lnTo>
                    <a:pt x="163068" y="717804"/>
                  </a:lnTo>
                  <a:lnTo>
                    <a:pt x="162775" y="710069"/>
                  </a:lnTo>
                  <a:lnTo>
                    <a:pt x="152793" y="676656"/>
                  </a:lnTo>
                  <a:lnTo>
                    <a:pt x="152590" y="676275"/>
                  </a:lnTo>
                  <a:lnTo>
                    <a:pt x="148412" y="670852"/>
                  </a:lnTo>
                  <a:lnTo>
                    <a:pt x="143256" y="665988"/>
                  </a:lnTo>
                  <a:lnTo>
                    <a:pt x="138125" y="660806"/>
                  </a:lnTo>
                  <a:lnTo>
                    <a:pt x="101523" y="645033"/>
                  </a:lnTo>
                  <a:lnTo>
                    <a:pt x="82296" y="643128"/>
                  </a:lnTo>
                  <a:lnTo>
                    <a:pt x="73152" y="643128"/>
                  </a:lnTo>
                  <a:lnTo>
                    <a:pt x="57912" y="646176"/>
                  </a:lnTo>
                  <a:lnTo>
                    <a:pt x="48768" y="647700"/>
                  </a:lnTo>
                  <a:lnTo>
                    <a:pt x="42672" y="650748"/>
                  </a:lnTo>
                  <a:lnTo>
                    <a:pt x="36576" y="652272"/>
                  </a:lnTo>
                  <a:lnTo>
                    <a:pt x="28956" y="655320"/>
                  </a:lnTo>
                  <a:lnTo>
                    <a:pt x="19812" y="661416"/>
                  </a:lnTo>
                  <a:lnTo>
                    <a:pt x="15240" y="662940"/>
                  </a:lnTo>
                  <a:lnTo>
                    <a:pt x="9144" y="669036"/>
                  </a:lnTo>
                  <a:lnTo>
                    <a:pt x="7620" y="669036"/>
                  </a:lnTo>
                  <a:lnTo>
                    <a:pt x="7620" y="670560"/>
                  </a:lnTo>
                  <a:lnTo>
                    <a:pt x="6096" y="672084"/>
                  </a:lnTo>
                  <a:lnTo>
                    <a:pt x="6096" y="673608"/>
                  </a:lnTo>
                  <a:lnTo>
                    <a:pt x="4572" y="675132"/>
                  </a:lnTo>
                  <a:lnTo>
                    <a:pt x="4572" y="691896"/>
                  </a:lnTo>
                  <a:lnTo>
                    <a:pt x="6096" y="693420"/>
                  </a:lnTo>
                  <a:lnTo>
                    <a:pt x="6096" y="696468"/>
                  </a:lnTo>
                  <a:lnTo>
                    <a:pt x="7620" y="697992"/>
                  </a:lnTo>
                  <a:lnTo>
                    <a:pt x="7620" y="699516"/>
                  </a:lnTo>
                  <a:lnTo>
                    <a:pt x="9144" y="701040"/>
                  </a:lnTo>
                  <a:lnTo>
                    <a:pt x="12192" y="701040"/>
                  </a:lnTo>
                  <a:lnTo>
                    <a:pt x="15240" y="699516"/>
                  </a:lnTo>
                  <a:lnTo>
                    <a:pt x="19812" y="696468"/>
                  </a:lnTo>
                  <a:lnTo>
                    <a:pt x="22860" y="694944"/>
                  </a:lnTo>
                  <a:lnTo>
                    <a:pt x="32004" y="688848"/>
                  </a:lnTo>
                  <a:lnTo>
                    <a:pt x="44196" y="682752"/>
                  </a:lnTo>
                  <a:lnTo>
                    <a:pt x="50292" y="681228"/>
                  </a:lnTo>
                  <a:lnTo>
                    <a:pt x="57912" y="678180"/>
                  </a:lnTo>
                  <a:lnTo>
                    <a:pt x="65532" y="676656"/>
                  </a:lnTo>
                  <a:lnTo>
                    <a:pt x="82296" y="676656"/>
                  </a:lnTo>
                  <a:lnTo>
                    <a:pt x="89916" y="678180"/>
                  </a:lnTo>
                  <a:lnTo>
                    <a:pt x="94488" y="681228"/>
                  </a:lnTo>
                  <a:lnTo>
                    <a:pt x="100584" y="682752"/>
                  </a:lnTo>
                  <a:lnTo>
                    <a:pt x="105156" y="687324"/>
                  </a:lnTo>
                  <a:lnTo>
                    <a:pt x="109728" y="690372"/>
                  </a:lnTo>
                  <a:lnTo>
                    <a:pt x="115824" y="699516"/>
                  </a:lnTo>
                  <a:lnTo>
                    <a:pt x="118872" y="705612"/>
                  </a:lnTo>
                  <a:lnTo>
                    <a:pt x="121920" y="717804"/>
                  </a:lnTo>
                  <a:lnTo>
                    <a:pt x="121920" y="729996"/>
                  </a:lnTo>
                  <a:lnTo>
                    <a:pt x="120396" y="736092"/>
                  </a:lnTo>
                  <a:lnTo>
                    <a:pt x="118872" y="743712"/>
                  </a:lnTo>
                  <a:lnTo>
                    <a:pt x="118872" y="751332"/>
                  </a:lnTo>
                  <a:lnTo>
                    <a:pt x="115824" y="758952"/>
                  </a:lnTo>
                  <a:lnTo>
                    <a:pt x="111252" y="766572"/>
                  </a:lnTo>
                  <a:lnTo>
                    <a:pt x="107530" y="773696"/>
                  </a:lnTo>
                  <a:lnTo>
                    <a:pt x="79997" y="813435"/>
                  </a:lnTo>
                  <a:lnTo>
                    <a:pt x="62484" y="832104"/>
                  </a:lnTo>
                  <a:lnTo>
                    <a:pt x="7620" y="890016"/>
                  </a:lnTo>
                  <a:lnTo>
                    <a:pt x="6096" y="893064"/>
                  </a:lnTo>
                  <a:lnTo>
                    <a:pt x="4572" y="894588"/>
                  </a:lnTo>
                  <a:lnTo>
                    <a:pt x="4572" y="896112"/>
                  </a:lnTo>
                  <a:lnTo>
                    <a:pt x="1524" y="899160"/>
                  </a:lnTo>
                  <a:lnTo>
                    <a:pt x="1524" y="900684"/>
                  </a:lnTo>
                  <a:lnTo>
                    <a:pt x="0" y="902208"/>
                  </a:lnTo>
                  <a:lnTo>
                    <a:pt x="0" y="922020"/>
                  </a:lnTo>
                  <a:lnTo>
                    <a:pt x="1524" y="925068"/>
                  </a:lnTo>
                  <a:lnTo>
                    <a:pt x="1524" y="926592"/>
                  </a:lnTo>
                  <a:lnTo>
                    <a:pt x="4572" y="929640"/>
                  </a:lnTo>
                  <a:lnTo>
                    <a:pt x="6096" y="929640"/>
                  </a:lnTo>
                  <a:lnTo>
                    <a:pt x="7620" y="931164"/>
                  </a:lnTo>
                  <a:lnTo>
                    <a:pt x="169164" y="931164"/>
                  </a:lnTo>
                  <a:lnTo>
                    <a:pt x="170688" y="929640"/>
                  </a:lnTo>
                  <a:lnTo>
                    <a:pt x="172212" y="929640"/>
                  </a:lnTo>
                  <a:lnTo>
                    <a:pt x="173736" y="928116"/>
                  </a:lnTo>
                  <a:lnTo>
                    <a:pt x="173736" y="926592"/>
                  </a:lnTo>
                  <a:lnTo>
                    <a:pt x="175260" y="925068"/>
                  </a:lnTo>
                  <a:lnTo>
                    <a:pt x="175260" y="922020"/>
                  </a:lnTo>
                  <a:lnTo>
                    <a:pt x="176784" y="918972"/>
                  </a:lnTo>
                  <a:lnTo>
                    <a:pt x="176784" y="909828"/>
                  </a:lnTo>
                  <a:close/>
                </a:path>
                <a:path w="5937884" h="932814">
                  <a:moveTo>
                    <a:pt x="283464" y="896112"/>
                  </a:moveTo>
                  <a:lnTo>
                    <a:pt x="280416" y="890016"/>
                  </a:lnTo>
                  <a:lnTo>
                    <a:pt x="274320" y="883920"/>
                  </a:lnTo>
                  <a:lnTo>
                    <a:pt x="268224" y="882396"/>
                  </a:lnTo>
                  <a:lnTo>
                    <a:pt x="249936" y="882396"/>
                  </a:lnTo>
                  <a:lnTo>
                    <a:pt x="243840" y="883920"/>
                  </a:lnTo>
                  <a:lnTo>
                    <a:pt x="237744" y="890016"/>
                  </a:lnTo>
                  <a:lnTo>
                    <a:pt x="236220" y="897636"/>
                  </a:lnTo>
                  <a:lnTo>
                    <a:pt x="236220" y="917448"/>
                  </a:lnTo>
                  <a:lnTo>
                    <a:pt x="237744" y="925068"/>
                  </a:lnTo>
                  <a:lnTo>
                    <a:pt x="243840" y="931164"/>
                  </a:lnTo>
                  <a:lnTo>
                    <a:pt x="249936" y="932688"/>
                  </a:lnTo>
                  <a:lnTo>
                    <a:pt x="268224" y="932688"/>
                  </a:lnTo>
                  <a:lnTo>
                    <a:pt x="274320" y="931164"/>
                  </a:lnTo>
                  <a:lnTo>
                    <a:pt x="277368" y="928116"/>
                  </a:lnTo>
                  <a:lnTo>
                    <a:pt x="280416" y="923544"/>
                  </a:lnTo>
                  <a:lnTo>
                    <a:pt x="283464" y="917448"/>
                  </a:lnTo>
                  <a:lnTo>
                    <a:pt x="283464" y="906780"/>
                  </a:lnTo>
                  <a:lnTo>
                    <a:pt x="283464" y="896112"/>
                  </a:lnTo>
                  <a:close/>
                </a:path>
                <a:path w="5937884" h="932814">
                  <a:moveTo>
                    <a:pt x="5937491" y="0"/>
                  </a:moveTo>
                  <a:lnTo>
                    <a:pt x="5039868" y="0"/>
                  </a:lnTo>
                  <a:lnTo>
                    <a:pt x="5039868" y="30480"/>
                  </a:lnTo>
                  <a:lnTo>
                    <a:pt x="5937491" y="30480"/>
                  </a:lnTo>
                  <a:lnTo>
                    <a:pt x="593749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8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32332" y="3822192"/>
              <a:ext cx="2580131" cy="294132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878580" y="3901440"/>
              <a:ext cx="196478" cy="214884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4104132" y="3806951"/>
              <a:ext cx="455930" cy="309880"/>
            </a:xfrm>
            <a:custGeom>
              <a:avLst/>
              <a:gdLst/>
              <a:ahLst/>
              <a:cxnLst/>
              <a:rect l="l" t="t" r="r" b="b"/>
              <a:pathLst>
                <a:path w="455929" h="309879">
                  <a:moveTo>
                    <a:pt x="132588" y="12192"/>
                  </a:moveTo>
                  <a:lnTo>
                    <a:pt x="131064" y="10668"/>
                  </a:lnTo>
                  <a:lnTo>
                    <a:pt x="131064" y="9144"/>
                  </a:lnTo>
                  <a:lnTo>
                    <a:pt x="128016" y="6096"/>
                  </a:lnTo>
                  <a:lnTo>
                    <a:pt x="126492" y="6096"/>
                  </a:lnTo>
                  <a:lnTo>
                    <a:pt x="123444" y="4572"/>
                  </a:lnTo>
                  <a:lnTo>
                    <a:pt x="121920" y="3048"/>
                  </a:lnTo>
                  <a:lnTo>
                    <a:pt x="117348" y="3048"/>
                  </a:lnTo>
                  <a:lnTo>
                    <a:pt x="108204" y="0"/>
                  </a:lnTo>
                  <a:lnTo>
                    <a:pt x="97536" y="0"/>
                  </a:lnTo>
                  <a:lnTo>
                    <a:pt x="54864" y="12192"/>
                  </a:lnTo>
                  <a:lnTo>
                    <a:pt x="36969" y="50088"/>
                  </a:lnTo>
                  <a:lnTo>
                    <a:pt x="35052" y="77724"/>
                  </a:lnTo>
                  <a:lnTo>
                    <a:pt x="35052" y="97536"/>
                  </a:lnTo>
                  <a:lnTo>
                    <a:pt x="6096" y="97536"/>
                  </a:lnTo>
                  <a:lnTo>
                    <a:pt x="4572" y="99060"/>
                  </a:lnTo>
                  <a:lnTo>
                    <a:pt x="3048" y="99060"/>
                  </a:lnTo>
                  <a:lnTo>
                    <a:pt x="1524" y="100584"/>
                  </a:lnTo>
                  <a:lnTo>
                    <a:pt x="1524" y="102108"/>
                  </a:lnTo>
                  <a:lnTo>
                    <a:pt x="0" y="103632"/>
                  </a:lnTo>
                  <a:lnTo>
                    <a:pt x="0" y="121920"/>
                  </a:lnTo>
                  <a:lnTo>
                    <a:pt x="1524" y="124968"/>
                  </a:lnTo>
                  <a:lnTo>
                    <a:pt x="4572" y="128016"/>
                  </a:lnTo>
                  <a:lnTo>
                    <a:pt x="35052" y="128016"/>
                  </a:lnTo>
                  <a:lnTo>
                    <a:pt x="35052" y="303276"/>
                  </a:lnTo>
                  <a:lnTo>
                    <a:pt x="36576" y="304800"/>
                  </a:lnTo>
                  <a:lnTo>
                    <a:pt x="38100" y="304800"/>
                  </a:lnTo>
                  <a:lnTo>
                    <a:pt x="39624" y="306324"/>
                  </a:lnTo>
                  <a:lnTo>
                    <a:pt x="47244" y="306324"/>
                  </a:lnTo>
                  <a:lnTo>
                    <a:pt x="48768" y="307848"/>
                  </a:lnTo>
                  <a:lnTo>
                    <a:pt x="56388" y="307848"/>
                  </a:lnTo>
                  <a:lnTo>
                    <a:pt x="59436" y="306324"/>
                  </a:lnTo>
                  <a:lnTo>
                    <a:pt x="65532" y="306324"/>
                  </a:lnTo>
                  <a:lnTo>
                    <a:pt x="67056" y="304800"/>
                  </a:lnTo>
                  <a:lnTo>
                    <a:pt x="70104" y="304800"/>
                  </a:lnTo>
                  <a:lnTo>
                    <a:pt x="70104" y="301752"/>
                  </a:lnTo>
                  <a:lnTo>
                    <a:pt x="71628" y="301752"/>
                  </a:lnTo>
                  <a:lnTo>
                    <a:pt x="71628" y="128016"/>
                  </a:lnTo>
                  <a:lnTo>
                    <a:pt x="117348" y="128016"/>
                  </a:lnTo>
                  <a:lnTo>
                    <a:pt x="120396" y="124968"/>
                  </a:lnTo>
                  <a:lnTo>
                    <a:pt x="121920" y="121920"/>
                  </a:lnTo>
                  <a:lnTo>
                    <a:pt x="121920" y="106680"/>
                  </a:lnTo>
                  <a:lnTo>
                    <a:pt x="120396" y="103632"/>
                  </a:lnTo>
                  <a:lnTo>
                    <a:pt x="120396" y="102108"/>
                  </a:lnTo>
                  <a:lnTo>
                    <a:pt x="118872" y="100584"/>
                  </a:lnTo>
                  <a:lnTo>
                    <a:pt x="118872" y="99060"/>
                  </a:lnTo>
                  <a:lnTo>
                    <a:pt x="117348" y="99060"/>
                  </a:lnTo>
                  <a:lnTo>
                    <a:pt x="115824" y="97536"/>
                  </a:lnTo>
                  <a:lnTo>
                    <a:pt x="71628" y="97536"/>
                  </a:lnTo>
                  <a:lnTo>
                    <a:pt x="71628" y="60960"/>
                  </a:lnTo>
                  <a:lnTo>
                    <a:pt x="73152" y="54864"/>
                  </a:lnTo>
                  <a:lnTo>
                    <a:pt x="73152" y="48768"/>
                  </a:lnTo>
                  <a:lnTo>
                    <a:pt x="74676" y="44196"/>
                  </a:lnTo>
                  <a:lnTo>
                    <a:pt x="77724" y="41148"/>
                  </a:lnTo>
                  <a:lnTo>
                    <a:pt x="79248" y="36576"/>
                  </a:lnTo>
                  <a:lnTo>
                    <a:pt x="82296" y="35052"/>
                  </a:lnTo>
                  <a:lnTo>
                    <a:pt x="86868" y="32004"/>
                  </a:lnTo>
                  <a:lnTo>
                    <a:pt x="89916" y="30480"/>
                  </a:lnTo>
                  <a:lnTo>
                    <a:pt x="111252" y="30480"/>
                  </a:lnTo>
                  <a:lnTo>
                    <a:pt x="114300" y="32004"/>
                  </a:lnTo>
                  <a:lnTo>
                    <a:pt x="115824" y="32004"/>
                  </a:lnTo>
                  <a:lnTo>
                    <a:pt x="118872" y="33528"/>
                  </a:lnTo>
                  <a:lnTo>
                    <a:pt x="120396" y="33528"/>
                  </a:lnTo>
                  <a:lnTo>
                    <a:pt x="121920" y="35052"/>
                  </a:lnTo>
                  <a:lnTo>
                    <a:pt x="123444" y="35052"/>
                  </a:lnTo>
                  <a:lnTo>
                    <a:pt x="124968" y="36576"/>
                  </a:lnTo>
                  <a:lnTo>
                    <a:pt x="129540" y="36576"/>
                  </a:lnTo>
                  <a:lnTo>
                    <a:pt x="129540" y="35052"/>
                  </a:lnTo>
                  <a:lnTo>
                    <a:pt x="131064" y="35052"/>
                  </a:lnTo>
                  <a:lnTo>
                    <a:pt x="131064" y="33528"/>
                  </a:lnTo>
                  <a:lnTo>
                    <a:pt x="132588" y="32004"/>
                  </a:lnTo>
                  <a:lnTo>
                    <a:pt x="132588" y="30480"/>
                  </a:lnTo>
                  <a:lnTo>
                    <a:pt x="132588" y="12192"/>
                  </a:lnTo>
                  <a:close/>
                </a:path>
                <a:path w="455929" h="309879">
                  <a:moveTo>
                    <a:pt x="455676" y="256032"/>
                  </a:moveTo>
                  <a:lnTo>
                    <a:pt x="454152" y="252984"/>
                  </a:lnTo>
                  <a:lnTo>
                    <a:pt x="454152" y="251460"/>
                  </a:lnTo>
                  <a:lnTo>
                    <a:pt x="452628" y="249936"/>
                  </a:lnTo>
                  <a:lnTo>
                    <a:pt x="448056" y="249936"/>
                  </a:lnTo>
                  <a:lnTo>
                    <a:pt x="445008" y="251460"/>
                  </a:lnTo>
                  <a:lnTo>
                    <a:pt x="440436" y="252984"/>
                  </a:lnTo>
                  <a:lnTo>
                    <a:pt x="437388" y="256032"/>
                  </a:lnTo>
                  <a:lnTo>
                    <a:pt x="432816" y="259080"/>
                  </a:lnTo>
                  <a:lnTo>
                    <a:pt x="426720" y="262128"/>
                  </a:lnTo>
                  <a:lnTo>
                    <a:pt x="420624" y="266700"/>
                  </a:lnTo>
                  <a:lnTo>
                    <a:pt x="413004" y="269748"/>
                  </a:lnTo>
                  <a:lnTo>
                    <a:pt x="405384" y="271272"/>
                  </a:lnTo>
                  <a:lnTo>
                    <a:pt x="398500" y="273278"/>
                  </a:lnTo>
                  <a:lnTo>
                    <a:pt x="391477" y="274713"/>
                  </a:lnTo>
                  <a:lnTo>
                    <a:pt x="384162" y="275564"/>
                  </a:lnTo>
                  <a:lnTo>
                    <a:pt x="376428" y="275844"/>
                  </a:lnTo>
                  <a:lnTo>
                    <a:pt x="366420" y="275539"/>
                  </a:lnTo>
                  <a:lnTo>
                    <a:pt x="325183" y="260223"/>
                  </a:lnTo>
                  <a:lnTo>
                    <a:pt x="300012" y="223342"/>
                  </a:lnTo>
                  <a:lnTo>
                    <a:pt x="291388" y="179285"/>
                  </a:lnTo>
                  <a:lnTo>
                    <a:pt x="291084" y="166116"/>
                  </a:lnTo>
                  <a:lnTo>
                    <a:pt x="291388" y="152933"/>
                  </a:lnTo>
                  <a:lnTo>
                    <a:pt x="300647" y="107378"/>
                  </a:lnTo>
                  <a:lnTo>
                    <a:pt x="326313" y="69164"/>
                  </a:lnTo>
                  <a:lnTo>
                    <a:pt x="365772" y="52374"/>
                  </a:lnTo>
                  <a:lnTo>
                    <a:pt x="374904" y="51816"/>
                  </a:lnTo>
                  <a:lnTo>
                    <a:pt x="382854" y="52108"/>
                  </a:lnTo>
                  <a:lnTo>
                    <a:pt x="425196" y="65532"/>
                  </a:lnTo>
                  <a:lnTo>
                    <a:pt x="431292" y="70104"/>
                  </a:lnTo>
                  <a:lnTo>
                    <a:pt x="435864" y="73152"/>
                  </a:lnTo>
                  <a:lnTo>
                    <a:pt x="438912" y="76200"/>
                  </a:lnTo>
                  <a:lnTo>
                    <a:pt x="443484" y="77724"/>
                  </a:lnTo>
                  <a:lnTo>
                    <a:pt x="446532" y="79248"/>
                  </a:lnTo>
                  <a:lnTo>
                    <a:pt x="451104" y="79248"/>
                  </a:lnTo>
                  <a:lnTo>
                    <a:pt x="451104" y="77724"/>
                  </a:lnTo>
                  <a:lnTo>
                    <a:pt x="452628" y="77724"/>
                  </a:lnTo>
                  <a:lnTo>
                    <a:pt x="452628" y="76200"/>
                  </a:lnTo>
                  <a:lnTo>
                    <a:pt x="454152" y="74676"/>
                  </a:lnTo>
                  <a:lnTo>
                    <a:pt x="454152" y="53340"/>
                  </a:lnTo>
                  <a:lnTo>
                    <a:pt x="452628" y="51816"/>
                  </a:lnTo>
                  <a:lnTo>
                    <a:pt x="452628" y="47244"/>
                  </a:lnTo>
                  <a:lnTo>
                    <a:pt x="451104" y="47244"/>
                  </a:lnTo>
                  <a:lnTo>
                    <a:pt x="449580" y="45720"/>
                  </a:lnTo>
                  <a:lnTo>
                    <a:pt x="448056" y="42672"/>
                  </a:lnTo>
                  <a:lnTo>
                    <a:pt x="446532" y="41148"/>
                  </a:lnTo>
                  <a:lnTo>
                    <a:pt x="441960" y="39624"/>
                  </a:lnTo>
                  <a:lnTo>
                    <a:pt x="432816" y="33528"/>
                  </a:lnTo>
                  <a:lnTo>
                    <a:pt x="420624" y="27432"/>
                  </a:lnTo>
                  <a:lnTo>
                    <a:pt x="413004" y="25908"/>
                  </a:lnTo>
                  <a:lnTo>
                    <a:pt x="406908" y="22860"/>
                  </a:lnTo>
                  <a:lnTo>
                    <a:pt x="399288" y="21336"/>
                  </a:lnTo>
                  <a:lnTo>
                    <a:pt x="390144" y="19812"/>
                  </a:lnTo>
                  <a:lnTo>
                    <a:pt x="374904" y="19812"/>
                  </a:lnTo>
                  <a:lnTo>
                    <a:pt x="336321" y="25603"/>
                  </a:lnTo>
                  <a:lnTo>
                    <a:pt x="293535" y="49987"/>
                  </a:lnTo>
                  <a:lnTo>
                    <a:pt x="264198" y="92011"/>
                  </a:lnTo>
                  <a:lnTo>
                    <a:pt x="252222" y="134683"/>
                  </a:lnTo>
                  <a:lnTo>
                    <a:pt x="249936" y="167640"/>
                  </a:lnTo>
                  <a:lnTo>
                    <a:pt x="250507" y="184454"/>
                  </a:lnTo>
                  <a:lnTo>
                    <a:pt x="259080" y="228600"/>
                  </a:lnTo>
                  <a:lnTo>
                    <a:pt x="276009" y="263321"/>
                  </a:lnTo>
                  <a:lnTo>
                    <a:pt x="310032" y="295084"/>
                  </a:lnTo>
                  <a:lnTo>
                    <a:pt x="356895" y="308800"/>
                  </a:lnTo>
                  <a:lnTo>
                    <a:pt x="370332" y="309372"/>
                  </a:lnTo>
                  <a:lnTo>
                    <a:pt x="378066" y="309118"/>
                  </a:lnTo>
                  <a:lnTo>
                    <a:pt x="417931" y="300977"/>
                  </a:lnTo>
                  <a:lnTo>
                    <a:pt x="431292" y="295656"/>
                  </a:lnTo>
                  <a:lnTo>
                    <a:pt x="435864" y="294132"/>
                  </a:lnTo>
                  <a:lnTo>
                    <a:pt x="445008" y="288036"/>
                  </a:lnTo>
                  <a:lnTo>
                    <a:pt x="454152" y="278892"/>
                  </a:lnTo>
                  <a:lnTo>
                    <a:pt x="454152" y="275844"/>
                  </a:lnTo>
                  <a:lnTo>
                    <a:pt x="455676" y="275844"/>
                  </a:lnTo>
                  <a:lnTo>
                    <a:pt x="455676" y="2560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593462" y="3901440"/>
              <a:ext cx="196469" cy="214884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824983" y="3806952"/>
              <a:ext cx="1597152" cy="309372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560946" y="3901440"/>
              <a:ext cx="196351" cy="214884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6786371" y="3806952"/>
              <a:ext cx="132715" cy="307975"/>
            </a:xfrm>
            <a:custGeom>
              <a:avLst/>
              <a:gdLst/>
              <a:ahLst/>
              <a:cxnLst/>
              <a:rect l="l" t="t" r="r" b="b"/>
              <a:pathLst>
                <a:path w="132715" h="307975">
                  <a:moveTo>
                    <a:pt x="59435" y="306324"/>
                  </a:moveTo>
                  <a:lnTo>
                    <a:pt x="45720" y="306324"/>
                  </a:lnTo>
                  <a:lnTo>
                    <a:pt x="48768" y="307848"/>
                  </a:lnTo>
                  <a:lnTo>
                    <a:pt x="56387" y="307848"/>
                  </a:lnTo>
                  <a:lnTo>
                    <a:pt x="59435" y="306324"/>
                  </a:lnTo>
                  <a:close/>
                </a:path>
                <a:path w="132715" h="307975">
                  <a:moveTo>
                    <a:pt x="67055" y="304800"/>
                  </a:moveTo>
                  <a:lnTo>
                    <a:pt x="38100" y="304800"/>
                  </a:lnTo>
                  <a:lnTo>
                    <a:pt x="39624" y="306324"/>
                  </a:lnTo>
                  <a:lnTo>
                    <a:pt x="65531" y="306324"/>
                  </a:lnTo>
                  <a:lnTo>
                    <a:pt x="67055" y="304800"/>
                  </a:lnTo>
                  <a:close/>
                </a:path>
                <a:path w="132715" h="307975">
                  <a:moveTo>
                    <a:pt x="70103" y="128015"/>
                  </a:moveTo>
                  <a:lnTo>
                    <a:pt x="35051" y="128015"/>
                  </a:lnTo>
                  <a:lnTo>
                    <a:pt x="35051" y="303275"/>
                  </a:lnTo>
                  <a:lnTo>
                    <a:pt x="36575" y="304800"/>
                  </a:lnTo>
                  <a:lnTo>
                    <a:pt x="68579" y="304800"/>
                  </a:lnTo>
                  <a:lnTo>
                    <a:pt x="70103" y="303275"/>
                  </a:lnTo>
                  <a:lnTo>
                    <a:pt x="70103" y="128015"/>
                  </a:lnTo>
                  <a:close/>
                </a:path>
                <a:path w="132715" h="307975">
                  <a:moveTo>
                    <a:pt x="118872" y="99060"/>
                  </a:moveTo>
                  <a:lnTo>
                    <a:pt x="3048" y="99060"/>
                  </a:lnTo>
                  <a:lnTo>
                    <a:pt x="1524" y="100584"/>
                  </a:lnTo>
                  <a:lnTo>
                    <a:pt x="1524" y="102108"/>
                  </a:lnTo>
                  <a:lnTo>
                    <a:pt x="0" y="103632"/>
                  </a:lnTo>
                  <a:lnTo>
                    <a:pt x="0" y="121920"/>
                  </a:lnTo>
                  <a:lnTo>
                    <a:pt x="1524" y="124967"/>
                  </a:lnTo>
                  <a:lnTo>
                    <a:pt x="4572" y="128015"/>
                  </a:lnTo>
                  <a:lnTo>
                    <a:pt x="117348" y="128015"/>
                  </a:lnTo>
                  <a:lnTo>
                    <a:pt x="120396" y="124967"/>
                  </a:lnTo>
                  <a:lnTo>
                    <a:pt x="120396" y="121920"/>
                  </a:lnTo>
                  <a:lnTo>
                    <a:pt x="121920" y="118872"/>
                  </a:lnTo>
                  <a:lnTo>
                    <a:pt x="121920" y="106679"/>
                  </a:lnTo>
                  <a:lnTo>
                    <a:pt x="120396" y="103632"/>
                  </a:lnTo>
                  <a:lnTo>
                    <a:pt x="120396" y="102108"/>
                  </a:lnTo>
                  <a:lnTo>
                    <a:pt x="118872" y="100584"/>
                  </a:lnTo>
                  <a:lnTo>
                    <a:pt x="118872" y="99060"/>
                  </a:lnTo>
                  <a:close/>
                </a:path>
                <a:path w="132715" h="307975">
                  <a:moveTo>
                    <a:pt x="115824" y="97536"/>
                  </a:moveTo>
                  <a:lnTo>
                    <a:pt x="6096" y="97536"/>
                  </a:lnTo>
                  <a:lnTo>
                    <a:pt x="4572" y="99060"/>
                  </a:lnTo>
                  <a:lnTo>
                    <a:pt x="117348" y="99060"/>
                  </a:lnTo>
                  <a:lnTo>
                    <a:pt x="115824" y="97536"/>
                  </a:lnTo>
                  <a:close/>
                </a:path>
                <a:path w="132715" h="307975">
                  <a:moveTo>
                    <a:pt x="108203" y="0"/>
                  </a:moveTo>
                  <a:lnTo>
                    <a:pt x="97535" y="0"/>
                  </a:lnTo>
                  <a:lnTo>
                    <a:pt x="89820" y="285"/>
                  </a:lnTo>
                  <a:lnTo>
                    <a:pt x="50292" y="18287"/>
                  </a:lnTo>
                  <a:lnTo>
                    <a:pt x="46243" y="23169"/>
                  </a:lnTo>
                  <a:lnTo>
                    <a:pt x="35099" y="67746"/>
                  </a:lnTo>
                  <a:lnTo>
                    <a:pt x="35051" y="97536"/>
                  </a:lnTo>
                  <a:lnTo>
                    <a:pt x="70103" y="97536"/>
                  </a:lnTo>
                  <a:lnTo>
                    <a:pt x="70103" y="68579"/>
                  </a:lnTo>
                  <a:lnTo>
                    <a:pt x="71627" y="60960"/>
                  </a:lnTo>
                  <a:lnTo>
                    <a:pt x="71627" y="54863"/>
                  </a:lnTo>
                  <a:lnTo>
                    <a:pt x="73151" y="48767"/>
                  </a:lnTo>
                  <a:lnTo>
                    <a:pt x="74675" y="44196"/>
                  </a:lnTo>
                  <a:lnTo>
                    <a:pt x="77724" y="41148"/>
                  </a:lnTo>
                  <a:lnTo>
                    <a:pt x="79248" y="36575"/>
                  </a:lnTo>
                  <a:lnTo>
                    <a:pt x="82296" y="35051"/>
                  </a:lnTo>
                  <a:lnTo>
                    <a:pt x="86868" y="32003"/>
                  </a:lnTo>
                  <a:lnTo>
                    <a:pt x="89916" y="30479"/>
                  </a:lnTo>
                  <a:lnTo>
                    <a:pt x="132587" y="30479"/>
                  </a:lnTo>
                  <a:lnTo>
                    <a:pt x="132587" y="13715"/>
                  </a:lnTo>
                  <a:lnTo>
                    <a:pt x="131063" y="12191"/>
                  </a:lnTo>
                  <a:lnTo>
                    <a:pt x="131063" y="9144"/>
                  </a:lnTo>
                  <a:lnTo>
                    <a:pt x="128016" y="6096"/>
                  </a:lnTo>
                  <a:lnTo>
                    <a:pt x="126492" y="6096"/>
                  </a:lnTo>
                  <a:lnTo>
                    <a:pt x="120396" y="3048"/>
                  </a:lnTo>
                  <a:lnTo>
                    <a:pt x="117348" y="3048"/>
                  </a:lnTo>
                  <a:lnTo>
                    <a:pt x="108203" y="0"/>
                  </a:lnTo>
                  <a:close/>
                </a:path>
                <a:path w="132715" h="307975">
                  <a:moveTo>
                    <a:pt x="129539" y="35051"/>
                  </a:moveTo>
                  <a:lnTo>
                    <a:pt x="123444" y="35051"/>
                  </a:lnTo>
                  <a:lnTo>
                    <a:pt x="124968" y="36575"/>
                  </a:lnTo>
                  <a:lnTo>
                    <a:pt x="129539" y="36575"/>
                  </a:lnTo>
                  <a:lnTo>
                    <a:pt x="129539" y="35051"/>
                  </a:lnTo>
                  <a:close/>
                </a:path>
                <a:path w="132715" h="307975">
                  <a:moveTo>
                    <a:pt x="131063" y="32003"/>
                  </a:moveTo>
                  <a:lnTo>
                    <a:pt x="115824" y="32003"/>
                  </a:lnTo>
                  <a:lnTo>
                    <a:pt x="118872" y="33527"/>
                  </a:lnTo>
                  <a:lnTo>
                    <a:pt x="120396" y="33527"/>
                  </a:lnTo>
                  <a:lnTo>
                    <a:pt x="121920" y="35051"/>
                  </a:lnTo>
                  <a:lnTo>
                    <a:pt x="131063" y="35051"/>
                  </a:lnTo>
                  <a:lnTo>
                    <a:pt x="131063" y="32003"/>
                  </a:lnTo>
                  <a:close/>
                </a:path>
                <a:path w="132715" h="307975">
                  <a:moveTo>
                    <a:pt x="132587" y="30479"/>
                  </a:moveTo>
                  <a:lnTo>
                    <a:pt x="111251" y="30479"/>
                  </a:lnTo>
                  <a:lnTo>
                    <a:pt x="114300" y="32003"/>
                  </a:lnTo>
                  <a:lnTo>
                    <a:pt x="132587" y="32003"/>
                  </a:lnTo>
                  <a:lnTo>
                    <a:pt x="132587" y="304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056119" y="3808476"/>
              <a:ext cx="1121663" cy="307848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243316" y="3901440"/>
              <a:ext cx="114300" cy="213360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8371331" y="3901440"/>
              <a:ext cx="187960" cy="291465"/>
            </a:xfrm>
            <a:custGeom>
              <a:avLst/>
              <a:gdLst/>
              <a:ahLst/>
              <a:cxnLst/>
              <a:rect l="l" t="t" r="r" b="b"/>
              <a:pathLst>
                <a:path w="187959" h="291464">
                  <a:moveTo>
                    <a:pt x="100584" y="0"/>
                  </a:moveTo>
                  <a:lnTo>
                    <a:pt x="88392" y="0"/>
                  </a:lnTo>
                  <a:lnTo>
                    <a:pt x="80414" y="285"/>
                  </a:lnTo>
                  <a:lnTo>
                    <a:pt x="39266" y="14001"/>
                  </a:lnTo>
                  <a:lnTo>
                    <a:pt x="15406" y="48267"/>
                  </a:lnTo>
                  <a:lnTo>
                    <a:pt x="12192" y="80772"/>
                  </a:lnTo>
                  <a:lnTo>
                    <a:pt x="13716" y="89915"/>
                  </a:lnTo>
                  <a:lnTo>
                    <a:pt x="16764" y="96012"/>
                  </a:lnTo>
                  <a:lnTo>
                    <a:pt x="18288" y="103632"/>
                  </a:lnTo>
                  <a:lnTo>
                    <a:pt x="22860" y="109727"/>
                  </a:lnTo>
                  <a:lnTo>
                    <a:pt x="27432" y="114300"/>
                  </a:lnTo>
                  <a:lnTo>
                    <a:pt x="21336" y="120396"/>
                  </a:lnTo>
                  <a:lnTo>
                    <a:pt x="16764" y="126491"/>
                  </a:lnTo>
                  <a:lnTo>
                    <a:pt x="13716" y="132587"/>
                  </a:lnTo>
                  <a:lnTo>
                    <a:pt x="9144" y="140208"/>
                  </a:lnTo>
                  <a:lnTo>
                    <a:pt x="7620" y="147827"/>
                  </a:lnTo>
                  <a:lnTo>
                    <a:pt x="7620" y="163068"/>
                  </a:lnTo>
                  <a:lnTo>
                    <a:pt x="9144" y="169163"/>
                  </a:lnTo>
                  <a:lnTo>
                    <a:pt x="13716" y="175260"/>
                  </a:lnTo>
                  <a:lnTo>
                    <a:pt x="16764" y="179832"/>
                  </a:lnTo>
                  <a:lnTo>
                    <a:pt x="21336" y="184403"/>
                  </a:lnTo>
                  <a:lnTo>
                    <a:pt x="28956" y="188975"/>
                  </a:lnTo>
                  <a:lnTo>
                    <a:pt x="24384" y="192024"/>
                  </a:lnTo>
                  <a:lnTo>
                    <a:pt x="13716" y="202691"/>
                  </a:lnTo>
                  <a:lnTo>
                    <a:pt x="7620" y="211836"/>
                  </a:lnTo>
                  <a:lnTo>
                    <a:pt x="4572" y="214884"/>
                  </a:lnTo>
                  <a:lnTo>
                    <a:pt x="3048" y="219456"/>
                  </a:lnTo>
                  <a:lnTo>
                    <a:pt x="3048" y="224027"/>
                  </a:lnTo>
                  <a:lnTo>
                    <a:pt x="0" y="233172"/>
                  </a:lnTo>
                  <a:lnTo>
                    <a:pt x="0" y="245363"/>
                  </a:lnTo>
                  <a:lnTo>
                    <a:pt x="1524" y="252984"/>
                  </a:lnTo>
                  <a:lnTo>
                    <a:pt x="6096" y="259079"/>
                  </a:lnTo>
                  <a:lnTo>
                    <a:pt x="9144" y="265175"/>
                  </a:lnTo>
                  <a:lnTo>
                    <a:pt x="13716" y="271272"/>
                  </a:lnTo>
                  <a:lnTo>
                    <a:pt x="21336" y="275844"/>
                  </a:lnTo>
                  <a:lnTo>
                    <a:pt x="26479" y="279225"/>
                  </a:lnTo>
                  <a:lnTo>
                    <a:pt x="32766" y="282320"/>
                  </a:lnTo>
                  <a:lnTo>
                    <a:pt x="40195" y="284845"/>
                  </a:lnTo>
                  <a:lnTo>
                    <a:pt x="48768" y="286512"/>
                  </a:lnTo>
                  <a:lnTo>
                    <a:pt x="57316" y="288512"/>
                  </a:lnTo>
                  <a:lnTo>
                    <a:pt x="66865" y="289941"/>
                  </a:lnTo>
                  <a:lnTo>
                    <a:pt x="77271" y="290798"/>
                  </a:lnTo>
                  <a:lnTo>
                    <a:pt x="88392" y="291084"/>
                  </a:lnTo>
                  <a:lnTo>
                    <a:pt x="100631" y="290798"/>
                  </a:lnTo>
                  <a:lnTo>
                    <a:pt x="139898" y="283059"/>
                  </a:lnTo>
                  <a:lnTo>
                    <a:pt x="169432" y="263651"/>
                  </a:lnTo>
                  <a:lnTo>
                    <a:pt x="89916" y="263651"/>
                  </a:lnTo>
                  <a:lnTo>
                    <a:pt x="77938" y="263104"/>
                  </a:lnTo>
                  <a:lnTo>
                    <a:pt x="41148" y="251460"/>
                  </a:lnTo>
                  <a:lnTo>
                    <a:pt x="36575" y="243839"/>
                  </a:lnTo>
                  <a:lnTo>
                    <a:pt x="36575" y="225551"/>
                  </a:lnTo>
                  <a:lnTo>
                    <a:pt x="38100" y="222503"/>
                  </a:lnTo>
                  <a:lnTo>
                    <a:pt x="38100" y="219456"/>
                  </a:lnTo>
                  <a:lnTo>
                    <a:pt x="41148" y="216408"/>
                  </a:lnTo>
                  <a:lnTo>
                    <a:pt x="44196" y="210312"/>
                  </a:lnTo>
                  <a:lnTo>
                    <a:pt x="50292" y="204215"/>
                  </a:lnTo>
                  <a:lnTo>
                    <a:pt x="54864" y="201168"/>
                  </a:lnTo>
                  <a:lnTo>
                    <a:pt x="59436" y="196596"/>
                  </a:lnTo>
                  <a:lnTo>
                    <a:pt x="177546" y="196596"/>
                  </a:lnTo>
                  <a:lnTo>
                    <a:pt x="144779" y="175260"/>
                  </a:lnTo>
                  <a:lnTo>
                    <a:pt x="137921" y="173259"/>
                  </a:lnTo>
                  <a:lnTo>
                    <a:pt x="131063" y="171830"/>
                  </a:lnTo>
                  <a:lnTo>
                    <a:pt x="124205" y="170973"/>
                  </a:lnTo>
                  <a:lnTo>
                    <a:pt x="117348" y="170687"/>
                  </a:lnTo>
                  <a:lnTo>
                    <a:pt x="65532" y="167639"/>
                  </a:lnTo>
                  <a:lnTo>
                    <a:pt x="57912" y="167639"/>
                  </a:lnTo>
                  <a:lnTo>
                    <a:pt x="51816" y="166115"/>
                  </a:lnTo>
                  <a:lnTo>
                    <a:pt x="42672" y="160020"/>
                  </a:lnTo>
                  <a:lnTo>
                    <a:pt x="39624" y="155448"/>
                  </a:lnTo>
                  <a:lnTo>
                    <a:pt x="39624" y="146303"/>
                  </a:lnTo>
                  <a:lnTo>
                    <a:pt x="41148" y="141732"/>
                  </a:lnTo>
                  <a:lnTo>
                    <a:pt x="44196" y="135636"/>
                  </a:lnTo>
                  <a:lnTo>
                    <a:pt x="47244" y="132587"/>
                  </a:lnTo>
                  <a:lnTo>
                    <a:pt x="48768" y="129539"/>
                  </a:lnTo>
                  <a:lnTo>
                    <a:pt x="133525" y="129539"/>
                  </a:lnTo>
                  <a:lnTo>
                    <a:pt x="138398" y="126206"/>
                  </a:lnTo>
                  <a:lnTo>
                    <a:pt x="143256" y="121920"/>
                  </a:lnTo>
                  <a:lnTo>
                    <a:pt x="148447" y="117086"/>
                  </a:lnTo>
                  <a:lnTo>
                    <a:pt x="151996" y="112775"/>
                  </a:lnTo>
                  <a:lnTo>
                    <a:pt x="88392" y="112775"/>
                  </a:lnTo>
                  <a:lnTo>
                    <a:pt x="78914" y="112180"/>
                  </a:lnTo>
                  <a:lnTo>
                    <a:pt x="47839" y="80462"/>
                  </a:lnTo>
                  <a:lnTo>
                    <a:pt x="47244" y="71627"/>
                  </a:lnTo>
                  <a:lnTo>
                    <a:pt x="47244" y="59436"/>
                  </a:lnTo>
                  <a:lnTo>
                    <a:pt x="48768" y="54863"/>
                  </a:lnTo>
                  <a:lnTo>
                    <a:pt x="50292" y="48768"/>
                  </a:lnTo>
                  <a:lnTo>
                    <a:pt x="80772" y="27432"/>
                  </a:lnTo>
                  <a:lnTo>
                    <a:pt x="185927" y="27432"/>
                  </a:lnTo>
                  <a:lnTo>
                    <a:pt x="187356" y="23145"/>
                  </a:lnTo>
                  <a:lnTo>
                    <a:pt x="187451" y="13715"/>
                  </a:lnTo>
                  <a:lnTo>
                    <a:pt x="185927" y="9144"/>
                  </a:lnTo>
                  <a:lnTo>
                    <a:pt x="184403" y="7620"/>
                  </a:lnTo>
                  <a:lnTo>
                    <a:pt x="182879" y="4572"/>
                  </a:lnTo>
                  <a:lnTo>
                    <a:pt x="181356" y="3048"/>
                  </a:lnTo>
                  <a:lnTo>
                    <a:pt x="115824" y="3048"/>
                  </a:lnTo>
                  <a:lnTo>
                    <a:pt x="111251" y="1524"/>
                  </a:lnTo>
                  <a:lnTo>
                    <a:pt x="105156" y="1524"/>
                  </a:lnTo>
                  <a:lnTo>
                    <a:pt x="100584" y="0"/>
                  </a:lnTo>
                  <a:close/>
                </a:path>
                <a:path w="187959" h="291464">
                  <a:moveTo>
                    <a:pt x="177546" y="196596"/>
                  </a:moveTo>
                  <a:lnTo>
                    <a:pt x="59436" y="196596"/>
                  </a:lnTo>
                  <a:lnTo>
                    <a:pt x="109727" y="199644"/>
                  </a:lnTo>
                  <a:lnTo>
                    <a:pt x="118324" y="199953"/>
                  </a:lnTo>
                  <a:lnTo>
                    <a:pt x="125920" y="200977"/>
                  </a:lnTo>
                  <a:lnTo>
                    <a:pt x="132659" y="202858"/>
                  </a:lnTo>
                  <a:lnTo>
                    <a:pt x="138684" y="205739"/>
                  </a:lnTo>
                  <a:lnTo>
                    <a:pt x="144779" y="210312"/>
                  </a:lnTo>
                  <a:lnTo>
                    <a:pt x="147827" y="217932"/>
                  </a:lnTo>
                  <a:lnTo>
                    <a:pt x="147827" y="236220"/>
                  </a:lnTo>
                  <a:lnTo>
                    <a:pt x="146303" y="239268"/>
                  </a:lnTo>
                  <a:lnTo>
                    <a:pt x="140208" y="248412"/>
                  </a:lnTo>
                  <a:lnTo>
                    <a:pt x="135636" y="251460"/>
                  </a:lnTo>
                  <a:lnTo>
                    <a:pt x="131064" y="256032"/>
                  </a:lnTo>
                  <a:lnTo>
                    <a:pt x="124968" y="259079"/>
                  </a:lnTo>
                  <a:lnTo>
                    <a:pt x="117348" y="260603"/>
                  </a:lnTo>
                  <a:lnTo>
                    <a:pt x="112204" y="261723"/>
                  </a:lnTo>
                  <a:lnTo>
                    <a:pt x="105918" y="262699"/>
                  </a:lnTo>
                  <a:lnTo>
                    <a:pt x="98488" y="263390"/>
                  </a:lnTo>
                  <a:lnTo>
                    <a:pt x="89916" y="263651"/>
                  </a:lnTo>
                  <a:lnTo>
                    <a:pt x="169432" y="263651"/>
                  </a:lnTo>
                  <a:lnTo>
                    <a:pt x="184332" y="225551"/>
                  </a:lnTo>
                  <a:lnTo>
                    <a:pt x="184403" y="214884"/>
                  </a:lnTo>
                  <a:lnTo>
                    <a:pt x="182879" y="207263"/>
                  </a:lnTo>
                  <a:lnTo>
                    <a:pt x="177546" y="196596"/>
                  </a:lnTo>
                  <a:close/>
                </a:path>
                <a:path w="187959" h="291464">
                  <a:moveTo>
                    <a:pt x="133525" y="129539"/>
                  </a:moveTo>
                  <a:lnTo>
                    <a:pt x="48768" y="129539"/>
                  </a:lnTo>
                  <a:lnTo>
                    <a:pt x="57912" y="135636"/>
                  </a:lnTo>
                  <a:lnTo>
                    <a:pt x="65532" y="137160"/>
                  </a:lnTo>
                  <a:lnTo>
                    <a:pt x="73151" y="140208"/>
                  </a:lnTo>
                  <a:lnTo>
                    <a:pt x="88392" y="140208"/>
                  </a:lnTo>
                  <a:lnTo>
                    <a:pt x="97035" y="139922"/>
                  </a:lnTo>
                  <a:lnTo>
                    <a:pt x="132969" y="129921"/>
                  </a:lnTo>
                  <a:lnTo>
                    <a:pt x="133525" y="129539"/>
                  </a:lnTo>
                  <a:close/>
                </a:path>
                <a:path w="187959" h="291464">
                  <a:moveTo>
                    <a:pt x="185927" y="27432"/>
                  </a:moveTo>
                  <a:lnTo>
                    <a:pt x="88392" y="27432"/>
                  </a:lnTo>
                  <a:lnTo>
                    <a:pt x="98083" y="28241"/>
                  </a:lnTo>
                  <a:lnTo>
                    <a:pt x="106489" y="30479"/>
                  </a:lnTo>
                  <a:lnTo>
                    <a:pt x="130230" y="60388"/>
                  </a:lnTo>
                  <a:lnTo>
                    <a:pt x="131064" y="70103"/>
                  </a:lnTo>
                  <a:lnTo>
                    <a:pt x="131064" y="76200"/>
                  </a:lnTo>
                  <a:lnTo>
                    <a:pt x="129540" y="80772"/>
                  </a:lnTo>
                  <a:lnTo>
                    <a:pt x="128016" y="86868"/>
                  </a:lnTo>
                  <a:lnTo>
                    <a:pt x="126492" y="91439"/>
                  </a:lnTo>
                  <a:lnTo>
                    <a:pt x="120396" y="100584"/>
                  </a:lnTo>
                  <a:lnTo>
                    <a:pt x="112775" y="108203"/>
                  </a:lnTo>
                  <a:lnTo>
                    <a:pt x="106679" y="109727"/>
                  </a:lnTo>
                  <a:lnTo>
                    <a:pt x="102108" y="111251"/>
                  </a:lnTo>
                  <a:lnTo>
                    <a:pt x="96012" y="112775"/>
                  </a:lnTo>
                  <a:lnTo>
                    <a:pt x="151996" y="112775"/>
                  </a:lnTo>
                  <a:lnTo>
                    <a:pt x="164537" y="71627"/>
                  </a:lnTo>
                  <a:lnTo>
                    <a:pt x="164592" y="56387"/>
                  </a:lnTo>
                  <a:lnTo>
                    <a:pt x="161544" y="50291"/>
                  </a:lnTo>
                  <a:lnTo>
                    <a:pt x="160020" y="44196"/>
                  </a:lnTo>
                  <a:lnTo>
                    <a:pt x="150875" y="32003"/>
                  </a:lnTo>
                  <a:lnTo>
                    <a:pt x="182879" y="32003"/>
                  </a:lnTo>
                  <a:lnTo>
                    <a:pt x="184403" y="28956"/>
                  </a:lnTo>
                  <a:lnTo>
                    <a:pt x="185927" y="274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9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587740" y="3901440"/>
              <a:ext cx="181355" cy="214884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4866132" y="4504944"/>
              <a:ext cx="231775" cy="304800"/>
            </a:xfrm>
            <a:custGeom>
              <a:avLst/>
              <a:gdLst/>
              <a:ahLst/>
              <a:cxnLst/>
              <a:rect l="l" t="t" r="r" b="b"/>
              <a:pathLst>
                <a:path w="231775" h="304800">
                  <a:moveTo>
                    <a:pt x="156971" y="0"/>
                  </a:moveTo>
                  <a:lnTo>
                    <a:pt x="108751" y="9001"/>
                  </a:lnTo>
                  <a:lnTo>
                    <a:pt x="67055" y="36385"/>
                  </a:lnTo>
                  <a:lnTo>
                    <a:pt x="34480" y="80605"/>
                  </a:lnTo>
                  <a:lnTo>
                    <a:pt x="18478" y="117800"/>
                  </a:lnTo>
                  <a:lnTo>
                    <a:pt x="7072" y="158686"/>
                  </a:lnTo>
                  <a:lnTo>
                    <a:pt x="0" y="211836"/>
                  </a:lnTo>
                  <a:lnTo>
                    <a:pt x="1404" y="233267"/>
                  </a:lnTo>
                  <a:lnTo>
                    <a:pt x="21335" y="280416"/>
                  </a:lnTo>
                  <a:lnTo>
                    <a:pt x="65270" y="303347"/>
                  </a:lnTo>
                  <a:lnTo>
                    <a:pt x="83819" y="304800"/>
                  </a:lnTo>
                  <a:lnTo>
                    <a:pt x="106394" y="303990"/>
                  </a:lnTo>
                  <a:lnTo>
                    <a:pt x="128397" y="301752"/>
                  </a:lnTo>
                  <a:lnTo>
                    <a:pt x="149828" y="298370"/>
                  </a:lnTo>
                  <a:lnTo>
                    <a:pt x="170687" y="294132"/>
                  </a:lnTo>
                  <a:lnTo>
                    <a:pt x="182879" y="231648"/>
                  </a:lnTo>
                  <a:lnTo>
                    <a:pt x="163067" y="231648"/>
                  </a:lnTo>
                  <a:lnTo>
                    <a:pt x="157376" y="241363"/>
                  </a:lnTo>
                  <a:lnTo>
                    <a:pt x="151828" y="249936"/>
                  </a:lnTo>
                  <a:lnTo>
                    <a:pt x="124586" y="277582"/>
                  </a:lnTo>
                  <a:lnTo>
                    <a:pt x="89915" y="284988"/>
                  </a:lnTo>
                  <a:lnTo>
                    <a:pt x="78200" y="284106"/>
                  </a:lnTo>
                  <a:lnTo>
                    <a:pt x="44386" y="249364"/>
                  </a:lnTo>
                  <a:lnTo>
                    <a:pt x="41147" y="220980"/>
                  </a:lnTo>
                  <a:lnTo>
                    <a:pt x="42243" y="198977"/>
                  </a:lnTo>
                  <a:lnTo>
                    <a:pt x="50149" y="153257"/>
                  </a:lnTo>
                  <a:lnTo>
                    <a:pt x="64960" y="105775"/>
                  </a:lnTo>
                  <a:lnTo>
                    <a:pt x="85534" y="65674"/>
                  </a:lnTo>
                  <a:lnTo>
                    <a:pt x="110632" y="35885"/>
                  </a:lnTo>
                  <a:lnTo>
                    <a:pt x="153923" y="19812"/>
                  </a:lnTo>
                  <a:lnTo>
                    <a:pt x="164496" y="20407"/>
                  </a:lnTo>
                  <a:lnTo>
                    <a:pt x="193738" y="46863"/>
                  </a:lnTo>
                  <a:lnTo>
                    <a:pt x="198119" y="70104"/>
                  </a:lnTo>
                  <a:lnTo>
                    <a:pt x="217931" y="70104"/>
                  </a:lnTo>
                  <a:lnTo>
                    <a:pt x="231647" y="10668"/>
                  </a:lnTo>
                  <a:lnTo>
                    <a:pt x="221622" y="7524"/>
                  </a:lnTo>
                  <a:lnTo>
                    <a:pt x="212026" y="4953"/>
                  </a:lnTo>
                  <a:lnTo>
                    <a:pt x="202715" y="2952"/>
                  </a:lnTo>
                  <a:lnTo>
                    <a:pt x="193547" y="1524"/>
                  </a:lnTo>
                  <a:lnTo>
                    <a:pt x="185261" y="642"/>
                  </a:lnTo>
                  <a:lnTo>
                    <a:pt x="176402" y="190"/>
                  </a:lnTo>
                  <a:lnTo>
                    <a:pt x="1569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9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097884" y="4680204"/>
              <a:ext cx="176679" cy="220980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338571" y="4622292"/>
              <a:ext cx="181355" cy="115824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6222552" y="4332732"/>
              <a:ext cx="182880" cy="268605"/>
            </a:xfrm>
            <a:custGeom>
              <a:avLst/>
              <a:gdLst/>
              <a:ahLst/>
              <a:cxnLst/>
              <a:rect l="l" t="t" r="r" b="b"/>
              <a:pathLst>
                <a:path w="182879" h="268604">
                  <a:moveTo>
                    <a:pt x="114239" y="0"/>
                  </a:moveTo>
                  <a:lnTo>
                    <a:pt x="69043" y="11334"/>
                  </a:lnTo>
                  <a:lnTo>
                    <a:pt x="35943" y="37718"/>
                  </a:lnTo>
                  <a:lnTo>
                    <a:pt x="14060" y="74318"/>
                  </a:lnTo>
                  <a:lnTo>
                    <a:pt x="2987" y="114299"/>
                  </a:lnTo>
                  <a:lnTo>
                    <a:pt x="0" y="144899"/>
                  </a:lnTo>
                  <a:lnTo>
                    <a:pt x="225" y="150995"/>
                  </a:lnTo>
                  <a:lnTo>
                    <a:pt x="16703" y="193547"/>
                  </a:lnTo>
                  <a:lnTo>
                    <a:pt x="22799" y="198119"/>
                  </a:lnTo>
                  <a:lnTo>
                    <a:pt x="28895" y="204215"/>
                  </a:lnTo>
                  <a:lnTo>
                    <a:pt x="62423" y="213359"/>
                  </a:lnTo>
                  <a:lnTo>
                    <a:pt x="64709" y="220837"/>
                  </a:lnTo>
                  <a:lnTo>
                    <a:pt x="82235" y="256031"/>
                  </a:lnTo>
                  <a:lnTo>
                    <a:pt x="106619" y="268223"/>
                  </a:lnTo>
                  <a:lnTo>
                    <a:pt x="120335" y="268223"/>
                  </a:lnTo>
                  <a:lnTo>
                    <a:pt x="129479" y="265175"/>
                  </a:lnTo>
                  <a:lnTo>
                    <a:pt x="132527" y="263651"/>
                  </a:lnTo>
                  <a:lnTo>
                    <a:pt x="137099" y="262127"/>
                  </a:lnTo>
                  <a:lnTo>
                    <a:pt x="140147" y="260603"/>
                  </a:lnTo>
                  <a:lnTo>
                    <a:pt x="153863" y="251459"/>
                  </a:lnTo>
                  <a:lnTo>
                    <a:pt x="158435" y="246887"/>
                  </a:lnTo>
                  <a:lnTo>
                    <a:pt x="118811" y="246887"/>
                  </a:lnTo>
                  <a:lnTo>
                    <a:pt x="115763" y="245363"/>
                  </a:lnTo>
                  <a:lnTo>
                    <a:pt x="114239" y="245363"/>
                  </a:lnTo>
                  <a:lnTo>
                    <a:pt x="111191" y="243839"/>
                  </a:lnTo>
                  <a:lnTo>
                    <a:pt x="109667" y="240791"/>
                  </a:lnTo>
                  <a:lnTo>
                    <a:pt x="103571" y="234695"/>
                  </a:lnTo>
                  <a:lnTo>
                    <a:pt x="102047" y="230123"/>
                  </a:lnTo>
                  <a:lnTo>
                    <a:pt x="95951" y="217931"/>
                  </a:lnTo>
                  <a:lnTo>
                    <a:pt x="94427" y="210311"/>
                  </a:lnTo>
                  <a:lnTo>
                    <a:pt x="125455" y="196595"/>
                  </a:lnTo>
                  <a:lnTo>
                    <a:pt x="70043" y="196595"/>
                  </a:lnTo>
                  <a:lnTo>
                    <a:pt x="61470" y="195762"/>
                  </a:lnTo>
                  <a:lnTo>
                    <a:pt x="34038" y="161472"/>
                  </a:lnTo>
                  <a:lnTo>
                    <a:pt x="33473" y="150995"/>
                  </a:lnTo>
                  <a:lnTo>
                    <a:pt x="33554" y="142470"/>
                  </a:lnTo>
                  <a:lnTo>
                    <a:pt x="39063" y="103108"/>
                  </a:lnTo>
                  <a:lnTo>
                    <a:pt x="55208" y="59578"/>
                  </a:lnTo>
                  <a:lnTo>
                    <a:pt x="81354" y="26574"/>
                  </a:lnTo>
                  <a:lnTo>
                    <a:pt x="112715" y="16763"/>
                  </a:lnTo>
                  <a:lnTo>
                    <a:pt x="162636" y="16763"/>
                  </a:lnTo>
                  <a:lnTo>
                    <a:pt x="161221" y="15501"/>
                  </a:lnTo>
                  <a:lnTo>
                    <a:pt x="122216" y="285"/>
                  </a:lnTo>
                  <a:lnTo>
                    <a:pt x="114239" y="0"/>
                  </a:lnTo>
                  <a:close/>
                </a:path>
                <a:path w="182879" h="268604">
                  <a:moveTo>
                    <a:pt x="152339" y="231647"/>
                  </a:moveTo>
                  <a:lnTo>
                    <a:pt x="144719" y="239267"/>
                  </a:lnTo>
                  <a:lnTo>
                    <a:pt x="141671" y="240791"/>
                  </a:lnTo>
                  <a:lnTo>
                    <a:pt x="140147" y="242315"/>
                  </a:lnTo>
                  <a:lnTo>
                    <a:pt x="137099" y="243839"/>
                  </a:lnTo>
                  <a:lnTo>
                    <a:pt x="135575" y="245363"/>
                  </a:lnTo>
                  <a:lnTo>
                    <a:pt x="132527" y="245363"/>
                  </a:lnTo>
                  <a:lnTo>
                    <a:pt x="131003" y="246887"/>
                  </a:lnTo>
                  <a:lnTo>
                    <a:pt x="158435" y="246887"/>
                  </a:lnTo>
                  <a:lnTo>
                    <a:pt x="163007" y="242315"/>
                  </a:lnTo>
                  <a:lnTo>
                    <a:pt x="152339" y="231647"/>
                  </a:lnTo>
                  <a:close/>
                </a:path>
                <a:path w="182879" h="268604">
                  <a:moveTo>
                    <a:pt x="162636" y="16763"/>
                  </a:moveTo>
                  <a:lnTo>
                    <a:pt x="112715" y="16763"/>
                  </a:lnTo>
                  <a:lnTo>
                    <a:pt x="122168" y="17383"/>
                  </a:lnTo>
                  <a:lnTo>
                    <a:pt x="130050" y="19430"/>
                  </a:lnTo>
                  <a:lnTo>
                    <a:pt x="150230" y="51815"/>
                  </a:lnTo>
                  <a:lnTo>
                    <a:pt x="150815" y="62483"/>
                  </a:lnTo>
                  <a:lnTo>
                    <a:pt x="150553" y="69341"/>
                  </a:lnTo>
                  <a:lnTo>
                    <a:pt x="149862" y="76199"/>
                  </a:lnTo>
                  <a:lnTo>
                    <a:pt x="148886" y="83057"/>
                  </a:lnTo>
                  <a:lnTo>
                    <a:pt x="147711" y="90296"/>
                  </a:lnTo>
                  <a:lnTo>
                    <a:pt x="146532" y="98297"/>
                  </a:lnTo>
                  <a:lnTo>
                    <a:pt x="136146" y="135445"/>
                  </a:lnTo>
                  <a:lnTo>
                    <a:pt x="129479" y="149351"/>
                  </a:lnTo>
                  <a:lnTo>
                    <a:pt x="126669" y="155948"/>
                  </a:lnTo>
                  <a:lnTo>
                    <a:pt x="99880" y="186809"/>
                  </a:lnTo>
                  <a:lnTo>
                    <a:pt x="79187" y="196595"/>
                  </a:lnTo>
                  <a:lnTo>
                    <a:pt x="125455" y="196595"/>
                  </a:lnTo>
                  <a:lnTo>
                    <a:pt x="155196" y="164401"/>
                  </a:lnTo>
                  <a:lnTo>
                    <a:pt x="172651" y="130301"/>
                  </a:lnTo>
                  <a:lnTo>
                    <a:pt x="182819" y="85343"/>
                  </a:lnTo>
                  <a:lnTo>
                    <a:pt x="182791" y="69341"/>
                  </a:lnTo>
                  <a:lnTo>
                    <a:pt x="175199" y="32003"/>
                  </a:lnTo>
                  <a:lnTo>
                    <a:pt x="166055" y="19811"/>
                  </a:lnTo>
                  <a:lnTo>
                    <a:pt x="162636" y="167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0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663281" y="4878324"/>
              <a:ext cx="178210" cy="164591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885688" y="4860036"/>
              <a:ext cx="175260" cy="175259"/>
            </a:xfrm>
            <a:prstGeom prst="rect">
              <a:avLst/>
            </a:prstGeom>
          </p:spPr>
        </p:pic>
        <p:sp>
          <p:nvSpPr>
            <p:cNvPr id="103" name="object 103"/>
            <p:cNvSpPr/>
            <p:nvPr/>
          </p:nvSpPr>
          <p:spPr>
            <a:xfrm>
              <a:off x="6096000" y="4750308"/>
              <a:ext cx="899160" cy="402590"/>
            </a:xfrm>
            <a:custGeom>
              <a:avLst/>
              <a:gdLst/>
              <a:ahLst/>
              <a:cxnLst/>
              <a:rect l="l" t="t" r="r" b="b"/>
              <a:pathLst>
                <a:path w="899159" h="402589">
                  <a:moveTo>
                    <a:pt x="899159" y="0"/>
                  </a:moveTo>
                  <a:lnTo>
                    <a:pt x="237744" y="0"/>
                  </a:lnTo>
                  <a:lnTo>
                    <a:pt x="205739" y="0"/>
                  </a:lnTo>
                  <a:lnTo>
                    <a:pt x="106679" y="361187"/>
                  </a:lnTo>
                  <a:lnTo>
                    <a:pt x="53339" y="239267"/>
                  </a:lnTo>
                  <a:lnTo>
                    <a:pt x="0" y="263651"/>
                  </a:lnTo>
                  <a:lnTo>
                    <a:pt x="6096" y="275843"/>
                  </a:lnTo>
                  <a:lnTo>
                    <a:pt x="33527" y="263651"/>
                  </a:lnTo>
                  <a:lnTo>
                    <a:pt x="99060" y="402335"/>
                  </a:lnTo>
                  <a:lnTo>
                    <a:pt x="112775" y="402335"/>
                  </a:lnTo>
                  <a:lnTo>
                    <a:pt x="216408" y="19811"/>
                  </a:lnTo>
                  <a:lnTo>
                    <a:pt x="251460" y="19811"/>
                  </a:lnTo>
                  <a:lnTo>
                    <a:pt x="249936" y="19811"/>
                  </a:lnTo>
                  <a:lnTo>
                    <a:pt x="899159" y="19811"/>
                  </a:lnTo>
                  <a:lnTo>
                    <a:pt x="8991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" name="object 10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355080" y="4834128"/>
              <a:ext cx="138684" cy="205740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527292" y="4878324"/>
              <a:ext cx="190500" cy="225551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749795" y="4834128"/>
              <a:ext cx="224027" cy="205740"/>
            </a:xfrm>
            <a:prstGeom prst="rect">
              <a:avLst/>
            </a:prstGeom>
          </p:spPr>
        </p:pic>
        <p:sp>
          <p:nvSpPr>
            <p:cNvPr id="107" name="object 107"/>
            <p:cNvSpPr/>
            <p:nvPr/>
          </p:nvSpPr>
          <p:spPr>
            <a:xfrm>
              <a:off x="5643371" y="4666488"/>
              <a:ext cx="1351915" cy="30480"/>
            </a:xfrm>
            <a:custGeom>
              <a:avLst/>
              <a:gdLst/>
              <a:ahLst/>
              <a:cxnLst/>
              <a:rect l="l" t="t" r="r" b="b"/>
              <a:pathLst>
                <a:path w="1351915" h="30479">
                  <a:moveTo>
                    <a:pt x="1351787" y="0"/>
                  </a:moveTo>
                  <a:lnTo>
                    <a:pt x="0" y="0"/>
                  </a:lnTo>
                  <a:lnTo>
                    <a:pt x="0" y="30479"/>
                  </a:lnTo>
                  <a:lnTo>
                    <a:pt x="1351787" y="30479"/>
                  </a:lnTo>
                  <a:lnTo>
                    <a:pt x="13517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659892" y="5312664"/>
              <a:ext cx="239395" cy="287020"/>
            </a:xfrm>
            <a:custGeom>
              <a:avLst/>
              <a:gdLst/>
              <a:ahLst/>
              <a:cxnLst/>
              <a:rect l="l" t="t" r="r" b="b"/>
              <a:pathLst>
                <a:path w="239394" h="287020">
                  <a:moveTo>
                    <a:pt x="131064" y="284988"/>
                  </a:moveTo>
                  <a:lnTo>
                    <a:pt x="108203" y="284988"/>
                  </a:lnTo>
                  <a:lnTo>
                    <a:pt x="109728" y="286512"/>
                  </a:lnTo>
                  <a:lnTo>
                    <a:pt x="128015" y="286512"/>
                  </a:lnTo>
                  <a:lnTo>
                    <a:pt x="131064" y="284988"/>
                  </a:lnTo>
                  <a:close/>
                </a:path>
                <a:path w="239394" h="287020">
                  <a:moveTo>
                    <a:pt x="140208" y="283463"/>
                  </a:moveTo>
                  <a:lnTo>
                    <a:pt x="100584" y="283463"/>
                  </a:lnTo>
                  <a:lnTo>
                    <a:pt x="102107" y="284988"/>
                  </a:lnTo>
                  <a:lnTo>
                    <a:pt x="138684" y="284988"/>
                  </a:lnTo>
                  <a:lnTo>
                    <a:pt x="140208" y="283463"/>
                  </a:lnTo>
                  <a:close/>
                </a:path>
                <a:path w="239394" h="287020">
                  <a:moveTo>
                    <a:pt x="35051" y="1524"/>
                  </a:moveTo>
                  <a:lnTo>
                    <a:pt x="3048" y="1524"/>
                  </a:lnTo>
                  <a:lnTo>
                    <a:pt x="3048" y="3048"/>
                  </a:lnTo>
                  <a:lnTo>
                    <a:pt x="0" y="6095"/>
                  </a:lnTo>
                  <a:lnTo>
                    <a:pt x="0" y="9143"/>
                  </a:lnTo>
                  <a:lnTo>
                    <a:pt x="3048" y="15239"/>
                  </a:lnTo>
                  <a:lnTo>
                    <a:pt x="94487" y="277368"/>
                  </a:lnTo>
                  <a:lnTo>
                    <a:pt x="94487" y="278892"/>
                  </a:lnTo>
                  <a:lnTo>
                    <a:pt x="96012" y="280416"/>
                  </a:lnTo>
                  <a:lnTo>
                    <a:pt x="96012" y="281939"/>
                  </a:lnTo>
                  <a:lnTo>
                    <a:pt x="97536" y="281939"/>
                  </a:lnTo>
                  <a:lnTo>
                    <a:pt x="97536" y="283463"/>
                  </a:lnTo>
                  <a:lnTo>
                    <a:pt x="141731" y="283463"/>
                  </a:lnTo>
                  <a:lnTo>
                    <a:pt x="141731" y="281939"/>
                  </a:lnTo>
                  <a:lnTo>
                    <a:pt x="143256" y="280416"/>
                  </a:lnTo>
                  <a:lnTo>
                    <a:pt x="144779" y="280416"/>
                  </a:lnTo>
                  <a:lnTo>
                    <a:pt x="144779" y="278892"/>
                  </a:lnTo>
                  <a:lnTo>
                    <a:pt x="156408" y="245363"/>
                  </a:lnTo>
                  <a:lnTo>
                    <a:pt x="121920" y="245363"/>
                  </a:lnTo>
                  <a:lnTo>
                    <a:pt x="41148" y="7619"/>
                  </a:lnTo>
                  <a:lnTo>
                    <a:pt x="38100" y="4572"/>
                  </a:lnTo>
                  <a:lnTo>
                    <a:pt x="38100" y="3048"/>
                  </a:lnTo>
                  <a:lnTo>
                    <a:pt x="36576" y="3048"/>
                  </a:lnTo>
                  <a:lnTo>
                    <a:pt x="35051" y="1524"/>
                  </a:lnTo>
                  <a:close/>
                </a:path>
                <a:path w="239394" h="287020">
                  <a:moveTo>
                    <a:pt x="236220" y="1524"/>
                  </a:moveTo>
                  <a:lnTo>
                    <a:pt x="205739" y="1524"/>
                  </a:lnTo>
                  <a:lnTo>
                    <a:pt x="204216" y="3048"/>
                  </a:lnTo>
                  <a:lnTo>
                    <a:pt x="202692" y="3048"/>
                  </a:lnTo>
                  <a:lnTo>
                    <a:pt x="202692" y="4572"/>
                  </a:lnTo>
                  <a:lnTo>
                    <a:pt x="201167" y="6095"/>
                  </a:lnTo>
                  <a:lnTo>
                    <a:pt x="201167" y="9143"/>
                  </a:lnTo>
                  <a:lnTo>
                    <a:pt x="121920" y="245363"/>
                  </a:lnTo>
                  <a:lnTo>
                    <a:pt x="156408" y="245363"/>
                  </a:lnTo>
                  <a:lnTo>
                    <a:pt x="236220" y="15239"/>
                  </a:lnTo>
                  <a:lnTo>
                    <a:pt x="239267" y="9143"/>
                  </a:lnTo>
                  <a:lnTo>
                    <a:pt x="239267" y="4572"/>
                  </a:lnTo>
                  <a:lnTo>
                    <a:pt x="236220" y="1524"/>
                  </a:lnTo>
                  <a:close/>
                </a:path>
                <a:path w="239394" h="287020">
                  <a:moveTo>
                    <a:pt x="24384" y="0"/>
                  </a:moveTo>
                  <a:lnTo>
                    <a:pt x="15239" y="0"/>
                  </a:lnTo>
                  <a:lnTo>
                    <a:pt x="12192" y="1524"/>
                  </a:lnTo>
                  <a:lnTo>
                    <a:pt x="27431" y="1524"/>
                  </a:lnTo>
                  <a:lnTo>
                    <a:pt x="24384" y="0"/>
                  </a:lnTo>
                  <a:close/>
                </a:path>
                <a:path w="239394" h="287020">
                  <a:moveTo>
                    <a:pt x="227076" y="0"/>
                  </a:moveTo>
                  <a:lnTo>
                    <a:pt x="217932" y="0"/>
                  </a:lnTo>
                  <a:lnTo>
                    <a:pt x="213360" y="1524"/>
                  </a:lnTo>
                  <a:lnTo>
                    <a:pt x="230123" y="1524"/>
                  </a:lnTo>
                  <a:lnTo>
                    <a:pt x="22707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9" name="object 10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03732" y="5385816"/>
              <a:ext cx="161544" cy="216408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1130808" y="5292852"/>
              <a:ext cx="36830" cy="306705"/>
            </a:xfrm>
            <a:custGeom>
              <a:avLst/>
              <a:gdLst/>
              <a:ahLst/>
              <a:cxnLst/>
              <a:rect l="l" t="t" r="r" b="b"/>
              <a:pathLst>
                <a:path w="36830" h="306704">
                  <a:moveTo>
                    <a:pt x="27431" y="304800"/>
                  </a:moveTo>
                  <a:lnTo>
                    <a:pt x="9143" y="304800"/>
                  </a:lnTo>
                  <a:lnTo>
                    <a:pt x="12191" y="306324"/>
                  </a:lnTo>
                  <a:lnTo>
                    <a:pt x="24383" y="306324"/>
                  </a:lnTo>
                  <a:lnTo>
                    <a:pt x="27431" y="304800"/>
                  </a:lnTo>
                  <a:close/>
                </a:path>
                <a:path w="36830" h="306704">
                  <a:moveTo>
                    <a:pt x="33528" y="303275"/>
                  </a:moveTo>
                  <a:lnTo>
                    <a:pt x="3047" y="303275"/>
                  </a:lnTo>
                  <a:lnTo>
                    <a:pt x="4571" y="304800"/>
                  </a:lnTo>
                  <a:lnTo>
                    <a:pt x="32003" y="304800"/>
                  </a:lnTo>
                  <a:lnTo>
                    <a:pt x="33528" y="303275"/>
                  </a:lnTo>
                  <a:close/>
                </a:path>
                <a:path w="36830" h="306704">
                  <a:moveTo>
                    <a:pt x="35051" y="301751"/>
                  </a:moveTo>
                  <a:lnTo>
                    <a:pt x="1523" y="301751"/>
                  </a:lnTo>
                  <a:lnTo>
                    <a:pt x="1523" y="303275"/>
                  </a:lnTo>
                  <a:lnTo>
                    <a:pt x="35051" y="303275"/>
                  </a:lnTo>
                  <a:lnTo>
                    <a:pt x="35051" y="301751"/>
                  </a:lnTo>
                  <a:close/>
                </a:path>
                <a:path w="36830" h="306704">
                  <a:moveTo>
                    <a:pt x="36575" y="4572"/>
                  </a:moveTo>
                  <a:lnTo>
                    <a:pt x="0" y="4572"/>
                  </a:lnTo>
                  <a:lnTo>
                    <a:pt x="0" y="301751"/>
                  </a:lnTo>
                  <a:lnTo>
                    <a:pt x="36575" y="301751"/>
                  </a:lnTo>
                  <a:lnTo>
                    <a:pt x="36575" y="4572"/>
                  </a:lnTo>
                  <a:close/>
                </a:path>
                <a:path w="36830" h="306704">
                  <a:moveTo>
                    <a:pt x="35051" y="3048"/>
                  </a:moveTo>
                  <a:lnTo>
                    <a:pt x="1523" y="3048"/>
                  </a:lnTo>
                  <a:lnTo>
                    <a:pt x="1523" y="4572"/>
                  </a:lnTo>
                  <a:lnTo>
                    <a:pt x="35051" y="4572"/>
                  </a:lnTo>
                  <a:lnTo>
                    <a:pt x="35051" y="3048"/>
                  </a:lnTo>
                  <a:close/>
                </a:path>
                <a:path w="36830" h="306704">
                  <a:moveTo>
                    <a:pt x="32003" y="1524"/>
                  </a:moveTo>
                  <a:lnTo>
                    <a:pt x="4571" y="1524"/>
                  </a:lnTo>
                  <a:lnTo>
                    <a:pt x="3047" y="3048"/>
                  </a:lnTo>
                  <a:lnTo>
                    <a:pt x="33528" y="3048"/>
                  </a:lnTo>
                  <a:lnTo>
                    <a:pt x="32003" y="1524"/>
                  </a:lnTo>
                  <a:close/>
                </a:path>
                <a:path w="36830" h="306704">
                  <a:moveTo>
                    <a:pt x="27431" y="0"/>
                  </a:moveTo>
                  <a:lnTo>
                    <a:pt x="9143" y="0"/>
                  </a:lnTo>
                  <a:lnTo>
                    <a:pt x="7619" y="1524"/>
                  </a:lnTo>
                  <a:lnTo>
                    <a:pt x="28955" y="1524"/>
                  </a:lnTo>
                  <a:lnTo>
                    <a:pt x="2743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1" name="object 11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232916" y="5388864"/>
              <a:ext cx="169164" cy="213360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455455" y="5385816"/>
              <a:ext cx="179796" cy="216408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854832" y="5385816"/>
              <a:ext cx="196354" cy="216408"/>
            </a:xfrm>
            <a:prstGeom prst="rect">
              <a:avLst/>
            </a:prstGeom>
          </p:spPr>
        </p:pic>
        <p:sp>
          <p:nvSpPr>
            <p:cNvPr id="114" name="object 114"/>
            <p:cNvSpPr/>
            <p:nvPr/>
          </p:nvSpPr>
          <p:spPr>
            <a:xfrm>
              <a:off x="2080260" y="5291328"/>
              <a:ext cx="561340" cy="307975"/>
            </a:xfrm>
            <a:custGeom>
              <a:avLst/>
              <a:gdLst/>
              <a:ahLst/>
              <a:cxnLst/>
              <a:rect l="l" t="t" r="r" b="b"/>
              <a:pathLst>
                <a:path w="561339" h="307975">
                  <a:moveTo>
                    <a:pt x="132588" y="12192"/>
                  </a:moveTo>
                  <a:lnTo>
                    <a:pt x="131064" y="10668"/>
                  </a:lnTo>
                  <a:lnTo>
                    <a:pt x="131064" y="9144"/>
                  </a:lnTo>
                  <a:lnTo>
                    <a:pt x="129540" y="9144"/>
                  </a:lnTo>
                  <a:lnTo>
                    <a:pt x="129540" y="7620"/>
                  </a:lnTo>
                  <a:lnTo>
                    <a:pt x="128016" y="6096"/>
                  </a:lnTo>
                  <a:lnTo>
                    <a:pt x="126492" y="6096"/>
                  </a:lnTo>
                  <a:lnTo>
                    <a:pt x="123444" y="4572"/>
                  </a:lnTo>
                  <a:lnTo>
                    <a:pt x="121920" y="3048"/>
                  </a:lnTo>
                  <a:lnTo>
                    <a:pt x="117348" y="3048"/>
                  </a:lnTo>
                  <a:lnTo>
                    <a:pt x="108204" y="0"/>
                  </a:lnTo>
                  <a:lnTo>
                    <a:pt x="97536" y="0"/>
                  </a:lnTo>
                  <a:lnTo>
                    <a:pt x="89814" y="292"/>
                  </a:lnTo>
                  <a:lnTo>
                    <a:pt x="50292" y="18288"/>
                  </a:lnTo>
                  <a:lnTo>
                    <a:pt x="46240" y="23393"/>
                  </a:lnTo>
                  <a:lnTo>
                    <a:pt x="35090" y="67754"/>
                  </a:lnTo>
                  <a:lnTo>
                    <a:pt x="35052" y="97536"/>
                  </a:lnTo>
                  <a:lnTo>
                    <a:pt x="6096" y="97536"/>
                  </a:lnTo>
                  <a:lnTo>
                    <a:pt x="4572" y="99060"/>
                  </a:lnTo>
                  <a:lnTo>
                    <a:pt x="3048" y="99060"/>
                  </a:lnTo>
                  <a:lnTo>
                    <a:pt x="1524" y="100584"/>
                  </a:lnTo>
                  <a:lnTo>
                    <a:pt x="1524" y="103632"/>
                  </a:lnTo>
                  <a:lnTo>
                    <a:pt x="0" y="105156"/>
                  </a:lnTo>
                  <a:lnTo>
                    <a:pt x="0" y="121920"/>
                  </a:lnTo>
                  <a:lnTo>
                    <a:pt x="1524" y="124968"/>
                  </a:lnTo>
                  <a:lnTo>
                    <a:pt x="4572" y="128016"/>
                  </a:lnTo>
                  <a:lnTo>
                    <a:pt x="35052" y="128016"/>
                  </a:lnTo>
                  <a:lnTo>
                    <a:pt x="35052" y="303276"/>
                  </a:lnTo>
                  <a:lnTo>
                    <a:pt x="38100" y="306324"/>
                  </a:lnTo>
                  <a:lnTo>
                    <a:pt x="44196" y="306324"/>
                  </a:lnTo>
                  <a:lnTo>
                    <a:pt x="45720" y="307848"/>
                  </a:lnTo>
                  <a:lnTo>
                    <a:pt x="59436" y="307848"/>
                  </a:lnTo>
                  <a:lnTo>
                    <a:pt x="60960" y="306324"/>
                  </a:lnTo>
                  <a:lnTo>
                    <a:pt x="67056" y="306324"/>
                  </a:lnTo>
                  <a:lnTo>
                    <a:pt x="68580" y="304800"/>
                  </a:lnTo>
                  <a:lnTo>
                    <a:pt x="70104" y="304800"/>
                  </a:lnTo>
                  <a:lnTo>
                    <a:pt x="70104" y="128016"/>
                  </a:lnTo>
                  <a:lnTo>
                    <a:pt x="117348" y="128016"/>
                  </a:lnTo>
                  <a:lnTo>
                    <a:pt x="120396" y="124968"/>
                  </a:lnTo>
                  <a:lnTo>
                    <a:pt x="121920" y="121920"/>
                  </a:lnTo>
                  <a:lnTo>
                    <a:pt x="121920" y="106680"/>
                  </a:lnTo>
                  <a:lnTo>
                    <a:pt x="120396" y="103632"/>
                  </a:lnTo>
                  <a:lnTo>
                    <a:pt x="120396" y="102108"/>
                  </a:lnTo>
                  <a:lnTo>
                    <a:pt x="118872" y="100584"/>
                  </a:lnTo>
                  <a:lnTo>
                    <a:pt x="118872" y="99060"/>
                  </a:lnTo>
                  <a:lnTo>
                    <a:pt x="117348" y="99060"/>
                  </a:lnTo>
                  <a:lnTo>
                    <a:pt x="115824" y="97536"/>
                  </a:lnTo>
                  <a:lnTo>
                    <a:pt x="70104" y="97536"/>
                  </a:lnTo>
                  <a:lnTo>
                    <a:pt x="70104" y="68580"/>
                  </a:lnTo>
                  <a:lnTo>
                    <a:pt x="71628" y="60960"/>
                  </a:lnTo>
                  <a:lnTo>
                    <a:pt x="71628" y="54864"/>
                  </a:lnTo>
                  <a:lnTo>
                    <a:pt x="73152" y="48768"/>
                  </a:lnTo>
                  <a:lnTo>
                    <a:pt x="74676" y="44196"/>
                  </a:lnTo>
                  <a:lnTo>
                    <a:pt x="77724" y="41148"/>
                  </a:lnTo>
                  <a:lnTo>
                    <a:pt x="79248" y="36576"/>
                  </a:lnTo>
                  <a:lnTo>
                    <a:pt x="82296" y="35052"/>
                  </a:lnTo>
                  <a:lnTo>
                    <a:pt x="86868" y="32004"/>
                  </a:lnTo>
                  <a:lnTo>
                    <a:pt x="89916" y="30480"/>
                  </a:lnTo>
                  <a:lnTo>
                    <a:pt x="111252" y="30480"/>
                  </a:lnTo>
                  <a:lnTo>
                    <a:pt x="114300" y="32004"/>
                  </a:lnTo>
                  <a:lnTo>
                    <a:pt x="115824" y="32004"/>
                  </a:lnTo>
                  <a:lnTo>
                    <a:pt x="118872" y="33528"/>
                  </a:lnTo>
                  <a:lnTo>
                    <a:pt x="120396" y="33528"/>
                  </a:lnTo>
                  <a:lnTo>
                    <a:pt x="121920" y="35052"/>
                  </a:lnTo>
                  <a:lnTo>
                    <a:pt x="123444" y="35052"/>
                  </a:lnTo>
                  <a:lnTo>
                    <a:pt x="124968" y="36576"/>
                  </a:lnTo>
                  <a:lnTo>
                    <a:pt x="129540" y="36576"/>
                  </a:lnTo>
                  <a:lnTo>
                    <a:pt x="131064" y="35052"/>
                  </a:lnTo>
                  <a:lnTo>
                    <a:pt x="131064" y="33528"/>
                  </a:lnTo>
                  <a:lnTo>
                    <a:pt x="132588" y="32004"/>
                  </a:lnTo>
                  <a:lnTo>
                    <a:pt x="132588" y="30480"/>
                  </a:lnTo>
                  <a:lnTo>
                    <a:pt x="132588" y="12192"/>
                  </a:lnTo>
                  <a:close/>
                </a:path>
                <a:path w="561339" h="307975">
                  <a:moveTo>
                    <a:pt x="560832" y="298704"/>
                  </a:moveTo>
                  <a:lnTo>
                    <a:pt x="557784" y="292608"/>
                  </a:lnTo>
                  <a:lnTo>
                    <a:pt x="535800" y="231648"/>
                  </a:lnTo>
                  <a:lnTo>
                    <a:pt x="524814" y="201168"/>
                  </a:lnTo>
                  <a:lnTo>
                    <a:pt x="486156" y="93916"/>
                  </a:lnTo>
                  <a:lnTo>
                    <a:pt x="486156" y="201168"/>
                  </a:lnTo>
                  <a:lnTo>
                    <a:pt x="387096" y="201168"/>
                  </a:lnTo>
                  <a:lnTo>
                    <a:pt x="435864" y="60960"/>
                  </a:lnTo>
                  <a:lnTo>
                    <a:pt x="437388" y="60960"/>
                  </a:lnTo>
                  <a:lnTo>
                    <a:pt x="486156" y="201168"/>
                  </a:lnTo>
                  <a:lnTo>
                    <a:pt x="486156" y="93916"/>
                  </a:lnTo>
                  <a:lnTo>
                    <a:pt x="474281" y="60960"/>
                  </a:lnTo>
                  <a:lnTo>
                    <a:pt x="463296" y="30480"/>
                  </a:lnTo>
                  <a:lnTo>
                    <a:pt x="463296" y="28956"/>
                  </a:lnTo>
                  <a:lnTo>
                    <a:pt x="461772" y="27432"/>
                  </a:lnTo>
                  <a:lnTo>
                    <a:pt x="461772" y="25908"/>
                  </a:lnTo>
                  <a:lnTo>
                    <a:pt x="460248" y="24384"/>
                  </a:lnTo>
                  <a:lnTo>
                    <a:pt x="458724" y="24384"/>
                  </a:lnTo>
                  <a:lnTo>
                    <a:pt x="457200" y="22860"/>
                  </a:lnTo>
                  <a:lnTo>
                    <a:pt x="446532" y="22860"/>
                  </a:lnTo>
                  <a:lnTo>
                    <a:pt x="441960" y="21336"/>
                  </a:lnTo>
                  <a:lnTo>
                    <a:pt x="432816" y="21336"/>
                  </a:lnTo>
                  <a:lnTo>
                    <a:pt x="429768" y="22860"/>
                  </a:lnTo>
                  <a:lnTo>
                    <a:pt x="420624" y="22860"/>
                  </a:lnTo>
                  <a:lnTo>
                    <a:pt x="417576" y="24384"/>
                  </a:lnTo>
                  <a:lnTo>
                    <a:pt x="416052" y="24384"/>
                  </a:lnTo>
                  <a:lnTo>
                    <a:pt x="416052" y="25908"/>
                  </a:lnTo>
                  <a:lnTo>
                    <a:pt x="414528" y="27432"/>
                  </a:lnTo>
                  <a:lnTo>
                    <a:pt x="414528" y="28956"/>
                  </a:lnTo>
                  <a:lnTo>
                    <a:pt x="413004" y="30480"/>
                  </a:lnTo>
                  <a:lnTo>
                    <a:pt x="318516" y="292608"/>
                  </a:lnTo>
                  <a:lnTo>
                    <a:pt x="316992" y="295656"/>
                  </a:lnTo>
                  <a:lnTo>
                    <a:pt x="316992" y="303276"/>
                  </a:lnTo>
                  <a:lnTo>
                    <a:pt x="320040" y="306324"/>
                  </a:lnTo>
                  <a:lnTo>
                    <a:pt x="324612" y="306324"/>
                  </a:lnTo>
                  <a:lnTo>
                    <a:pt x="326136" y="307848"/>
                  </a:lnTo>
                  <a:lnTo>
                    <a:pt x="341376" y="307848"/>
                  </a:lnTo>
                  <a:lnTo>
                    <a:pt x="344424" y="306324"/>
                  </a:lnTo>
                  <a:lnTo>
                    <a:pt x="348996" y="306324"/>
                  </a:lnTo>
                  <a:lnTo>
                    <a:pt x="350520" y="304800"/>
                  </a:lnTo>
                  <a:lnTo>
                    <a:pt x="352044" y="304800"/>
                  </a:lnTo>
                  <a:lnTo>
                    <a:pt x="353568" y="303276"/>
                  </a:lnTo>
                  <a:lnTo>
                    <a:pt x="353568" y="301752"/>
                  </a:lnTo>
                  <a:lnTo>
                    <a:pt x="355092" y="301752"/>
                  </a:lnTo>
                  <a:lnTo>
                    <a:pt x="355092" y="300228"/>
                  </a:lnTo>
                  <a:lnTo>
                    <a:pt x="377952" y="231648"/>
                  </a:lnTo>
                  <a:lnTo>
                    <a:pt x="495300" y="231648"/>
                  </a:lnTo>
                  <a:lnTo>
                    <a:pt x="519684" y="300228"/>
                  </a:lnTo>
                  <a:lnTo>
                    <a:pt x="521208" y="301752"/>
                  </a:lnTo>
                  <a:lnTo>
                    <a:pt x="521208" y="303276"/>
                  </a:lnTo>
                  <a:lnTo>
                    <a:pt x="522732" y="303276"/>
                  </a:lnTo>
                  <a:lnTo>
                    <a:pt x="522732" y="304800"/>
                  </a:lnTo>
                  <a:lnTo>
                    <a:pt x="524256" y="304800"/>
                  </a:lnTo>
                  <a:lnTo>
                    <a:pt x="525780" y="306324"/>
                  </a:lnTo>
                  <a:lnTo>
                    <a:pt x="531876" y="306324"/>
                  </a:lnTo>
                  <a:lnTo>
                    <a:pt x="533400" y="307848"/>
                  </a:lnTo>
                  <a:lnTo>
                    <a:pt x="550164" y="307848"/>
                  </a:lnTo>
                  <a:lnTo>
                    <a:pt x="553212" y="306324"/>
                  </a:lnTo>
                  <a:lnTo>
                    <a:pt x="557784" y="306324"/>
                  </a:lnTo>
                  <a:lnTo>
                    <a:pt x="559308" y="304800"/>
                  </a:lnTo>
                  <a:lnTo>
                    <a:pt x="559308" y="303276"/>
                  </a:lnTo>
                  <a:lnTo>
                    <a:pt x="560832" y="301752"/>
                  </a:lnTo>
                  <a:lnTo>
                    <a:pt x="560832" y="29870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5" name="object 11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666999" y="5385816"/>
              <a:ext cx="155448" cy="216408"/>
            </a:xfrm>
            <a:prstGeom prst="rect">
              <a:avLst/>
            </a:prstGeom>
          </p:spPr>
        </p:pic>
        <p:sp>
          <p:nvSpPr>
            <p:cNvPr id="116" name="object 116"/>
            <p:cNvSpPr/>
            <p:nvPr/>
          </p:nvSpPr>
          <p:spPr>
            <a:xfrm>
              <a:off x="2843783" y="5335523"/>
              <a:ext cx="128270" cy="265430"/>
            </a:xfrm>
            <a:custGeom>
              <a:avLst/>
              <a:gdLst/>
              <a:ahLst/>
              <a:cxnLst/>
              <a:rect l="l" t="t" r="r" b="b"/>
              <a:pathLst>
                <a:path w="128269" h="265429">
                  <a:moveTo>
                    <a:pt x="70104" y="83819"/>
                  </a:moveTo>
                  <a:lnTo>
                    <a:pt x="35052" y="83819"/>
                  </a:lnTo>
                  <a:lnTo>
                    <a:pt x="35099" y="207383"/>
                  </a:lnTo>
                  <a:lnTo>
                    <a:pt x="35433" y="214693"/>
                  </a:lnTo>
                  <a:lnTo>
                    <a:pt x="36337" y="221718"/>
                  </a:lnTo>
                  <a:lnTo>
                    <a:pt x="38100" y="228600"/>
                  </a:lnTo>
                  <a:lnTo>
                    <a:pt x="39624" y="236219"/>
                  </a:lnTo>
                  <a:lnTo>
                    <a:pt x="42672" y="243839"/>
                  </a:lnTo>
                  <a:lnTo>
                    <a:pt x="47243" y="249935"/>
                  </a:lnTo>
                  <a:lnTo>
                    <a:pt x="53340" y="254507"/>
                  </a:lnTo>
                  <a:lnTo>
                    <a:pt x="57912" y="259079"/>
                  </a:lnTo>
                  <a:lnTo>
                    <a:pt x="91440" y="265175"/>
                  </a:lnTo>
                  <a:lnTo>
                    <a:pt x="105156" y="265175"/>
                  </a:lnTo>
                  <a:lnTo>
                    <a:pt x="108204" y="263651"/>
                  </a:lnTo>
                  <a:lnTo>
                    <a:pt x="111252" y="263651"/>
                  </a:lnTo>
                  <a:lnTo>
                    <a:pt x="114300" y="262127"/>
                  </a:lnTo>
                  <a:lnTo>
                    <a:pt x="117348" y="262127"/>
                  </a:lnTo>
                  <a:lnTo>
                    <a:pt x="118872" y="260603"/>
                  </a:lnTo>
                  <a:lnTo>
                    <a:pt x="121920" y="259079"/>
                  </a:lnTo>
                  <a:lnTo>
                    <a:pt x="123443" y="259079"/>
                  </a:lnTo>
                  <a:lnTo>
                    <a:pt x="126492" y="256031"/>
                  </a:lnTo>
                  <a:lnTo>
                    <a:pt x="126492" y="254507"/>
                  </a:lnTo>
                  <a:lnTo>
                    <a:pt x="128016" y="251459"/>
                  </a:lnTo>
                  <a:lnTo>
                    <a:pt x="128016" y="234695"/>
                  </a:lnTo>
                  <a:lnTo>
                    <a:pt x="88392" y="234695"/>
                  </a:lnTo>
                  <a:lnTo>
                    <a:pt x="80772" y="231647"/>
                  </a:lnTo>
                  <a:lnTo>
                    <a:pt x="70104" y="193547"/>
                  </a:lnTo>
                  <a:lnTo>
                    <a:pt x="70104" y="83819"/>
                  </a:lnTo>
                  <a:close/>
                </a:path>
                <a:path w="128269" h="265429">
                  <a:moveTo>
                    <a:pt x="124968" y="228600"/>
                  </a:moveTo>
                  <a:lnTo>
                    <a:pt x="120396" y="228600"/>
                  </a:lnTo>
                  <a:lnTo>
                    <a:pt x="118872" y="230123"/>
                  </a:lnTo>
                  <a:lnTo>
                    <a:pt x="117348" y="230123"/>
                  </a:lnTo>
                  <a:lnTo>
                    <a:pt x="115824" y="231647"/>
                  </a:lnTo>
                  <a:lnTo>
                    <a:pt x="114300" y="231647"/>
                  </a:lnTo>
                  <a:lnTo>
                    <a:pt x="112776" y="233171"/>
                  </a:lnTo>
                  <a:lnTo>
                    <a:pt x="106680" y="233171"/>
                  </a:lnTo>
                  <a:lnTo>
                    <a:pt x="105156" y="234695"/>
                  </a:lnTo>
                  <a:lnTo>
                    <a:pt x="128016" y="234695"/>
                  </a:lnTo>
                  <a:lnTo>
                    <a:pt x="128016" y="233171"/>
                  </a:lnTo>
                  <a:lnTo>
                    <a:pt x="126492" y="231647"/>
                  </a:lnTo>
                  <a:lnTo>
                    <a:pt x="126492" y="230123"/>
                  </a:lnTo>
                  <a:lnTo>
                    <a:pt x="124968" y="228600"/>
                  </a:lnTo>
                  <a:close/>
                </a:path>
                <a:path w="128269" h="265429">
                  <a:moveTo>
                    <a:pt x="124968" y="54863"/>
                  </a:moveTo>
                  <a:lnTo>
                    <a:pt x="3048" y="54863"/>
                  </a:lnTo>
                  <a:lnTo>
                    <a:pt x="3048" y="56387"/>
                  </a:lnTo>
                  <a:lnTo>
                    <a:pt x="1524" y="57912"/>
                  </a:lnTo>
                  <a:lnTo>
                    <a:pt x="1524" y="59435"/>
                  </a:lnTo>
                  <a:lnTo>
                    <a:pt x="0" y="60959"/>
                  </a:lnTo>
                  <a:lnTo>
                    <a:pt x="0" y="77723"/>
                  </a:lnTo>
                  <a:lnTo>
                    <a:pt x="1524" y="80771"/>
                  </a:lnTo>
                  <a:lnTo>
                    <a:pt x="4572" y="83819"/>
                  </a:lnTo>
                  <a:lnTo>
                    <a:pt x="123443" y="83819"/>
                  </a:lnTo>
                  <a:lnTo>
                    <a:pt x="126492" y="80771"/>
                  </a:lnTo>
                  <a:lnTo>
                    <a:pt x="128016" y="77723"/>
                  </a:lnTo>
                  <a:lnTo>
                    <a:pt x="128016" y="59435"/>
                  </a:lnTo>
                  <a:lnTo>
                    <a:pt x="126492" y="57912"/>
                  </a:lnTo>
                  <a:lnTo>
                    <a:pt x="126492" y="56387"/>
                  </a:lnTo>
                  <a:lnTo>
                    <a:pt x="124968" y="54863"/>
                  </a:lnTo>
                  <a:close/>
                </a:path>
                <a:path w="128269" h="265429">
                  <a:moveTo>
                    <a:pt x="121920" y="53339"/>
                  </a:moveTo>
                  <a:lnTo>
                    <a:pt x="6096" y="53339"/>
                  </a:lnTo>
                  <a:lnTo>
                    <a:pt x="4572" y="54863"/>
                  </a:lnTo>
                  <a:lnTo>
                    <a:pt x="123443" y="54863"/>
                  </a:lnTo>
                  <a:lnTo>
                    <a:pt x="121920" y="53339"/>
                  </a:lnTo>
                  <a:close/>
                </a:path>
                <a:path w="128269" h="265429">
                  <a:moveTo>
                    <a:pt x="67056" y="1523"/>
                  </a:moveTo>
                  <a:lnTo>
                    <a:pt x="38100" y="1523"/>
                  </a:lnTo>
                  <a:lnTo>
                    <a:pt x="36576" y="3047"/>
                  </a:lnTo>
                  <a:lnTo>
                    <a:pt x="35052" y="3047"/>
                  </a:lnTo>
                  <a:lnTo>
                    <a:pt x="35052" y="53339"/>
                  </a:lnTo>
                  <a:lnTo>
                    <a:pt x="70104" y="53339"/>
                  </a:lnTo>
                  <a:lnTo>
                    <a:pt x="70104" y="4571"/>
                  </a:lnTo>
                  <a:lnTo>
                    <a:pt x="67056" y="1523"/>
                  </a:lnTo>
                  <a:close/>
                </a:path>
                <a:path w="128269" h="265429">
                  <a:moveTo>
                    <a:pt x="60960" y="0"/>
                  </a:moveTo>
                  <a:lnTo>
                    <a:pt x="44196" y="0"/>
                  </a:lnTo>
                  <a:lnTo>
                    <a:pt x="41148" y="1523"/>
                  </a:lnTo>
                  <a:lnTo>
                    <a:pt x="64008" y="1523"/>
                  </a:lnTo>
                  <a:lnTo>
                    <a:pt x="6096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020568" y="5388864"/>
              <a:ext cx="169163" cy="213360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244596" y="5385816"/>
              <a:ext cx="161544" cy="216408"/>
            </a:xfrm>
            <a:prstGeom prst="rect">
              <a:avLst/>
            </a:prstGeom>
          </p:spPr>
        </p:pic>
        <p:sp>
          <p:nvSpPr>
            <p:cNvPr id="119" name="object 119"/>
            <p:cNvSpPr/>
            <p:nvPr/>
          </p:nvSpPr>
          <p:spPr>
            <a:xfrm>
              <a:off x="3471671" y="5292852"/>
              <a:ext cx="35560" cy="306705"/>
            </a:xfrm>
            <a:custGeom>
              <a:avLst/>
              <a:gdLst/>
              <a:ahLst/>
              <a:cxnLst/>
              <a:rect l="l" t="t" r="r" b="b"/>
              <a:pathLst>
                <a:path w="35560" h="306704">
                  <a:moveTo>
                    <a:pt x="25907" y="304800"/>
                  </a:moveTo>
                  <a:lnTo>
                    <a:pt x="9143" y="304800"/>
                  </a:lnTo>
                  <a:lnTo>
                    <a:pt x="10667" y="306324"/>
                  </a:lnTo>
                  <a:lnTo>
                    <a:pt x="24383" y="306324"/>
                  </a:lnTo>
                  <a:lnTo>
                    <a:pt x="25907" y="304800"/>
                  </a:lnTo>
                  <a:close/>
                </a:path>
                <a:path w="35560" h="306704">
                  <a:moveTo>
                    <a:pt x="32003" y="1524"/>
                  </a:moveTo>
                  <a:lnTo>
                    <a:pt x="3048" y="1524"/>
                  </a:lnTo>
                  <a:lnTo>
                    <a:pt x="0" y="4572"/>
                  </a:lnTo>
                  <a:lnTo>
                    <a:pt x="0" y="301751"/>
                  </a:lnTo>
                  <a:lnTo>
                    <a:pt x="3048" y="304800"/>
                  </a:lnTo>
                  <a:lnTo>
                    <a:pt x="32003" y="304800"/>
                  </a:lnTo>
                  <a:lnTo>
                    <a:pt x="35051" y="301751"/>
                  </a:lnTo>
                  <a:lnTo>
                    <a:pt x="35051" y="4572"/>
                  </a:lnTo>
                  <a:lnTo>
                    <a:pt x="32003" y="1524"/>
                  </a:lnTo>
                  <a:close/>
                </a:path>
                <a:path w="35560" h="306704">
                  <a:moveTo>
                    <a:pt x="25907" y="0"/>
                  </a:moveTo>
                  <a:lnTo>
                    <a:pt x="9143" y="0"/>
                  </a:lnTo>
                  <a:lnTo>
                    <a:pt x="6095" y="1524"/>
                  </a:lnTo>
                  <a:lnTo>
                    <a:pt x="28955" y="1524"/>
                  </a:lnTo>
                  <a:lnTo>
                    <a:pt x="2590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0" name="object 120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758183" y="5292852"/>
              <a:ext cx="1126236" cy="309372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949951" y="5385816"/>
              <a:ext cx="114300" cy="213360"/>
            </a:xfrm>
            <a:prstGeom prst="rect">
              <a:avLst/>
            </a:prstGeom>
          </p:spPr>
        </p:pic>
        <p:sp>
          <p:nvSpPr>
            <p:cNvPr id="122" name="object 122"/>
            <p:cNvSpPr/>
            <p:nvPr/>
          </p:nvSpPr>
          <p:spPr>
            <a:xfrm>
              <a:off x="5079492" y="5385816"/>
              <a:ext cx="186055" cy="291465"/>
            </a:xfrm>
            <a:custGeom>
              <a:avLst/>
              <a:gdLst/>
              <a:ahLst/>
              <a:cxnLst/>
              <a:rect l="l" t="t" r="r" b="b"/>
              <a:pathLst>
                <a:path w="186054" h="291464">
                  <a:moveTo>
                    <a:pt x="99060" y="0"/>
                  </a:moveTo>
                  <a:lnTo>
                    <a:pt x="86868" y="0"/>
                  </a:lnTo>
                  <a:lnTo>
                    <a:pt x="78890" y="285"/>
                  </a:lnTo>
                  <a:lnTo>
                    <a:pt x="37742" y="14644"/>
                  </a:lnTo>
                  <a:lnTo>
                    <a:pt x="14525" y="48267"/>
                  </a:lnTo>
                  <a:lnTo>
                    <a:pt x="10668" y="80772"/>
                  </a:lnTo>
                  <a:lnTo>
                    <a:pt x="12192" y="89916"/>
                  </a:lnTo>
                  <a:lnTo>
                    <a:pt x="15240" y="96012"/>
                  </a:lnTo>
                  <a:lnTo>
                    <a:pt x="18287" y="103631"/>
                  </a:lnTo>
                  <a:lnTo>
                    <a:pt x="21336" y="109728"/>
                  </a:lnTo>
                  <a:lnTo>
                    <a:pt x="25908" y="114300"/>
                  </a:lnTo>
                  <a:lnTo>
                    <a:pt x="19812" y="120396"/>
                  </a:lnTo>
                  <a:lnTo>
                    <a:pt x="15240" y="126492"/>
                  </a:lnTo>
                  <a:lnTo>
                    <a:pt x="12192" y="132587"/>
                  </a:lnTo>
                  <a:lnTo>
                    <a:pt x="9144" y="140208"/>
                  </a:lnTo>
                  <a:lnTo>
                    <a:pt x="7620" y="147828"/>
                  </a:lnTo>
                  <a:lnTo>
                    <a:pt x="7620" y="163068"/>
                  </a:lnTo>
                  <a:lnTo>
                    <a:pt x="9144" y="169164"/>
                  </a:lnTo>
                  <a:lnTo>
                    <a:pt x="15240" y="181356"/>
                  </a:lnTo>
                  <a:lnTo>
                    <a:pt x="21336" y="185928"/>
                  </a:lnTo>
                  <a:lnTo>
                    <a:pt x="27432" y="188975"/>
                  </a:lnTo>
                  <a:lnTo>
                    <a:pt x="22860" y="192024"/>
                  </a:lnTo>
                  <a:lnTo>
                    <a:pt x="15240" y="199644"/>
                  </a:lnTo>
                  <a:lnTo>
                    <a:pt x="12192" y="204216"/>
                  </a:lnTo>
                  <a:lnTo>
                    <a:pt x="9144" y="207264"/>
                  </a:lnTo>
                  <a:lnTo>
                    <a:pt x="6096" y="211836"/>
                  </a:lnTo>
                  <a:lnTo>
                    <a:pt x="4572" y="216408"/>
                  </a:lnTo>
                  <a:lnTo>
                    <a:pt x="3048" y="219456"/>
                  </a:lnTo>
                  <a:lnTo>
                    <a:pt x="0" y="228600"/>
                  </a:lnTo>
                  <a:lnTo>
                    <a:pt x="0" y="245364"/>
                  </a:lnTo>
                  <a:lnTo>
                    <a:pt x="1524" y="252984"/>
                  </a:lnTo>
                  <a:lnTo>
                    <a:pt x="4600" y="259151"/>
                  </a:lnTo>
                  <a:lnTo>
                    <a:pt x="7620" y="266700"/>
                  </a:lnTo>
                  <a:lnTo>
                    <a:pt x="47244" y="286512"/>
                  </a:lnTo>
                  <a:lnTo>
                    <a:pt x="55816" y="288512"/>
                  </a:lnTo>
                  <a:lnTo>
                    <a:pt x="65532" y="289941"/>
                  </a:lnTo>
                  <a:lnTo>
                    <a:pt x="76390" y="290798"/>
                  </a:lnTo>
                  <a:lnTo>
                    <a:pt x="88392" y="291084"/>
                  </a:lnTo>
                  <a:lnTo>
                    <a:pt x="99774" y="290798"/>
                  </a:lnTo>
                  <a:lnTo>
                    <a:pt x="139660" y="283059"/>
                  </a:lnTo>
                  <a:lnTo>
                    <a:pt x="168021" y="263652"/>
                  </a:lnTo>
                  <a:lnTo>
                    <a:pt x="89916" y="263652"/>
                  </a:lnTo>
                  <a:lnTo>
                    <a:pt x="77271" y="263104"/>
                  </a:lnTo>
                  <a:lnTo>
                    <a:pt x="39624" y="251460"/>
                  </a:lnTo>
                  <a:lnTo>
                    <a:pt x="35052" y="228600"/>
                  </a:lnTo>
                  <a:lnTo>
                    <a:pt x="36575" y="225552"/>
                  </a:lnTo>
                  <a:lnTo>
                    <a:pt x="36575" y="222504"/>
                  </a:lnTo>
                  <a:lnTo>
                    <a:pt x="41148" y="213360"/>
                  </a:lnTo>
                  <a:lnTo>
                    <a:pt x="57912" y="196596"/>
                  </a:lnTo>
                  <a:lnTo>
                    <a:pt x="176022" y="196596"/>
                  </a:lnTo>
                  <a:lnTo>
                    <a:pt x="175260" y="195072"/>
                  </a:lnTo>
                  <a:lnTo>
                    <a:pt x="170687" y="188975"/>
                  </a:lnTo>
                  <a:lnTo>
                    <a:pt x="158496" y="179831"/>
                  </a:lnTo>
                  <a:lnTo>
                    <a:pt x="150875" y="176784"/>
                  </a:lnTo>
                  <a:lnTo>
                    <a:pt x="143256" y="175260"/>
                  </a:lnTo>
                  <a:lnTo>
                    <a:pt x="137255" y="173259"/>
                  </a:lnTo>
                  <a:lnTo>
                    <a:pt x="130683" y="171831"/>
                  </a:lnTo>
                  <a:lnTo>
                    <a:pt x="123539" y="170973"/>
                  </a:lnTo>
                  <a:lnTo>
                    <a:pt x="65532" y="169164"/>
                  </a:lnTo>
                  <a:lnTo>
                    <a:pt x="50292" y="166116"/>
                  </a:lnTo>
                  <a:lnTo>
                    <a:pt x="41148" y="160020"/>
                  </a:lnTo>
                  <a:lnTo>
                    <a:pt x="39624" y="155448"/>
                  </a:lnTo>
                  <a:lnTo>
                    <a:pt x="39624" y="141731"/>
                  </a:lnTo>
                  <a:lnTo>
                    <a:pt x="42672" y="135636"/>
                  </a:lnTo>
                  <a:lnTo>
                    <a:pt x="45720" y="132587"/>
                  </a:lnTo>
                  <a:lnTo>
                    <a:pt x="47244" y="129540"/>
                  </a:lnTo>
                  <a:lnTo>
                    <a:pt x="132238" y="129540"/>
                  </a:lnTo>
                  <a:lnTo>
                    <a:pt x="137517" y="126206"/>
                  </a:lnTo>
                  <a:lnTo>
                    <a:pt x="143256" y="121920"/>
                  </a:lnTo>
                  <a:lnTo>
                    <a:pt x="147780" y="117086"/>
                  </a:lnTo>
                  <a:lnTo>
                    <a:pt x="151251" y="112775"/>
                  </a:lnTo>
                  <a:lnTo>
                    <a:pt x="86868" y="112775"/>
                  </a:lnTo>
                  <a:lnTo>
                    <a:pt x="78033" y="112180"/>
                  </a:lnTo>
                  <a:lnTo>
                    <a:pt x="46315" y="80462"/>
                  </a:lnTo>
                  <a:lnTo>
                    <a:pt x="45720" y="71628"/>
                  </a:lnTo>
                  <a:lnTo>
                    <a:pt x="45720" y="59436"/>
                  </a:lnTo>
                  <a:lnTo>
                    <a:pt x="48768" y="54864"/>
                  </a:lnTo>
                  <a:lnTo>
                    <a:pt x="50292" y="48768"/>
                  </a:lnTo>
                  <a:lnTo>
                    <a:pt x="51816" y="44196"/>
                  </a:lnTo>
                  <a:lnTo>
                    <a:pt x="56387" y="41148"/>
                  </a:lnTo>
                  <a:lnTo>
                    <a:pt x="59436" y="36575"/>
                  </a:lnTo>
                  <a:lnTo>
                    <a:pt x="68580" y="30480"/>
                  </a:lnTo>
                  <a:lnTo>
                    <a:pt x="73152" y="28956"/>
                  </a:lnTo>
                  <a:lnTo>
                    <a:pt x="79248" y="27431"/>
                  </a:lnTo>
                  <a:lnTo>
                    <a:pt x="184404" y="27431"/>
                  </a:lnTo>
                  <a:lnTo>
                    <a:pt x="185928" y="22860"/>
                  </a:lnTo>
                  <a:lnTo>
                    <a:pt x="185928" y="13716"/>
                  </a:lnTo>
                  <a:lnTo>
                    <a:pt x="184404" y="9143"/>
                  </a:lnTo>
                  <a:lnTo>
                    <a:pt x="184404" y="7620"/>
                  </a:lnTo>
                  <a:lnTo>
                    <a:pt x="182880" y="4572"/>
                  </a:lnTo>
                  <a:lnTo>
                    <a:pt x="181356" y="3048"/>
                  </a:lnTo>
                  <a:lnTo>
                    <a:pt x="114300" y="3048"/>
                  </a:lnTo>
                  <a:lnTo>
                    <a:pt x="109728" y="1524"/>
                  </a:lnTo>
                  <a:lnTo>
                    <a:pt x="103632" y="1524"/>
                  </a:lnTo>
                  <a:lnTo>
                    <a:pt x="99060" y="0"/>
                  </a:lnTo>
                  <a:close/>
                </a:path>
                <a:path w="186054" h="291464">
                  <a:moveTo>
                    <a:pt x="176022" y="196596"/>
                  </a:moveTo>
                  <a:lnTo>
                    <a:pt x="57912" y="196596"/>
                  </a:lnTo>
                  <a:lnTo>
                    <a:pt x="108204" y="199644"/>
                  </a:lnTo>
                  <a:lnTo>
                    <a:pt x="116800" y="199953"/>
                  </a:lnTo>
                  <a:lnTo>
                    <a:pt x="124396" y="200977"/>
                  </a:lnTo>
                  <a:lnTo>
                    <a:pt x="131135" y="202858"/>
                  </a:lnTo>
                  <a:lnTo>
                    <a:pt x="137160" y="205740"/>
                  </a:lnTo>
                  <a:lnTo>
                    <a:pt x="143256" y="210312"/>
                  </a:lnTo>
                  <a:lnTo>
                    <a:pt x="147828" y="217931"/>
                  </a:lnTo>
                  <a:lnTo>
                    <a:pt x="147828" y="231648"/>
                  </a:lnTo>
                  <a:lnTo>
                    <a:pt x="144780" y="240792"/>
                  </a:lnTo>
                  <a:lnTo>
                    <a:pt x="141732" y="245364"/>
                  </a:lnTo>
                  <a:lnTo>
                    <a:pt x="138684" y="248412"/>
                  </a:lnTo>
                  <a:lnTo>
                    <a:pt x="134112" y="251460"/>
                  </a:lnTo>
                  <a:lnTo>
                    <a:pt x="129540" y="256031"/>
                  </a:lnTo>
                  <a:lnTo>
                    <a:pt x="89916" y="263652"/>
                  </a:lnTo>
                  <a:lnTo>
                    <a:pt x="168021" y="263652"/>
                  </a:lnTo>
                  <a:lnTo>
                    <a:pt x="182816" y="225552"/>
                  </a:lnTo>
                  <a:lnTo>
                    <a:pt x="182880" y="214884"/>
                  </a:lnTo>
                  <a:lnTo>
                    <a:pt x="181356" y="207264"/>
                  </a:lnTo>
                  <a:lnTo>
                    <a:pt x="176022" y="196596"/>
                  </a:lnTo>
                  <a:close/>
                </a:path>
                <a:path w="186054" h="291464">
                  <a:moveTo>
                    <a:pt x="132238" y="129540"/>
                  </a:moveTo>
                  <a:lnTo>
                    <a:pt x="47244" y="129540"/>
                  </a:lnTo>
                  <a:lnTo>
                    <a:pt x="51816" y="132587"/>
                  </a:lnTo>
                  <a:lnTo>
                    <a:pt x="57912" y="135636"/>
                  </a:lnTo>
                  <a:lnTo>
                    <a:pt x="64008" y="137160"/>
                  </a:lnTo>
                  <a:lnTo>
                    <a:pt x="71628" y="140208"/>
                  </a:lnTo>
                  <a:lnTo>
                    <a:pt x="79248" y="141731"/>
                  </a:lnTo>
                  <a:lnTo>
                    <a:pt x="86868" y="141731"/>
                  </a:lnTo>
                  <a:lnTo>
                    <a:pt x="125468" y="133064"/>
                  </a:lnTo>
                  <a:lnTo>
                    <a:pt x="131635" y="129921"/>
                  </a:lnTo>
                  <a:lnTo>
                    <a:pt x="132238" y="129540"/>
                  </a:lnTo>
                  <a:close/>
                </a:path>
                <a:path w="186054" h="291464">
                  <a:moveTo>
                    <a:pt x="184404" y="27431"/>
                  </a:moveTo>
                  <a:lnTo>
                    <a:pt x="86868" y="27431"/>
                  </a:lnTo>
                  <a:lnTo>
                    <a:pt x="96583" y="28241"/>
                  </a:lnTo>
                  <a:lnTo>
                    <a:pt x="105156" y="30480"/>
                  </a:lnTo>
                  <a:lnTo>
                    <a:pt x="129540" y="70104"/>
                  </a:lnTo>
                  <a:lnTo>
                    <a:pt x="129540" y="76200"/>
                  </a:lnTo>
                  <a:lnTo>
                    <a:pt x="128016" y="80772"/>
                  </a:lnTo>
                  <a:lnTo>
                    <a:pt x="126492" y="86868"/>
                  </a:lnTo>
                  <a:lnTo>
                    <a:pt x="124968" y="91440"/>
                  </a:lnTo>
                  <a:lnTo>
                    <a:pt x="115824" y="105156"/>
                  </a:lnTo>
                  <a:lnTo>
                    <a:pt x="111252" y="108204"/>
                  </a:lnTo>
                  <a:lnTo>
                    <a:pt x="106680" y="109728"/>
                  </a:lnTo>
                  <a:lnTo>
                    <a:pt x="100584" y="112775"/>
                  </a:lnTo>
                  <a:lnTo>
                    <a:pt x="151251" y="112775"/>
                  </a:lnTo>
                  <a:lnTo>
                    <a:pt x="152019" y="111823"/>
                  </a:lnTo>
                  <a:lnTo>
                    <a:pt x="163013" y="71628"/>
                  </a:lnTo>
                  <a:lnTo>
                    <a:pt x="163068" y="56387"/>
                  </a:lnTo>
                  <a:lnTo>
                    <a:pt x="160020" y="50292"/>
                  </a:lnTo>
                  <a:lnTo>
                    <a:pt x="158496" y="44196"/>
                  </a:lnTo>
                  <a:lnTo>
                    <a:pt x="155448" y="38100"/>
                  </a:lnTo>
                  <a:lnTo>
                    <a:pt x="149352" y="33528"/>
                  </a:lnTo>
                  <a:lnTo>
                    <a:pt x="179832" y="33528"/>
                  </a:lnTo>
                  <a:lnTo>
                    <a:pt x="182880" y="32004"/>
                  </a:lnTo>
                  <a:lnTo>
                    <a:pt x="182880" y="28956"/>
                  </a:lnTo>
                  <a:lnTo>
                    <a:pt x="184404" y="2743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3" name="object 123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294497" y="5385816"/>
              <a:ext cx="181234" cy="216408"/>
            </a:xfrm>
            <a:prstGeom prst="rect">
              <a:avLst/>
            </a:prstGeom>
          </p:spPr>
        </p:pic>
        <p:sp>
          <p:nvSpPr>
            <p:cNvPr id="124" name="object 124"/>
            <p:cNvSpPr/>
            <p:nvPr/>
          </p:nvSpPr>
          <p:spPr>
            <a:xfrm>
              <a:off x="5704332" y="5308092"/>
              <a:ext cx="45720" cy="291465"/>
            </a:xfrm>
            <a:custGeom>
              <a:avLst/>
              <a:gdLst/>
              <a:ahLst/>
              <a:cxnLst/>
              <a:rect l="l" t="t" r="r" b="b"/>
              <a:pathLst>
                <a:path w="45720" h="291464">
                  <a:moveTo>
                    <a:pt x="32003" y="289560"/>
                  </a:moveTo>
                  <a:lnTo>
                    <a:pt x="13715" y="289560"/>
                  </a:lnTo>
                  <a:lnTo>
                    <a:pt x="16763" y="291084"/>
                  </a:lnTo>
                  <a:lnTo>
                    <a:pt x="28955" y="291084"/>
                  </a:lnTo>
                  <a:lnTo>
                    <a:pt x="32003" y="289560"/>
                  </a:lnTo>
                  <a:close/>
                </a:path>
                <a:path w="45720" h="291464">
                  <a:moveTo>
                    <a:pt x="38100" y="288036"/>
                  </a:moveTo>
                  <a:lnTo>
                    <a:pt x="7619" y="288036"/>
                  </a:lnTo>
                  <a:lnTo>
                    <a:pt x="9143" y="289560"/>
                  </a:lnTo>
                  <a:lnTo>
                    <a:pt x="36575" y="289560"/>
                  </a:lnTo>
                  <a:lnTo>
                    <a:pt x="38100" y="288036"/>
                  </a:lnTo>
                  <a:close/>
                </a:path>
                <a:path w="45720" h="291464">
                  <a:moveTo>
                    <a:pt x="39623" y="286512"/>
                  </a:moveTo>
                  <a:lnTo>
                    <a:pt x="6095" y="286512"/>
                  </a:lnTo>
                  <a:lnTo>
                    <a:pt x="6095" y="288036"/>
                  </a:lnTo>
                  <a:lnTo>
                    <a:pt x="39623" y="288036"/>
                  </a:lnTo>
                  <a:lnTo>
                    <a:pt x="39623" y="286512"/>
                  </a:lnTo>
                  <a:close/>
                </a:path>
                <a:path w="45720" h="291464">
                  <a:moveTo>
                    <a:pt x="38100" y="82296"/>
                  </a:moveTo>
                  <a:lnTo>
                    <a:pt x="7619" y="82296"/>
                  </a:lnTo>
                  <a:lnTo>
                    <a:pt x="4571" y="85344"/>
                  </a:lnTo>
                  <a:lnTo>
                    <a:pt x="4571" y="286512"/>
                  </a:lnTo>
                  <a:lnTo>
                    <a:pt x="41147" y="286512"/>
                  </a:lnTo>
                  <a:lnTo>
                    <a:pt x="41147" y="85344"/>
                  </a:lnTo>
                  <a:lnTo>
                    <a:pt x="38100" y="82296"/>
                  </a:lnTo>
                  <a:close/>
                </a:path>
                <a:path w="45720" h="291464">
                  <a:moveTo>
                    <a:pt x="36575" y="80772"/>
                  </a:moveTo>
                  <a:lnTo>
                    <a:pt x="12191" y="80772"/>
                  </a:lnTo>
                  <a:lnTo>
                    <a:pt x="10667" y="82296"/>
                  </a:lnTo>
                  <a:lnTo>
                    <a:pt x="36575" y="82296"/>
                  </a:lnTo>
                  <a:lnTo>
                    <a:pt x="36575" y="80772"/>
                  </a:lnTo>
                  <a:close/>
                </a:path>
                <a:path w="45720" h="291464">
                  <a:moveTo>
                    <a:pt x="32003" y="0"/>
                  </a:moveTo>
                  <a:lnTo>
                    <a:pt x="15239" y="0"/>
                  </a:lnTo>
                  <a:lnTo>
                    <a:pt x="9143" y="1524"/>
                  </a:lnTo>
                  <a:lnTo>
                    <a:pt x="6095" y="4572"/>
                  </a:lnTo>
                  <a:lnTo>
                    <a:pt x="1523" y="7620"/>
                  </a:lnTo>
                  <a:lnTo>
                    <a:pt x="0" y="12192"/>
                  </a:lnTo>
                  <a:lnTo>
                    <a:pt x="0" y="28956"/>
                  </a:lnTo>
                  <a:lnTo>
                    <a:pt x="1523" y="35052"/>
                  </a:lnTo>
                  <a:lnTo>
                    <a:pt x="4571" y="38100"/>
                  </a:lnTo>
                  <a:lnTo>
                    <a:pt x="9143" y="41148"/>
                  </a:lnTo>
                  <a:lnTo>
                    <a:pt x="13715" y="42672"/>
                  </a:lnTo>
                  <a:lnTo>
                    <a:pt x="32003" y="42672"/>
                  </a:lnTo>
                  <a:lnTo>
                    <a:pt x="36575" y="41148"/>
                  </a:lnTo>
                  <a:lnTo>
                    <a:pt x="41147" y="38100"/>
                  </a:lnTo>
                  <a:lnTo>
                    <a:pt x="44195" y="35052"/>
                  </a:lnTo>
                  <a:lnTo>
                    <a:pt x="45719" y="28956"/>
                  </a:lnTo>
                  <a:lnTo>
                    <a:pt x="45719" y="12192"/>
                  </a:lnTo>
                  <a:lnTo>
                    <a:pt x="44195" y="6096"/>
                  </a:lnTo>
                  <a:lnTo>
                    <a:pt x="41147" y="4572"/>
                  </a:lnTo>
                  <a:lnTo>
                    <a:pt x="36575" y="1524"/>
                  </a:lnTo>
                  <a:lnTo>
                    <a:pt x="3200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5" name="object 125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797295" y="5385816"/>
              <a:ext cx="138683" cy="216408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6157030" y="5294376"/>
              <a:ext cx="1389817" cy="307848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7613904" y="5385816"/>
              <a:ext cx="169164" cy="213360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7833487" y="5385816"/>
              <a:ext cx="181229" cy="216408"/>
            </a:xfrm>
            <a:prstGeom prst="rect">
              <a:avLst/>
            </a:prstGeom>
          </p:spPr>
        </p:pic>
        <p:sp>
          <p:nvSpPr>
            <p:cNvPr id="129" name="object 129"/>
            <p:cNvSpPr/>
            <p:nvPr/>
          </p:nvSpPr>
          <p:spPr>
            <a:xfrm>
              <a:off x="8058988" y="5292852"/>
              <a:ext cx="1734820" cy="309880"/>
            </a:xfrm>
            <a:custGeom>
              <a:avLst/>
              <a:gdLst/>
              <a:ahLst/>
              <a:cxnLst/>
              <a:rect l="l" t="t" r="r" b="b"/>
              <a:pathLst>
                <a:path w="1734820" h="309879">
                  <a:moveTo>
                    <a:pt x="181279" y="6096"/>
                  </a:moveTo>
                  <a:lnTo>
                    <a:pt x="178231" y="3048"/>
                  </a:lnTo>
                  <a:lnTo>
                    <a:pt x="176707" y="3048"/>
                  </a:lnTo>
                  <a:lnTo>
                    <a:pt x="173659" y="1524"/>
                  </a:lnTo>
                  <a:lnTo>
                    <a:pt x="152323" y="1524"/>
                  </a:lnTo>
                  <a:lnTo>
                    <a:pt x="150799" y="3048"/>
                  </a:lnTo>
                  <a:lnTo>
                    <a:pt x="147751" y="3048"/>
                  </a:lnTo>
                  <a:lnTo>
                    <a:pt x="144703" y="6096"/>
                  </a:lnTo>
                  <a:lnTo>
                    <a:pt x="144703" y="121920"/>
                  </a:lnTo>
                  <a:lnTo>
                    <a:pt x="144703" y="160020"/>
                  </a:lnTo>
                  <a:lnTo>
                    <a:pt x="144703" y="239268"/>
                  </a:lnTo>
                  <a:lnTo>
                    <a:pt x="138607" y="246888"/>
                  </a:lnTo>
                  <a:lnTo>
                    <a:pt x="134035" y="252984"/>
                  </a:lnTo>
                  <a:lnTo>
                    <a:pt x="129463" y="257556"/>
                  </a:lnTo>
                  <a:lnTo>
                    <a:pt x="123367" y="262128"/>
                  </a:lnTo>
                  <a:lnTo>
                    <a:pt x="118795" y="266700"/>
                  </a:lnTo>
                  <a:lnTo>
                    <a:pt x="109651" y="272796"/>
                  </a:lnTo>
                  <a:lnTo>
                    <a:pt x="95935" y="277368"/>
                  </a:lnTo>
                  <a:lnTo>
                    <a:pt x="77647" y="277368"/>
                  </a:lnTo>
                  <a:lnTo>
                    <a:pt x="48653" y="252945"/>
                  </a:lnTo>
                  <a:lnTo>
                    <a:pt x="45542" y="247256"/>
                  </a:lnTo>
                  <a:lnTo>
                    <a:pt x="38036" y="206743"/>
                  </a:lnTo>
                  <a:lnTo>
                    <a:pt x="38061" y="192786"/>
                  </a:lnTo>
                  <a:lnTo>
                    <a:pt x="38404" y="185928"/>
                  </a:lnTo>
                  <a:lnTo>
                    <a:pt x="39306" y="179070"/>
                  </a:lnTo>
                  <a:lnTo>
                    <a:pt x="41071" y="172212"/>
                  </a:lnTo>
                  <a:lnTo>
                    <a:pt x="42468" y="165404"/>
                  </a:lnTo>
                  <a:lnTo>
                    <a:pt x="65455" y="129540"/>
                  </a:lnTo>
                  <a:lnTo>
                    <a:pt x="79171" y="123444"/>
                  </a:lnTo>
                  <a:lnTo>
                    <a:pt x="88315" y="123444"/>
                  </a:lnTo>
                  <a:lnTo>
                    <a:pt x="124129" y="138595"/>
                  </a:lnTo>
                  <a:lnTo>
                    <a:pt x="144703" y="160020"/>
                  </a:lnTo>
                  <a:lnTo>
                    <a:pt x="144703" y="121920"/>
                  </a:lnTo>
                  <a:lnTo>
                    <a:pt x="109270" y="96824"/>
                  </a:lnTo>
                  <a:lnTo>
                    <a:pt x="85267" y="92964"/>
                  </a:lnTo>
                  <a:lnTo>
                    <a:pt x="75260" y="93306"/>
                  </a:lnTo>
                  <a:lnTo>
                    <a:pt x="33820" y="109537"/>
                  </a:lnTo>
                  <a:lnTo>
                    <a:pt x="8826" y="147218"/>
                  </a:lnTo>
                  <a:lnTo>
                    <a:pt x="228" y="190411"/>
                  </a:lnTo>
                  <a:lnTo>
                    <a:pt x="0" y="199644"/>
                  </a:lnTo>
                  <a:lnTo>
                    <a:pt x="25" y="206743"/>
                  </a:lnTo>
                  <a:lnTo>
                    <a:pt x="7073" y="252984"/>
                  </a:lnTo>
                  <a:lnTo>
                    <a:pt x="29451" y="289941"/>
                  </a:lnTo>
                  <a:lnTo>
                    <a:pt x="69824" y="308813"/>
                  </a:lnTo>
                  <a:lnTo>
                    <a:pt x="80695" y="309372"/>
                  </a:lnTo>
                  <a:lnTo>
                    <a:pt x="90474" y="308571"/>
                  </a:lnTo>
                  <a:lnTo>
                    <a:pt x="133273" y="287464"/>
                  </a:lnTo>
                  <a:lnTo>
                    <a:pt x="144513" y="277368"/>
                  </a:lnTo>
                  <a:lnTo>
                    <a:pt x="149275" y="272796"/>
                  </a:lnTo>
                  <a:lnTo>
                    <a:pt x="149275" y="301752"/>
                  </a:lnTo>
                  <a:lnTo>
                    <a:pt x="150799" y="301752"/>
                  </a:lnTo>
                  <a:lnTo>
                    <a:pt x="150799" y="303276"/>
                  </a:lnTo>
                  <a:lnTo>
                    <a:pt x="152323" y="303276"/>
                  </a:lnTo>
                  <a:lnTo>
                    <a:pt x="152323" y="304800"/>
                  </a:lnTo>
                  <a:lnTo>
                    <a:pt x="158419" y="304800"/>
                  </a:lnTo>
                  <a:lnTo>
                    <a:pt x="159943" y="306336"/>
                  </a:lnTo>
                  <a:lnTo>
                    <a:pt x="170599" y="306336"/>
                  </a:lnTo>
                  <a:lnTo>
                    <a:pt x="173659" y="304800"/>
                  </a:lnTo>
                  <a:lnTo>
                    <a:pt x="178231" y="304800"/>
                  </a:lnTo>
                  <a:lnTo>
                    <a:pt x="181279" y="301752"/>
                  </a:lnTo>
                  <a:lnTo>
                    <a:pt x="181279" y="272796"/>
                  </a:lnTo>
                  <a:lnTo>
                    <a:pt x="181279" y="123444"/>
                  </a:lnTo>
                  <a:lnTo>
                    <a:pt x="181279" y="121920"/>
                  </a:lnTo>
                  <a:lnTo>
                    <a:pt x="181279" y="6096"/>
                  </a:lnTo>
                  <a:close/>
                </a:path>
                <a:path w="1734820" h="309879">
                  <a:moveTo>
                    <a:pt x="702487" y="99060"/>
                  </a:moveTo>
                  <a:lnTo>
                    <a:pt x="700963" y="99060"/>
                  </a:lnTo>
                  <a:lnTo>
                    <a:pt x="700963" y="97536"/>
                  </a:lnTo>
                  <a:lnTo>
                    <a:pt x="699439" y="97536"/>
                  </a:lnTo>
                  <a:lnTo>
                    <a:pt x="697915" y="96012"/>
                  </a:lnTo>
                  <a:lnTo>
                    <a:pt x="672007" y="96012"/>
                  </a:lnTo>
                  <a:lnTo>
                    <a:pt x="670483" y="97536"/>
                  </a:lnTo>
                  <a:lnTo>
                    <a:pt x="668959" y="97536"/>
                  </a:lnTo>
                  <a:lnTo>
                    <a:pt x="667435" y="99060"/>
                  </a:lnTo>
                  <a:lnTo>
                    <a:pt x="667435" y="100584"/>
                  </a:lnTo>
                  <a:lnTo>
                    <a:pt x="665911" y="100584"/>
                  </a:lnTo>
                  <a:lnTo>
                    <a:pt x="665911" y="102108"/>
                  </a:lnTo>
                  <a:lnTo>
                    <a:pt x="618667" y="265176"/>
                  </a:lnTo>
                  <a:lnTo>
                    <a:pt x="586435" y="153924"/>
                  </a:lnTo>
                  <a:lnTo>
                    <a:pt x="571423" y="102108"/>
                  </a:lnTo>
                  <a:lnTo>
                    <a:pt x="571423" y="100584"/>
                  </a:lnTo>
                  <a:lnTo>
                    <a:pt x="569899" y="99060"/>
                  </a:lnTo>
                  <a:lnTo>
                    <a:pt x="569899" y="97536"/>
                  </a:lnTo>
                  <a:lnTo>
                    <a:pt x="566851" y="97536"/>
                  </a:lnTo>
                  <a:lnTo>
                    <a:pt x="566851" y="96012"/>
                  </a:lnTo>
                  <a:lnTo>
                    <a:pt x="540943" y="96012"/>
                  </a:lnTo>
                  <a:lnTo>
                    <a:pt x="539419" y="97536"/>
                  </a:lnTo>
                  <a:lnTo>
                    <a:pt x="537895" y="97536"/>
                  </a:lnTo>
                  <a:lnTo>
                    <a:pt x="536371" y="99060"/>
                  </a:lnTo>
                  <a:lnTo>
                    <a:pt x="536371" y="100584"/>
                  </a:lnTo>
                  <a:lnTo>
                    <a:pt x="534847" y="100584"/>
                  </a:lnTo>
                  <a:lnTo>
                    <a:pt x="534847" y="102108"/>
                  </a:lnTo>
                  <a:lnTo>
                    <a:pt x="490651" y="265176"/>
                  </a:lnTo>
                  <a:lnTo>
                    <a:pt x="443407" y="102108"/>
                  </a:lnTo>
                  <a:lnTo>
                    <a:pt x="441883" y="100584"/>
                  </a:lnTo>
                  <a:lnTo>
                    <a:pt x="441883" y="99060"/>
                  </a:lnTo>
                  <a:lnTo>
                    <a:pt x="440359" y="97536"/>
                  </a:lnTo>
                  <a:lnTo>
                    <a:pt x="438835" y="97536"/>
                  </a:lnTo>
                  <a:lnTo>
                    <a:pt x="437311" y="96012"/>
                  </a:lnTo>
                  <a:lnTo>
                    <a:pt x="409879" y="96012"/>
                  </a:lnTo>
                  <a:lnTo>
                    <a:pt x="408355" y="97536"/>
                  </a:lnTo>
                  <a:lnTo>
                    <a:pt x="406831" y="97536"/>
                  </a:lnTo>
                  <a:lnTo>
                    <a:pt x="406831" y="99060"/>
                  </a:lnTo>
                  <a:lnTo>
                    <a:pt x="405307" y="99060"/>
                  </a:lnTo>
                  <a:lnTo>
                    <a:pt x="405307" y="106680"/>
                  </a:lnTo>
                  <a:lnTo>
                    <a:pt x="406831" y="109728"/>
                  </a:lnTo>
                  <a:lnTo>
                    <a:pt x="406831" y="111252"/>
                  </a:lnTo>
                  <a:lnTo>
                    <a:pt x="464743" y="298704"/>
                  </a:lnTo>
                  <a:lnTo>
                    <a:pt x="464743" y="300228"/>
                  </a:lnTo>
                  <a:lnTo>
                    <a:pt x="466267" y="300228"/>
                  </a:lnTo>
                  <a:lnTo>
                    <a:pt x="466267" y="301752"/>
                  </a:lnTo>
                  <a:lnTo>
                    <a:pt x="467791" y="303276"/>
                  </a:lnTo>
                  <a:lnTo>
                    <a:pt x="469315" y="303276"/>
                  </a:lnTo>
                  <a:lnTo>
                    <a:pt x="470839" y="304800"/>
                  </a:lnTo>
                  <a:lnTo>
                    <a:pt x="478459" y="304800"/>
                  </a:lnTo>
                  <a:lnTo>
                    <a:pt x="479983" y="306324"/>
                  </a:lnTo>
                  <a:lnTo>
                    <a:pt x="496747" y="306324"/>
                  </a:lnTo>
                  <a:lnTo>
                    <a:pt x="499795" y="304800"/>
                  </a:lnTo>
                  <a:lnTo>
                    <a:pt x="507415" y="304800"/>
                  </a:lnTo>
                  <a:lnTo>
                    <a:pt x="508939" y="303276"/>
                  </a:lnTo>
                  <a:lnTo>
                    <a:pt x="510463" y="303276"/>
                  </a:lnTo>
                  <a:lnTo>
                    <a:pt x="511987" y="301752"/>
                  </a:lnTo>
                  <a:lnTo>
                    <a:pt x="511987" y="300228"/>
                  </a:lnTo>
                  <a:lnTo>
                    <a:pt x="513511" y="300228"/>
                  </a:lnTo>
                  <a:lnTo>
                    <a:pt x="513511" y="298704"/>
                  </a:lnTo>
                  <a:lnTo>
                    <a:pt x="522020" y="266700"/>
                  </a:lnTo>
                  <a:lnTo>
                    <a:pt x="551611" y="155448"/>
                  </a:lnTo>
                  <a:lnTo>
                    <a:pt x="551611" y="153924"/>
                  </a:lnTo>
                  <a:lnTo>
                    <a:pt x="553135" y="155448"/>
                  </a:lnTo>
                  <a:lnTo>
                    <a:pt x="594283" y="298704"/>
                  </a:lnTo>
                  <a:lnTo>
                    <a:pt x="594283" y="300228"/>
                  </a:lnTo>
                  <a:lnTo>
                    <a:pt x="597331" y="303276"/>
                  </a:lnTo>
                  <a:lnTo>
                    <a:pt x="598855" y="303276"/>
                  </a:lnTo>
                  <a:lnTo>
                    <a:pt x="600379" y="304800"/>
                  </a:lnTo>
                  <a:lnTo>
                    <a:pt x="606475" y="304800"/>
                  </a:lnTo>
                  <a:lnTo>
                    <a:pt x="609523" y="306324"/>
                  </a:lnTo>
                  <a:lnTo>
                    <a:pt x="626287" y="306324"/>
                  </a:lnTo>
                  <a:lnTo>
                    <a:pt x="629335" y="304800"/>
                  </a:lnTo>
                  <a:lnTo>
                    <a:pt x="636955" y="304800"/>
                  </a:lnTo>
                  <a:lnTo>
                    <a:pt x="638479" y="303276"/>
                  </a:lnTo>
                  <a:lnTo>
                    <a:pt x="640003" y="303276"/>
                  </a:lnTo>
                  <a:lnTo>
                    <a:pt x="640003" y="301752"/>
                  </a:lnTo>
                  <a:lnTo>
                    <a:pt x="643051" y="298704"/>
                  </a:lnTo>
                  <a:lnTo>
                    <a:pt x="652932" y="266700"/>
                  </a:lnTo>
                  <a:lnTo>
                    <a:pt x="700963" y="111252"/>
                  </a:lnTo>
                  <a:lnTo>
                    <a:pt x="700963" y="106680"/>
                  </a:lnTo>
                  <a:lnTo>
                    <a:pt x="702487" y="105156"/>
                  </a:lnTo>
                  <a:lnTo>
                    <a:pt x="702487" y="99060"/>
                  </a:lnTo>
                  <a:close/>
                </a:path>
                <a:path w="1734820" h="309879">
                  <a:moveTo>
                    <a:pt x="783259" y="100584"/>
                  </a:moveTo>
                  <a:lnTo>
                    <a:pt x="780211" y="97536"/>
                  </a:lnTo>
                  <a:lnTo>
                    <a:pt x="778687" y="97536"/>
                  </a:lnTo>
                  <a:lnTo>
                    <a:pt x="778687" y="96012"/>
                  </a:lnTo>
                  <a:lnTo>
                    <a:pt x="754303" y="96012"/>
                  </a:lnTo>
                  <a:lnTo>
                    <a:pt x="751255" y="97536"/>
                  </a:lnTo>
                  <a:lnTo>
                    <a:pt x="749731" y="97536"/>
                  </a:lnTo>
                  <a:lnTo>
                    <a:pt x="746683" y="100584"/>
                  </a:lnTo>
                  <a:lnTo>
                    <a:pt x="746683" y="301752"/>
                  </a:lnTo>
                  <a:lnTo>
                    <a:pt x="748207" y="301752"/>
                  </a:lnTo>
                  <a:lnTo>
                    <a:pt x="748207" y="303276"/>
                  </a:lnTo>
                  <a:lnTo>
                    <a:pt x="749731" y="303276"/>
                  </a:lnTo>
                  <a:lnTo>
                    <a:pt x="751255" y="304800"/>
                  </a:lnTo>
                  <a:lnTo>
                    <a:pt x="755827" y="304800"/>
                  </a:lnTo>
                  <a:lnTo>
                    <a:pt x="758875" y="306324"/>
                  </a:lnTo>
                  <a:lnTo>
                    <a:pt x="771067" y="306324"/>
                  </a:lnTo>
                  <a:lnTo>
                    <a:pt x="774115" y="304800"/>
                  </a:lnTo>
                  <a:lnTo>
                    <a:pt x="778687" y="304800"/>
                  </a:lnTo>
                  <a:lnTo>
                    <a:pt x="780211" y="303276"/>
                  </a:lnTo>
                  <a:lnTo>
                    <a:pt x="781735" y="303276"/>
                  </a:lnTo>
                  <a:lnTo>
                    <a:pt x="781735" y="301752"/>
                  </a:lnTo>
                  <a:lnTo>
                    <a:pt x="783259" y="301752"/>
                  </a:lnTo>
                  <a:lnTo>
                    <a:pt x="783259" y="100584"/>
                  </a:lnTo>
                  <a:close/>
                </a:path>
                <a:path w="1734820" h="309879">
                  <a:moveTo>
                    <a:pt x="787831" y="27432"/>
                  </a:moveTo>
                  <a:lnTo>
                    <a:pt x="786307" y="21336"/>
                  </a:lnTo>
                  <a:lnTo>
                    <a:pt x="783259" y="19812"/>
                  </a:lnTo>
                  <a:lnTo>
                    <a:pt x="778687" y="16764"/>
                  </a:lnTo>
                  <a:lnTo>
                    <a:pt x="774115" y="15240"/>
                  </a:lnTo>
                  <a:lnTo>
                    <a:pt x="755827" y="15240"/>
                  </a:lnTo>
                  <a:lnTo>
                    <a:pt x="751255" y="16764"/>
                  </a:lnTo>
                  <a:lnTo>
                    <a:pt x="748207" y="19812"/>
                  </a:lnTo>
                  <a:lnTo>
                    <a:pt x="743635" y="22860"/>
                  </a:lnTo>
                  <a:lnTo>
                    <a:pt x="742111" y="27432"/>
                  </a:lnTo>
                  <a:lnTo>
                    <a:pt x="742111" y="44196"/>
                  </a:lnTo>
                  <a:lnTo>
                    <a:pt x="743635" y="50292"/>
                  </a:lnTo>
                  <a:lnTo>
                    <a:pt x="746683" y="53340"/>
                  </a:lnTo>
                  <a:lnTo>
                    <a:pt x="751255" y="56388"/>
                  </a:lnTo>
                  <a:lnTo>
                    <a:pt x="755827" y="57912"/>
                  </a:lnTo>
                  <a:lnTo>
                    <a:pt x="774115" y="57912"/>
                  </a:lnTo>
                  <a:lnTo>
                    <a:pt x="778687" y="56388"/>
                  </a:lnTo>
                  <a:lnTo>
                    <a:pt x="781735" y="53340"/>
                  </a:lnTo>
                  <a:lnTo>
                    <a:pt x="786307" y="50292"/>
                  </a:lnTo>
                  <a:lnTo>
                    <a:pt x="787831" y="44196"/>
                  </a:lnTo>
                  <a:lnTo>
                    <a:pt x="787831" y="27432"/>
                  </a:lnTo>
                  <a:close/>
                </a:path>
                <a:path w="1734820" h="309879">
                  <a:moveTo>
                    <a:pt x="952423" y="102108"/>
                  </a:moveTo>
                  <a:lnTo>
                    <a:pt x="950899" y="100584"/>
                  </a:lnTo>
                  <a:lnTo>
                    <a:pt x="950899" y="99060"/>
                  </a:lnTo>
                  <a:lnTo>
                    <a:pt x="949375" y="97536"/>
                  </a:lnTo>
                  <a:lnTo>
                    <a:pt x="947851" y="97536"/>
                  </a:lnTo>
                  <a:lnTo>
                    <a:pt x="946327" y="96012"/>
                  </a:lnTo>
                  <a:lnTo>
                    <a:pt x="894511" y="96012"/>
                  </a:lnTo>
                  <a:lnTo>
                    <a:pt x="894511" y="47244"/>
                  </a:lnTo>
                  <a:lnTo>
                    <a:pt x="891463" y="44196"/>
                  </a:lnTo>
                  <a:lnTo>
                    <a:pt x="888415" y="44196"/>
                  </a:lnTo>
                  <a:lnTo>
                    <a:pt x="885367" y="42672"/>
                  </a:lnTo>
                  <a:lnTo>
                    <a:pt x="868603" y="42672"/>
                  </a:lnTo>
                  <a:lnTo>
                    <a:pt x="865555" y="44196"/>
                  </a:lnTo>
                  <a:lnTo>
                    <a:pt x="862507" y="44196"/>
                  </a:lnTo>
                  <a:lnTo>
                    <a:pt x="860983" y="45720"/>
                  </a:lnTo>
                  <a:lnTo>
                    <a:pt x="859459" y="45720"/>
                  </a:lnTo>
                  <a:lnTo>
                    <a:pt x="859459" y="96012"/>
                  </a:lnTo>
                  <a:lnTo>
                    <a:pt x="830503" y="96012"/>
                  </a:lnTo>
                  <a:lnTo>
                    <a:pt x="828979" y="97536"/>
                  </a:lnTo>
                  <a:lnTo>
                    <a:pt x="827455" y="97536"/>
                  </a:lnTo>
                  <a:lnTo>
                    <a:pt x="827455" y="99060"/>
                  </a:lnTo>
                  <a:lnTo>
                    <a:pt x="825931" y="100584"/>
                  </a:lnTo>
                  <a:lnTo>
                    <a:pt x="825931" y="102108"/>
                  </a:lnTo>
                  <a:lnTo>
                    <a:pt x="824407" y="103632"/>
                  </a:lnTo>
                  <a:lnTo>
                    <a:pt x="824407" y="120396"/>
                  </a:lnTo>
                  <a:lnTo>
                    <a:pt x="825931" y="123444"/>
                  </a:lnTo>
                  <a:lnTo>
                    <a:pt x="828979" y="126492"/>
                  </a:lnTo>
                  <a:lnTo>
                    <a:pt x="859459" y="126492"/>
                  </a:lnTo>
                  <a:lnTo>
                    <a:pt x="859497" y="250063"/>
                  </a:lnTo>
                  <a:lnTo>
                    <a:pt x="859840" y="257365"/>
                  </a:lnTo>
                  <a:lnTo>
                    <a:pt x="860742" y="264401"/>
                  </a:lnTo>
                  <a:lnTo>
                    <a:pt x="862507" y="271272"/>
                  </a:lnTo>
                  <a:lnTo>
                    <a:pt x="864031" y="278892"/>
                  </a:lnTo>
                  <a:lnTo>
                    <a:pt x="867079" y="286512"/>
                  </a:lnTo>
                  <a:lnTo>
                    <a:pt x="871651" y="292608"/>
                  </a:lnTo>
                  <a:lnTo>
                    <a:pt x="877747" y="297180"/>
                  </a:lnTo>
                  <a:lnTo>
                    <a:pt x="882319" y="301752"/>
                  </a:lnTo>
                  <a:lnTo>
                    <a:pt x="915847" y="307848"/>
                  </a:lnTo>
                  <a:lnTo>
                    <a:pt x="929563" y="307848"/>
                  </a:lnTo>
                  <a:lnTo>
                    <a:pt x="932611" y="306324"/>
                  </a:lnTo>
                  <a:lnTo>
                    <a:pt x="935659" y="306324"/>
                  </a:lnTo>
                  <a:lnTo>
                    <a:pt x="938707" y="304800"/>
                  </a:lnTo>
                  <a:lnTo>
                    <a:pt x="941755" y="304800"/>
                  </a:lnTo>
                  <a:lnTo>
                    <a:pt x="943279" y="303276"/>
                  </a:lnTo>
                  <a:lnTo>
                    <a:pt x="946327" y="301752"/>
                  </a:lnTo>
                  <a:lnTo>
                    <a:pt x="947851" y="301752"/>
                  </a:lnTo>
                  <a:lnTo>
                    <a:pt x="950899" y="298704"/>
                  </a:lnTo>
                  <a:lnTo>
                    <a:pt x="950899" y="297180"/>
                  </a:lnTo>
                  <a:lnTo>
                    <a:pt x="952423" y="294132"/>
                  </a:lnTo>
                  <a:lnTo>
                    <a:pt x="952423" y="277368"/>
                  </a:lnTo>
                  <a:lnTo>
                    <a:pt x="952423" y="275844"/>
                  </a:lnTo>
                  <a:lnTo>
                    <a:pt x="950899" y="274320"/>
                  </a:lnTo>
                  <a:lnTo>
                    <a:pt x="950899" y="272796"/>
                  </a:lnTo>
                  <a:lnTo>
                    <a:pt x="949375" y="271272"/>
                  </a:lnTo>
                  <a:lnTo>
                    <a:pt x="944803" y="271272"/>
                  </a:lnTo>
                  <a:lnTo>
                    <a:pt x="943279" y="272796"/>
                  </a:lnTo>
                  <a:lnTo>
                    <a:pt x="941755" y="272796"/>
                  </a:lnTo>
                  <a:lnTo>
                    <a:pt x="940231" y="274320"/>
                  </a:lnTo>
                  <a:lnTo>
                    <a:pt x="938707" y="274320"/>
                  </a:lnTo>
                  <a:lnTo>
                    <a:pt x="937183" y="275844"/>
                  </a:lnTo>
                  <a:lnTo>
                    <a:pt x="931087" y="275844"/>
                  </a:lnTo>
                  <a:lnTo>
                    <a:pt x="929563" y="277368"/>
                  </a:lnTo>
                  <a:lnTo>
                    <a:pt x="912799" y="277368"/>
                  </a:lnTo>
                  <a:lnTo>
                    <a:pt x="894511" y="236220"/>
                  </a:lnTo>
                  <a:lnTo>
                    <a:pt x="894511" y="126492"/>
                  </a:lnTo>
                  <a:lnTo>
                    <a:pt x="947851" y="126492"/>
                  </a:lnTo>
                  <a:lnTo>
                    <a:pt x="950899" y="123444"/>
                  </a:lnTo>
                  <a:lnTo>
                    <a:pt x="952423" y="120396"/>
                  </a:lnTo>
                  <a:lnTo>
                    <a:pt x="952423" y="102108"/>
                  </a:lnTo>
                  <a:close/>
                </a:path>
                <a:path w="1734820" h="309879">
                  <a:moveTo>
                    <a:pt x="1170355" y="301752"/>
                  </a:moveTo>
                  <a:lnTo>
                    <a:pt x="1170254" y="175831"/>
                  </a:lnTo>
                  <a:lnTo>
                    <a:pt x="1164971" y="135788"/>
                  </a:lnTo>
                  <a:lnTo>
                    <a:pt x="1140104" y="102781"/>
                  </a:lnTo>
                  <a:lnTo>
                    <a:pt x="1100251" y="92964"/>
                  </a:lnTo>
                  <a:lnTo>
                    <a:pt x="1092238" y="93522"/>
                  </a:lnTo>
                  <a:lnTo>
                    <a:pt x="1052436" y="110502"/>
                  </a:lnTo>
                  <a:lnTo>
                    <a:pt x="1037767" y="124968"/>
                  </a:lnTo>
                  <a:lnTo>
                    <a:pt x="1037767" y="6096"/>
                  </a:lnTo>
                  <a:lnTo>
                    <a:pt x="1036243" y="4572"/>
                  </a:lnTo>
                  <a:lnTo>
                    <a:pt x="1036243" y="3048"/>
                  </a:lnTo>
                  <a:lnTo>
                    <a:pt x="1034719" y="3048"/>
                  </a:lnTo>
                  <a:lnTo>
                    <a:pt x="1033195" y="1524"/>
                  </a:lnTo>
                  <a:lnTo>
                    <a:pt x="1030147" y="1524"/>
                  </a:lnTo>
                  <a:lnTo>
                    <a:pt x="1028623" y="0"/>
                  </a:lnTo>
                  <a:lnTo>
                    <a:pt x="1010335" y="0"/>
                  </a:lnTo>
                  <a:lnTo>
                    <a:pt x="1007287" y="1524"/>
                  </a:lnTo>
                  <a:lnTo>
                    <a:pt x="1004239" y="1524"/>
                  </a:lnTo>
                  <a:lnTo>
                    <a:pt x="1002715" y="3048"/>
                  </a:lnTo>
                  <a:lnTo>
                    <a:pt x="1002715" y="4572"/>
                  </a:lnTo>
                  <a:lnTo>
                    <a:pt x="1001191" y="4572"/>
                  </a:lnTo>
                  <a:lnTo>
                    <a:pt x="1001191" y="301752"/>
                  </a:lnTo>
                  <a:lnTo>
                    <a:pt x="1002715" y="301752"/>
                  </a:lnTo>
                  <a:lnTo>
                    <a:pt x="1002715" y="303276"/>
                  </a:lnTo>
                  <a:lnTo>
                    <a:pt x="1004239" y="303276"/>
                  </a:lnTo>
                  <a:lnTo>
                    <a:pt x="1004239" y="304800"/>
                  </a:lnTo>
                  <a:lnTo>
                    <a:pt x="1010335" y="304800"/>
                  </a:lnTo>
                  <a:lnTo>
                    <a:pt x="1013383" y="306324"/>
                  </a:lnTo>
                  <a:lnTo>
                    <a:pt x="1025575" y="306324"/>
                  </a:lnTo>
                  <a:lnTo>
                    <a:pt x="1028623" y="304800"/>
                  </a:lnTo>
                  <a:lnTo>
                    <a:pt x="1033195" y="304800"/>
                  </a:lnTo>
                  <a:lnTo>
                    <a:pt x="1034719" y="303276"/>
                  </a:lnTo>
                  <a:lnTo>
                    <a:pt x="1036243" y="303276"/>
                  </a:lnTo>
                  <a:lnTo>
                    <a:pt x="1036243" y="301752"/>
                  </a:lnTo>
                  <a:lnTo>
                    <a:pt x="1037767" y="301752"/>
                  </a:lnTo>
                  <a:lnTo>
                    <a:pt x="1037767" y="161544"/>
                  </a:lnTo>
                  <a:lnTo>
                    <a:pt x="1044625" y="152971"/>
                  </a:lnTo>
                  <a:lnTo>
                    <a:pt x="1078915" y="125920"/>
                  </a:lnTo>
                  <a:lnTo>
                    <a:pt x="1092631" y="123444"/>
                  </a:lnTo>
                  <a:lnTo>
                    <a:pt x="1100251" y="123444"/>
                  </a:lnTo>
                  <a:lnTo>
                    <a:pt x="1106347" y="124968"/>
                  </a:lnTo>
                  <a:lnTo>
                    <a:pt x="1110919" y="128016"/>
                  </a:lnTo>
                  <a:lnTo>
                    <a:pt x="1117015" y="131064"/>
                  </a:lnTo>
                  <a:lnTo>
                    <a:pt x="1121587" y="134112"/>
                  </a:lnTo>
                  <a:lnTo>
                    <a:pt x="1124635" y="138684"/>
                  </a:lnTo>
                  <a:lnTo>
                    <a:pt x="1127683" y="144780"/>
                  </a:lnTo>
                  <a:lnTo>
                    <a:pt x="1130731" y="149352"/>
                  </a:lnTo>
                  <a:lnTo>
                    <a:pt x="1133779" y="300228"/>
                  </a:lnTo>
                  <a:lnTo>
                    <a:pt x="1138351" y="304800"/>
                  </a:lnTo>
                  <a:lnTo>
                    <a:pt x="1144447" y="304800"/>
                  </a:lnTo>
                  <a:lnTo>
                    <a:pt x="1145971" y="306324"/>
                  </a:lnTo>
                  <a:lnTo>
                    <a:pt x="1159687" y="306324"/>
                  </a:lnTo>
                  <a:lnTo>
                    <a:pt x="1161211" y="304800"/>
                  </a:lnTo>
                  <a:lnTo>
                    <a:pt x="1167307" y="304800"/>
                  </a:lnTo>
                  <a:lnTo>
                    <a:pt x="1170355" y="301752"/>
                  </a:lnTo>
                  <a:close/>
                </a:path>
                <a:path w="1734820" h="309879">
                  <a:moveTo>
                    <a:pt x="1516303" y="105156"/>
                  </a:moveTo>
                  <a:lnTo>
                    <a:pt x="1514779" y="102108"/>
                  </a:lnTo>
                  <a:lnTo>
                    <a:pt x="1514779" y="100584"/>
                  </a:lnTo>
                  <a:lnTo>
                    <a:pt x="1513255" y="99060"/>
                  </a:lnTo>
                  <a:lnTo>
                    <a:pt x="1513255" y="97536"/>
                  </a:lnTo>
                  <a:lnTo>
                    <a:pt x="1511731" y="97536"/>
                  </a:lnTo>
                  <a:lnTo>
                    <a:pt x="1510207" y="96012"/>
                  </a:lnTo>
                  <a:lnTo>
                    <a:pt x="1458391" y="96012"/>
                  </a:lnTo>
                  <a:lnTo>
                    <a:pt x="1458391" y="47244"/>
                  </a:lnTo>
                  <a:lnTo>
                    <a:pt x="1455343" y="44196"/>
                  </a:lnTo>
                  <a:lnTo>
                    <a:pt x="1452295" y="44196"/>
                  </a:lnTo>
                  <a:lnTo>
                    <a:pt x="1449247" y="42672"/>
                  </a:lnTo>
                  <a:lnTo>
                    <a:pt x="1430959" y="42672"/>
                  </a:lnTo>
                  <a:lnTo>
                    <a:pt x="1429435" y="44196"/>
                  </a:lnTo>
                  <a:lnTo>
                    <a:pt x="1426387" y="44196"/>
                  </a:lnTo>
                  <a:lnTo>
                    <a:pt x="1424863" y="45720"/>
                  </a:lnTo>
                  <a:lnTo>
                    <a:pt x="1423339" y="45720"/>
                  </a:lnTo>
                  <a:lnTo>
                    <a:pt x="1423339" y="48768"/>
                  </a:lnTo>
                  <a:lnTo>
                    <a:pt x="1421815" y="48768"/>
                  </a:lnTo>
                  <a:lnTo>
                    <a:pt x="1421815" y="96012"/>
                  </a:lnTo>
                  <a:lnTo>
                    <a:pt x="1394383" y="96012"/>
                  </a:lnTo>
                  <a:lnTo>
                    <a:pt x="1392859" y="97536"/>
                  </a:lnTo>
                  <a:lnTo>
                    <a:pt x="1391335" y="97536"/>
                  </a:lnTo>
                  <a:lnTo>
                    <a:pt x="1389811" y="99060"/>
                  </a:lnTo>
                  <a:lnTo>
                    <a:pt x="1389811" y="102108"/>
                  </a:lnTo>
                  <a:lnTo>
                    <a:pt x="1388287" y="103632"/>
                  </a:lnTo>
                  <a:lnTo>
                    <a:pt x="1388287" y="120396"/>
                  </a:lnTo>
                  <a:lnTo>
                    <a:pt x="1389811" y="123444"/>
                  </a:lnTo>
                  <a:lnTo>
                    <a:pt x="1392859" y="126492"/>
                  </a:lnTo>
                  <a:lnTo>
                    <a:pt x="1421815" y="126492"/>
                  </a:lnTo>
                  <a:lnTo>
                    <a:pt x="1421815" y="242316"/>
                  </a:lnTo>
                  <a:lnTo>
                    <a:pt x="1422095" y="250063"/>
                  </a:lnTo>
                  <a:lnTo>
                    <a:pt x="1422958" y="257365"/>
                  </a:lnTo>
                  <a:lnTo>
                    <a:pt x="1424381" y="264401"/>
                  </a:lnTo>
                  <a:lnTo>
                    <a:pt x="1426387" y="271272"/>
                  </a:lnTo>
                  <a:lnTo>
                    <a:pt x="1427911" y="278892"/>
                  </a:lnTo>
                  <a:lnTo>
                    <a:pt x="1459572" y="305930"/>
                  </a:lnTo>
                  <a:lnTo>
                    <a:pt x="1479727" y="307848"/>
                  </a:lnTo>
                  <a:lnTo>
                    <a:pt x="1493443" y="307848"/>
                  </a:lnTo>
                  <a:lnTo>
                    <a:pt x="1496491" y="306324"/>
                  </a:lnTo>
                  <a:lnTo>
                    <a:pt x="1499539" y="306324"/>
                  </a:lnTo>
                  <a:lnTo>
                    <a:pt x="1502587" y="304800"/>
                  </a:lnTo>
                  <a:lnTo>
                    <a:pt x="1505635" y="304800"/>
                  </a:lnTo>
                  <a:lnTo>
                    <a:pt x="1507159" y="303276"/>
                  </a:lnTo>
                  <a:lnTo>
                    <a:pt x="1510207" y="301752"/>
                  </a:lnTo>
                  <a:lnTo>
                    <a:pt x="1511731" y="301752"/>
                  </a:lnTo>
                  <a:lnTo>
                    <a:pt x="1513255" y="300228"/>
                  </a:lnTo>
                  <a:lnTo>
                    <a:pt x="1513255" y="298704"/>
                  </a:lnTo>
                  <a:lnTo>
                    <a:pt x="1514779" y="297180"/>
                  </a:lnTo>
                  <a:lnTo>
                    <a:pt x="1514779" y="294132"/>
                  </a:lnTo>
                  <a:lnTo>
                    <a:pt x="1516303" y="292608"/>
                  </a:lnTo>
                  <a:lnTo>
                    <a:pt x="1516303" y="277368"/>
                  </a:lnTo>
                  <a:lnTo>
                    <a:pt x="1514779" y="275844"/>
                  </a:lnTo>
                  <a:lnTo>
                    <a:pt x="1514779" y="272796"/>
                  </a:lnTo>
                  <a:lnTo>
                    <a:pt x="1513255" y="272796"/>
                  </a:lnTo>
                  <a:lnTo>
                    <a:pt x="1513255" y="271272"/>
                  </a:lnTo>
                  <a:lnTo>
                    <a:pt x="1508683" y="271272"/>
                  </a:lnTo>
                  <a:lnTo>
                    <a:pt x="1507159" y="272796"/>
                  </a:lnTo>
                  <a:lnTo>
                    <a:pt x="1505635" y="272796"/>
                  </a:lnTo>
                  <a:lnTo>
                    <a:pt x="1504111" y="274320"/>
                  </a:lnTo>
                  <a:lnTo>
                    <a:pt x="1502587" y="274320"/>
                  </a:lnTo>
                  <a:lnTo>
                    <a:pt x="1499539" y="275844"/>
                  </a:lnTo>
                  <a:lnTo>
                    <a:pt x="1494967" y="275844"/>
                  </a:lnTo>
                  <a:lnTo>
                    <a:pt x="1491919" y="277368"/>
                  </a:lnTo>
                  <a:lnTo>
                    <a:pt x="1475155" y="277368"/>
                  </a:lnTo>
                  <a:lnTo>
                    <a:pt x="1458391" y="236220"/>
                  </a:lnTo>
                  <a:lnTo>
                    <a:pt x="1458391" y="126492"/>
                  </a:lnTo>
                  <a:lnTo>
                    <a:pt x="1511731" y="126492"/>
                  </a:lnTo>
                  <a:lnTo>
                    <a:pt x="1514779" y="123444"/>
                  </a:lnTo>
                  <a:lnTo>
                    <a:pt x="1516303" y="120396"/>
                  </a:lnTo>
                  <a:lnTo>
                    <a:pt x="1516303" y="105156"/>
                  </a:lnTo>
                  <a:close/>
                </a:path>
                <a:path w="1734820" h="309879">
                  <a:moveTo>
                    <a:pt x="1734235" y="301752"/>
                  </a:moveTo>
                  <a:lnTo>
                    <a:pt x="1734134" y="175831"/>
                  </a:lnTo>
                  <a:lnTo>
                    <a:pt x="1728635" y="135788"/>
                  </a:lnTo>
                  <a:lnTo>
                    <a:pt x="1722577" y="123444"/>
                  </a:lnTo>
                  <a:lnTo>
                    <a:pt x="1722399" y="123113"/>
                  </a:lnTo>
                  <a:lnTo>
                    <a:pt x="1689633" y="96189"/>
                  </a:lnTo>
                  <a:lnTo>
                    <a:pt x="1664131" y="92964"/>
                  </a:lnTo>
                  <a:lnTo>
                    <a:pt x="1656130" y="93522"/>
                  </a:lnTo>
                  <a:lnTo>
                    <a:pt x="1616113" y="110502"/>
                  </a:lnTo>
                  <a:lnTo>
                    <a:pt x="1600123" y="124968"/>
                  </a:lnTo>
                  <a:lnTo>
                    <a:pt x="1600123" y="4572"/>
                  </a:lnTo>
                  <a:lnTo>
                    <a:pt x="1597075" y="1524"/>
                  </a:lnTo>
                  <a:lnTo>
                    <a:pt x="1594027" y="1524"/>
                  </a:lnTo>
                  <a:lnTo>
                    <a:pt x="1590979" y="0"/>
                  </a:lnTo>
                  <a:lnTo>
                    <a:pt x="1574215" y="0"/>
                  </a:lnTo>
                  <a:lnTo>
                    <a:pt x="1571167" y="1524"/>
                  </a:lnTo>
                  <a:lnTo>
                    <a:pt x="1568119" y="1524"/>
                  </a:lnTo>
                  <a:lnTo>
                    <a:pt x="1565071" y="4572"/>
                  </a:lnTo>
                  <a:lnTo>
                    <a:pt x="1565071" y="301752"/>
                  </a:lnTo>
                  <a:lnTo>
                    <a:pt x="1568119" y="304800"/>
                  </a:lnTo>
                  <a:lnTo>
                    <a:pt x="1574215" y="304800"/>
                  </a:lnTo>
                  <a:lnTo>
                    <a:pt x="1575739" y="306324"/>
                  </a:lnTo>
                  <a:lnTo>
                    <a:pt x="1589455" y="306324"/>
                  </a:lnTo>
                  <a:lnTo>
                    <a:pt x="1590979" y="304800"/>
                  </a:lnTo>
                  <a:lnTo>
                    <a:pt x="1597075" y="304800"/>
                  </a:lnTo>
                  <a:lnTo>
                    <a:pt x="1598599" y="303276"/>
                  </a:lnTo>
                  <a:lnTo>
                    <a:pt x="1600123" y="303276"/>
                  </a:lnTo>
                  <a:lnTo>
                    <a:pt x="1600123" y="161544"/>
                  </a:lnTo>
                  <a:lnTo>
                    <a:pt x="1629079" y="134112"/>
                  </a:lnTo>
                  <a:lnTo>
                    <a:pt x="1656511" y="123444"/>
                  </a:lnTo>
                  <a:lnTo>
                    <a:pt x="1662607" y="123444"/>
                  </a:lnTo>
                  <a:lnTo>
                    <a:pt x="1670227" y="124968"/>
                  </a:lnTo>
                  <a:lnTo>
                    <a:pt x="1674799" y="128016"/>
                  </a:lnTo>
                  <a:lnTo>
                    <a:pt x="1680895" y="131064"/>
                  </a:lnTo>
                  <a:lnTo>
                    <a:pt x="1688515" y="138684"/>
                  </a:lnTo>
                  <a:lnTo>
                    <a:pt x="1691563" y="144780"/>
                  </a:lnTo>
                  <a:lnTo>
                    <a:pt x="1693087" y="149352"/>
                  </a:lnTo>
                  <a:lnTo>
                    <a:pt x="1696135" y="156972"/>
                  </a:lnTo>
                  <a:lnTo>
                    <a:pt x="1697012" y="162115"/>
                  </a:lnTo>
                  <a:lnTo>
                    <a:pt x="1697469" y="168402"/>
                  </a:lnTo>
                  <a:lnTo>
                    <a:pt x="1697634" y="175831"/>
                  </a:lnTo>
                  <a:lnTo>
                    <a:pt x="1697659" y="301752"/>
                  </a:lnTo>
                  <a:lnTo>
                    <a:pt x="1699183" y="301752"/>
                  </a:lnTo>
                  <a:lnTo>
                    <a:pt x="1699183" y="303276"/>
                  </a:lnTo>
                  <a:lnTo>
                    <a:pt x="1700707" y="303276"/>
                  </a:lnTo>
                  <a:lnTo>
                    <a:pt x="1702231" y="304800"/>
                  </a:lnTo>
                  <a:lnTo>
                    <a:pt x="1706803" y="304800"/>
                  </a:lnTo>
                  <a:lnTo>
                    <a:pt x="1709851" y="306324"/>
                  </a:lnTo>
                  <a:lnTo>
                    <a:pt x="1722043" y="306324"/>
                  </a:lnTo>
                  <a:lnTo>
                    <a:pt x="1725091" y="304800"/>
                  </a:lnTo>
                  <a:lnTo>
                    <a:pt x="1729663" y="304800"/>
                  </a:lnTo>
                  <a:lnTo>
                    <a:pt x="1731187" y="303276"/>
                  </a:lnTo>
                  <a:lnTo>
                    <a:pt x="1732711" y="303276"/>
                  </a:lnTo>
                  <a:lnTo>
                    <a:pt x="1732711" y="301752"/>
                  </a:lnTo>
                  <a:lnTo>
                    <a:pt x="1734235" y="30175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" name="object 130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9848123" y="5385816"/>
              <a:ext cx="179796" cy="216408"/>
            </a:xfrm>
            <a:prstGeom prst="rect">
              <a:avLst/>
            </a:prstGeom>
          </p:spPr>
        </p:pic>
        <p:sp>
          <p:nvSpPr>
            <p:cNvPr id="131" name="object 131"/>
            <p:cNvSpPr/>
            <p:nvPr/>
          </p:nvSpPr>
          <p:spPr>
            <a:xfrm>
              <a:off x="685800" y="5775960"/>
              <a:ext cx="169545" cy="306705"/>
            </a:xfrm>
            <a:custGeom>
              <a:avLst/>
              <a:gdLst/>
              <a:ahLst/>
              <a:cxnLst/>
              <a:rect l="l" t="t" r="r" b="b"/>
              <a:pathLst>
                <a:path w="169544" h="306704">
                  <a:moveTo>
                    <a:pt x="24384" y="304799"/>
                  </a:moveTo>
                  <a:lnTo>
                    <a:pt x="9143" y="304799"/>
                  </a:lnTo>
                  <a:lnTo>
                    <a:pt x="12192" y="306323"/>
                  </a:lnTo>
                  <a:lnTo>
                    <a:pt x="21335" y="306323"/>
                  </a:lnTo>
                  <a:lnTo>
                    <a:pt x="24384" y="304799"/>
                  </a:lnTo>
                  <a:close/>
                </a:path>
                <a:path w="169544" h="306704">
                  <a:moveTo>
                    <a:pt x="158496" y="304799"/>
                  </a:moveTo>
                  <a:lnTo>
                    <a:pt x="143256" y="304799"/>
                  </a:lnTo>
                  <a:lnTo>
                    <a:pt x="144780" y="306323"/>
                  </a:lnTo>
                  <a:lnTo>
                    <a:pt x="155447" y="306323"/>
                  </a:lnTo>
                  <a:lnTo>
                    <a:pt x="158496" y="304799"/>
                  </a:lnTo>
                  <a:close/>
                </a:path>
                <a:path w="169544" h="306704">
                  <a:moveTo>
                    <a:pt x="32004" y="303275"/>
                  </a:moveTo>
                  <a:lnTo>
                    <a:pt x="4571" y="303275"/>
                  </a:lnTo>
                  <a:lnTo>
                    <a:pt x="6095" y="304799"/>
                  </a:lnTo>
                  <a:lnTo>
                    <a:pt x="32004" y="304799"/>
                  </a:lnTo>
                  <a:lnTo>
                    <a:pt x="32004" y="303275"/>
                  </a:lnTo>
                  <a:close/>
                </a:path>
                <a:path w="169544" h="306704">
                  <a:moveTo>
                    <a:pt x="166115" y="303275"/>
                  </a:moveTo>
                  <a:lnTo>
                    <a:pt x="137159" y="303275"/>
                  </a:lnTo>
                  <a:lnTo>
                    <a:pt x="138684" y="304799"/>
                  </a:lnTo>
                  <a:lnTo>
                    <a:pt x="164591" y="304799"/>
                  </a:lnTo>
                  <a:lnTo>
                    <a:pt x="166115" y="303275"/>
                  </a:lnTo>
                  <a:close/>
                </a:path>
                <a:path w="169544" h="306704">
                  <a:moveTo>
                    <a:pt x="35051" y="301751"/>
                  </a:moveTo>
                  <a:lnTo>
                    <a:pt x="1523" y="301751"/>
                  </a:lnTo>
                  <a:lnTo>
                    <a:pt x="1523" y="303275"/>
                  </a:lnTo>
                  <a:lnTo>
                    <a:pt x="35051" y="303275"/>
                  </a:lnTo>
                  <a:lnTo>
                    <a:pt x="35051" y="301751"/>
                  </a:lnTo>
                  <a:close/>
                </a:path>
                <a:path w="169544" h="306704">
                  <a:moveTo>
                    <a:pt x="158148" y="123443"/>
                  </a:moveTo>
                  <a:lnTo>
                    <a:pt x="99059" y="123443"/>
                  </a:lnTo>
                  <a:lnTo>
                    <a:pt x="105156" y="124967"/>
                  </a:lnTo>
                  <a:lnTo>
                    <a:pt x="109728" y="128015"/>
                  </a:lnTo>
                  <a:lnTo>
                    <a:pt x="115823" y="129539"/>
                  </a:lnTo>
                  <a:lnTo>
                    <a:pt x="120395" y="134111"/>
                  </a:lnTo>
                  <a:lnTo>
                    <a:pt x="123443" y="138683"/>
                  </a:lnTo>
                  <a:lnTo>
                    <a:pt x="126492" y="144779"/>
                  </a:lnTo>
                  <a:lnTo>
                    <a:pt x="129540" y="149351"/>
                  </a:lnTo>
                  <a:lnTo>
                    <a:pt x="131063" y="156971"/>
                  </a:lnTo>
                  <a:lnTo>
                    <a:pt x="132183" y="162115"/>
                  </a:lnTo>
                  <a:lnTo>
                    <a:pt x="133159" y="168401"/>
                  </a:lnTo>
                  <a:lnTo>
                    <a:pt x="133850" y="175831"/>
                  </a:lnTo>
                  <a:lnTo>
                    <a:pt x="134112" y="184403"/>
                  </a:lnTo>
                  <a:lnTo>
                    <a:pt x="134112" y="301751"/>
                  </a:lnTo>
                  <a:lnTo>
                    <a:pt x="135636" y="303275"/>
                  </a:lnTo>
                  <a:lnTo>
                    <a:pt x="167640" y="303275"/>
                  </a:lnTo>
                  <a:lnTo>
                    <a:pt x="169163" y="301751"/>
                  </a:lnTo>
                  <a:lnTo>
                    <a:pt x="169096" y="168401"/>
                  </a:lnTo>
                  <a:lnTo>
                    <a:pt x="161162" y="129158"/>
                  </a:lnTo>
                  <a:lnTo>
                    <a:pt x="158148" y="123443"/>
                  </a:lnTo>
                  <a:close/>
                </a:path>
                <a:path w="169544" h="306704">
                  <a:moveTo>
                    <a:pt x="36576" y="4571"/>
                  </a:moveTo>
                  <a:lnTo>
                    <a:pt x="0" y="4571"/>
                  </a:lnTo>
                  <a:lnTo>
                    <a:pt x="0" y="301751"/>
                  </a:lnTo>
                  <a:lnTo>
                    <a:pt x="36576" y="301751"/>
                  </a:lnTo>
                  <a:lnTo>
                    <a:pt x="36576" y="161543"/>
                  </a:lnTo>
                  <a:lnTo>
                    <a:pt x="43672" y="152947"/>
                  </a:lnTo>
                  <a:lnTo>
                    <a:pt x="78486" y="125729"/>
                  </a:lnTo>
                  <a:lnTo>
                    <a:pt x="81301" y="124967"/>
                  </a:lnTo>
                  <a:lnTo>
                    <a:pt x="36576" y="124967"/>
                  </a:lnTo>
                  <a:lnTo>
                    <a:pt x="36576" y="4571"/>
                  </a:lnTo>
                  <a:close/>
                </a:path>
                <a:path w="169544" h="306704">
                  <a:moveTo>
                    <a:pt x="99059" y="92963"/>
                  </a:moveTo>
                  <a:lnTo>
                    <a:pt x="59936" y="104822"/>
                  </a:lnTo>
                  <a:lnTo>
                    <a:pt x="36576" y="124967"/>
                  </a:lnTo>
                  <a:lnTo>
                    <a:pt x="81301" y="124967"/>
                  </a:lnTo>
                  <a:lnTo>
                    <a:pt x="84820" y="124015"/>
                  </a:lnTo>
                  <a:lnTo>
                    <a:pt x="91440" y="123443"/>
                  </a:lnTo>
                  <a:lnTo>
                    <a:pt x="158148" y="123443"/>
                  </a:lnTo>
                  <a:lnTo>
                    <a:pt x="157972" y="123110"/>
                  </a:lnTo>
                  <a:lnTo>
                    <a:pt x="125420" y="96178"/>
                  </a:lnTo>
                  <a:lnTo>
                    <a:pt x="108799" y="93273"/>
                  </a:lnTo>
                  <a:lnTo>
                    <a:pt x="99059" y="92963"/>
                  </a:lnTo>
                  <a:close/>
                </a:path>
                <a:path w="169544" h="306704">
                  <a:moveTo>
                    <a:pt x="35051" y="3047"/>
                  </a:moveTo>
                  <a:lnTo>
                    <a:pt x="1523" y="3047"/>
                  </a:lnTo>
                  <a:lnTo>
                    <a:pt x="1523" y="4571"/>
                  </a:lnTo>
                  <a:lnTo>
                    <a:pt x="35051" y="4571"/>
                  </a:lnTo>
                  <a:lnTo>
                    <a:pt x="35051" y="3047"/>
                  </a:lnTo>
                  <a:close/>
                </a:path>
                <a:path w="169544" h="306704">
                  <a:moveTo>
                    <a:pt x="28956" y="0"/>
                  </a:moveTo>
                  <a:lnTo>
                    <a:pt x="9143" y="0"/>
                  </a:lnTo>
                  <a:lnTo>
                    <a:pt x="7620" y="1523"/>
                  </a:lnTo>
                  <a:lnTo>
                    <a:pt x="4571" y="1523"/>
                  </a:lnTo>
                  <a:lnTo>
                    <a:pt x="3048" y="3047"/>
                  </a:lnTo>
                  <a:lnTo>
                    <a:pt x="33528" y="3047"/>
                  </a:lnTo>
                  <a:lnTo>
                    <a:pt x="32004" y="1523"/>
                  </a:lnTo>
                  <a:lnTo>
                    <a:pt x="2895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2" name="object 132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906780" y="5868923"/>
              <a:ext cx="181356" cy="214883"/>
            </a:xfrm>
            <a:prstGeom prst="rect">
              <a:avLst/>
            </a:prstGeom>
          </p:spPr>
        </p:pic>
        <p:sp>
          <p:nvSpPr>
            <p:cNvPr id="133" name="object 133"/>
            <p:cNvSpPr/>
            <p:nvPr/>
          </p:nvSpPr>
          <p:spPr>
            <a:xfrm>
              <a:off x="1143000" y="5775959"/>
              <a:ext cx="283845" cy="384175"/>
            </a:xfrm>
            <a:custGeom>
              <a:avLst/>
              <a:gdLst/>
              <a:ahLst/>
              <a:cxnLst/>
              <a:rect l="l" t="t" r="r" b="b"/>
              <a:pathLst>
                <a:path w="283844" h="384175">
                  <a:moveTo>
                    <a:pt x="35052" y="4572"/>
                  </a:moveTo>
                  <a:lnTo>
                    <a:pt x="32004" y="1524"/>
                  </a:lnTo>
                  <a:lnTo>
                    <a:pt x="30480" y="1524"/>
                  </a:lnTo>
                  <a:lnTo>
                    <a:pt x="28956" y="0"/>
                  </a:lnTo>
                  <a:lnTo>
                    <a:pt x="9144" y="0"/>
                  </a:lnTo>
                  <a:lnTo>
                    <a:pt x="6096" y="1524"/>
                  </a:lnTo>
                  <a:lnTo>
                    <a:pt x="3048" y="1524"/>
                  </a:lnTo>
                  <a:lnTo>
                    <a:pt x="0" y="4572"/>
                  </a:lnTo>
                  <a:lnTo>
                    <a:pt x="0" y="301752"/>
                  </a:lnTo>
                  <a:lnTo>
                    <a:pt x="1524" y="303276"/>
                  </a:lnTo>
                  <a:lnTo>
                    <a:pt x="3048" y="303276"/>
                  </a:lnTo>
                  <a:lnTo>
                    <a:pt x="4572" y="304800"/>
                  </a:lnTo>
                  <a:lnTo>
                    <a:pt x="9144" y="304800"/>
                  </a:lnTo>
                  <a:lnTo>
                    <a:pt x="10668" y="306324"/>
                  </a:lnTo>
                  <a:lnTo>
                    <a:pt x="21336" y="306324"/>
                  </a:lnTo>
                  <a:lnTo>
                    <a:pt x="24384" y="304800"/>
                  </a:lnTo>
                  <a:lnTo>
                    <a:pt x="30480" y="304800"/>
                  </a:lnTo>
                  <a:lnTo>
                    <a:pt x="32004" y="303276"/>
                  </a:lnTo>
                  <a:lnTo>
                    <a:pt x="33528" y="303276"/>
                  </a:lnTo>
                  <a:lnTo>
                    <a:pt x="35052" y="301752"/>
                  </a:lnTo>
                  <a:lnTo>
                    <a:pt x="35052" y="4572"/>
                  </a:lnTo>
                  <a:close/>
                </a:path>
                <a:path w="283844" h="384175">
                  <a:moveTo>
                    <a:pt x="283387" y="201168"/>
                  </a:moveTo>
                  <a:lnTo>
                    <a:pt x="278892" y="156972"/>
                  </a:lnTo>
                  <a:lnTo>
                    <a:pt x="277152" y="147828"/>
                  </a:lnTo>
                  <a:lnTo>
                    <a:pt x="254698" y="110871"/>
                  </a:lnTo>
                  <a:lnTo>
                    <a:pt x="245275" y="103517"/>
                  </a:lnTo>
                  <a:lnTo>
                    <a:pt x="245275" y="210413"/>
                  </a:lnTo>
                  <a:lnTo>
                    <a:pt x="245160" y="214884"/>
                  </a:lnTo>
                  <a:lnTo>
                    <a:pt x="234696" y="252984"/>
                  </a:lnTo>
                  <a:lnTo>
                    <a:pt x="217932" y="271272"/>
                  </a:lnTo>
                  <a:lnTo>
                    <a:pt x="211836" y="275844"/>
                  </a:lnTo>
                  <a:lnTo>
                    <a:pt x="204216" y="277368"/>
                  </a:lnTo>
                  <a:lnTo>
                    <a:pt x="195072" y="277368"/>
                  </a:lnTo>
                  <a:lnTo>
                    <a:pt x="153733" y="256222"/>
                  </a:lnTo>
                  <a:lnTo>
                    <a:pt x="138684" y="240792"/>
                  </a:lnTo>
                  <a:lnTo>
                    <a:pt x="138684" y="161544"/>
                  </a:lnTo>
                  <a:lnTo>
                    <a:pt x="150876" y="149364"/>
                  </a:lnTo>
                  <a:lnTo>
                    <a:pt x="155448" y="143256"/>
                  </a:lnTo>
                  <a:lnTo>
                    <a:pt x="160020" y="138684"/>
                  </a:lnTo>
                  <a:lnTo>
                    <a:pt x="169164" y="132588"/>
                  </a:lnTo>
                  <a:lnTo>
                    <a:pt x="175260" y="129540"/>
                  </a:lnTo>
                  <a:lnTo>
                    <a:pt x="177533" y="128016"/>
                  </a:lnTo>
                  <a:lnTo>
                    <a:pt x="179832" y="126492"/>
                  </a:lnTo>
                  <a:lnTo>
                    <a:pt x="188976" y="123444"/>
                  </a:lnTo>
                  <a:lnTo>
                    <a:pt x="207264" y="123444"/>
                  </a:lnTo>
                  <a:lnTo>
                    <a:pt x="238480" y="153568"/>
                  </a:lnTo>
                  <a:lnTo>
                    <a:pt x="245275" y="210413"/>
                  </a:lnTo>
                  <a:lnTo>
                    <a:pt x="245275" y="103517"/>
                  </a:lnTo>
                  <a:lnTo>
                    <a:pt x="204216" y="92964"/>
                  </a:lnTo>
                  <a:lnTo>
                    <a:pt x="192024" y="92964"/>
                  </a:lnTo>
                  <a:lnTo>
                    <a:pt x="179832" y="96012"/>
                  </a:lnTo>
                  <a:lnTo>
                    <a:pt x="173736" y="99060"/>
                  </a:lnTo>
                  <a:lnTo>
                    <a:pt x="169164" y="102108"/>
                  </a:lnTo>
                  <a:lnTo>
                    <a:pt x="156972" y="108204"/>
                  </a:lnTo>
                  <a:lnTo>
                    <a:pt x="152400" y="112776"/>
                  </a:lnTo>
                  <a:lnTo>
                    <a:pt x="140208" y="121932"/>
                  </a:lnTo>
                  <a:lnTo>
                    <a:pt x="134112" y="128016"/>
                  </a:lnTo>
                  <a:lnTo>
                    <a:pt x="134112" y="97536"/>
                  </a:lnTo>
                  <a:lnTo>
                    <a:pt x="131064" y="97536"/>
                  </a:lnTo>
                  <a:lnTo>
                    <a:pt x="129540" y="96012"/>
                  </a:lnTo>
                  <a:lnTo>
                    <a:pt x="108204" y="96012"/>
                  </a:lnTo>
                  <a:lnTo>
                    <a:pt x="106680" y="97536"/>
                  </a:lnTo>
                  <a:lnTo>
                    <a:pt x="105156" y="97536"/>
                  </a:lnTo>
                  <a:lnTo>
                    <a:pt x="103632" y="99060"/>
                  </a:lnTo>
                  <a:lnTo>
                    <a:pt x="103632" y="381000"/>
                  </a:lnTo>
                  <a:lnTo>
                    <a:pt x="105156" y="381000"/>
                  </a:lnTo>
                  <a:lnTo>
                    <a:pt x="106680" y="382524"/>
                  </a:lnTo>
                  <a:lnTo>
                    <a:pt x="109728" y="382524"/>
                  </a:lnTo>
                  <a:lnTo>
                    <a:pt x="112776" y="384048"/>
                  </a:lnTo>
                  <a:lnTo>
                    <a:pt x="129540" y="384048"/>
                  </a:lnTo>
                  <a:lnTo>
                    <a:pt x="132588" y="382524"/>
                  </a:lnTo>
                  <a:lnTo>
                    <a:pt x="135636" y="382524"/>
                  </a:lnTo>
                  <a:lnTo>
                    <a:pt x="138684" y="379476"/>
                  </a:lnTo>
                  <a:lnTo>
                    <a:pt x="138684" y="278892"/>
                  </a:lnTo>
                  <a:lnTo>
                    <a:pt x="144780" y="283464"/>
                  </a:lnTo>
                  <a:lnTo>
                    <a:pt x="153924" y="292608"/>
                  </a:lnTo>
                  <a:lnTo>
                    <a:pt x="167640" y="301752"/>
                  </a:lnTo>
                  <a:lnTo>
                    <a:pt x="172212" y="303276"/>
                  </a:lnTo>
                  <a:lnTo>
                    <a:pt x="178308" y="306336"/>
                  </a:lnTo>
                  <a:lnTo>
                    <a:pt x="182880" y="306336"/>
                  </a:lnTo>
                  <a:lnTo>
                    <a:pt x="187452" y="307848"/>
                  </a:lnTo>
                  <a:lnTo>
                    <a:pt x="198120" y="307848"/>
                  </a:lnTo>
                  <a:lnTo>
                    <a:pt x="242404" y="296252"/>
                  </a:lnTo>
                  <a:lnTo>
                    <a:pt x="271653" y="263080"/>
                  </a:lnTo>
                  <a:lnTo>
                    <a:pt x="282321" y="222123"/>
                  </a:lnTo>
                  <a:lnTo>
                    <a:pt x="283171" y="210413"/>
                  </a:lnTo>
                  <a:lnTo>
                    <a:pt x="283387" y="20116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4" name="object 134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572768" y="5868923"/>
              <a:ext cx="196478" cy="214883"/>
            </a:xfrm>
            <a:prstGeom prst="rect">
              <a:avLst/>
            </a:prstGeom>
          </p:spPr>
        </p:pic>
        <p:sp>
          <p:nvSpPr>
            <p:cNvPr id="135" name="object 135"/>
            <p:cNvSpPr/>
            <p:nvPr/>
          </p:nvSpPr>
          <p:spPr>
            <a:xfrm>
              <a:off x="1798320" y="5774436"/>
              <a:ext cx="132715" cy="307975"/>
            </a:xfrm>
            <a:custGeom>
              <a:avLst/>
              <a:gdLst/>
              <a:ahLst/>
              <a:cxnLst/>
              <a:rect l="l" t="t" r="r" b="b"/>
              <a:pathLst>
                <a:path w="132714" h="307975">
                  <a:moveTo>
                    <a:pt x="59436" y="306323"/>
                  </a:moveTo>
                  <a:lnTo>
                    <a:pt x="44196" y="306323"/>
                  </a:lnTo>
                  <a:lnTo>
                    <a:pt x="47243" y="307847"/>
                  </a:lnTo>
                  <a:lnTo>
                    <a:pt x="56387" y="307847"/>
                  </a:lnTo>
                  <a:lnTo>
                    <a:pt x="59436" y="306323"/>
                  </a:lnTo>
                  <a:close/>
                </a:path>
                <a:path w="132714" h="307975">
                  <a:moveTo>
                    <a:pt x="67056" y="304799"/>
                  </a:moveTo>
                  <a:lnTo>
                    <a:pt x="38100" y="304799"/>
                  </a:lnTo>
                  <a:lnTo>
                    <a:pt x="39624" y="306323"/>
                  </a:lnTo>
                  <a:lnTo>
                    <a:pt x="65531" y="306323"/>
                  </a:lnTo>
                  <a:lnTo>
                    <a:pt x="67056" y="304799"/>
                  </a:lnTo>
                  <a:close/>
                </a:path>
                <a:path w="132714" h="307975">
                  <a:moveTo>
                    <a:pt x="71628" y="128015"/>
                  </a:moveTo>
                  <a:lnTo>
                    <a:pt x="35052" y="128015"/>
                  </a:lnTo>
                  <a:lnTo>
                    <a:pt x="35052" y="303275"/>
                  </a:lnTo>
                  <a:lnTo>
                    <a:pt x="36575" y="304799"/>
                  </a:lnTo>
                  <a:lnTo>
                    <a:pt x="70104" y="304799"/>
                  </a:lnTo>
                  <a:lnTo>
                    <a:pt x="70104" y="303275"/>
                  </a:lnTo>
                  <a:lnTo>
                    <a:pt x="71628" y="303275"/>
                  </a:lnTo>
                  <a:lnTo>
                    <a:pt x="71628" y="128015"/>
                  </a:lnTo>
                  <a:close/>
                </a:path>
                <a:path w="132714" h="307975">
                  <a:moveTo>
                    <a:pt x="118872" y="99059"/>
                  </a:moveTo>
                  <a:lnTo>
                    <a:pt x="3048" y="99059"/>
                  </a:lnTo>
                  <a:lnTo>
                    <a:pt x="3048" y="100583"/>
                  </a:lnTo>
                  <a:lnTo>
                    <a:pt x="1524" y="102107"/>
                  </a:lnTo>
                  <a:lnTo>
                    <a:pt x="1524" y="103631"/>
                  </a:lnTo>
                  <a:lnTo>
                    <a:pt x="0" y="106679"/>
                  </a:lnTo>
                  <a:lnTo>
                    <a:pt x="0" y="118871"/>
                  </a:lnTo>
                  <a:lnTo>
                    <a:pt x="1524" y="121919"/>
                  </a:lnTo>
                  <a:lnTo>
                    <a:pt x="1524" y="124967"/>
                  </a:lnTo>
                  <a:lnTo>
                    <a:pt x="4572" y="128015"/>
                  </a:lnTo>
                  <a:lnTo>
                    <a:pt x="117348" y="128015"/>
                  </a:lnTo>
                  <a:lnTo>
                    <a:pt x="120396" y="124967"/>
                  </a:lnTo>
                  <a:lnTo>
                    <a:pt x="121919" y="121919"/>
                  </a:lnTo>
                  <a:lnTo>
                    <a:pt x="121919" y="103631"/>
                  </a:lnTo>
                  <a:lnTo>
                    <a:pt x="118872" y="100583"/>
                  </a:lnTo>
                  <a:lnTo>
                    <a:pt x="118872" y="99059"/>
                  </a:lnTo>
                  <a:close/>
                </a:path>
                <a:path w="132714" h="307975">
                  <a:moveTo>
                    <a:pt x="115824" y="97535"/>
                  </a:moveTo>
                  <a:lnTo>
                    <a:pt x="6096" y="97535"/>
                  </a:lnTo>
                  <a:lnTo>
                    <a:pt x="4572" y="99059"/>
                  </a:lnTo>
                  <a:lnTo>
                    <a:pt x="117348" y="99059"/>
                  </a:lnTo>
                  <a:lnTo>
                    <a:pt x="115824" y="97535"/>
                  </a:lnTo>
                  <a:close/>
                </a:path>
                <a:path w="132714" h="307975">
                  <a:moveTo>
                    <a:pt x="108204" y="0"/>
                  </a:moveTo>
                  <a:lnTo>
                    <a:pt x="97536" y="0"/>
                  </a:lnTo>
                  <a:lnTo>
                    <a:pt x="89820" y="285"/>
                  </a:lnTo>
                  <a:lnTo>
                    <a:pt x="50292" y="18287"/>
                  </a:lnTo>
                  <a:lnTo>
                    <a:pt x="36004" y="58483"/>
                  </a:lnTo>
                  <a:lnTo>
                    <a:pt x="35052" y="77723"/>
                  </a:lnTo>
                  <a:lnTo>
                    <a:pt x="35052" y="97535"/>
                  </a:lnTo>
                  <a:lnTo>
                    <a:pt x="71628" y="97535"/>
                  </a:lnTo>
                  <a:lnTo>
                    <a:pt x="71628" y="60959"/>
                  </a:lnTo>
                  <a:lnTo>
                    <a:pt x="73152" y="54863"/>
                  </a:lnTo>
                  <a:lnTo>
                    <a:pt x="73152" y="48767"/>
                  </a:lnTo>
                  <a:lnTo>
                    <a:pt x="76200" y="44195"/>
                  </a:lnTo>
                  <a:lnTo>
                    <a:pt x="77724" y="41147"/>
                  </a:lnTo>
                  <a:lnTo>
                    <a:pt x="80772" y="36575"/>
                  </a:lnTo>
                  <a:lnTo>
                    <a:pt x="83819" y="35051"/>
                  </a:lnTo>
                  <a:lnTo>
                    <a:pt x="86868" y="32003"/>
                  </a:lnTo>
                  <a:lnTo>
                    <a:pt x="91440" y="30479"/>
                  </a:lnTo>
                  <a:lnTo>
                    <a:pt x="132587" y="30479"/>
                  </a:lnTo>
                  <a:lnTo>
                    <a:pt x="132587" y="12191"/>
                  </a:lnTo>
                  <a:lnTo>
                    <a:pt x="131063" y="10667"/>
                  </a:lnTo>
                  <a:lnTo>
                    <a:pt x="131063" y="7619"/>
                  </a:lnTo>
                  <a:lnTo>
                    <a:pt x="129540" y="7619"/>
                  </a:lnTo>
                  <a:lnTo>
                    <a:pt x="128016" y="6095"/>
                  </a:lnTo>
                  <a:lnTo>
                    <a:pt x="126492" y="6095"/>
                  </a:lnTo>
                  <a:lnTo>
                    <a:pt x="124968" y="4571"/>
                  </a:lnTo>
                  <a:lnTo>
                    <a:pt x="121919" y="3047"/>
                  </a:lnTo>
                  <a:lnTo>
                    <a:pt x="117348" y="3047"/>
                  </a:lnTo>
                  <a:lnTo>
                    <a:pt x="108204" y="0"/>
                  </a:lnTo>
                  <a:close/>
                </a:path>
                <a:path w="132714" h="307975">
                  <a:moveTo>
                    <a:pt x="132587" y="30479"/>
                  </a:moveTo>
                  <a:lnTo>
                    <a:pt x="111252" y="30479"/>
                  </a:lnTo>
                  <a:lnTo>
                    <a:pt x="114300" y="32003"/>
                  </a:lnTo>
                  <a:lnTo>
                    <a:pt x="117348" y="32003"/>
                  </a:lnTo>
                  <a:lnTo>
                    <a:pt x="118872" y="33527"/>
                  </a:lnTo>
                  <a:lnTo>
                    <a:pt x="120396" y="33527"/>
                  </a:lnTo>
                  <a:lnTo>
                    <a:pt x="123443" y="35051"/>
                  </a:lnTo>
                  <a:lnTo>
                    <a:pt x="124968" y="35051"/>
                  </a:lnTo>
                  <a:lnTo>
                    <a:pt x="126492" y="36575"/>
                  </a:lnTo>
                  <a:lnTo>
                    <a:pt x="129540" y="36575"/>
                  </a:lnTo>
                  <a:lnTo>
                    <a:pt x="131063" y="35051"/>
                  </a:lnTo>
                  <a:lnTo>
                    <a:pt x="131063" y="33527"/>
                  </a:lnTo>
                  <a:lnTo>
                    <a:pt x="132587" y="32003"/>
                  </a:lnTo>
                  <a:lnTo>
                    <a:pt x="132587" y="3047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6" name="object 136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051304" y="5868923"/>
              <a:ext cx="161544" cy="214883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382012" y="5868923"/>
              <a:ext cx="114300" cy="213359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519171" y="5868923"/>
              <a:ext cx="181355" cy="214883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741676" y="5868923"/>
              <a:ext cx="153924" cy="214883"/>
            </a:xfrm>
            <a:prstGeom prst="rect">
              <a:avLst/>
            </a:prstGeom>
          </p:spPr>
        </p:pic>
        <p:sp>
          <p:nvSpPr>
            <p:cNvPr id="140" name="object 140"/>
            <p:cNvSpPr/>
            <p:nvPr/>
          </p:nvSpPr>
          <p:spPr>
            <a:xfrm>
              <a:off x="2918459" y="5818632"/>
              <a:ext cx="128270" cy="265430"/>
            </a:xfrm>
            <a:custGeom>
              <a:avLst/>
              <a:gdLst/>
              <a:ahLst/>
              <a:cxnLst/>
              <a:rect l="l" t="t" r="r" b="b"/>
              <a:pathLst>
                <a:path w="128269" h="265429">
                  <a:moveTo>
                    <a:pt x="70103" y="83819"/>
                  </a:moveTo>
                  <a:lnTo>
                    <a:pt x="35051" y="83819"/>
                  </a:lnTo>
                  <a:lnTo>
                    <a:pt x="35099" y="206740"/>
                  </a:lnTo>
                  <a:lnTo>
                    <a:pt x="35432" y="214502"/>
                  </a:lnTo>
                  <a:lnTo>
                    <a:pt x="36337" y="221694"/>
                  </a:lnTo>
                  <a:lnTo>
                    <a:pt x="38100" y="228599"/>
                  </a:lnTo>
                  <a:lnTo>
                    <a:pt x="39623" y="236219"/>
                  </a:lnTo>
                  <a:lnTo>
                    <a:pt x="42671" y="243839"/>
                  </a:lnTo>
                  <a:lnTo>
                    <a:pt x="47243" y="248411"/>
                  </a:lnTo>
                  <a:lnTo>
                    <a:pt x="51815" y="254507"/>
                  </a:lnTo>
                  <a:lnTo>
                    <a:pt x="91439" y="265175"/>
                  </a:lnTo>
                  <a:lnTo>
                    <a:pt x="102107" y="265175"/>
                  </a:lnTo>
                  <a:lnTo>
                    <a:pt x="105156" y="263651"/>
                  </a:lnTo>
                  <a:lnTo>
                    <a:pt x="111251" y="263651"/>
                  </a:lnTo>
                  <a:lnTo>
                    <a:pt x="114300" y="262127"/>
                  </a:lnTo>
                  <a:lnTo>
                    <a:pt x="117347" y="262127"/>
                  </a:lnTo>
                  <a:lnTo>
                    <a:pt x="118871" y="260603"/>
                  </a:lnTo>
                  <a:lnTo>
                    <a:pt x="121919" y="259079"/>
                  </a:lnTo>
                  <a:lnTo>
                    <a:pt x="123443" y="259079"/>
                  </a:lnTo>
                  <a:lnTo>
                    <a:pt x="126491" y="256031"/>
                  </a:lnTo>
                  <a:lnTo>
                    <a:pt x="126491" y="251459"/>
                  </a:lnTo>
                  <a:lnTo>
                    <a:pt x="128015" y="249935"/>
                  </a:lnTo>
                  <a:lnTo>
                    <a:pt x="128015" y="234695"/>
                  </a:lnTo>
                  <a:lnTo>
                    <a:pt x="86867" y="234695"/>
                  </a:lnTo>
                  <a:lnTo>
                    <a:pt x="80771" y="231647"/>
                  </a:lnTo>
                  <a:lnTo>
                    <a:pt x="70103" y="193547"/>
                  </a:lnTo>
                  <a:lnTo>
                    <a:pt x="70103" y="83819"/>
                  </a:lnTo>
                  <a:close/>
                </a:path>
                <a:path w="128269" h="265429">
                  <a:moveTo>
                    <a:pt x="124967" y="228599"/>
                  </a:moveTo>
                  <a:lnTo>
                    <a:pt x="120395" y="228599"/>
                  </a:lnTo>
                  <a:lnTo>
                    <a:pt x="118871" y="230123"/>
                  </a:lnTo>
                  <a:lnTo>
                    <a:pt x="117347" y="230123"/>
                  </a:lnTo>
                  <a:lnTo>
                    <a:pt x="115823" y="231647"/>
                  </a:lnTo>
                  <a:lnTo>
                    <a:pt x="111251" y="231647"/>
                  </a:lnTo>
                  <a:lnTo>
                    <a:pt x="109727" y="233171"/>
                  </a:lnTo>
                  <a:lnTo>
                    <a:pt x="106679" y="233171"/>
                  </a:lnTo>
                  <a:lnTo>
                    <a:pt x="103631" y="234695"/>
                  </a:lnTo>
                  <a:lnTo>
                    <a:pt x="128015" y="234695"/>
                  </a:lnTo>
                  <a:lnTo>
                    <a:pt x="128015" y="233171"/>
                  </a:lnTo>
                  <a:lnTo>
                    <a:pt x="126491" y="231647"/>
                  </a:lnTo>
                  <a:lnTo>
                    <a:pt x="126491" y="230123"/>
                  </a:lnTo>
                  <a:lnTo>
                    <a:pt x="124967" y="228599"/>
                  </a:lnTo>
                  <a:close/>
                </a:path>
                <a:path w="128269" h="265429">
                  <a:moveTo>
                    <a:pt x="124967" y="54863"/>
                  </a:moveTo>
                  <a:lnTo>
                    <a:pt x="3047" y="54863"/>
                  </a:lnTo>
                  <a:lnTo>
                    <a:pt x="1523" y="56387"/>
                  </a:lnTo>
                  <a:lnTo>
                    <a:pt x="1523" y="57911"/>
                  </a:lnTo>
                  <a:lnTo>
                    <a:pt x="0" y="59435"/>
                  </a:lnTo>
                  <a:lnTo>
                    <a:pt x="0" y="77723"/>
                  </a:lnTo>
                  <a:lnTo>
                    <a:pt x="1523" y="80771"/>
                  </a:lnTo>
                  <a:lnTo>
                    <a:pt x="4571" y="83819"/>
                  </a:lnTo>
                  <a:lnTo>
                    <a:pt x="123443" y="83819"/>
                  </a:lnTo>
                  <a:lnTo>
                    <a:pt x="126491" y="80771"/>
                  </a:lnTo>
                  <a:lnTo>
                    <a:pt x="128015" y="77723"/>
                  </a:lnTo>
                  <a:lnTo>
                    <a:pt x="128015" y="59435"/>
                  </a:lnTo>
                  <a:lnTo>
                    <a:pt x="124967" y="56387"/>
                  </a:lnTo>
                  <a:lnTo>
                    <a:pt x="124967" y="54863"/>
                  </a:lnTo>
                  <a:close/>
                </a:path>
                <a:path w="128269" h="265429">
                  <a:moveTo>
                    <a:pt x="121919" y="53339"/>
                  </a:moveTo>
                  <a:lnTo>
                    <a:pt x="6095" y="53339"/>
                  </a:lnTo>
                  <a:lnTo>
                    <a:pt x="4571" y="54863"/>
                  </a:lnTo>
                  <a:lnTo>
                    <a:pt x="123443" y="54863"/>
                  </a:lnTo>
                  <a:lnTo>
                    <a:pt x="121919" y="53339"/>
                  </a:lnTo>
                  <a:close/>
                </a:path>
                <a:path w="128269" h="265429">
                  <a:moveTo>
                    <a:pt x="67056" y="1523"/>
                  </a:moveTo>
                  <a:lnTo>
                    <a:pt x="38100" y="1523"/>
                  </a:lnTo>
                  <a:lnTo>
                    <a:pt x="36575" y="3047"/>
                  </a:lnTo>
                  <a:lnTo>
                    <a:pt x="35051" y="3047"/>
                  </a:lnTo>
                  <a:lnTo>
                    <a:pt x="35051" y="53339"/>
                  </a:lnTo>
                  <a:lnTo>
                    <a:pt x="70103" y="53339"/>
                  </a:lnTo>
                  <a:lnTo>
                    <a:pt x="70103" y="4571"/>
                  </a:lnTo>
                  <a:lnTo>
                    <a:pt x="67056" y="1523"/>
                  </a:lnTo>
                  <a:close/>
                </a:path>
                <a:path w="128269" h="265429">
                  <a:moveTo>
                    <a:pt x="60959" y="0"/>
                  </a:moveTo>
                  <a:lnTo>
                    <a:pt x="44195" y="0"/>
                  </a:lnTo>
                  <a:lnTo>
                    <a:pt x="41147" y="1523"/>
                  </a:lnTo>
                  <a:lnTo>
                    <a:pt x="64007" y="1523"/>
                  </a:lnTo>
                  <a:lnTo>
                    <a:pt x="6095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1" name="object 141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076955" y="5868923"/>
              <a:ext cx="161544" cy="214883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3304031" y="5868923"/>
              <a:ext cx="169163" cy="213359"/>
            </a:xfrm>
            <a:prstGeom prst="rect">
              <a:avLst/>
            </a:prstGeom>
          </p:spPr>
        </p:pic>
        <p:sp>
          <p:nvSpPr>
            <p:cNvPr id="143" name="object 143"/>
            <p:cNvSpPr/>
            <p:nvPr/>
          </p:nvSpPr>
          <p:spPr>
            <a:xfrm>
              <a:off x="3515868" y="5868923"/>
              <a:ext cx="186055" cy="291465"/>
            </a:xfrm>
            <a:custGeom>
              <a:avLst/>
              <a:gdLst/>
              <a:ahLst/>
              <a:cxnLst/>
              <a:rect l="l" t="t" r="r" b="b"/>
              <a:pathLst>
                <a:path w="186054" h="291464">
                  <a:moveTo>
                    <a:pt x="99060" y="0"/>
                  </a:moveTo>
                  <a:lnTo>
                    <a:pt x="88392" y="0"/>
                  </a:lnTo>
                  <a:lnTo>
                    <a:pt x="79771" y="285"/>
                  </a:lnTo>
                  <a:lnTo>
                    <a:pt x="38409" y="14001"/>
                  </a:lnTo>
                  <a:lnTo>
                    <a:pt x="14763" y="48267"/>
                  </a:lnTo>
                  <a:lnTo>
                    <a:pt x="12192" y="80771"/>
                  </a:lnTo>
                  <a:lnTo>
                    <a:pt x="13716" y="89915"/>
                  </a:lnTo>
                  <a:lnTo>
                    <a:pt x="15240" y="96011"/>
                  </a:lnTo>
                  <a:lnTo>
                    <a:pt x="18287" y="103631"/>
                  </a:lnTo>
                  <a:lnTo>
                    <a:pt x="21336" y="109727"/>
                  </a:lnTo>
                  <a:lnTo>
                    <a:pt x="25908" y="114299"/>
                  </a:lnTo>
                  <a:lnTo>
                    <a:pt x="12192" y="132587"/>
                  </a:lnTo>
                  <a:lnTo>
                    <a:pt x="9144" y="140207"/>
                  </a:lnTo>
                  <a:lnTo>
                    <a:pt x="7620" y="147827"/>
                  </a:lnTo>
                  <a:lnTo>
                    <a:pt x="7620" y="163067"/>
                  </a:lnTo>
                  <a:lnTo>
                    <a:pt x="28956" y="188975"/>
                  </a:lnTo>
                  <a:lnTo>
                    <a:pt x="24384" y="192023"/>
                  </a:lnTo>
                  <a:lnTo>
                    <a:pt x="19812" y="196595"/>
                  </a:lnTo>
                  <a:lnTo>
                    <a:pt x="15240" y="199643"/>
                  </a:lnTo>
                  <a:lnTo>
                    <a:pt x="12192" y="202691"/>
                  </a:lnTo>
                  <a:lnTo>
                    <a:pt x="9144" y="207263"/>
                  </a:lnTo>
                  <a:lnTo>
                    <a:pt x="7620" y="211835"/>
                  </a:lnTo>
                  <a:lnTo>
                    <a:pt x="4572" y="214883"/>
                  </a:lnTo>
                  <a:lnTo>
                    <a:pt x="0" y="228599"/>
                  </a:lnTo>
                  <a:lnTo>
                    <a:pt x="0" y="245363"/>
                  </a:lnTo>
                  <a:lnTo>
                    <a:pt x="25812" y="279225"/>
                  </a:lnTo>
                  <a:lnTo>
                    <a:pt x="66103" y="289941"/>
                  </a:lnTo>
                  <a:lnTo>
                    <a:pt x="88392" y="291083"/>
                  </a:lnTo>
                  <a:lnTo>
                    <a:pt x="100417" y="290798"/>
                  </a:lnTo>
                  <a:lnTo>
                    <a:pt x="139684" y="283059"/>
                  </a:lnTo>
                  <a:lnTo>
                    <a:pt x="169432" y="263651"/>
                  </a:lnTo>
                  <a:lnTo>
                    <a:pt x="89916" y="263651"/>
                  </a:lnTo>
                  <a:lnTo>
                    <a:pt x="77938" y="263104"/>
                  </a:lnTo>
                  <a:lnTo>
                    <a:pt x="38671" y="247078"/>
                  </a:lnTo>
                  <a:lnTo>
                    <a:pt x="35052" y="234695"/>
                  </a:lnTo>
                  <a:lnTo>
                    <a:pt x="35052" y="228599"/>
                  </a:lnTo>
                  <a:lnTo>
                    <a:pt x="36576" y="225551"/>
                  </a:lnTo>
                  <a:lnTo>
                    <a:pt x="36576" y="222503"/>
                  </a:lnTo>
                  <a:lnTo>
                    <a:pt x="41148" y="213359"/>
                  </a:lnTo>
                  <a:lnTo>
                    <a:pt x="57912" y="196595"/>
                  </a:lnTo>
                  <a:lnTo>
                    <a:pt x="176022" y="196595"/>
                  </a:lnTo>
                  <a:lnTo>
                    <a:pt x="175260" y="195071"/>
                  </a:lnTo>
                  <a:lnTo>
                    <a:pt x="170687" y="188975"/>
                  </a:lnTo>
                  <a:lnTo>
                    <a:pt x="158496" y="179831"/>
                  </a:lnTo>
                  <a:lnTo>
                    <a:pt x="152400" y="176783"/>
                  </a:lnTo>
                  <a:lnTo>
                    <a:pt x="143256" y="175259"/>
                  </a:lnTo>
                  <a:lnTo>
                    <a:pt x="137279" y="173259"/>
                  </a:lnTo>
                  <a:lnTo>
                    <a:pt x="130873" y="171830"/>
                  </a:lnTo>
                  <a:lnTo>
                    <a:pt x="124182" y="170973"/>
                  </a:lnTo>
                  <a:lnTo>
                    <a:pt x="117348" y="170687"/>
                  </a:lnTo>
                  <a:lnTo>
                    <a:pt x="65532" y="167639"/>
                  </a:lnTo>
                  <a:lnTo>
                    <a:pt x="57912" y="167639"/>
                  </a:lnTo>
                  <a:lnTo>
                    <a:pt x="51816" y="166115"/>
                  </a:lnTo>
                  <a:lnTo>
                    <a:pt x="47244" y="163067"/>
                  </a:lnTo>
                  <a:lnTo>
                    <a:pt x="41148" y="160019"/>
                  </a:lnTo>
                  <a:lnTo>
                    <a:pt x="39624" y="155447"/>
                  </a:lnTo>
                  <a:lnTo>
                    <a:pt x="39624" y="141731"/>
                  </a:lnTo>
                  <a:lnTo>
                    <a:pt x="42672" y="138683"/>
                  </a:lnTo>
                  <a:lnTo>
                    <a:pt x="45720" y="132587"/>
                  </a:lnTo>
                  <a:lnTo>
                    <a:pt x="48768" y="129539"/>
                  </a:lnTo>
                  <a:lnTo>
                    <a:pt x="132238" y="129539"/>
                  </a:lnTo>
                  <a:lnTo>
                    <a:pt x="137517" y="126206"/>
                  </a:lnTo>
                  <a:lnTo>
                    <a:pt x="143256" y="121919"/>
                  </a:lnTo>
                  <a:lnTo>
                    <a:pt x="147780" y="117086"/>
                  </a:lnTo>
                  <a:lnTo>
                    <a:pt x="151251" y="112775"/>
                  </a:lnTo>
                  <a:lnTo>
                    <a:pt x="88392" y="112775"/>
                  </a:lnTo>
                  <a:lnTo>
                    <a:pt x="78676" y="112180"/>
                  </a:lnTo>
                  <a:lnTo>
                    <a:pt x="46529" y="80462"/>
                  </a:lnTo>
                  <a:lnTo>
                    <a:pt x="45720" y="71627"/>
                  </a:lnTo>
                  <a:lnTo>
                    <a:pt x="45720" y="65531"/>
                  </a:lnTo>
                  <a:lnTo>
                    <a:pt x="47244" y="59435"/>
                  </a:lnTo>
                  <a:lnTo>
                    <a:pt x="48768" y="54863"/>
                  </a:lnTo>
                  <a:lnTo>
                    <a:pt x="50292" y="48767"/>
                  </a:lnTo>
                  <a:lnTo>
                    <a:pt x="53340" y="44195"/>
                  </a:lnTo>
                  <a:lnTo>
                    <a:pt x="56387" y="41147"/>
                  </a:lnTo>
                  <a:lnTo>
                    <a:pt x="59436" y="36575"/>
                  </a:lnTo>
                  <a:lnTo>
                    <a:pt x="68580" y="30479"/>
                  </a:lnTo>
                  <a:lnTo>
                    <a:pt x="80772" y="27431"/>
                  </a:lnTo>
                  <a:lnTo>
                    <a:pt x="185928" y="27431"/>
                  </a:lnTo>
                  <a:lnTo>
                    <a:pt x="185928" y="9143"/>
                  </a:lnTo>
                  <a:lnTo>
                    <a:pt x="184404" y="7619"/>
                  </a:lnTo>
                  <a:lnTo>
                    <a:pt x="182880" y="4571"/>
                  </a:lnTo>
                  <a:lnTo>
                    <a:pt x="181356" y="3047"/>
                  </a:lnTo>
                  <a:lnTo>
                    <a:pt x="114300" y="3047"/>
                  </a:lnTo>
                  <a:lnTo>
                    <a:pt x="109728" y="1523"/>
                  </a:lnTo>
                  <a:lnTo>
                    <a:pt x="105156" y="1523"/>
                  </a:lnTo>
                  <a:lnTo>
                    <a:pt x="99060" y="0"/>
                  </a:lnTo>
                  <a:close/>
                </a:path>
                <a:path w="186054" h="291464">
                  <a:moveTo>
                    <a:pt x="176022" y="196595"/>
                  </a:moveTo>
                  <a:lnTo>
                    <a:pt x="57912" y="196595"/>
                  </a:lnTo>
                  <a:lnTo>
                    <a:pt x="109728" y="199643"/>
                  </a:lnTo>
                  <a:lnTo>
                    <a:pt x="118300" y="199953"/>
                  </a:lnTo>
                  <a:lnTo>
                    <a:pt x="125730" y="200977"/>
                  </a:lnTo>
                  <a:lnTo>
                    <a:pt x="132016" y="202858"/>
                  </a:lnTo>
                  <a:lnTo>
                    <a:pt x="137160" y="205739"/>
                  </a:lnTo>
                  <a:lnTo>
                    <a:pt x="144780" y="210311"/>
                  </a:lnTo>
                  <a:lnTo>
                    <a:pt x="147828" y="217931"/>
                  </a:lnTo>
                  <a:lnTo>
                    <a:pt x="147828" y="230123"/>
                  </a:lnTo>
                  <a:lnTo>
                    <a:pt x="146304" y="236219"/>
                  </a:lnTo>
                  <a:lnTo>
                    <a:pt x="143256" y="245363"/>
                  </a:lnTo>
                  <a:lnTo>
                    <a:pt x="140208" y="248411"/>
                  </a:lnTo>
                  <a:lnTo>
                    <a:pt x="135636" y="251459"/>
                  </a:lnTo>
                  <a:lnTo>
                    <a:pt x="131064" y="256031"/>
                  </a:lnTo>
                  <a:lnTo>
                    <a:pt x="89916" y="263651"/>
                  </a:lnTo>
                  <a:lnTo>
                    <a:pt x="169432" y="263651"/>
                  </a:lnTo>
                  <a:lnTo>
                    <a:pt x="184283" y="225551"/>
                  </a:lnTo>
                  <a:lnTo>
                    <a:pt x="184404" y="214883"/>
                  </a:lnTo>
                  <a:lnTo>
                    <a:pt x="182880" y="207263"/>
                  </a:lnTo>
                  <a:lnTo>
                    <a:pt x="178308" y="201167"/>
                  </a:lnTo>
                  <a:lnTo>
                    <a:pt x="176022" y="196595"/>
                  </a:lnTo>
                  <a:close/>
                </a:path>
                <a:path w="186054" h="291464">
                  <a:moveTo>
                    <a:pt x="132238" y="129539"/>
                  </a:moveTo>
                  <a:lnTo>
                    <a:pt x="48768" y="129539"/>
                  </a:lnTo>
                  <a:lnTo>
                    <a:pt x="51816" y="132587"/>
                  </a:lnTo>
                  <a:lnTo>
                    <a:pt x="57912" y="135635"/>
                  </a:lnTo>
                  <a:lnTo>
                    <a:pt x="65532" y="137159"/>
                  </a:lnTo>
                  <a:lnTo>
                    <a:pt x="71628" y="140207"/>
                  </a:lnTo>
                  <a:lnTo>
                    <a:pt x="88392" y="140207"/>
                  </a:lnTo>
                  <a:lnTo>
                    <a:pt x="96369" y="139922"/>
                  </a:lnTo>
                  <a:lnTo>
                    <a:pt x="131635" y="129920"/>
                  </a:lnTo>
                  <a:lnTo>
                    <a:pt x="132238" y="129539"/>
                  </a:lnTo>
                  <a:close/>
                </a:path>
                <a:path w="186054" h="291464">
                  <a:moveTo>
                    <a:pt x="185928" y="27431"/>
                  </a:moveTo>
                  <a:lnTo>
                    <a:pt x="86868" y="27431"/>
                  </a:lnTo>
                  <a:lnTo>
                    <a:pt x="96583" y="28241"/>
                  </a:lnTo>
                  <a:lnTo>
                    <a:pt x="105156" y="30479"/>
                  </a:lnTo>
                  <a:lnTo>
                    <a:pt x="128944" y="60388"/>
                  </a:lnTo>
                  <a:lnTo>
                    <a:pt x="129540" y="70103"/>
                  </a:lnTo>
                  <a:lnTo>
                    <a:pt x="129540" y="80771"/>
                  </a:lnTo>
                  <a:lnTo>
                    <a:pt x="126492" y="86867"/>
                  </a:lnTo>
                  <a:lnTo>
                    <a:pt x="123444" y="96011"/>
                  </a:lnTo>
                  <a:lnTo>
                    <a:pt x="111252" y="108203"/>
                  </a:lnTo>
                  <a:lnTo>
                    <a:pt x="106680" y="109727"/>
                  </a:lnTo>
                  <a:lnTo>
                    <a:pt x="100584" y="112775"/>
                  </a:lnTo>
                  <a:lnTo>
                    <a:pt x="151251" y="112775"/>
                  </a:lnTo>
                  <a:lnTo>
                    <a:pt x="152019" y="111823"/>
                  </a:lnTo>
                  <a:lnTo>
                    <a:pt x="164532" y="71627"/>
                  </a:lnTo>
                  <a:lnTo>
                    <a:pt x="164592" y="62483"/>
                  </a:lnTo>
                  <a:lnTo>
                    <a:pt x="161544" y="50291"/>
                  </a:lnTo>
                  <a:lnTo>
                    <a:pt x="155448" y="38100"/>
                  </a:lnTo>
                  <a:lnTo>
                    <a:pt x="150876" y="32003"/>
                  </a:lnTo>
                  <a:lnTo>
                    <a:pt x="182880" y="32003"/>
                  </a:lnTo>
                  <a:lnTo>
                    <a:pt x="184404" y="28956"/>
                  </a:lnTo>
                  <a:lnTo>
                    <a:pt x="185928" y="2743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4" name="object 144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747515" y="5871972"/>
              <a:ext cx="169163" cy="211836"/>
            </a:xfrm>
            <a:prstGeom prst="rect">
              <a:avLst/>
            </a:prstGeom>
          </p:spPr>
        </p:pic>
        <p:sp>
          <p:nvSpPr>
            <p:cNvPr id="145" name="object 145"/>
            <p:cNvSpPr/>
            <p:nvPr/>
          </p:nvSpPr>
          <p:spPr>
            <a:xfrm>
              <a:off x="3982212" y="5775960"/>
              <a:ext cx="36830" cy="306705"/>
            </a:xfrm>
            <a:custGeom>
              <a:avLst/>
              <a:gdLst/>
              <a:ahLst/>
              <a:cxnLst/>
              <a:rect l="l" t="t" r="r" b="b"/>
              <a:pathLst>
                <a:path w="36829" h="306704">
                  <a:moveTo>
                    <a:pt x="24384" y="304799"/>
                  </a:moveTo>
                  <a:lnTo>
                    <a:pt x="9143" y="304799"/>
                  </a:lnTo>
                  <a:lnTo>
                    <a:pt x="10667" y="306323"/>
                  </a:lnTo>
                  <a:lnTo>
                    <a:pt x="21336" y="306323"/>
                  </a:lnTo>
                  <a:lnTo>
                    <a:pt x="24384" y="304799"/>
                  </a:lnTo>
                  <a:close/>
                </a:path>
                <a:path w="36829" h="306704">
                  <a:moveTo>
                    <a:pt x="32003" y="303275"/>
                  </a:moveTo>
                  <a:lnTo>
                    <a:pt x="3048" y="303275"/>
                  </a:lnTo>
                  <a:lnTo>
                    <a:pt x="4572" y="304799"/>
                  </a:lnTo>
                  <a:lnTo>
                    <a:pt x="30479" y="304799"/>
                  </a:lnTo>
                  <a:lnTo>
                    <a:pt x="32003" y="303275"/>
                  </a:lnTo>
                  <a:close/>
                </a:path>
                <a:path w="36829" h="306704">
                  <a:moveTo>
                    <a:pt x="32003" y="1523"/>
                  </a:moveTo>
                  <a:lnTo>
                    <a:pt x="3048" y="1523"/>
                  </a:lnTo>
                  <a:lnTo>
                    <a:pt x="0" y="4571"/>
                  </a:lnTo>
                  <a:lnTo>
                    <a:pt x="0" y="301751"/>
                  </a:lnTo>
                  <a:lnTo>
                    <a:pt x="1524" y="303275"/>
                  </a:lnTo>
                  <a:lnTo>
                    <a:pt x="35051" y="303275"/>
                  </a:lnTo>
                  <a:lnTo>
                    <a:pt x="35051" y="301751"/>
                  </a:lnTo>
                  <a:lnTo>
                    <a:pt x="36575" y="300227"/>
                  </a:lnTo>
                  <a:lnTo>
                    <a:pt x="36575" y="6095"/>
                  </a:lnTo>
                  <a:lnTo>
                    <a:pt x="35051" y="4571"/>
                  </a:lnTo>
                  <a:lnTo>
                    <a:pt x="35051" y="3047"/>
                  </a:lnTo>
                  <a:lnTo>
                    <a:pt x="33527" y="3047"/>
                  </a:lnTo>
                  <a:lnTo>
                    <a:pt x="32003" y="1523"/>
                  </a:lnTo>
                  <a:close/>
                </a:path>
                <a:path w="36829" h="306704">
                  <a:moveTo>
                    <a:pt x="28955" y="0"/>
                  </a:moveTo>
                  <a:lnTo>
                    <a:pt x="9143" y="0"/>
                  </a:lnTo>
                  <a:lnTo>
                    <a:pt x="6096" y="1523"/>
                  </a:lnTo>
                  <a:lnTo>
                    <a:pt x="30479" y="1523"/>
                  </a:lnTo>
                  <a:lnTo>
                    <a:pt x="2895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6" name="object 146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4072127" y="5868923"/>
              <a:ext cx="161544" cy="214883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4299204" y="5868923"/>
              <a:ext cx="114300" cy="213359"/>
            </a:xfrm>
            <a:prstGeom prst="rect">
              <a:avLst/>
            </a:prstGeom>
          </p:spPr>
        </p:pic>
        <p:sp>
          <p:nvSpPr>
            <p:cNvPr id="148" name="object 148"/>
            <p:cNvSpPr/>
            <p:nvPr/>
          </p:nvSpPr>
          <p:spPr>
            <a:xfrm>
              <a:off x="4541519" y="5818632"/>
              <a:ext cx="129539" cy="265430"/>
            </a:xfrm>
            <a:custGeom>
              <a:avLst/>
              <a:gdLst/>
              <a:ahLst/>
              <a:cxnLst/>
              <a:rect l="l" t="t" r="r" b="b"/>
              <a:pathLst>
                <a:path w="129539" h="265429">
                  <a:moveTo>
                    <a:pt x="71627" y="83819"/>
                  </a:moveTo>
                  <a:lnTo>
                    <a:pt x="35051" y="83819"/>
                  </a:lnTo>
                  <a:lnTo>
                    <a:pt x="35051" y="198119"/>
                  </a:lnTo>
                  <a:lnTo>
                    <a:pt x="44195" y="243839"/>
                  </a:lnTo>
                  <a:lnTo>
                    <a:pt x="48767" y="248411"/>
                  </a:lnTo>
                  <a:lnTo>
                    <a:pt x="53339" y="254507"/>
                  </a:lnTo>
                  <a:lnTo>
                    <a:pt x="92963" y="265175"/>
                  </a:lnTo>
                  <a:lnTo>
                    <a:pt x="103631" y="265175"/>
                  </a:lnTo>
                  <a:lnTo>
                    <a:pt x="106679" y="263651"/>
                  </a:lnTo>
                  <a:lnTo>
                    <a:pt x="112775" y="263651"/>
                  </a:lnTo>
                  <a:lnTo>
                    <a:pt x="115824" y="262127"/>
                  </a:lnTo>
                  <a:lnTo>
                    <a:pt x="117347" y="262127"/>
                  </a:lnTo>
                  <a:lnTo>
                    <a:pt x="123443" y="259079"/>
                  </a:lnTo>
                  <a:lnTo>
                    <a:pt x="124967" y="259079"/>
                  </a:lnTo>
                  <a:lnTo>
                    <a:pt x="124967" y="257555"/>
                  </a:lnTo>
                  <a:lnTo>
                    <a:pt x="128015" y="254507"/>
                  </a:lnTo>
                  <a:lnTo>
                    <a:pt x="128015" y="251459"/>
                  </a:lnTo>
                  <a:lnTo>
                    <a:pt x="129539" y="249935"/>
                  </a:lnTo>
                  <a:lnTo>
                    <a:pt x="129539" y="237743"/>
                  </a:lnTo>
                  <a:lnTo>
                    <a:pt x="128015" y="234695"/>
                  </a:lnTo>
                  <a:lnTo>
                    <a:pt x="88391" y="234695"/>
                  </a:lnTo>
                  <a:lnTo>
                    <a:pt x="80771" y="231647"/>
                  </a:lnTo>
                  <a:lnTo>
                    <a:pt x="77724" y="224027"/>
                  </a:lnTo>
                  <a:lnTo>
                    <a:pt x="74842" y="218622"/>
                  </a:lnTo>
                  <a:lnTo>
                    <a:pt x="72961" y="211645"/>
                  </a:lnTo>
                  <a:lnTo>
                    <a:pt x="71937" y="203239"/>
                  </a:lnTo>
                  <a:lnTo>
                    <a:pt x="71627" y="193547"/>
                  </a:lnTo>
                  <a:lnTo>
                    <a:pt x="71627" y="83819"/>
                  </a:lnTo>
                  <a:close/>
                </a:path>
                <a:path w="129539" h="265429">
                  <a:moveTo>
                    <a:pt x="128015" y="230123"/>
                  </a:moveTo>
                  <a:lnTo>
                    <a:pt x="118871" y="230123"/>
                  </a:lnTo>
                  <a:lnTo>
                    <a:pt x="117347" y="231647"/>
                  </a:lnTo>
                  <a:lnTo>
                    <a:pt x="112775" y="231647"/>
                  </a:lnTo>
                  <a:lnTo>
                    <a:pt x="111251" y="233171"/>
                  </a:lnTo>
                  <a:lnTo>
                    <a:pt x="108203" y="233171"/>
                  </a:lnTo>
                  <a:lnTo>
                    <a:pt x="105155" y="234695"/>
                  </a:lnTo>
                  <a:lnTo>
                    <a:pt x="128015" y="234695"/>
                  </a:lnTo>
                  <a:lnTo>
                    <a:pt x="128015" y="230123"/>
                  </a:lnTo>
                  <a:close/>
                </a:path>
                <a:path w="129539" h="265429">
                  <a:moveTo>
                    <a:pt x="126491" y="228599"/>
                  </a:moveTo>
                  <a:lnTo>
                    <a:pt x="121919" y="228599"/>
                  </a:lnTo>
                  <a:lnTo>
                    <a:pt x="120395" y="230123"/>
                  </a:lnTo>
                  <a:lnTo>
                    <a:pt x="126491" y="230123"/>
                  </a:lnTo>
                  <a:lnTo>
                    <a:pt x="126491" y="228599"/>
                  </a:lnTo>
                  <a:close/>
                </a:path>
                <a:path w="129539" h="265429">
                  <a:moveTo>
                    <a:pt x="126491" y="54863"/>
                  </a:moveTo>
                  <a:lnTo>
                    <a:pt x="4571" y="54863"/>
                  </a:lnTo>
                  <a:lnTo>
                    <a:pt x="3047" y="56387"/>
                  </a:lnTo>
                  <a:lnTo>
                    <a:pt x="3047" y="57911"/>
                  </a:lnTo>
                  <a:lnTo>
                    <a:pt x="1524" y="57911"/>
                  </a:lnTo>
                  <a:lnTo>
                    <a:pt x="1524" y="62483"/>
                  </a:lnTo>
                  <a:lnTo>
                    <a:pt x="0" y="64007"/>
                  </a:lnTo>
                  <a:lnTo>
                    <a:pt x="0" y="74675"/>
                  </a:lnTo>
                  <a:lnTo>
                    <a:pt x="3047" y="80771"/>
                  </a:lnTo>
                  <a:lnTo>
                    <a:pt x="6095" y="83819"/>
                  </a:lnTo>
                  <a:lnTo>
                    <a:pt x="123443" y="83819"/>
                  </a:lnTo>
                  <a:lnTo>
                    <a:pt x="126491" y="82295"/>
                  </a:lnTo>
                  <a:lnTo>
                    <a:pt x="126491" y="80771"/>
                  </a:lnTo>
                  <a:lnTo>
                    <a:pt x="129539" y="74675"/>
                  </a:lnTo>
                  <a:lnTo>
                    <a:pt x="129539" y="64007"/>
                  </a:lnTo>
                  <a:lnTo>
                    <a:pt x="128015" y="62483"/>
                  </a:lnTo>
                  <a:lnTo>
                    <a:pt x="128015" y="57911"/>
                  </a:lnTo>
                  <a:lnTo>
                    <a:pt x="126491" y="56387"/>
                  </a:lnTo>
                  <a:lnTo>
                    <a:pt x="126491" y="54863"/>
                  </a:lnTo>
                  <a:close/>
                </a:path>
                <a:path w="129539" h="265429">
                  <a:moveTo>
                    <a:pt x="123443" y="53339"/>
                  </a:moveTo>
                  <a:lnTo>
                    <a:pt x="7619" y="53339"/>
                  </a:lnTo>
                  <a:lnTo>
                    <a:pt x="6095" y="54863"/>
                  </a:lnTo>
                  <a:lnTo>
                    <a:pt x="123443" y="54863"/>
                  </a:lnTo>
                  <a:lnTo>
                    <a:pt x="123443" y="53339"/>
                  </a:lnTo>
                  <a:close/>
                </a:path>
                <a:path w="129539" h="265429">
                  <a:moveTo>
                    <a:pt x="71627" y="4571"/>
                  </a:moveTo>
                  <a:lnTo>
                    <a:pt x="35051" y="4571"/>
                  </a:lnTo>
                  <a:lnTo>
                    <a:pt x="35051" y="53339"/>
                  </a:lnTo>
                  <a:lnTo>
                    <a:pt x="71627" y="53339"/>
                  </a:lnTo>
                  <a:lnTo>
                    <a:pt x="71627" y="4571"/>
                  </a:lnTo>
                  <a:close/>
                </a:path>
                <a:path w="129539" h="265429">
                  <a:moveTo>
                    <a:pt x="70103" y="3047"/>
                  </a:moveTo>
                  <a:lnTo>
                    <a:pt x="36575" y="3047"/>
                  </a:lnTo>
                  <a:lnTo>
                    <a:pt x="36575" y="4571"/>
                  </a:lnTo>
                  <a:lnTo>
                    <a:pt x="70103" y="4571"/>
                  </a:lnTo>
                  <a:lnTo>
                    <a:pt x="70103" y="3047"/>
                  </a:lnTo>
                  <a:close/>
                </a:path>
                <a:path w="129539" h="265429">
                  <a:moveTo>
                    <a:pt x="67055" y="1523"/>
                  </a:moveTo>
                  <a:lnTo>
                    <a:pt x="39624" y="1523"/>
                  </a:lnTo>
                  <a:lnTo>
                    <a:pt x="38100" y="3047"/>
                  </a:lnTo>
                  <a:lnTo>
                    <a:pt x="68579" y="3047"/>
                  </a:lnTo>
                  <a:lnTo>
                    <a:pt x="67055" y="1523"/>
                  </a:lnTo>
                  <a:close/>
                </a:path>
                <a:path w="129539" h="265429">
                  <a:moveTo>
                    <a:pt x="62483" y="0"/>
                  </a:moveTo>
                  <a:lnTo>
                    <a:pt x="44195" y="0"/>
                  </a:lnTo>
                  <a:lnTo>
                    <a:pt x="42671" y="1523"/>
                  </a:lnTo>
                  <a:lnTo>
                    <a:pt x="64007" y="1523"/>
                  </a:lnTo>
                  <a:lnTo>
                    <a:pt x="6248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9" name="object 149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4700015" y="5868923"/>
              <a:ext cx="161544" cy="214883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4927092" y="5868923"/>
              <a:ext cx="169163" cy="213359"/>
            </a:xfrm>
            <a:prstGeom prst="rect">
              <a:avLst/>
            </a:prstGeom>
          </p:spPr>
        </p:pic>
        <p:sp>
          <p:nvSpPr>
            <p:cNvPr id="151" name="object 151"/>
            <p:cNvSpPr/>
            <p:nvPr/>
          </p:nvSpPr>
          <p:spPr>
            <a:xfrm>
              <a:off x="5160264" y="5775959"/>
              <a:ext cx="251460" cy="306705"/>
            </a:xfrm>
            <a:custGeom>
              <a:avLst/>
              <a:gdLst/>
              <a:ahLst/>
              <a:cxnLst/>
              <a:rect l="l" t="t" r="r" b="b"/>
              <a:pathLst>
                <a:path w="251460" h="306704">
                  <a:moveTo>
                    <a:pt x="161544" y="294132"/>
                  </a:moveTo>
                  <a:lnTo>
                    <a:pt x="158496" y="291084"/>
                  </a:lnTo>
                  <a:lnTo>
                    <a:pt x="156972" y="288036"/>
                  </a:lnTo>
                  <a:lnTo>
                    <a:pt x="80949" y="190500"/>
                  </a:lnTo>
                  <a:lnTo>
                    <a:pt x="76200" y="184404"/>
                  </a:lnTo>
                  <a:lnTo>
                    <a:pt x="147828" y="112776"/>
                  </a:lnTo>
                  <a:lnTo>
                    <a:pt x="150876" y="111252"/>
                  </a:lnTo>
                  <a:lnTo>
                    <a:pt x="152400" y="109728"/>
                  </a:lnTo>
                  <a:lnTo>
                    <a:pt x="152400" y="106680"/>
                  </a:lnTo>
                  <a:lnTo>
                    <a:pt x="153924" y="105156"/>
                  </a:lnTo>
                  <a:lnTo>
                    <a:pt x="153924" y="99060"/>
                  </a:lnTo>
                  <a:lnTo>
                    <a:pt x="152400" y="97536"/>
                  </a:lnTo>
                  <a:lnTo>
                    <a:pt x="149352" y="97536"/>
                  </a:lnTo>
                  <a:lnTo>
                    <a:pt x="147828" y="96012"/>
                  </a:lnTo>
                  <a:lnTo>
                    <a:pt x="120396" y="96012"/>
                  </a:lnTo>
                  <a:lnTo>
                    <a:pt x="118872" y="97536"/>
                  </a:lnTo>
                  <a:lnTo>
                    <a:pt x="117348" y="97536"/>
                  </a:lnTo>
                  <a:lnTo>
                    <a:pt x="115824" y="99060"/>
                  </a:lnTo>
                  <a:lnTo>
                    <a:pt x="114300" y="99060"/>
                  </a:lnTo>
                  <a:lnTo>
                    <a:pt x="112776" y="100584"/>
                  </a:lnTo>
                  <a:lnTo>
                    <a:pt x="112776" y="102108"/>
                  </a:lnTo>
                  <a:lnTo>
                    <a:pt x="111252" y="103632"/>
                  </a:lnTo>
                  <a:lnTo>
                    <a:pt x="36576" y="184404"/>
                  </a:lnTo>
                  <a:lnTo>
                    <a:pt x="36576" y="4572"/>
                  </a:lnTo>
                  <a:lnTo>
                    <a:pt x="35052" y="4572"/>
                  </a:lnTo>
                  <a:lnTo>
                    <a:pt x="35052" y="3048"/>
                  </a:lnTo>
                  <a:lnTo>
                    <a:pt x="33528" y="3048"/>
                  </a:lnTo>
                  <a:lnTo>
                    <a:pt x="33528" y="1524"/>
                  </a:lnTo>
                  <a:lnTo>
                    <a:pt x="32004" y="1524"/>
                  </a:lnTo>
                  <a:lnTo>
                    <a:pt x="30480" y="0"/>
                  </a:lnTo>
                  <a:lnTo>
                    <a:pt x="9144" y="0"/>
                  </a:lnTo>
                  <a:lnTo>
                    <a:pt x="7620" y="1524"/>
                  </a:lnTo>
                  <a:lnTo>
                    <a:pt x="4572" y="1524"/>
                  </a:lnTo>
                  <a:lnTo>
                    <a:pt x="3048" y="3048"/>
                  </a:lnTo>
                  <a:lnTo>
                    <a:pt x="1524" y="3048"/>
                  </a:lnTo>
                  <a:lnTo>
                    <a:pt x="1524" y="4572"/>
                  </a:lnTo>
                  <a:lnTo>
                    <a:pt x="0" y="6096"/>
                  </a:lnTo>
                  <a:lnTo>
                    <a:pt x="0" y="300228"/>
                  </a:lnTo>
                  <a:lnTo>
                    <a:pt x="1524" y="301752"/>
                  </a:lnTo>
                  <a:lnTo>
                    <a:pt x="1524" y="303276"/>
                  </a:lnTo>
                  <a:lnTo>
                    <a:pt x="4572" y="303276"/>
                  </a:lnTo>
                  <a:lnTo>
                    <a:pt x="6096" y="304800"/>
                  </a:lnTo>
                  <a:lnTo>
                    <a:pt x="9144" y="304800"/>
                  </a:lnTo>
                  <a:lnTo>
                    <a:pt x="12192" y="306324"/>
                  </a:lnTo>
                  <a:lnTo>
                    <a:pt x="22860" y="306324"/>
                  </a:lnTo>
                  <a:lnTo>
                    <a:pt x="25908" y="304800"/>
                  </a:lnTo>
                  <a:lnTo>
                    <a:pt x="32004" y="304800"/>
                  </a:lnTo>
                  <a:lnTo>
                    <a:pt x="33528" y="303276"/>
                  </a:lnTo>
                  <a:lnTo>
                    <a:pt x="35052" y="303276"/>
                  </a:lnTo>
                  <a:lnTo>
                    <a:pt x="35052" y="301752"/>
                  </a:lnTo>
                  <a:lnTo>
                    <a:pt x="36576" y="301752"/>
                  </a:lnTo>
                  <a:lnTo>
                    <a:pt x="36576" y="190500"/>
                  </a:lnTo>
                  <a:lnTo>
                    <a:pt x="120396" y="298704"/>
                  </a:lnTo>
                  <a:lnTo>
                    <a:pt x="120396" y="300228"/>
                  </a:lnTo>
                  <a:lnTo>
                    <a:pt x="123444" y="303276"/>
                  </a:lnTo>
                  <a:lnTo>
                    <a:pt x="124968" y="303276"/>
                  </a:lnTo>
                  <a:lnTo>
                    <a:pt x="126492" y="304800"/>
                  </a:lnTo>
                  <a:lnTo>
                    <a:pt x="132588" y="304800"/>
                  </a:lnTo>
                  <a:lnTo>
                    <a:pt x="135636" y="306324"/>
                  </a:lnTo>
                  <a:lnTo>
                    <a:pt x="146304" y="306324"/>
                  </a:lnTo>
                  <a:lnTo>
                    <a:pt x="149352" y="304800"/>
                  </a:lnTo>
                  <a:lnTo>
                    <a:pt x="156972" y="304800"/>
                  </a:lnTo>
                  <a:lnTo>
                    <a:pt x="158496" y="303276"/>
                  </a:lnTo>
                  <a:lnTo>
                    <a:pt x="160020" y="303276"/>
                  </a:lnTo>
                  <a:lnTo>
                    <a:pt x="161544" y="301752"/>
                  </a:lnTo>
                  <a:lnTo>
                    <a:pt x="161544" y="294132"/>
                  </a:lnTo>
                  <a:close/>
                </a:path>
                <a:path w="251460" h="306704">
                  <a:moveTo>
                    <a:pt x="251460" y="271272"/>
                  </a:moveTo>
                  <a:lnTo>
                    <a:pt x="249936" y="263652"/>
                  </a:lnTo>
                  <a:lnTo>
                    <a:pt x="243840" y="257556"/>
                  </a:lnTo>
                  <a:lnTo>
                    <a:pt x="237744" y="256032"/>
                  </a:lnTo>
                  <a:lnTo>
                    <a:pt x="219456" y="256032"/>
                  </a:lnTo>
                  <a:lnTo>
                    <a:pt x="213360" y="257556"/>
                  </a:lnTo>
                  <a:lnTo>
                    <a:pt x="207264" y="263652"/>
                  </a:lnTo>
                  <a:lnTo>
                    <a:pt x="204216" y="271272"/>
                  </a:lnTo>
                  <a:lnTo>
                    <a:pt x="204216" y="291084"/>
                  </a:lnTo>
                  <a:lnTo>
                    <a:pt x="207264" y="298704"/>
                  </a:lnTo>
                  <a:lnTo>
                    <a:pt x="213360" y="304800"/>
                  </a:lnTo>
                  <a:lnTo>
                    <a:pt x="219456" y="306324"/>
                  </a:lnTo>
                  <a:lnTo>
                    <a:pt x="237744" y="306324"/>
                  </a:lnTo>
                  <a:lnTo>
                    <a:pt x="243840" y="304800"/>
                  </a:lnTo>
                  <a:lnTo>
                    <a:pt x="246888" y="301752"/>
                  </a:lnTo>
                  <a:lnTo>
                    <a:pt x="249936" y="297180"/>
                  </a:lnTo>
                  <a:lnTo>
                    <a:pt x="251460" y="291084"/>
                  </a:lnTo>
                  <a:lnTo>
                    <a:pt x="251460" y="280416"/>
                  </a:lnTo>
                  <a:lnTo>
                    <a:pt x="251460" y="27127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2" name="Slide Number Placeholder 151">
            <a:extLst>
              <a:ext uri="{FF2B5EF4-FFF2-40B4-BE49-F238E27FC236}">
                <a16:creationId xmlns:a16="http://schemas.microsoft.com/office/drawing/2014/main" id="{10C30F57-7CDD-476D-0CBE-990622539E5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112</a:t>
            </a:fld>
            <a:endParaRPr lang="en-US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3880" y="1129284"/>
            <a:ext cx="10485120" cy="474345"/>
            <a:chOff x="563880" y="1129284"/>
            <a:chExt cx="9598660" cy="4743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5404" y="1130808"/>
              <a:ext cx="9595104" cy="46939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66928" y="1132332"/>
              <a:ext cx="9592310" cy="467995"/>
            </a:xfrm>
            <a:custGeom>
              <a:avLst/>
              <a:gdLst/>
              <a:ahLst/>
              <a:cxnLst/>
              <a:rect l="l" t="t" r="r" b="b"/>
              <a:pathLst>
                <a:path w="9592310" h="467994">
                  <a:moveTo>
                    <a:pt x="0" y="0"/>
                  </a:moveTo>
                  <a:lnTo>
                    <a:pt x="9592056" y="0"/>
                  </a:lnTo>
                  <a:lnTo>
                    <a:pt x="9592056" y="467868"/>
                  </a:lnTo>
                  <a:lnTo>
                    <a:pt x="0" y="467868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8180" y="1213104"/>
              <a:ext cx="1263395" cy="2697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87880" y="1200912"/>
              <a:ext cx="1973520" cy="28193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84903" y="1194816"/>
              <a:ext cx="1280160" cy="352044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562355" y="1725168"/>
            <a:ext cx="5023485" cy="8574532"/>
            <a:chOff x="562355" y="1725168"/>
            <a:chExt cx="5023485" cy="4430395"/>
          </a:xfrm>
        </p:grpSpPr>
        <p:sp>
          <p:nvSpPr>
            <p:cNvPr id="9" name="object 9"/>
            <p:cNvSpPr/>
            <p:nvPr/>
          </p:nvSpPr>
          <p:spPr>
            <a:xfrm>
              <a:off x="566927" y="1729740"/>
              <a:ext cx="5013960" cy="4421505"/>
            </a:xfrm>
            <a:custGeom>
              <a:avLst/>
              <a:gdLst/>
              <a:ahLst/>
              <a:cxnLst/>
              <a:rect l="l" t="t" r="r" b="b"/>
              <a:pathLst>
                <a:path w="5013960" h="4421505">
                  <a:moveTo>
                    <a:pt x="0" y="0"/>
                  </a:moveTo>
                  <a:lnTo>
                    <a:pt x="5013959" y="0"/>
                  </a:lnTo>
                  <a:lnTo>
                    <a:pt x="5013959" y="4421124"/>
                  </a:lnTo>
                  <a:lnTo>
                    <a:pt x="0" y="4421124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50747" y="1837944"/>
              <a:ext cx="222885" cy="260985"/>
            </a:xfrm>
            <a:custGeom>
              <a:avLst/>
              <a:gdLst/>
              <a:ahLst/>
              <a:cxnLst/>
              <a:rect l="l" t="t" r="r" b="b"/>
              <a:pathLst>
                <a:path w="222884" h="260985">
                  <a:moveTo>
                    <a:pt x="30479" y="259080"/>
                  </a:moveTo>
                  <a:lnTo>
                    <a:pt x="3047" y="259080"/>
                  </a:lnTo>
                  <a:lnTo>
                    <a:pt x="4571" y="260604"/>
                  </a:lnTo>
                  <a:lnTo>
                    <a:pt x="28956" y="260604"/>
                  </a:lnTo>
                  <a:lnTo>
                    <a:pt x="30479" y="259080"/>
                  </a:lnTo>
                  <a:close/>
                </a:path>
                <a:path w="222884" h="260985">
                  <a:moveTo>
                    <a:pt x="200637" y="192024"/>
                  </a:moveTo>
                  <a:lnTo>
                    <a:pt x="164592" y="192024"/>
                  </a:lnTo>
                  <a:lnTo>
                    <a:pt x="185927" y="254508"/>
                  </a:lnTo>
                  <a:lnTo>
                    <a:pt x="185927" y="256032"/>
                  </a:lnTo>
                  <a:lnTo>
                    <a:pt x="190499" y="260604"/>
                  </a:lnTo>
                  <a:lnTo>
                    <a:pt x="219455" y="260604"/>
                  </a:lnTo>
                  <a:lnTo>
                    <a:pt x="222504" y="257556"/>
                  </a:lnTo>
                  <a:lnTo>
                    <a:pt x="222504" y="249936"/>
                  </a:lnTo>
                  <a:lnTo>
                    <a:pt x="220979" y="248412"/>
                  </a:lnTo>
                  <a:lnTo>
                    <a:pt x="200637" y="192024"/>
                  </a:lnTo>
                  <a:close/>
                </a:path>
                <a:path w="222884" h="260985">
                  <a:moveTo>
                    <a:pt x="131064" y="3048"/>
                  </a:moveTo>
                  <a:lnTo>
                    <a:pt x="91439" y="3048"/>
                  </a:lnTo>
                  <a:lnTo>
                    <a:pt x="91439" y="4572"/>
                  </a:lnTo>
                  <a:lnTo>
                    <a:pt x="89915" y="4572"/>
                  </a:lnTo>
                  <a:lnTo>
                    <a:pt x="88392" y="6096"/>
                  </a:lnTo>
                  <a:lnTo>
                    <a:pt x="88392" y="7620"/>
                  </a:lnTo>
                  <a:lnTo>
                    <a:pt x="1523" y="246887"/>
                  </a:lnTo>
                  <a:lnTo>
                    <a:pt x="1523" y="249936"/>
                  </a:lnTo>
                  <a:lnTo>
                    <a:pt x="0" y="252984"/>
                  </a:lnTo>
                  <a:lnTo>
                    <a:pt x="0" y="257556"/>
                  </a:lnTo>
                  <a:lnTo>
                    <a:pt x="1523" y="259080"/>
                  </a:lnTo>
                  <a:lnTo>
                    <a:pt x="32003" y="259080"/>
                  </a:lnTo>
                  <a:lnTo>
                    <a:pt x="35051" y="256032"/>
                  </a:lnTo>
                  <a:lnTo>
                    <a:pt x="35051" y="254508"/>
                  </a:lnTo>
                  <a:lnTo>
                    <a:pt x="56387" y="192024"/>
                  </a:lnTo>
                  <a:lnTo>
                    <a:pt x="200637" y="192024"/>
                  </a:lnTo>
                  <a:lnTo>
                    <a:pt x="190741" y="164592"/>
                  </a:lnTo>
                  <a:lnTo>
                    <a:pt x="65531" y="164592"/>
                  </a:lnTo>
                  <a:lnTo>
                    <a:pt x="109728" y="36575"/>
                  </a:lnTo>
                  <a:lnTo>
                    <a:pt x="144558" y="36575"/>
                  </a:lnTo>
                  <a:lnTo>
                    <a:pt x="134111" y="7620"/>
                  </a:lnTo>
                  <a:lnTo>
                    <a:pt x="134111" y="6096"/>
                  </a:lnTo>
                  <a:lnTo>
                    <a:pt x="131064" y="3048"/>
                  </a:lnTo>
                  <a:close/>
                </a:path>
                <a:path w="222884" h="260985">
                  <a:moveTo>
                    <a:pt x="144558" y="36575"/>
                  </a:moveTo>
                  <a:lnTo>
                    <a:pt x="109728" y="36575"/>
                  </a:lnTo>
                  <a:lnTo>
                    <a:pt x="155447" y="164592"/>
                  </a:lnTo>
                  <a:lnTo>
                    <a:pt x="190741" y="164592"/>
                  </a:lnTo>
                  <a:lnTo>
                    <a:pt x="144558" y="36575"/>
                  </a:lnTo>
                  <a:close/>
                </a:path>
                <a:path w="222884" h="260985">
                  <a:moveTo>
                    <a:pt x="128015" y="1524"/>
                  </a:moveTo>
                  <a:lnTo>
                    <a:pt x="94487" y="1524"/>
                  </a:lnTo>
                  <a:lnTo>
                    <a:pt x="92964" y="3048"/>
                  </a:lnTo>
                  <a:lnTo>
                    <a:pt x="129539" y="3048"/>
                  </a:lnTo>
                  <a:lnTo>
                    <a:pt x="128015" y="1524"/>
                  </a:lnTo>
                  <a:close/>
                </a:path>
                <a:path w="222884" h="260985">
                  <a:moveTo>
                    <a:pt x="121920" y="0"/>
                  </a:moveTo>
                  <a:lnTo>
                    <a:pt x="100583" y="0"/>
                  </a:lnTo>
                  <a:lnTo>
                    <a:pt x="97536" y="1524"/>
                  </a:lnTo>
                  <a:lnTo>
                    <a:pt x="123443" y="1524"/>
                  </a:lnTo>
                  <a:lnTo>
                    <a:pt x="1219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10055" y="1859280"/>
              <a:ext cx="117347" cy="24231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3311" y="1903476"/>
              <a:ext cx="147828" cy="19812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60575" y="1903476"/>
              <a:ext cx="153924" cy="19507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776984" y="1819655"/>
              <a:ext cx="664845" cy="279400"/>
            </a:xfrm>
            <a:custGeom>
              <a:avLst/>
              <a:gdLst/>
              <a:ahLst/>
              <a:cxnLst/>
              <a:rect l="l" t="t" r="r" b="b"/>
              <a:pathLst>
                <a:path w="664844" h="279400">
                  <a:moveTo>
                    <a:pt x="146304" y="269748"/>
                  </a:moveTo>
                  <a:lnTo>
                    <a:pt x="144780" y="268224"/>
                  </a:lnTo>
                  <a:lnTo>
                    <a:pt x="143256" y="265176"/>
                  </a:lnTo>
                  <a:lnTo>
                    <a:pt x="141732" y="263652"/>
                  </a:lnTo>
                  <a:lnTo>
                    <a:pt x="72110" y="173736"/>
                  </a:lnTo>
                  <a:lnTo>
                    <a:pt x="68580" y="169164"/>
                  </a:lnTo>
                  <a:lnTo>
                    <a:pt x="135636" y="102108"/>
                  </a:lnTo>
                  <a:lnTo>
                    <a:pt x="137160" y="99060"/>
                  </a:lnTo>
                  <a:lnTo>
                    <a:pt x="138684" y="97536"/>
                  </a:lnTo>
                  <a:lnTo>
                    <a:pt x="138684" y="96012"/>
                  </a:lnTo>
                  <a:lnTo>
                    <a:pt x="140208" y="94488"/>
                  </a:lnTo>
                  <a:lnTo>
                    <a:pt x="140208" y="91440"/>
                  </a:lnTo>
                  <a:lnTo>
                    <a:pt x="137160" y="88392"/>
                  </a:lnTo>
                  <a:lnTo>
                    <a:pt x="131064" y="88392"/>
                  </a:lnTo>
                  <a:lnTo>
                    <a:pt x="128016" y="86868"/>
                  </a:lnTo>
                  <a:lnTo>
                    <a:pt x="115824" y="86868"/>
                  </a:lnTo>
                  <a:lnTo>
                    <a:pt x="114300" y="88392"/>
                  </a:lnTo>
                  <a:lnTo>
                    <a:pt x="108204" y="88392"/>
                  </a:lnTo>
                  <a:lnTo>
                    <a:pt x="106680" y="89916"/>
                  </a:lnTo>
                  <a:lnTo>
                    <a:pt x="105156" y="89916"/>
                  </a:lnTo>
                  <a:lnTo>
                    <a:pt x="103632" y="91440"/>
                  </a:lnTo>
                  <a:lnTo>
                    <a:pt x="102108" y="91440"/>
                  </a:lnTo>
                  <a:lnTo>
                    <a:pt x="100584" y="92964"/>
                  </a:lnTo>
                  <a:lnTo>
                    <a:pt x="100584" y="94488"/>
                  </a:lnTo>
                  <a:lnTo>
                    <a:pt x="32004" y="169164"/>
                  </a:lnTo>
                  <a:lnTo>
                    <a:pt x="32004" y="3048"/>
                  </a:lnTo>
                  <a:lnTo>
                    <a:pt x="30480" y="3048"/>
                  </a:lnTo>
                  <a:lnTo>
                    <a:pt x="30480" y="1524"/>
                  </a:lnTo>
                  <a:lnTo>
                    <a:pt x="27432" y="1524"/>
                  </a:lnTo>
                  <a:lnTo>
                    <a:pt x="25908" y="0"/>
                  </a:lnTo>
                  <a:lnTo>
                    <a:pt x="7620" y="0"/>
                  </a:lnTo>
                  <a:lnTo>
                    <a:pt x="6096" y="1524"/>
                  </a:lnTo>
                  <a:lnTo>
                    <a:pt x="3048" y="1524"/>
                  </a:lnTo>
                  <a:lnTo>
                    <a:pt x="1524" y="3048"/>
                  </a:lnTo>
                  <a:lnTo>
                    <a:pt x="0" y="3048"/>
                  </a:lnTo>
                  <a:lnTo>
                    <a:pt x="0" y="277368"/>
                  </a:lnTo>
                  <a:lnTo>
                    <a:pt x="3048" y="277368"/>
                  </a:lnTo>
                  <a:lnTo>
                    <a:pt x="4572" y="278892"/>
                  </a:lnTo>
                  <a:lnTo>
                    <a:pt x="27432" y="278892"/>
                  </a:lnTo>
                  <a:lnTo>
                    <a:pt x="28956" y="277368"/>
                  </a:lnTo>
                  <a:lnTo>
                    <a:pt x="30480" y="277368"/>
                  </a:lnTo>
                  <a:lnTo>
                    <a:pt x="32004" y="275844"/>
                  </a:lnTo>
                  <a:lnTo>
                    <a:pt x="32004" y="173736"/>
                  </a:lnTo>
                  <a:lnTo>
                    <a:pt x="108204" y="272796"/>
                  </a:lnTo>
                  <a:lnTo>
                    <a:pt x="109728" y="274320"/>
                  </a:lnTo>
                  <a:lnTo>
                    <a:pt x="109728" y="275844"/>
                  </a:lnTo>
                  <a:lnTo>
                    <a:pt x="111252" y="275844"/>
                  </a:lnTo>
                  <a:lnTo>
                    <a:pt x="111252" y="277368"/>
                  </a:lnTo>
                  <a:lnTo>
                    <a:pt x="112776" y="277368"/>
                  </a:lnTo>
                  <a:lnTo>
                    <a:pt x="114300" y="278892"/>
                  </a:lnTo>
                  <a:lnTo>
                    <a:pt x="141732" y="278892"/>
                  </a:lnTo>
                  <a:lnTo>
                    <a:pt x="143256" y="277368"/>
                  </a:lnTo>
                  <a:lnTo>
                    <a:pt x="146304" y="277368"/>
                  </a:lnTo>
                  <a:lnTo>
                    <a:pt x="146304" y="269748"/>
                  </a:lnTo>
                  <a:close/>
                </a:path>
                <a:path w="664844" h="279400">
                  <a:moveTo>
                    <a:pt x="664464" y="164592"/>
                  </a:moveTo>
                  <a:lnTo>
                    <a:pt x="659104" y="124472"/>
                  </a:lnTo>
                  <a:lnTo>
                    <a:pt x="654075" y="112776"/>
                  </a:lnTo>
                  <a:lnTo>
                    <a:pt x="653910" y="112420"/>
                  </a:lnTo>
                  <a:lnTo>
                    <a:pt x="624027" y="87680"/>
                  </a:lnTo>
                  <a:lnTo>
                    <a:pt x="600456" y="83820"/>
                  </a:lnTo>
                  <a:lnTo>
                    <a:pt x="592709" y="84378"/>
                  </a:lnTo>
                  <a:lnTo>
                    <a:pt x="556437" y="100584"/>
                  </a:lnTo>
                  <a:lnTo>
                    <a:pt x="542544" y="114300"/>
                  </a:lnTo>
                  <a:lnTo>
                    <a:pt x="542544" y="4572"/>
                  </a:lnTo>
                  <a:lnTo>
                    <a:pt x="541020" y="3048"/>
                  </a:lnTo>
                  <a:lnTo>
                    <a:pt x="541020" y="1524"/>
                  </a:lnTo>
                  <a:lnTo>
                    <a:pt x="537972" y="1524"/>
                  </a:lnTo>
                  <a:lnTo>
                    <a:pt x="536448" y="0"/>
                  </a:lnTo>
                  <a:lnTo>
                    <a:pt x="518160" y="0"/>
                  </a:lnTo>
                  <a:lnTo>
                    <a:pt x="515112" y="1524"/>
                  </a:lnTo>
                  <a:lnTo>
                    <a:pt x="513588" y="1524"/>
                  </a:lnTo>
                  <a:lnTo>
                    <a:pt x="512064" y="3048"/>
                  </a:lnTo>
                  <a:lnTo>
                    <a:pt x="510540" y="3048"/>
                  </a:lnTo>
                  <a:lnTo>
                    <a:pt x="510540" y="4572"/>
                  </a:lnTo>
                  <a:lnTo>
                    <a:pt x="509016" y="6096"/>
                  </a:lnTo>
                  <a:lnTo>
                    <a:pt x="509016" y="274320"/>
                  </a:lnTo>
                  <a:lnTo>
                    <a:pt x="510540" y="275844"/>
                  </a:lnTo>
                  <a:lnTo>
                    <a:pt x="510540" y="277368"/>
                  </a:lnTo>
                  <a:lnTo>
                    <a:pt x="513588" y="277368"/>
                  </a:lnTo>
                  <a:lnTo>
                    <a:pt x="513588" y="278892"/>
                  </a:lnTo>
                  <a:lnTo>
                    <a:pt x="537972" y="278892"/>
                  </a:lnTo>
                  <a:lnTo>
                    <a:pt x="539496" y="277368"/>
                  </a:lnTo>
                  <a:lnTo>
                    <a:pt x="541020" y="277368"/>
                  </a:lnTo>
                  <a:lnTo>
                    <a:pt x="541020" y="275844"/>
                  </a:lnTo>
                  <a:lnTo>
                    <a:pt x="542544" y="275844"/>
                  </a:lnTo>
                  <a:lnTo>
                    <a:pt x="542544" y="147828"/>
                  </a:lnTo>
                  <a:lnTo>
                    <a:pt x="549376" y="139496"/>
                  </a:lnTo>
                  <a:lnTo>
                    <a:pt x="580644" y="115062"/>
                  </a:lnTo>
                  <a:lnTo>
                    <a:pt x="592836" y="112776"/>
                  </a:lnTo>
                  <a:lnTo>
                    <a:pt x="598932" y="112776"/>
                  </a:lnTo>
                  <a:lnTo>
                    <a:pt x="605028" y="114300"/>
                  </a:lnTo>
                  <a:lnTo>
                    <a:pt x="609600" y="117348"/>
                  </a:lnTo>
                  <a:lnTo>
                    <a:pt x="615696" y="118872"/>
                  </a:lnTo>
                  <a:lnTo>
                    <a:pt x="618744" y="121920"/>
                  </a:lnTo>
                  <a:lnTo>
                    <a:pt x="624840" y="131064"/>
                  </a:lnTo>
                  <a:lnTo>
                    <a:pt x="627888" y="137160"/>
                  </a:lnTo>
                  <a:lnTo>
                    <a:pt x="630936" y="149352"/>
                  </a:lnTo>
                  <a:lnTo>
                    <a:pt x="630936" y="274320"/>
                  </a:lnTo>
                  <a:lnTo>
                    <a:pt x="632460" y="275844"/>
                  </a:lnTo>
                  <a:lnTo>
                    <a:pt x="632460" y="277368"/>
                  </a:lnTo>
                  <a:lnTo>
                    <a:pt x="635508" y="277368"/>
                  </a:lnTo>
                  <a:lnTo>
                    <a:pt x="635508" y="278892"/>
                  </a:lnTo>
                  <a:lnTo>
                    <a:pt x="659892" y="278892"/>
                  </a:lnTo>
                  <a:lnTo>
                    <a:pt x="661416" y="277368"/>
                  </a:lnTo>
                  <a:lnTo>
                    <a:pt x="662940" y="277368"/>
                  </a:lnTo>
                  <a:lnTo>
                    <a:pt x="662940" y="275844"/>
                  </a:lnTo>
                  <a:lnTo>
                    <a:pt x="664464" y="275844"/>
                  </a:lnTo>
                  <a:lnTo>
                    <a:pt x="664464" y="1645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90216" y="1903476"/>
              <a:ext cx="147827" cy="19812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80716" y="1903476"/>
              <a:ext cx="126491" cy="19812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54679" y="1859280"/>
              <a:ext cx="117347" cy="24231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294888" y="1906524"/>
              <a:ext cx="271780" cy="192405"/>
            </a:xfrm>
            <a:custGeom>
              <a:avLst/>
              <a:gdLst/>
              <a:ahLst/>
              <a:cxnLst/>
              <a:rect l="l" t="t" r="r" b="b"/>
              <a:pathLst>
                <a:path w="271779" h="192405">
                  <a:moveTo>
                    <a:pt x="92963" y="190500"/>
                  </a:moveTo>
                  <a:lnTo>
                    <a:pt x="59436" y="190500"/>
                  </a:lnTo>
                  <a:lnTo>
                    <a:pt x="60960" y="192024"/>
                  </a:lnTo>
                  <a:lnTo>
                    <a:pt x="91439" y="192024"/>
                  </a:lnTo>
                  <a:lnTo>
                    <a:pt x="92963" y="190500"/>
                  </a:lnTo>
                  <a:close/>
                </a:path>
                <a:path w="271779" h="192405">
                  <a:moveTo>
                    <a:pt x="211836" y="190500"/>
                  </a:moveTo>
                  <a:lnTo>
                    <a:pt x="178308" y="190500"/>
                  </a:lnTo>
                  <a:lnTo>
                    <a:pt x="179832" y="192024"/>
                  </a:lnTo>
                  <a:lnTo>
                    <a:pt x="210312" y="192024"/>
                  </a:lnTo>
                  <a:lnTo>
                    <a:pt x="211836" y="190500"/>
                  </a:lnTo>
                  <a:close/>
                </a:path>
                <a:path w="271779" h="192405">
                  <a:moveTo>
                    <a:pt x="33527" y="3048"/>
                  </a:moveTo>
                  <a:lnTo>
                    <a:pt x="0" y="3048"/>
                  </a:lnTo>
                  <a:lnTo>
                    <a:pt x="0" y="10667"/>
                  </a:lnTo>
                  <a:lnTo>
                    <a:pt x="1524" y="12191"/>
                  </a:lnTo>
                  <a:lnTo>
                    <a:pt x="1524" y="15239"/>
                  </a:lnTo>
                  <a:lnTo>
                    <a:pt x="54863" y="185927"/>
                  </a:lnTo>
                  <a:lnTo>
                    <a:pt x="54863" y="187451"/>
                  </a:lnTo>
                  <a:lnTo>
                    <a:pt x="56387" y="188975"/>
                  </a:lnTo>
                  <a:lnTo>
                    <a:pt x="56387" y="190500"/>
                  </a:lnTo>
                  <a:lnTo>
                    <a:pt x="96012" y="190500"/>
                  </a:lnTo>
                  <a:lnTo>
                    <a:pt x="97536" y="188975"/>
                  </a:lnTo>
                  <a:lnTo>
                    <a:pt x="97536" y="187451"/>
                  </a:lnTo>
                  <a:lnTo>
                    <a:pt x="99060" y="187451"/>
                  </a:lnTo>
                  <a:lnTo>
                    <a:pt x="99060" y="185927"/>
                  </a:lnTo>
                  <a:lnTo>
                    <a:pt x="106804" y="156972"/>
                  </a:lnTo>
                  <a:lnTo>
                    <a:pt x="77724" y="156972"/>
                  </a:lnTo>
                  <a:lnTo>
                    <a:pt x="77724" y="155448"/>
                  </a:lnTo>
                  <a:lnTo>
                    <a:pt x="35051" y="7619"/>
                  </a:lnTo>
                  <a:lnTo>
                    <a:pt x="33527" y="6095"/>
                  </a:lnTo>
                  <a:lnTo>
                    <a:pt x="33527" y="3048"/>
                  </a:lnTo>
                  <a:close/>
                </a:path>
                <a:path w="271779" h="192405">
                  <a:moveTo>
                    <a:pt x="214884" y="187451"/>
                  </a:moveTo>
                  <a:lnTo>
                    <a:pt x="173736" y="187451"/>
                  </a:lnTo>
                  <a:lnTo>
                    <a:pt x="173736" y="188975"/>
                  </a:lnTo>
                  <a:lnTo>
                    <a:pt x="175260" y="190500"/>
                  </a:lnTo>
                  <a:lnTo>
                    <a:pt x="213360" y="190500"/>
                  </a:lnTo>
                  <a:lnTo>
                    <a:pt x="214884" y="188975"/>
                  </a:lnTo>
                  <a:lnTo>
                    <a:pt x="214884" y="187451"/>
                  </a:lnTo>
                  <a:close/>
                </a:path>
                <a:path w="271779" h="192405">
                  <a:moveTo>
                    <a:pt x="165898" y="53339"/>
                  </a:moveTo>
                  <a:lnTo>
                    <a:pt x="134112" y="53339"/>
                  </a:lnTo>
                  <a:lnTo>
                    <a:pt x="134112" y="54863"/>
                  </a:lnTo>
                  <a:lnTo>
                    <a:pt x="172212" y="185927"/>
                  </a:lnTo>
                  <a:lnTo>
                    <a:pt x="172212" y="187451"/>
                  </a:lnTo>
                  <a:lnTo>
                    <a:pt x="216408" y="187451"/>
                  </a:lnTo>
                  <a:lnTo>
                    <a:pt x="216408" y="185927"/>
                  </a:lnTo>
                  <a:lnTo>
                    <a:pt x="225456" y="156972"/>
                  </a:lnTo>
                  <a:lnTo>
                    <a:pt x="195072" y="156972"/>
                  </a:lnTo>
                  <a:lnTo>
                    <a:pt x="195072" y="155448"/>
                  </a:lnTo>
                  <a:lnTo>
                    <a:pt x="165898" y="53339"/>
                  </a:lnTo>
                  <a:close/>
                </a:path>
                <a:path w="271779" h="192405">
                  <a:moveTo>
                    <a:pt x="149351" y="1524"/>
                  </a:moveTo>
                  <a:lnTo>
                    <a:pt x="121920" y="1524"/>
                  </a:lnTo>
                  <a:lnTo>
                    <a:pt x="118872" y="4572"/>
                  </a:lnTo>
                  <a:lnTo>
                    <a:pt x="118872" y="7619"/>
                  </a:lnTo>
                  <a:lnTo>
                    <a:pt x="79248" y="155448"/>
                  </a:lnTo>
                  <a:lnTo>
                    <a:pt x="77724" y="156972"/>
                  </a:lnTo>
                  <a:lnTo>
                    <a:pt x="106804" y="156972"/>
                  </a:lnTo>
                  <a:lnTo>
                    <a:pt x="134112" y="54863"/>
                  </a:lnTo>
                  <a:lnTo>
                    <a:pt x="134112" y="53339"/>
                  </a:lnTo>
                  <a:lnTo>
                    <a:pt x="165898" y="53339"/>
                  </a:lnTo>
                  <a:lnTo>
                    <a:pt x="152400" y="6095"/>
                  </a:lnTo>
                  <a:lnTo>
                    <a:pt x="150875" y="6095"/>
                  </a:lnTo>
                  <a:lnTo>
                    <a:pt x="150875" y="3048"/>
                  </a:lnTo>
                  <a:lnTo>
                    <a:pt x="149351" y="3048"/>
                  </a:lnTo>
                  <a:lnTo>
                    <a:pt x="149351" y="1524"/>
                  </a:lnTo>
                  <a:close/>
                </a:path>
                <a:path w="271779" h="192405">
                  <a:moveTo>
                    <a:pt x="271272" y="3048"/>
                  </a:moveTo>
                  <a:lnTo>
                    <a:pt x="239267" y="3048"/>
                  </a:lnTo>
                  <a:lnTo>
                    <a:pt x="239267" y="4572"/>
                  </a:lnTo>
                  <a:lnTo>
                    <a:pt x="237744" y="6095"/>
                  </a:lnTo>
                  <a:lnTo>
                    <a:pt x="237744" y="7619"/>
                  </a:lnTo>
                  <a:lnTo>
                    <a:pt x="195072" y="155448"/>
                  </a:lnTo>
                  <a:lnTo>
                    <a:pt x="195072" y="156972"/>
                  </a:lnTo>
                  <a:lnTo>
                    <a:pt x="225456" y="156972"/>
                  </a:lnTo>
                  <a:lnTo>
                    <a:pt x="269748" y="15239"/>
                  </a:lnTo>
                  <a:lnTo>
                    <a:pt x="269748" y="12191"/>
                  </a:lnTo>
                  <a:lnTo>
                    <a:pt x="271272" y="10667"/>
                  </a:lnTo>
                  <a:lnTo>
                    <a:pt x="271272" y="3048"/>
                  </a:lnTo>
                  <a:close/>
                </a:path>
                <a:path w="271779" h="192405">
                  <a:moveTo>
                    <a:pt x="32003" y="1524"/>
                  </a:moveTo>
                  <a:lnTo>
                    <a:pt x="1524" y="1524"/>
                  </a:lnTo>
                  <a:lnTo>
                    <a:pt x="1524" y="3048"/>
                  </a:lnTo>
                  <a:lnTo>
                    <a:pt x="32003" y="3048"/>
                  </a:lnTo>
                  <a:lnTo>
                    <a:pt x="32003" y="1524"/>
                  </a:lnTo>
                  <a:close/>
                </a:path>
                <a:path w="271779" h="192405">
                  <a:moveTo>
                    <a:pt x="269748" y="1524"/>
                  </a:moveTo>
                  <a:lnTo>
                    <a:pt x="242315" y="1524"/>
                  </a:lnTo>
                  <a:lnTo>
                    <a:pt x="240791" y="3048"/>
                  </a:lnTo>
                  <a:lnTo>
                    <a:pt x="269748" y="3048"/>
                  </a:lnTo>
                  <a:lnTo>
                    <a:pt x="269748" y="1524"/>
                  </a:lnTo>
                  <a:close/>
                </a:path>
                <a:path w="271779" h="192405">
                  <a:moveTo>
                    <a:pt x="22860" y="0"/>
                  </a:moveTo>
                  <a:lnTo>
                    <a:pt x="9144" y="0"/>
                  </a:lnTo>
                  <a:lnTo>
                    <a:pt x="6096" y="1524"/>
                  </a:lnTo>
                  <a:lnTo>
                    <a:pt x="25908" y="1524"/>
                  </a:lnTo>
                  <a:lnTo>
                    <a:pt x="22860" y="0"/>
                  </a:lnTo>
                  <a:close/>
                </a:path>
                <a:path w="271779" h="192405">
                  <a:moveTo>
                    <a:pt x="141732" y="0"/>
                  </a:moveTo>
                  <a:lnTo>
                    <a:pt x="129539" y="0"/>
                  </a:lnTo>
                  <a:lnTo>
                    <a:pt x="126491" y="1524"/>
                  </a:lnTo>
                  <a:lnTo>
                    <a:pt x="143256" y="1524"/>
                  </a:lnTo>
                  <a:lnTo>
                    <a:pt x="141732" y="0"/>
                  </a:lnTo>
                  <a:close/>
                </a:path>
                <a:path w="271779" h="192405">
                  <a:moveTo>
                    <a:pt x="263651" y="0"/>
                  </a:moveTo>
                  <a:lnTo>
                    <a:pt x="249936" y="0"/>
                  </a:lnTo>
                  <a:lnTo>
                    <a:pt x="246887" y="1524"/>
                  </a:lnTo>
                  <a:lnTo>
                    <a:pt x="265175" y="1524"/>
                  </a:lnTo>
                  <a:lnTo>
                    <a:pt x="2636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89020" y="1903476"/>
              <a:ext cx="179831" cy="19812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137659" y="1821180"/>
              <a:ext cx="1261872" cy="28041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457444" y="1819655"/>
              <a:ext cx="32384" cy="279400"/>
            </a:xfrm>
            <a:custGeom>
              <a:avLst/>
              <a:gdLst/>
              <a:ahLst/>
              <a:cxnLst/>
              <a:rect l="l" t="t" r="r" b="b"/>
              <a:pathLst>
                <a:path w="32385" h="279400">
                  <a:moveTo>
                    <a:pt x="32004" y="3048"/>
                  </a:moveTo>
                  <a:lnTo>
                    <a:pt x="30480" y="3048"/>
                  </a:lnTo>
                  <a:lnTo>
                    <a:pt x="30480" y="1524"/>
                  </a:lnTo>
                  <a:lnTo>
                    <a:pt x="27432" y="1524"/>
                  </a:lnTo>
                  <a:lnTo>
                    <a:pt x="25908" y="0"/>
                  </a:lnTo>
                  <a:lnTo>
                    <a:pt x="7620" y="0"/>
                  </a:lnTo>
                  <a:lnTo>
                    <a:pt x="6096" y="1524"/>
                  </a:lnTo>
                  <a:lnTo>
                    <a:pt x="3048" y="1524"/>
                  </a:lnTo>
                  <a:lnTo>
                    <a:pt x="1524" y="3048"/>
                  </a:lnTo>
                  <a:lnTo>
                    <a:pt x="0" y="3048"/>
                  </a:lnTo>
                  <a:lnTo>
                    <a:pt x="0" y="276098"/>
                  </a:lnTo>
                  <a:lnTo>
                    <a:pt x="0" y="277368"/>
                  </a:lnTo>
                  <a:lnTo>
                    <a:pt x="3048" y="277368"/>
                  </a:lnTo>
                  <a:lnTo>
                    <a:pt x="4572" y="278892"/>
                  </a:lnTo>
                  <a:lnTo>
                    <a:pt x="27432" y="278892"/>
                  </a:lnTo>
                  <a:lnTo>
                    <a:pt x="28956" y="277368"/>
                  </a:lnTo>
                  <a:lnTo>
                    <a:pt x="31115" y="277368"/>
                  </a:lnTo>
                  <a:lnTo>
                    <a:pt x="31115" y="276098"/>
                  </a:lnTo>
                  <a:lnTo>
                    <a:pt x="32004" y="276098"/>
                  </a:lnTo>
                  <a:lnTo>
                    <a:pt x="32004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1415" y="2260092"/>
              <a:ext cx="1170432" cy="28346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001011" y="2345436"/>
              <a:ext cx="179831" cy="19811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226563" y="2345436"/>
              <a:ext cx="155448" cy="19507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564891" y="2345436"/>
              <a:ext cx="179831" cy="19811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790444" y="2345436"/>
              <a:ext cx="153924" cy="19507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994774" y="2345436"/>
              <a:ext cx="164477" cy="19811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328416" y="2345436"/>
              <a:ext cx="179832" cy="198119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3534156" y="2260091"/>
              <a:ext cx="318770" cy="280670"/>
            </a:xfrm>
            <a:custGeom>
              <a:avLst/>
              <a:gdLst/>
              <a:ahLst/>
              <a:cxnLst/>
              <a:rect l="l" t="t" r="r" b="b"/>
              <a:pathLst>
                <a:path w="318770" h="280669">
                  <a:moveTo>
                    <a:pt x="121920" y="12192"/>
                  </a:moveTo>
                  <a:lnTo>
                    <a:pt x="120396" y="10668"/>
                  </a:lnTo>
                  <a:lnTo>
                    <a:pt x="120396" y="7620"/>
                  </a:lnTo>
                  <a:lnTo>
                    <a:pt x="118872" y="7620"/>
                  </a:lnTo>
                  <a:lnTo>
                    <a:pt x="118872" y="6096"/>
                  </a:lnTo>
                  <a:lnTo>
                    <a:pt x="117348" y="6096"/>
                  </a:lnTo>
                  <a:lnTo>
                    <a:pt x="115824" y="4572"/>
                  </a:lnTo>
                  <a:lnTo>
                    <a:pt x="114300" y="4572"/>
                  </a:lnTo>
                  <a:lnTo>
                    <a:pt x="108204" y="1524"/>
                  </a:lnTo>
                  <a:lnTo>
                    <a:pt x="103632" y="1524"/>
                  </a:lnTo>
                  <a:lnTo>
                    <a:pt x="99060" y="0"/>
                  </a:lnTo>
                  <a:lnTo>
                    <a:pt x="89916" y="0"/>
                  </a:lnTo>
                  <a:lnTo>
                    <a:pt x="82435" y="292"/>
                  </a:lnTo>
                  <a:lnTo>
                    <a:pt x="75819" y="1143"/>
                  </a:lnTo>
                  <a:lnTo>
                    <a:pt x="69761" y="2578"/>
                  </a:lnTo>
                  <a:lnTo>
                    <a:pt x="64008" y="4572"/>
                  </a:lnTo>
                  <a:lnTo>
                    <a:pt x="56388" y="6096"/>
                  </a:lnTo>
                  <a:lnTo>
                    <a:pt x="35052" y="38100"/>
                  </a:lnTo>
                  <a:lnTo>
                    <a:pt x="32004" y="70104"/>
                  </a:lnTo>
                  <a:lnTo>
                    <a:pt x="32004" y="89916"/>
                  </a:lnTo>
                  <a:lnTo>
                    <a:pt x="3048" y="89916"/>
                  </a:lnTo>
                  <a:lnTo>
                    <a:pt x="3048" y="91440"/>
                  </a:lnTo>
                  <a:lnTo>
                    <a:pt x="1524" y="92964"/>
                  </a:lnTo>
                  <a:lnTo>
                    <a:pt x="1524" y="94488"/>
                  </a:lnTo>
                  <a:lnTo>
                    <a:pt x="0" y="97536"/>
                  </a:lnTo>
                  <a:lnTo>
                    <a:pt x="0" y="108204"/>
                  </a:lnTo>
                  <a:lnTo>
                    <a:pt x="1524" y="111252"/>
                  </a:lnTo>
                  <a:lnTo>
                    <a:pt x="1524" y="114300"/>
                  </a:lnTo>
                  <a:lnTo>
                    <a:pt x="4572" y="117348"/>
                  </a:lnTo>
                  <a:lnTo>
                    <a:pt x="32004" y="117348"/>
                  </a:lnTo>
                  <a:lnTo>
                    <a:pt x="32004" y="277368"/>
                  </a:lnTo>
                  <a:lnTo>
                    <a:pt x="33528" y="277368"/>
                  </a:lnTo>
                  <a:lnTo>
                    <a:pt x="33528" y="278892"/>
                  </a:lnTo>
                  <a:lnTo>
                    <a:pt x="36576" y="278892"/>
                  </a:lnTo>
                  <a:lnTo>
                    <a:pt x="38100" y="280416"/>
                  </a:lnTo>
                  <a:lnTo>
                    <a:pt x="59436" y="280416"/>
                  </a:lnTo>
                  <a:lnTo>
                    <a:pt x="60960" y="278892"/>
                  </a:lnTo>
                  <a:lnTo>
                    <a:pt x="62484" y="278892"/>
                  </a:lnTo>
                  <a:lnTo>
                    <a:pt x="65532" y="275844"/>
                  </a:lnTo>
                  <a:lnTo>
                    <a:pt x="65532" y="117348"/>
                  </a:lnTo>
                  <a:lnTo>
                    <a:pt x="106680" y="117348"/>
                  </a:lnTo>
                  <a:lnTo>
                    <a:pt x="109728" y="114300"/>
                  </a:lnTo>
                  <a:lnTo>
                    <a:pt x="111252" y="111252"/>
                  </a:lnTo>
                  <a:lnTo>
                    <a:pt x="111252" y="92964"/>
                  </a:lnTo>
                  <a:lnTo>
                    <a:pt x="109728" y="92964"/>
                  </a:lnTo>
                  <a:lnTo>
                    <a:pt x="109728" y="91440"/>
                  </a:lnTo>
                  <a:lnTo>
                    <a:pt x="108204" y="89916"/>
                  </a:lnTo>
                  <a:lnTo>
                    <a:pt x="65532" y="89916"/>
                  </a:lnTo>
                  <a:lnTo>
                    <a:pt x="65532" y="54864"/>
                  </a:lnTo>
                  <a:lnTo>
                    <a:pt x="67056" y="50292"/>
                  </a:lnTo>
                  <a:lnTo>
                    <a:pt x="67056" y="44196"/>
                  </a:lnTo>
                  <a:lnTo>
                    <a:pt x="68580" y="41148"/>
                  </a:lnTo>
                  <a:lnTo>
                    <a:pt x="71628" y="36576"/>
                  </a:lnTo>
                  <a:lnTo>
                    <a:pt x="73152" y="33528"/>
                  </a:lnTo>
                  <a:lnTo>
                    <a:pt x="76200" y="30480"/>
                  </a:lnTo>
                  <a:lnTo>
                    <a:pt x="82296" y="27432"/>
                  </a:lnTo>
                  <a:lnTo>
                    <a:pt x="102108" y="27432"/>
                  </a:lnTo>
                  <a:lnTo>
                    <a:pt x="103632" y="28956"/>
                  </a:lnTo>
                  <a:lnTo>
                    <a:pt x="106680" y="28956"/>
                  </a:lnTo>
                  <a:lnTo>
                    <a:pt x="108204" y="30480"/>
                  </a:lnTo>
                  <a:lnTo>
                    <a:pt x="111252" y="30480"/>
                  </a:lnTo>
                  <a:lnTo>
                    <a:pt x="112776" y="32004"/>
                  </a:lnTo>
                  <a:lnTo>
                    <a:pt x="115824" y="32004"/>
                  </a:lnTo>
                  <a:lnTo>
                    <a:pt x="115824" y="33528"/>
                  </a:lnTo>
                  <a:lnTo>
                    <a:pt x="117348" y="33528"/>
                  </a:lnTo>
                  <a:lnTo>
                    <a:pt x="118872" y="32004"/>
                  </a:lnTo>
                  <a:lnTo>
                    <a:pt x="120396" y="32004"/>
                  </a:lnTo>
                  <a:lnTo>
                    <a:pt x="120396" y="28956"/>
                  </a:lnTo>
                  <a:lnTo>
                    <a:pt x="121920" y="28956"/>
                  </a:lnTo>
                  <a:lnTo>
                    <a:pt x="121920" y="27432"/>
                  </a:lnTo>
                  <a:lnTo>
                    <a:pt x="121920" y="12192"/>
                  </a:lnTo>
                  <a:close/>
                </a:path>
                <a:path w="318770" h="280669">
                  <a:moveTo>
                    <a:pt x="313944" y="91440"/>
                  </a:moveTo>
                  <a:lnTo>
                    <a:pt x="312420" y="91440"/>
                  </a:lnTo>
                  <a:lnTo>
                    <a:pt x="312420" y="89916"/>
                  </a:lnTo>
                  <a:lnTo>
                    <a:pt x="309372" y="89916"/>
                  </a:lnTo>
                  <a:lnTo>
                    <a:pt x="307848" y="88392"/>
                  </a:lnTo>
                  <a:lnTo>
                    <a:pt x="288036" y="88392"/>
                  </a:lnTo>
                  <a:lnTo>
                    <a:pt x="286512" y="89916"/>
                  </a:lnTo>
                  <a:lnTo>
                    <a:pt x="283464" y="89916"/>
                  </a:lnTo>
                  <a:lnTo>
                    <a:pt x="281940" y="91440"/>
                  </a:lnTo>
                  <a:lnTo>
                    <a:pt x="281940" y="277368"/>
                  </a:lnTo>
                  <a:lnTo>
                    <a:pt x="283464" y="277368"/>
                  </a:lnTo>
                  <a:lnTo>
                    <a:pt x="283464" y="278892"/>
                  </a:lnTo>
                  <a:lnTo>
                    <a:pt x="286512" y="278892"/>
                  </a:lnTo>
                  <a:lnTo>
                    <a:pt x="288036" y="280416"/>
                  </a:lnTo>
                  <a:lnTo>
                    <a:pt x="307848" y="280416"/>
                  </a:lnTo>
                  <a:lnTo>
                    <a:pt x="309372" y="278892"/>
                  </a:lnTo>
                  <a:lnTo>
                    <a:pt x="312420" y="278892"/>
                  </a:lnTo>
                  <a:lnTo>
                    <a:pt x="313944" y="277368"/>
                  </a:lnTo>
                  <a:lnTo>
                    <a:pt x="313944" y="91440"/>
                  </a:lnTo>
                  <a:close/>
                </a:path>
                <a:path w="318770" h="280669">
                  <a:moveTo>
                    <a:pt x="318516" y="25908"/>
                  </a:moveTo>
                  <a:lnTo>
                    <a:pt x="316992" y="21336"/>
                  </a:lnTo>
                  <a:lnTo>
                    <a:pt x="310896" y="15240"/>
                  </a:lnTo>
                  <a:lnTo>
                    <a:pt x="306324" y="13716"/>
                  </a:lnTo>
                  <a:lnTo>
                    <a:pt x="289560" y="13716"/>
                  </a:lnTo>
                  <a:lnTo>
                    <a:pt x="284988" y="15240"/>
                  </a:lnTo>
                  <a:lnTo>
                    <a:pt x="278892" y="21336"/>
                  </a:lnTo>
                  <a:lnTo>
                    <a:pt x="277368" y="25908"/>
                  </a:lnTo>
                  <a:lnTo>
                    <a:pt x="277368" y="42672"/>
                  </a:lnTo>
                  <a:lnTo>
                    <a:pt x="278892" y="47244"/>
                  </a:lnTo>
                  <a:lnTo>
                    <a:pt x="284988" y="53340"/>
                  </a:lnTo>
                  <a:lnTo>
                    <a:pt x="306324" y="53340"/>
                  </a:lnTo>
                  <a:lnTo>
                    <a:pt x="310896" y="51816"/>
                  </a:lnTo>
                  <a:lnTo>
                    <a:pt x="313944" y="50292"/>
                  </a:lnTo>
                  <a:lnTo>
                    <a:pt x="316992" y="47244"/>
                  </a:lnTo>
                  <a:lnTo>
                    <a:pt x="318516" y="41148"/>
                  </a:lnTo>
                  <a:lnTo>
                    <a:pt x="318516" y="259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886200" y="2299716"/>
              <a:ext cx="117348" cy="24383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032503" y="2345436"/>
              <a:ext cx="126492" cy="19811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315967" y="2273808"/>
              <a:ext cx="1083564" cy="269747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5457444" y="2261615"/>
              <a:ext cx="32384" cy="279400"/>
            </a:xfrm>
            <a:custGeom>
              <a:avLst/>
              <a:gdLst/>
              <a:ahLst/>
              <a:cxnLst/>
              <a:rect l="l" t="t" r="r" b="b"/>
              <a:pathLst>
                <a:path w="32385" h="279400">
                  <a:moveTo>
                    <a:pt x="28956" y="1524"/>
                  </a:moveTo>
                  <a:lnTo>
                    <a:pt x="27432" y="0"/>
                  </a:lnTo>
                  <a:lnTo>
                    <a:pt x="3048" y="0"/>
                  </a:lnTo>
                  <a:lnTo>
                    <a:pt x="3048" y="1524"/>
                  </a:lnTo>
                  <a:lnTo>
                    <a:pt x="28956" y="1524"/>
                  </a:lnTo>
                  <a:close/>
                </a:path>
                <a:path w="32385" h="279400">
                  <a:moveTo>
                    <a:pt x="32004" y="3048"/>
                  </a:moveTo>
                  <a:lnTo>
                    <a:pt x="30480" y="3048"/>
                  </a:lnTo>
                  <a:lnTo>
                    <a:pt x="30480" y="1778"/>
                  </a:lnTo>
                  <a:lnTo>
                    <a:pt x="635" y="1778"/>
                  </a:lnTo>
                  <a:lnTo>
                    <a:pt x="635" y="3048"/>
                  </a:lnTo>
                  <a:lnTo>
                    <a:pt x="0" y="3048"/>
                  </a:lnTo>
                  <a:lnTo>
                    <a:pt x="0" y="276098"/>
                  </a:lnTo>
                  <a:lnTo>
                    <a:pt x="876" y="276098"/>
                  </a:lnTo>
                  <a:lnTo>
                    <a:pt x="876" y="277368"/>
                  </a:lnTo>
                  <a:lnTo>
                    <a:pt x="4572" y="277368"/>
                  </a:lnTo>
                  <a:lnTo>
                    <a:pt x="6096" y="278892"/>
                  </a:lnTo>
                  <a:lnTo>
                    <a:pt x="25908" y="278892"/>
                  </a:lnTo>
                  <a:lnTo>
                    <a:pt x="27432" y="277368"/>
                  </a:lnTo>
                  <a:lnTo>
                    <a:pt x="30480" y="277368"/>
                  </a:lnTo>
                  <a:lnTo>
                    <a:pt x="30480" y="276098"/>
                  </a:lnTo>
                  <a:lnTo>
                    <a:pt x="32004" y="276098"/>
                  </a:lnTo>
                  <a:lnTo>
                    <a:pt x="32004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59891" y="2703576"/>
              <a:ext cx="890016" cy="280415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749552" y="2702051"/>
              <a:ext cx="378460" cy="280670"/>
            </a:xfrm>
            <a:custGeom>
              <a:avLst/>
              <a:gdLst/>
              <a:ahLst/>
              <a:cxnLst/>
              <a:rect l="l" t="t" r="r" b="b"/>
              <a:pathLst>
                <a:path w="378460" h="280669">
                  <a:moveTo>
                    <a:pt x="193548" y="30480"/>
                  </a:moveTo>
                  <a:lnTo>
                    <a:pt x="192024" y="28956"/>
                  </a:lnTo>
                  <a:lnTo>
                    <a:pt x="192024" y="24384"/>
                  </a:lnTo>
                  <a:lnTo>
                    <a:pt x="190500" y="22860"/>
                  </a:lnTo>
                  <a:lnTo>
                    <a:pt x="190500" y="21336"/>
                  </a:lnTo>
                  <a:lnTo>
                    <a:pt x="188976" y="21336"/>
                  </a:lnTo>
                  <a:lnTo>
                    <a:pt x="187452" y="19812"/>
                  </a:lnTo>
                  <a:lnTo>
                    <a:pt x="6096" y="19812"/>
                  </a:lnTo>
                  <a:lnTo>
                    <a:pt x="4572" y="21336"/>
                  </a:lnTo>
                  <a:lnTo>
                    <a:pt x="3048" y="21336"/>
                  </a:lnTo>
                  <a:lnTo>
                    <a:pt x="1524" y="22860"/>
                  </a:lnTo>
                  <a:lnTo>
                    <a:pt x="1524" y="24384"/>
                  </a:lnTo>
                  <a:lnTo>
                    <a:pt x="0" y="27432"/>
                  </a:lnTo>
                  <a:lnTo>
                    <a:pt x="0" y="44196"/>
                  </a:lnTo>
                  <a:lnTo>
                    <a:pt x="1524" y="45720"/>
                  </a:lnTo>
                  <a:lnTo>
                    <a:pt x="1524" y="47244"/>
                  </a:lnTo>
                  <a:lnTo>
                    <a:pt x="3048" y="48768"/>
                  </a:lnTo>
                  <a:lnTo>
                    <a:pt x="4572" y="48768"/>
                  </a:lnTo>
                  <a:lnTo>
                    <a:pt x="6096" y="50292"/>
                  </a:lnTo>
                  <a:lnTo>
                    <a:pt x="79248" y="50292"/>
                  </a:lnTo>
                  <a:lnTo>
                    <a:pt x="79248" y="275844"/>
                  </a:lnTo>
                  <a:lnTo>
                    <a:pt x="80772" y="275844"/>
                  </a:lnTo>
                  <a:lnTo>
                    <a:pt x="80772" y="277368"/>
                  </a:lnTo>
                  <a:lnTo>
                    <a:pt x="82296" y="278892"/>
                  </a:lnTo>
                  <a:lnTo>
                    <a:pt x="88392" y="278892"/>
                  </a:lnTo>
                  <a:lnTo>
                    <a:pt x="89916" y="280416"/>
                  </a:lnTo>
                  <a:lnTo>
                    <a:pt x="102108" y="280416"/>
                  </a:lnTo>
                  <a:lnTo>
                    <a:pt x="105156" y="278892"/>
                  </a:lnTo>
                  <a:lnTo>
                    <a:pt x="109728" y="278892"/>
                  </a:lnTo>
                  <a:lnTo>
                    <a:pt x="111252" y="277368"/>
                  </a:lnTo>
                  <a:lnTo>
                    <a:pt x="112776" y="277368"/>
                  </a:lnTo>
                  <a:lnTo>
                    <a:pt x="112776" y="275844"/>
                  </a:lnTo>
                  <a:lnTo>
                    <a:pt x="114300" y="274320"/>
                  </a:lnTo>
                  <a:lnTo>
                    <a:pt x="114300" y="50292"/>
                  </a:lnTo>
                  <a:lnTo>
                    <a:pt x="187452" y="50292"/>
                  </a:lnTo>
                  <a:lnTo>
                    <a:pt x="188976" y="48768"/>
                  </a:lnTo>
                  <a:lnTo>
                    <a:pt x="190500" y="48768"/>
                  </a:lnTo>
                  <a:lnTo>
                    <a:pt x="190500" y="47244"/>
                  </a:lnTo>
                  <a:lnTo>
                    <a:pt x="192024" y="45720"/>
                  </a:lnTo>
                  <a:lnTo>
                    <a:pt x="192024" y="41148"/>
                  </a:lnTo>
                  <a:lnTo>
                    <a:pt x="193548" y="39624"/>
                  </a:lnTo>
                  <a:lnTo>
                    <a:pt x="193548" y="30480"/>
                  </a:lnTo>
                  <a:close/>
                </a:path>
                <a:path w="378460" h="280669">
                  <a:moveTo>
                    <a:pt x="377952" y="275844"/>
                  </a:moveTo>
                  <a:lnTo>
                    <a:pt x="377863" y="161696"/>
                  </a:lnTo>
                  <a:lnTo>
                    <a:pt x="369951" y="118491"/>
                  </a:lnTo>
                  <a:lnTo>
                    <a:pt x="362712" y="108204"/>
                  </a:lnTo>
                  <a:lnTo>
                    <a:pt x="358965" y="103022"/>
                  </a:lnTo>
                  <a:lnTo>
                    <a:pt x="321894" y="85661"/>
                  </a:lnTo>
                  <a:lnTo>
                    <a:pt x="313944" y="85344"/>
                  </a:lnTo>
                  <a:lnTo>
                    <a:pt x="306197" y="85902"/>
                  </a:lnTo>
                  <a:lnTo>
                    <a:pt x="269938" y="101917"/>
                  </a:lnTo>
                  <a:lnTo>
                    <a:pt x="256032" y="114300"/>
                  </a:lnTo>
                  <a:lnTo>
                    <a:pt x="256032" y="4572"/>
                  </a:lnTo>
                  <a:lnTo>
                    <a:pt x="254508" y="4572"/>
                  </a:lnTo>
                  <a:lnTo>
                    <a:pt x="254508" y="3048"/>
                  </a:lnTo>
                  <a:lnTo>
                    <a:pt x="252984" y="3048"/>
                  </a:lnTo>
                  <a:lnTo>
                    <a:pt x="251460" y="1524"/>
                  </a:lnTo>
                  <a:lnTo>
                    <a:pt x="245364" y="1524"/>
                  </a:lnTo>
                  <a:lnTo>
                    <a:pt x="242316" y="0"/>
                  </a:lnTo>
                  <a:lnTo>
                    <a:pt x="236220" y="0"/>
                  </a:lnTo>
                  <a:lnTo>
                    <a:pt x="233172" y="1524"/>
                  </a:lnTo>
                  <a:lnTo>
                    <a:pt x="227076" y="1524"/>
                  </a:lnTo>
                  <a:lnTo>
                    <a:pt x="225552" y="3048"/>
                  </a:lnTo>
                  <a:lnTo>
                    <a:pt x="224028" y="3048"/>
                  </a:lnTo>
                  <a:lnTo>
                    <a:pt x="224028" y="4572"/>
                  </a:lnTo>
                  <a:lnTo>
                    <a:pt x="222504" y="4572"/>
                  </a:lnTo>
                  <a:lnTo>
                    <a:pt x="222504" y="275844"/>
                  </a:lnTo>
                  <a:lnTo>
                    <a:pt x="224028" y="275844"/>
                  </a:lnTo>
                  <a:lnTo>
                    <a:pt x="224028" y="277368"/>
                  </a:lnTo>
                  <a:lnTo>
                    <a:pt x="225552" y="277368"/>
                  </a:lnTo>
                  <a:lnTo>
                    <a:pt x="225552" y="278892"/>
                  </a:lnTo>
                  <a:lnTo>
                    <a:pt x="228600" y="278892"/>
                  </a:lnTo>
                  <a:lnTo>
                    <a:pt x="231648" y="280416"/>
                  </a:lnTo>
                  <a:lnTo>
                    <a:pt x="246888" y="280416"/>
                  </a:lnTo>
                  <a:lnTo>
                    <a:pt x="249936" y="278892"/>
                  </a:lnTo>
                  <a:lnTo>
                    <a:pt x="252984" y="278892"/>
                  </a:lnTo>
                  <a:lnTo>
                    <a:pt x="252984" y="277368"/>
                  </a:lnTo>
                  <a:lnTo>
                    <a:pt x="254508" y="277368"/>
                  </a:lnTo>
                  <a:lnTo>
                    <a:pt x="254508" y="275844"/>
                  </a:lnTo>
                  <a:lnTo>
                    <a:pt x="256032" y="275844"/>
                  </a:lnTo>
                  <a:lnTo>
                    <a:pt x="256032" y="147828"/>
                  </a:lnTo>
                  <a:lnTo>
                    <a:pt x="262648" y="140144"/>
                  </a:lnTo>
                  <a:lnTo>
                    <a:pt x="294132" y="116395"/>
                  </a:lnTo>
                  <a:lnTo>
                    <a:pt x="306324" y="114300"/>
                  </a:lnTo>
                  <a:lnTo>
                    <a:pt x="318516" y="114300"/>
                  </a:lnTo>
                  <a:lnTo>
                    <a:pt x="343776" y="149021"/>
                  </a:lnTo>
                  <a:lnTo>
                    <a:pt x="344424" y="275844"/>
                  </a:lnTo>
                  <a:lnTo>
                    <a:pt x="345948" y="275844"/>
                  </a:lnTo>
                  <a:lnTo>
                    <a:pt x="345948" y="277368"/>
                  </a:lnTo>
                  <a:lnTo>
                    <a:pt x="347472" y="277368"/>
                  </a:lnTo>
                  <a:lnTo>
                    <a:pt x="347472" y="278892"/>
                  </a:lnTo>
                  <a:lnTo>
                    <a:pt x="350520" y="278892"/>
                  </a:lnTo>
                  <a:lnTo>
                    <a:pt x="353568" y="280416"/>
                  </a:lnTo>
                  <a:lnTo>
                    <a:pt x="368808" y="280416"/>
                  </a:lnTo>
                  <a:lnTo>
                    <a:pt x="371856" y="278892"/>
                  </a:lnTo>
                  <a:lnTo>
                    <a:pt x="374904" y="278892"/>
                  </a:lnTo>
                  <a:lnTo>
                    <a:pt x="374904" y="277368"/>
                  </a:lnTo>
                  <a:lnTo>
                    <a:pt x="376428" y="277368"/>
                  </a:lnTo>
                  <a:lnTo>
                    <a:pt x="376428" y="275844"/>
                  </a:lnTo>
                  <a:lnTo>
                    <a:pt x="377952" y="2758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176350" y="2787396"/>
              <a:ext cx="166037" cy="19659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555748" y="2790444"/>
              <a:ext cx="153924" cy="193548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2772156" y="2787395"/>
              <a:ext cx="379730" cy="266700"/>
            </a:xfrm>
            <a:custGeom>
              <a:avLst/>
              <a:gdLst/>
              <a:ahLst/>
              <a:cxnLst/>
              <a:rect l="l" t="t" r="r" b="b"/>
              <a:pathLst>
                <a:path w="379730" h="266700">
                  <a:moveTo>
                    <a:pt x="166116" y="96012"/>
                  </a:moveTo>
                  <a:lnTo>
                    <a:pt x="158991" y="50609"/>
                  </a:lnTo>
                  <a:lnTo>
                    <a:pt x="139065" y="16586"/>
                  </a:lnTo>
                  <a:lnTo>
                    <a:pt x="131064" y="10401"/>
                  </a:lnTo>
                  <a:lnTo>
                    <a:pt x="131064" y="99060"/>
                  </a:lnTo>
                  <a:lnTo>
                    <a:pt x="130797" y="105689"/>
                  </a:lnTo>
                  <a:lnTo>
                    <a:pt x="120396" y="146304"/>
                  </a:lnTo>
                  <a:lnTo>
                    <a:pt x="92964" y="169164"/>
                  </a:lnTo>
                  <a:lnTo>
                    <a:pt x="83820" y="169164"/>
                  </a:lnTo>
                  <a:lnTo>
                    <a:pt x="46482" y="149352"/>
                  </a:lnTo>
                  <a:lnTo>
                    <a:pt x="33528" y="134112"/>
                  </a:lnTo>
                  <a:lnTo>
                    <a:pt x="33528" y="64008"/>
                  </a:lnTo>
                  <a:lnTo>
                    <a:pt x="38100" y="56388"/>
                  </a:lnTo>
                  <a:lnTo>
                    <a:pt x="56388" y="38100"/>
                  </a:lnTo>
                  <a:lnTo>
                    <a:pt x="60960" y="36576"/>
                  </a:lnTo>
                  <a:lnTo>
                    <a:pt x="65532" y="33528"/>
                  </a:lnTo>
                  <a:lnTo>
                    <a:pt x="70104" y="32004"/>
                  </a:lnTo>
                  <a:lnTo>
                    <a:pt x="73152" y="30480"/>
                  </a:lnTo>
                  <a:lnTo>
                    <a:pt x="77724" y="28956"/>
                  </a:lnTo>
                  <a:lnTo>
                    <a:pt x="94488" y="28956"/>
                  </a:lnTo>
                  <a:lnTo>
                    <a:pt x="102108" y="30480"/>
                  </a:lnTo>
                  <a:lnTo>
                    <a:pt x="126492" y="64008"/>
                  </a:lnTo>
                  <a:lnTo>
                    <a:pt x="131064" y="99060"/>
                  </a:lnTo>
                  <a:lnTo>
                    <a:pt x="131064" y="10401"/>
                  </a:lnTo>
                  <a:lnTo>
                    <a:pt x="92964" y="0"/>
                  </a:lnTo>
                  <a:lnTo>
                    <a:pt x="80772" y="0"/>
                  </a:lnTo>
                  <a:lnTo>
                    <a:pt x="76200" y="1524"/>
                  </a:lnTo>
                  <a:lnTo>
                    <a:pt x="70104" y="3048"/>
                  </a:lnTo>
                  <a:lnTo>
                    <a:pt x="65532" y="6096"/>
                  </a:lnTo>
                  <a:lnTo>
                    <a:pt x="59436" y="7620"/>
                  </a:lnTo>
                  <a:lnTo>
                    <a:pt x="50292" y="13716"/>
                  </a:lnTo>
                  <a:lnTo>
                    <a:pt x="44196" y="18288"/>
                  </a:lnTo>
                  <a:lnTo>
                    <a:pt x="28956" y="33528"/>
                  </a:lnTo>
                  <a:lnTo>
                    <a:pt x="28956" y="6096"/>
                  </a:lnTo>
                  <a:lnTo>
                    <a:pt x="27432" y="4572"/>
                  </a:lnTo>
                  <a:lnTo>
                    <a:pt x="25908" y="4572"/>
                  </a:lnTo>
                  <a:lnTo>
                    <a:pt x="24384" y="3048"/>
                  </a:lnTo>
                  <a:lnTo>
                    <a:pt x="4572" y="3048"/>
                  </a:lnTo>
                  <a:lnTo>
                    <a:pt x="3048" y="4572"/>
                  </a:lnTo>
                  <a:lnTo>
                    <a:pt x="1524" y="4572"/>
                  </a:lnTo>
                  <a:lnTo>
                    <a:pt x="0" y="6096"/>
                  </a:lnTo>
                  <a:lnTo>
                    <a:pt x="0" y="262128"/>
                  </a:lnTo>
                  <a:lnTo>
                    <a:pt x="3048" y="265176"/>
                  </a:lnTo>
                  <a:lnTo>
                    <a:pt x="9144" y="265176"/>
                  </a:lnTo>
                  <a:lnTo>
                    <a:pt x="10668" y="266700"/>
                  </a:lnTo>
                  <a:lnTo>
                    <a:pt x="22860" y="266700"/>
                  </a:lnTo>
                  <a:lnTo>
                    <a:pt x="24384" y="265176"/>
                  </a:lnTo>
                  <a:lnTo>
                    <a:pt x="28956" y="265176"/>
                  </a:lnTo>
                  <a:lnTo>
                    <a:pt x="30480" y="263652"/>
                  </a:lnTo>
                  <a:lnTo>
                    <a:pt x="32004" y="263652"/>
                  </a:lnTo>
                  <a:lnTo>
                    <a:pt x="32004" y="262128"/>
                  </a:lnTo>
                  <a:lnTo>
                    <a:pt x="33528" y="262128"/>
                  </a:lnTo>
                  <a:lnTo>
                    <a:pt x="33528" y="170688"/>
                  </a:lnTo>
                  <a:lnTo>
                    <a:pt x="38100" y="175260"/>
                  </a:lnTo>
                  <a:lnTo>
                    <a:pt x="42672" y="178308"/>
                  </a:lnTo>
                  <a:lnTo>
                    <a:pt x="50292" y="185928"/>
                  </a:lnTo>
                  <a:lnTo>
                    <a:pt x="54864" y="188976"/>
                  </a:lnTo>
                  <a:lnTo>
                    <a:pt x="59436" y="190500"/>
                  </a:lnTo>
                  <a:lnTo>
                    <a:pt x="64008" y="193548"/>
                  </a:lnTo>
                  <a:lnTo>
                    <a:pt x="68580" y="195072"/>
                  </a:lnTo>
                  <a:lnTo>
                    <a:pt x="73152" y="195072"/>
                  </a:lnTo>
                  <a:lnTo>
                    <a:pt x="77724" y="196596"/>
                  </a:lnTo>
                  <a:lnTo>
                    <a:pt x="86868" y="196596"/>
                  </a:lnTo>
                  <a:lnTo>
                    <a:pt x="127838" y="186550"/>
                  </a:lnTo>
                  <a:lnTo>
                    <a:pt x="145872" y="169164"/>
                  </a:lnTo>
                  <a:lnTo>
                    <a:pt x="149936" y="163550"/>
                  </a:lnTo>
                  <a:lnTo>
                    <a:pt x="164211" y="117919"/>
                  </a:lnTo>
                  <a:lnTo>
                    <a:pt x="165582" y="107188"/>
                  </a:lnTo>
                  <a:lnTo>
                    <a:pt x="166116" y="96012"/>
                  </a:lnTo>
                  <a:close/>
                </a:path>
                <a:path w="379730" h="266700">
                  <a:moveTo>
                    <a:pt x="379476" y="96012"/>
                  </a:moveTo>
                  <a:lnTo>
                    <a:pt x="372351" y="50609"/>
                  </a:lnTo>
                  <a:lnTo>
                    <a:pt x="352425" y="16586"/>
                  </a:lnTo>
                  <a:lnTo>
                    <a:pt x="344424" y="10401"/>
                  </a:lnTo>
                  <a:lnTo>
                    <a:pt x="344424" y="99060"/>
                  </a:lnTo>
                  <a:lnTo>
                    <a:pt x="344157" y="105689"/>
                  </a:lnTo>
                  <a:lnTo>
                    <a:pt x="333756" y="146304"/>
                  </a:lnTo>
                  <a:lnTo>
                    <a:pt x="306324" y="169164"/>
                  </a:lnTo>
                  <a:lnTo>
                    <a:pt x="297180" y="169164"/>
                  </a:lnTo>
                  <a:lnTo>
                    <a:pt x="259842" y="149352"/>
                  </a:lnTo>
                  <a:lnTo>
                    <a:pt x="246888" y="134112"/>
                  </a:lnTo>
                  <a:lnTo>
                    <a:pt x="246888" y="64008"/>
                  </a:lnTo>
                  <a:lnTo>
                    <a:pt x="251460" y="56388"/>
                  </a:lnTo>
                  <a:lnTo>
                    <a:pt x="260604" y="47244"/>
                  </a:lnTo>
                  <a:lnTo>
                    <a:pt x="266700" y="42672"/>
                  </a:lnTo>
                  <a:lnTo>
                    <a:pt x="269748" y="38100"/>
                  </a:lnTo>
                  <a:lnTo>
                    <a:pt x="274320" y="36576"/>
                  </a:lnTo>
                  <a:lnTo>
                    <a:pt x="278892" y="33528"/>
                  </a:lnTo>
                  <a:lnTo>
                    <a:pt x="283464" y="32004"/>
                  </a:lnTo>
                  <a:lnTo>
                    <a:pt x="286512" y="30480"/>
                  </a:lnTo>
                  <a:lnTo>
                    <a:pt x="291084" y="28956"/>
                  </a:lnTo>
                  <a:lnTo>
                    <a:pt x="307848" y="28956"/>
                  </a:lnTo>
                  <a:lnTo>
                    <a:pt x="315468" y="30480"/>
                  </a:lnTo>
                  <a:lnTo>
                    <a:pt x="321564" y="33528"/>
                  </a:lnTo>
                  <a:lnTo>
                    <a:pt x="327660" y="38100"/>
                  </a:lnTo>
                  <a:lnTo>
                    <a:pt x="330708" y="44196"/>
                  </a:lnTo>
                  <a:lnTo>
                    <a:pt x="335280" y="50292"/>
                  </a:lnTo>
                  <a:lnTo>
                    <a:pt x="338328" y="56388"/>
                  </a:lnTo>
                  <a:lnTo>
                    <a:pt x="341376" y="64008"/>
                  </a:lnTo>
                  <a:lnTo>
                    <a:pt x="341376" y="73152"/>
                  </a:lnTo>
                  <a:lnTo>
                    <a:pt x="342493" y="79781"/>
                  </a:lnTo>
                  <a:lnTo>
                    <a:pt x="343471" y="86106"/>
                  </a:lnTo>
                  <a:lnTo>
                    <a:pt x="344157" y="92443"/>
                  </a:lnTo>
                  <a:lnTo>
                    <a:pt x="344424" y="99060"/>
                  </a:lnTo>
                  <a:lnTo>
                    <a:pt x="344424" y="10401"/>
                  </a:lnTo>
                  <a:lnTo>
                    <a:pt x="306324" y="0"/>
                  </a:lnTo>
                  <a:lnTo>
                    <a:pt x="294132" y="0"/>
                  </a:lnTo>
                  <a:lnTo>
                    <a:pt x="289560" y="1524"/>
                  </a:lnTo>
                  <a:lnTo>
                    <a:pt x="283464" y="3048"/>
                  </a:lnTo>
                  <a:lnTo>
                    <a:pt x="278892" y="6096"/>
                  </a:lnTo>
                  <a:lnTo>
                    <a:pt x="272796" y="7620"/>
                  </a:lnTo>
                  <a:lnTo>
                    <a:pt x="263652" y="13716"/>
                  </a:lnTo>
                  <a:lnTo>
                    <a:pt x="257556" y="18288"/>
                  </a:lnTo>
                  <a:lnTo>
                    <a:pt x="242316" y="33528"/>
                  </a:lnTo>
                  <a:lnTo>
                    <a:pt x="242316" y="6096"/>
                  </a:lnTo>
                  <a:lnTo>
                    <a:pt x="240792" y="4572"/>
                  </a:lnTo>
                  <a:lnTo>
                    <a:pt x="239268" y="4572"/>
                  </a:lnTo>
                  <a:lnTo>
                    <a:pt x="237744" y="3048"/>
                  </a:lnTo>
                  <a:lnTo>
                    <a:pt x="217932" y="3048"/>
                  </a:lnTo>
                  <a:lnTo>
                    <a:pt x="216408" y="4572"/>
                  </a:lnTo>
                  <a:lnTo>
                    <a:pt x="214884" y="4572"/>
                  </a:lnTo>
                  <a:lnTo>
                    <a:pt x="213360" y="6096"/>
                  </a:lnTo>
                  <a:lnTo>
                    <a:pt x="213360" y="262128"/>
                  </a:lnTo>
                  <a:lnTo>
                    <a:pt x="214884" y="262128"/>
                  </a:lnTo>
                  <a:lnTo>
                    <a:pt x="214884" y="263652"/>
                  </a:lnTo>
                  <a:lnTo>
                    <a:pt x="216408" y="265176"/>
                  </a:lnTo>
                  <a:lnTo>
                    <a:pt x="222504" y="265176"/>
                  </a:lnTo>
                  <a:lnTo>
                    <a:pt x="224028" y="266700"/>
                  </a:lnTo>
                  <a:lnTo>
                    <a:pt x="236220" y="266700"/>
                  </a:lnTo>
                  <a:lnTo>
                    <a:pt x="237744" y="265176"/>
                  </a:lnTo>
                  <a:lnTo>
                    <a:pt x="242316" y="265176"/>
                  </a:lnTo>
                  <a:lnTo>
                    <a:pt x="243840" y="263652"/>
                  </a:lnTo>
                  <a:lnTo>
                    <a:pt x="245364" y="263652"/>
                  </a:lnTo>
                  <a:lnTo>
                    <a:pt x="245364" y="262128"/>
                  </a:lnTo>
                  <a:lnTo>
                    <a:pt x="246888" y="262128"/>
                  </a:lnTo>
                  <a:lnTo>
                    <a:pt x="246888" y="170688"/>
                  </a:lnTo>
                  <a:lnTo>
                    <a:pt x="251460" y="175260"/>
                  </a:lnTo>
                  <a:lnTo>
                    <a:pt x="256032" y="178308"/>
                  </a:lnTo>
                  <a:lnTo>
                    <a:pt x="263652" y="185928"/>
                  </a:lnTo>
                  <a:lnTo>
                    <a:pt x="268224" y="188976"/>
                  </a:lnTo>
                  <a:lnTo>
                    <a:pt x="272796" y="190500"/>
                  </a:lnTo>
                  <a:lnTo>
                    <a:pt x="277368" y="193548"/>
                  </a:lnTo>
                  <a:lnTo>
                    <a:pt x="281940" y="195072"/>
                  </a:lnTo>
                  <a:lnTo>
                    <a:pt x="286512" y="195072"/>
                  </a:lnTo>
                  <a:lnTo>
                    <a:pt x="291084" y="196596"/>
                  </a:lnTo>
                  <a:lnTo>
                    <a:pt x="300228" y="196596"/>
                  </a:lnTo>
                  <a:lnTo>
                    <a:pt x="341198" y="186550"/>
                  </a:lnTo>
                  <a:lnTo>
                    <a:pt x="359232" y="169164"/>
                  </a:lnTo>
                  <a:lnTo>
                    <a:pt x="363296" y="163550"/>
                  </a:lnTo>
                  <a:lnTo>
                    <a:pt x="377571" y="117919"/>
                  </a:lnTo>
                  <a:lnTo>
                    <a:pt x="378942" y="107188"/>
                  </a:lnTo>
                  <a:lnTo>
                    <a:pt x="379476" y="960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189732" y="2787396"/>
              <a:ext cx="164592" cy="19659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406139" y="2787396"/>
              <a:ext cx="105156" cy="19507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698748" y="2702052"/>
              <a:ext cx="1010412" cy="281939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4922520" y="2715768"/>
              <a:ext cx="41275" cy="266700"/>
            </a:xfrm>
            <a:custGeom>
              <a:avLst/>
              <a:gdLst/>
              <a:ahLst/>
              <a:cxnLst/>
              <a:rect l="l" t="t" r="r" b="b"/>
              <a:pathLst>
                <a:path w="41275" h="266700">
                  <a:moveTo>
                    <a:pt x="32003" y="265175"/>
                  </a:moveTo>
                  <a:lnTo>
                    <a:pt x="10667" y="265175"/>
                  </a:lnTo>
                  <a:lnTo>
                    <a:pt x="12191" y="266700"/>
                  </a:lnTo>
                  <a:lnTo>
                    <a:pt x="28955" y="266700"/>
                  </a:lnTo>
                  <a:lnTo>
                    <a:pt x="32003" y="265175"/>
                  </a:lnTo>
                  <a:close/>
                </a:path>
                <a:path w="41275" h="266700">
                  <a:moveTo>
                    <a:pt x="35051" y="76200"/>
                  </a:moveTo>
                  <a:lnTo>
                    <a:pt x="6095" y="76200"/>
                  </a:lnTo>
                  <a:lnTo>
                    <a:pt x="6095" y="77724"/>
                  </a:lnTo>
                  <a:lnTo>
                    <a:pt x="4571" y="77724"/>
                  </a:lnTo>
                  <a:lnTo>
                    <a:pt x="4571" y="262128"/>
                  </a:lnTo>
                  <a:lnTo>
                    <a:pt x="7619" y="265175"/>
                  </a:lnTo>
                  <a:lnTo>
                    <a:pt x="33527" y="265175"/>
                  </a:lnTo>
                  <a:lnTo>
                    <a:pt x="35051" y="263651"/>
                  </a:lnTo>
                  <a:lnTo>
                    <a:pt x="36575" y="263651"/>
                  </a:lnTo>
                  <a:lnTo>
                    <a:pt x="36575" y="262128"/>
                  </a:lnTo>
                  <a:lnTo>
                    <a:pt x="38100" y="260604"/>
                  </a:lnTo>
                  <a:lnTo>
                    <a:pt x="38100" y="79248"/>
                  </a:lnTo>
                  <a:lnTo>
                    <a:pt x="36575" y="79248"/>
                  </a:lnTo>
                  <a:lnTo>
                    <a:pt x="36575" y="77724"/>
                  </a:lnTo>
                  <a:lnTo>
                    <a:pt x="35051" y="76200"/>
                  </a:lnTo>
                  <a:close/>
                </a:path>
                <a:path w="41275" h="266700">
                  <a:moveTo>
                    <a:pt x="33527" y="74675"/>
                  </a:moveTo>
                  <a:lnTo>
                    <a:pt x="9143" y="74675"/>
                  </a:lnTo>
                  <a:lnTo>
                    <a:pt x="7619" y="76200"/>
                  </a:lnTo>
                  <a:lnTo>
                    <a:pt x="33527" y="76200"/>
                  </a:lnTo>
                  <a:lnTo>
                    <a:pt x="33527" y="74675"/>
                  </a:lnTo>
                  <a:close/>
                </a:path>
                <a:path w="41275" h="266700">
                  <a:moveTo>
                    <a:pt x="28955" y="0"/>
                  </a:moveTo>
                  <a:lnTo>
                    <a:pt x="13715" y="0"/>
                  </a:lnTo>
                  <a:lnTo>
                    <a:pt x="7619" y="1524"/>
                  </a:lnTo>
                  <a:lnTo>
                    <a:pt x="1524" y="7620"/>
                  </a:lnTo>
                  <a:lnTo>
                    <a:pt x="0" y="12192"/>
                  </a:lnTo>
                  <a:lnTo>
                    <a:pt x="0" y="27432"/>
                  </a:lnTo>
                  <a:lnTo>
                    <a:pt x="1524" y="33528"/>
                  </a:lnTo>
                  <a:lnTo>
                    <a:pt x="4571" y="35051"/>
                  </a:lnTo>
                  <a:lnTo>
                    <a:pt x="7619" y="38100"/>
                  </a:lnTo>
                  <a:lnTo>
                    <a:pt x="13715" y="39624"/>
                  </a:lnTo>
                  <a:lnTo>
                    <a:pt x="28955" y="39624"/>
                  </a:lnTo>
                  <a:lnTo>
                    <a:pt x="33527" y="38100"/>
                  </a:lnTo>
                  <a:lnTo>
                    <a:pt x="39624" y="32004"/>
                  </a:lnTo>
                  <a:lnTo>
                    <a:pt x="41147" y="27432"/>
                  </a:lnTo>
                  <a:lnTo>
                    <a:pt x="41147" y="12192"/>
                  </a:lnTo>
                  <a:lnTo>
                    <a:pt x="39624" y="7620"/>
                  </a:lnTo>
                  <a:lnTo>
                    <a:pt x="33527" y="1524"/>
                  </a:lnTo>
                  <a:lnTo>
                    <a:pt x="289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004815" y="2787396"/>
              <a:ext cx="126492" cy="196595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675132" y="2718815"/>
              <a:ext cx="4822190" cy="704215"/>
            </a:xfrm>
            <a:custGeom>
              <a:avLst/>
              <a:gdLst/>
              <a:ahLst/>
              <a:cxnLst/>
              <a:rect l="l" t="t" r="r" b="b"/>
              <a:pathLst>
                <a:path w="4822190" h="704214">
                  <a:moveTo>
                    <a:pt x="265176" y="702564"/>
                  </a:moveTo>
                  <a:lnTo>
                    <a:pt x="265125" y="577481"/>
                  </a:lnTo>
                  <a:lnTo>
                    <a:pt x="264795" y="570179"/>
                  </a:lnTo>
                  <a:lnTo>
                    <a:pt x="263880" y="563143"/>
                  </a:lnTo>
                  <a:lnTo>
                    <a:pt x="262128" y="556260"/>
                  </a:lnTo>
                  <a:lnTo>
                    <a:pt x="260692" y="549668"/>
                  </a:lnTo>
                  <a:lnTo>
                    <a:pt x="258699" y="543496"/>
                  </a:lnTo>
                  <a:lnTo>
                    <a:pt x="256273" y="537972"/>
                  </a:lnTo>
                  <a:lnTo>
                    <a:pt x="256120" y="537616"/>
                  </a:lnTo>
                  <a:lnTo>
                    <a:pt x="252984" y="531876"/>
                  </a:lnTo>
                  <a:lnTo>
                    <a:pt x="240792" y="519684"/>
                  </a:lnTo>
                  <a:lnTo>
                    <a:pt x="233172" y="516636"/>
                  </a:lnTo>
                  <a:lnTo>
                    <a:pt x="227139" y="513765"/>
                  </a:lnTo>
                  <a:lnTo>
                    <a:pt x="220408" y="511873"/>
                  </a:lnTo>
                  <a:lnTo>
                    <a:pt x="212801" y="510857"/>
                  </a:lnTo>
                  <a:lnTo>
                    <a:pt x="204216" y="510540"/>
                  </a:lnTo>
                  <a:lnTo>
                    <a:pt x="195072" y="510540"/>
                  </a:lnTo>
                  <a:lnTo>
                    <a:pt x="190500" y="512064"/>
                  </a:lnTo>
                  <a:lnTo>
                    <a:pt x="184404" y="513588"/>
                  </a:lnTo>
                  <a:lnTo>
                    <a:pt x="179832" y="515112"/>
                  </a:lnTo>
                  <a:lnTo>
                    <a:pt x="170688" y="521208"/>
                  </a:lnTo>
                  <a:lnTo>
                    <a:pt x="164592" y="524256"/>
                  </a:lnTo>
                  <a:lnTo>
                    <a:pt x="160020" y="528828"/>
                  </a:lnTo>
                  <a:lnTo>
                    <a:pt x="153924" y="533400"/>
                  </a:lnTo>
                  <a:lnTo>
                    <a:pt x="149352" y="539496"/>
                  </a:lnTo>
                  <a:lnTo>
                    <a:pt x="143256" y="545592"/>
                  </a:lnTo>
                  <a:lnTo>
                    <a:pt x="140208" y="539496"/>
                  </a:lnTo>
                  <a:lnTo>
                    <a:pt x="139192" y="537972"/>
                  </a:lnTo>
                  <a:lnTo>
                    <a:pt x="134112" y="530352"/>
                  </a:lnTo>
                  <a:lnTo>
                    <a:pt x="131064" y="527304"/>
                  </a:lnTo>
                  <a:lnTo>
                    <a:pt x="128016" y="522732"/>
                  </a:lnTo>
                  <a:lnTo>
                    <a:pt x="118872" y="516636"/>
                  </a:lnTo>
                  <a:lnTo>
                    <a:pt x="112776" y="513588"/>
                  </a:lnTo>
                  <a:lnTo>
                    <a:pt x="108204" y="512064"/>
                  </a:lnTo>
                  <a:lnTo>
                    <a:pt x="102108" y="510540"/>
                  </a:lnTo>
                  <a:lnTo>
                    <a:pt x="86868" y="510540"/>
                  </a:lnTo>
                  <a:lnTo>
                    <a:pt x="44005" y="528078"/>
                  </a:lnTo>
                  <a:lnTo>
                    <a:pt x="28956" y="542544"/>
                  </a:lnTo>
                  <a:lnTo>
                    <a:pt x="28956" y="516636"/>
                  </a:lnTo>
                  <a:lnTo>
                    <a:pt x="25908" y="513588"/>
                  </a:lnTo>
                  <a:lnTo>
                    <a:pt x="21336" y="513588"/>
                  </a:lnTo>
                  <a:lnTo>
                    <a:pt x="19812" y="512064"/>
                  </a:lnTo>
                  <a:lnTo>
                    <a:pt x="9144" y="512064"/>
                  </a:lnTo>
                  <a:lnTo>
                    <a:pt x="7620" y="513588"/>
                  </a:lnTo>
                  <a:lnTo>
                    <a:pt x="3048" y="513588"/>
                  </a:lnTo>
                  <a:lnTo>
                    <a:pt x="1524" y="515112"/>
                  </a:lnTo>
                  <a:lnTo>
                    <a:pt x="0" y="515112"/>
                  </a:lnTo>
                  <a:lnTo>
                    <a:pt x="0" y="702564"/>
                  </a:lnTo>
                  <a:lnTo>
                    <a:pt x="3048" y="702564"/>
                  </a:lnTo>
                  <a:lnTo>
                    <a:pt x="4572" y="704088"/>
                  </a:lnTo>
                  <a:lnTo>
                    <a:pt x="27432" y="704088"/>
                  </a:lnTo>
                  <a:lnTo>
                    <a:pt x="28956" y="702564"/>
                  </a:lnTo>
                  <a:lnTo>
                    <a:pt x="30480" y="702564"/>
                  </a:lnTo>
                  <a:lnTo>
                    <a:pt x="32004" y="701040"/>
                  </a:lnTo>
                  <a:lnTo>
                    <a:pt x="32004" y="573024"/>
                  </a:lnTo>
                  <a:lnTo>
                    <a:pt x="38836" y="565340"/>
                  </a:lnTo>
                  <a:lnTo>
                    <a:pt x="73152" y="537972"/>
                  </a:lnTo>
                  <a:lnTo>
                    <a:pt x="86868" y="537972"/>
                  </a:lnTo>
                  <a:lnTo>
                    <a:pt x="91440" y="539496"/>
                  </a:lnTo>
                  <a:lnTo>
                    <a:pt x="96012" y="542544"/>
                  </a:lnTo>
                  <a:lnTo>
                    <a:pt x="100584" y="544068"/>
                  </a:lnTo>
                  <a:lnTo>
                    <a:pt x="105156" y="548640"/>
                  </a:lnTo>
                  <a:lnTo>
                    <a:pt x="106680" y="553212"/>
                  </a:lnTo>
                  <a:lnTo>
                    <a:pt x="112776" y="562356"/>
                  </a:lnTo>
                  <a:lnTo>
                    <a:pt x="115824" y="574548"/>
                  </a:lnTo>
                  <a:lnTo>
                    <a:pt x="115824" y="701040"/>
                  </a:lnTo>
                  <a:lnTo>
                    <a:pt x="117348" y="701040"/>
                  </a:lnTo>
                  <a:lnTo>
                    <a:pt x="117348" y="702564"/>
                  </a:lnTo>
                  <a:lnTo>
                    <a:pt x="118872" y="702564"/>
                  </a:lnTo>
                  <a:lnTo>
                    <a:pt x="120396" y="704088"/>
                  </a:lnTo>
                  <a:lnTo>
                    <a:pt x="144780" y="704088"/>
                  </a:lnTo>
                  <a:lnTo>
                    <a:pt x="146304" y="702564"/>
                  </a:lnTo>
                  <a:lnTo>
                    <a:pt x="147828" y="702564"/>
                  </a:lnTo>
                  <a:lnTo>
                    <a:pt x="147828" y="701040"/>
                  </a:lnTo>
                  <a:lnTo>
                    <a:pt x="149352" y="701040"/>
                  </a:lnTo>
                  <a:lnTo>
                    <a:pt x="149352" y="573024"/>
                  </a:lnTo>
                  <a:lnTo>
                    <a:pt x="181356" y="541020"/>
                  </a:lnTo>
                  <a:lnTo>
                    <a:pt x="188976" y="537972"/>
                  </a:lnTo>
                  <a:lnTo>
                    <a:pt x="202692" y="537972"/>
                  </a:lnTo>
                  <a:lnTo>
                    <a:pt x="208788" y="539496"/>
                  </a:lnTo>
                  <a:lnTo>
                    <a:pt x="213360" y="542544"/>
                  </a:lnTo>
                  <a:lnTo>
                    <a:pt x="217932" y="544068"/>
                  </a:lnTo>
                  <a:lnTo>
                    <a:pt x="230124" y="562356"/>
                  </a:lnTo>
                  <a:lnTo>
                    <a:pt x="230124" y="568452"/>
                  </a:lnTo>
                  <a:lnTo>
                    <a:pt x="231648" y="574548"/>
                  </a:lnTo>
                  <a:lnTo>
                    <a:pt x="233172" y="582168"/>
                  </a:lnTo>
                  <a:lnTo>
                    <a:pt x="233172" y="701040"/>
                  </a:lnTo>
                  <a:lnTo>
                    <a:pt x="234696" y="702564"/>
                  </a:lnTo>
                  <a:lnTo>
                    <a:pt x="236220" y="702564"/>
                  </a:lnTo>
                  <a:lnTo>
                    <a:pt x="237744" y="704088"/>
                  </a:lnTo>
                  <a:lnTo>
                    <a:pt x="260604" y="704088"/>
                  </a:lnTo>
                  <a:lnTo>
                    <a:pt x="262128" y="702564"/>
                  </a:lnTo>
                  <a:lnTo>
                    <a:pt x="265176" y="702564"/>
                  </a:lnTo>
                  <a:close/>
                </a:path>
                <a:path w="4822190" h="704214">
                  <a:moveTo>
                    <a:pt x="4821936" y="179832"/>
                  </a:moveTo>
                  <a:lnTo>
                    <a:pt x="4820412" y="172212"/>
                  </a:lnTo>
                  <a:lnTo>
                    <a:pt x="4817364" y="166116"/>
                  </a:lnTo>
                  <a:lnTo>
                    <a:pt x="4814316" y="158496"/>
                  </a:lnTo>
                  <a:lnTo>
                    <a:pt x="4805172" y="146304"/>
                  </a:lnTo>
                  <a:lnTo>
                    <a:pt x="4792980" y="137160"/>
                  </a:lnTo>
                  <a:lnTo>
                    <a:pt x="4785360" y="134112"/>
                  </a:lnTo>
                  <a:lnTo>
                    <a:pt x="4779619" y="131216"/>
                  </a:lnTo>
                  <a:lnTo>
                    <a:pt x="4773727" y="129159"/>
                  </a:lnTo>
                  <a:lnTo>
                    <a:pt x="4767567" y="127685"/>
                  </a:lnTo>
                  <a:lnTo>
                    <a:pt x="4760976" y="126492"/>
                  </a:lnTo>
                  <a:lnTo>
                    <a:pt x="4768596" y="124968"/>
                  </a:lnTo>
                  <a:lnTo>
                    <a:pt x="4802124" y="99060"/>
                  </a:lnTo>
                  <a:lnTo>
                    <a:pt x="4806696" y="85344"/>
                  </a:lnTo>
                  <a:lnTo>
                    <a:pt x="4808220" y="79248"/>
                  </a:lnTo>
                  <a:lnTo>
                    <a:pt x="4809744" y="71628"/>
                  </a:lnTo>
                  <a:lnTo>
                    <a:pt x="4809680" y="62484"/>
                  </a:lnTo>
                  <a:lnTo>
                    <a:pt x="4809452" y="56540"/>
                  </a:lnTo>
                  <a:lnTo>
                    <a:pt x="4801197" y="28956"/>
                  </a:lnTo>
                  <a:lnTo>
                    <a:pt x="4797552" y="22860"/>
                  </a:lnTo>
                  <a:lnTo>
                    <a:pt x="4761471" y="2578"/>
                  </a:lnTo>
                  <a:lnTo>
                    <a:pt x="4738116" y="0"/>
                  </a:lnTo>
                  <a:lnTo>
                    <a:pt x="4721352" y="0"/>
                  </a:lnTo>
                  <a:lnTo>
                    <a:pt x="4713732" y="3048"/>
                  </a:lnTo>
                  <a:lnTo>
                    <a:pt x="4706112" y="4572"/>
                  </a:lnTo>
                  <a:lnTo>
                    <a:pt x="4693920" y="7620"/>
                  </a:lnTo>
                  <a:lnTo>
                    <a:pt x="4687824" y="10668"/>
                  </a:lnTo>
                  <a:lnTo>
                    <a:pt x="4683252" y="12192"/>
                  </a:lnTo>
                  <a:lnTo>
                    <a:pt x="4680204" y="15240"/>
                  </a:lnTo>
                  <a:lnTo>
                    <a:pt x="4675632" y="18288"/>
                  </a:lnTo>
                  <a:lnTo>
                    <a:pt x="4672584" y="19812"/>
                  </a:lnTo>
                  <a:lnTo>
                    <a:pt x="4672584" y="21336"/>
                  </a:lnTo>
                  <a:lnTo>
                    <a:pt x="4671060" y="22860"/>
                  </a:lnTo>
                  <a:lnTo>
                    <a:pt x="4669536" y="22860"/>
                  </a:lnTo>
                  <a:lnTo>
                    <a:pt x="4669536" y="24384"/>
                  </a:lnTo>
                  <a:lnTo>
                    <a:pt x="4668012" y="25908"/>
                  </a:lnTo>
                  <a:lnTo>
                    <a:pt x="4668012" y="28956"/>
                  </a:lnTo>
                  <a:lnTo>
                    <a:pt x="4666488" y="30480"/>
                  </a:lnTo>
                  <a:lnTo>
                    <a:pt x="4666488" y="41148"/>
                  </a:lnTo>
                  <a:lnTo>
                    <a:pt x="4668012" y="44196"/>
                  </a:lnTo>
                  <a:lnTo>
                    <a:pt x="4668012" y="47244"/>
                  </a:lnTo>
                  <a:lnTo>
                    <a:pt x="4669536" y="48768"/>
                  </a:lnTo>
                  <a:lnTo>
                    <a:pt x="4669536" y="50292"/>
                  </a:lnTo>
                  <a:lnTo>
                    <a:pt x="4674108" y="50292"/>
                  </a:lnTo>
                  <a:lnTo>
                    <a:pt x="4675632" y="48768"/>
                  </a:lnTo>
                  <a:lnTo>
                    <a:pt x="4680204" y="47244"/>
                  </a:lnTo>
                  <a:lnTo>
                    <a:pt x="4683252" y="44196"/>
                  </a:lnTo>
                  <a:lnTo>
                    <a:pt x="4687824" y="41148"/>
                  </a:lnTo>
                  <a:lnTo>
                    <a:pt x="4692396" y="39624"/>
                  </a:lnTo>
                  <a:lnTo>
                    <a:pt x="4696968" y="36576"/>
                  </a:lnTo>
                  <a:lnTo>
                    <a:pt x="4703064" y="33528"/>
                  </a:lnTo>
                  <a:lnTo>
                    <a:pt x="4709160" y="32004"/>
                  </a:lnTo>
                  <a:lnTo>
                    <a:pt x="4715256" y="28956"/>
                  </a:lnTo>
                  <a:lnTo>
                    <a:pt x="4744212" y="28956"/>
                  </a:lnTo>
                  <a:lnTo>
                    <a:pt x="4748784" y="32004"/>
                  </a:lnTo>
                  <a:lnTo>
                    <a:pt x="4754880" y="33528"/>
                  </a:lnTo>
                  <a:lnTo>
                    <a:pt x="4759452" y="36576"/>
                  </a:lnTo>
                  <a:lnTo>
                    <a:pt x="4762500" y="39624"/>
                  </a:lnTo>
                  <a:lnTo>
                    <a:pt x="4765548" y="44196"/>
                  </a:lnTo>
                  <a:lnTo>
                    <a:pt x="4768596" y="47244"/>
                  </a:lnTo>
                  <a:lnTo>
                    <a:pt x="4770120" y="51816"/>
                  </a:lnTo>
                  <a:lnTo>
                    <a:pt x="4771644" y="57912"/>
                  </a:lnTo>
                  <a:lnTo>
                    <a:pt x="4773168" y="62484"/>
                  </a:lnTo>
                  <a:lnTo>
                    <a:pt x="4773168" y="74676"/>
                  </a:lnTo>
                  <a:lnTo>
                    <a:pt x="4771644" y="82296"/>
                  </a:lnTo>
                  <a:lnTo>
                    <a:pt x="4768596" y="88392"/>
                  </a:lnTo>
                  <a:lnTo>
                    <a:pt x="4767072" y="92964"/>
                  </a:lnTo>
                  <a:lnTo>
                    <a:pt x="4762500" y="99060"/>
                  </a:lnTo>
                  <a:lnTo>
                    <a:pt x="4757928" y="103632"/>
                  </a:lnTo>
                  <a:lnTo>
                    <a:pt x="4753356" y="106680"/>
                  </a:lnTo>
                  <a:lnTo>
                    <a:pt x="4747260" y="111252"/>
                  </a:lnTo>
                  <a:lnTo>
                    <a:pt x="4739640" y="112776"/>
                  </a:lnTo>
                  <a:lnTo>
                    <a:pt x="4733544" y="114300"/>
                  </a:lnTo>
                  <a:lnTo>
                    <a:pt x="4725924" y="115824"/>
                  </a:lnTo>
                  <a:lnTo>
                    <a:pt x="4692396" y="115824"/>
                  </a:lnTo>
                  <a:lnTo>
                    <a:pt x="4690872" y="117348"/>
                  </a:lnTo>
                  <a:lnTo>
                    <a:pt x="4689348" y="117348"/>
                  </a:lnTo>
                  <a:lnTo>
                    <a:pt x="4687824" y="118872"/>
                  </a:lnTo>
                  <a:lnTo>
                    <a:pt x="4687824" y="120396"/>
                  </a:lnTo>
                  <a:lnTo>
                    <a:pt x="4686300" y="121920"/>
                  </a:lnTo>
                  <a:lnTo>
                    <a:pt x="4686300" y="135636"/>
                  </a:lnTo>
                  <a:lnTo>
                    <a:pt x="4687824" y="137160"/>
                  </a:lnTo>
                  <a:lnTo>
                    <a:pt x="4687824" y="140208"/>
                  </a:lnTo>
                  <a:lnTo>
                    <a:pt x="4690872" y="143256"/>
                  </a:lnTo>
                  <a:lnTo>
                    <a:pt x="4718304" y="143256"/>
                  </a:lnTo>
                  <a:lnTo>
                    <a:pt x="4726013" y="143522"/>
                  </a:lnTo>
                  <a:lnTo>
                    <a:pt x="4767072" y="156972"/>
                  </a:lnTo>
                  <a:lnTo>
                    <a:pt x="4771644" y="160020"/>
                  </a:lnTo>
                  <a:lnTo>
                    <a:pt x="4776216" y="166116"/>
                  </a:lnTo>
                  <a:lnTo>
                    <a:pt x="4779264" y="172212"/>
                  </a:lnTo>
                  <a:lnTo>
                    <a:pt x="4782312" y="176784"/>
                  </a:lnTo>
                  <a:lnTo>
                    <a:pt x="4783836" y="184404"/>
                  </a:lnTo>
                  <a:lnTo>
                    <a:pt x="4783836" y="198120"/>
                  </a:lnTo>
                  <a:lnTo>
                    <a:pt x="4782312" y="204216"/>
                  </a:lnTo>
                  <a:lnTo>
                    <a:pt x="4779264" y="210312"/>
                  </a:lnTo>
                  <a:lnTo>
                    <a:pt x="4777740" y="214884"/>
                  </a:lnTo>
                  <a:lnTo>
                    <a:pt x="4774692" y="220980"/>
                  </a:lnTo>
                  <a:lnTo>
                    <a:pt x="4770120" y="224028"/>
                  </a:lnTo>
                  <a:lnTo>
                    <a:pt x="4765548" y="228600"/>
                  </a:lnTo>
                  <a:lnTo>
                    <a:pt x="4753356" y="234696"/>
                  </a:lnTo>
                  <a:lnTo>
                    <a:pt x="4738116" y="237744"/>
                  </a:lnTo>
                  <a:lnTo>
                    <a:pt x="4730496" y="237744"/>
                  </a:lnTo>
                  <a:lnTo>
                    <a:pt x="4698492" y="231648"/>
                  </a:lnTo>
                  <a:lnTo>
                    <a:pt x="4690872" y="230124"/>
                  </a:lnTo>
                  <a:lnTo>
                    <a:pt x="4686300" y="227076"/>
                  </a:lnTo>
                  <a:lnTo>
                    <a:pt x="4680204" y="225552"/>
                  </a:lnTo>
                  <a:lnTo>
                    <a:pt x="4675632" y="222504"/>
                  </a:lnTo>
                  <a:lnTo>
                    <a:pt x="4672584" y="220980"/>
                  </a:lnTo>
                  <a:lnTo>
                    <a:pt x="4668012" y="217932"/>
                  </a:lnTo>
                  <a:lnTo>
                    <a:pt x="4661916" y="217932"/>
                  </a:lnTo>
                  <a:lnTo>
                    <a:pt x="4661916" y="219456"/>
                  </a:lnTo>
                  <a:lnTo>
                    <a:pt x="4660392" y="222504"/>
                  </a:lnTo>
                  <a:lnTo>
                    <a:pt x="4660392" y="242316"/>
                  </a:lnTo>
                  <a:lnTo>
                    <a:pt x="4661916" y="243840"/>
                  </a:lnTo>
                  <a:lnTo>
                    <a:pt x="4661916" y="245364"/>
                  </a:lnTo>
                  <a:lnTo>
                    <a:pt x="4664964" y="248412"/>
                  </a:lnTo>
                  <a:lnTo>
                    <a:pt x="4664964" y="249936"/>
                  </a:lnTo>
                  <a:lnTo>
                    <a:pt x="4668012" y="251460"/>
                  </a:lnTo>
                  <a:lnTo>
                    <a:pt x="4672584" y="252984"/>
                  </a:lnTo>
                  <a:lnTo>
                    <a:pt x="4675632" y="254508"/>
                  </a:lnTo>
                  <a:lnTo>
                    <a:pt x="4680204" y="257556"/>
                  </a:lnTo>
                  <a:lnTo>
                    <a:pt x="4698492" y="262128"/>
                  </a:lnTo>
                  <a:lnTo>
                    <a:pt x="4713732" y="265176"/>
                  </a:lnTo>
                  <a:lnTo>
                    <a:pt x="4730496" y="265176"/>
                  </a:lnTo>
                  <a:lnTo>
                    <a:pt x="4768596" y="260604"/>
                  </a:lnTo>
                  <a:lnTo>
                    <a:pt x="4802975" y="239636"/>
                  </a:lnTo>
                  <a:lnTo>
                    <a:pt x="4804524" y="237744"/>
                  </a:lnTo>
                  <a:lnTo>
                    <a:pt x="4807826" y="233743"/>
                  </a:lnTo>
                  <a:lnTo>
                    <a:pt x="4821618" y="196977"/>
                  </a:lnTo>
                  <a:lnTo>
                    <a:pt x="4821936" y="188976"/>
                  </a:lnTo>
                  <a:lnTo>
                    <a:pt x="4821936" y="1798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89148" y="3229356"/>
              <a:ext cx="164519" cy="196596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322831" y="3229356"/>
              <a:ext cx="166115" cy="196596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178051" y="3183636"/>
              <a:ext cx="117347" cy="24231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539239" y="3229356"/>
              <a:ext cx="105155" cy="193548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2129027" y="3144012"/>
              <a:ext cx="166370" cy="281940"/>
            </a:xfrm>
            <a:custGeom>
              <a:avLst/>
              <a:gdLst/>
              <a:ahLst/>
              <a:cxnLst/>
              <a:rect l="l" t="t" r="r" b="b"/>
              <a:pathLst>
                <a:path w="166369" h="281939">
                  <a:moveTo>
                    <a:pt x="70110" y="251460"/>
                  </a:moveTo>
                  <a:lnTo>
                    <a:pt x="28956" y="251460"/>
                  </a:lnTo>
                  <a:lnTo>
                    <a:pt x="39624" y="262127"/>
                  </a:lnTo>
                  <a:lnTo>
                    <a:pt x="44196" y="265175"/>
                  </a:lnTo>
                  <a:lnTo>
                    <a:pt x="48768" y="269748"/>
                  </a:lnTo>
                  <a:lnTo>
                    <a:pt x="53340" y="272796"/>
                  </a:lnTo>
                  <a:lnTo>
                    <a:pt x="57912" y="274319"/>
                  </a:lnTo>
                  <a:lnTo>
                    <a:pt x="62484" y="277367"/>
                  </a:lnTo>
                  <a:lnTo>
                    <a:pt x="68580" y="278891"/>
                  </a:lnTo>
                  <a:lnTo>
                    <a:pt x="77724" y="281939"/>
                  </a:lnTo>
                  <a:lnTo>
                    <a:pt x="88392" y="281939"/>
                  </a:lnTo>
                  <a:lnTo>
                    <a:pt x="128516" y="271867"/>
                  </a:lnTo>
                  <a:lnTo>
                    <a:pt x="146304" y="254507"/>
                  </a:lnTo>
                  <a:lnTo>
                    <a:pt x="85344" y="254507"/>
                  </a:lnTo>
                  <a:lnTo>
                    <a:pt x="78509" y="253936"/>
                  </a:lnTo>
                  <a:lnTo>
                    <a:pt x="71818" y="252221"/>
                  </a:lnTo>
                  <a:lnTo>
                    <a:pt x="70110" y="251460"/>
                  </a:lnTo>
                  <a:close/>
                </a:path>
                <a:path w="166369" h="281939">
                  <a:moveTo>
                    <a:pt x="25908" y="277367"/>
                  </a:moveTo>
                  <a:lnTo>
                    <a:pt x="3048" y="277367"/>
                  </a:lnTo>
                  <a:lnTo>
                    <a:pt x="4572" y="278891"/>
                  </a:lnTo>
                  <a:lnTo>
                    <a:pt x="24384" y="278891"/>
                  </a:lnTo>
                  <a:lnTo>
                    <a:pt x="25908" y="277367"/>
                  </a:lnTo>
                  <a:close/>
                </a:path>
                <a:path w="166369" h="281939">
                  <a:moveTo>
                    <a:pt x="33528" y="4572"/>
                  </a:moveTo>
                  <a:lnTo>
                    <a:pt x="0" y="4572"/>
                  </a:lnTo>
                  <a:lnTo>
                    <a:pt x="0" y="275843"/>
                  </a:lnTo>
                  <a:lnTo>
                    <a:pt x="1524" y="275843"/>
                  </a:lnTo>
                  <a:lnTo>
                    <a:pt x="1524" y="277367"/>
                  </a:lnTo>
                  <a:lnTo>
                    <a:pt x="28956" y="277367"/>
                  </a:lnTo>
                  <a:lnTo>
                    <a:pt x="28956" y="251460"/>
                  </a:lnTo>
                  <a:lnTo>
                    <a:pt x="70110" y="251460"/>
                  </a:lnTo>
                  <a:lnTo>
                    <a:pt x="33528" y="219455"/>
                  </a:lnTo>
                  <a:lnTo>
                    <a:pt x="33528" y="147827"/>
                  </a:lnTo>
                  <a:lnTo>
                    <a:pt x="38100" y="141731"/>
                  </a:lnTo>
                  <a:lnTo>
                    <a:pt x="48768" y="131063"/>
                  </a:lnTo>
                  <a:lnTo>
                    <a:pt x="53340" y="128015"/>
                  </a:lnTo>
                  <a:lnTo>
                    <a:pt x="60960" y="120396"/>
                  </a:lnTo>
                  <a:lnTo>
                    <a:pt x="65532" y="117348"/>
                  </a:lnTo>
                  <a:lnTo>
                    <a:pt x="74676" y="114300"/>
                  </a:lnTo>
                  <a:lnTo>
                    <a:pt x="33528" y="114300"/>
                  </a:lnTo>
                  <a:lnTo>
                    <a:pt x="33528" y="4572"/>
                  </a:lnTo>
                  <a:close/>
                </a:path>
                <a:path w="166369" h="281939">
                  <a:moveTo>
                    <a:pt x="149352" y="112775"/>
                  </a:moveTo>
                  <a:lnTo>
                    <a:pt x="94488" y="112775"/>
                  </a:lnTo>
                  <a:lnTo>
                    <a:pt x="102108" y="115824"/>
                  </a:lnTo>
                  <a:lnTo>
                    <a:pt x="108204" y="118872"/>
                  </a:lnTo>
                  <a:lnTo>
                    <a:pt x="114300" y="123443"/>
                  </a:lnTo>
                  <a:lnTo>
                    <a:pt x="118872" y="128015"/>
                  </a:lnTo>
                  <a:lnTo>
                    <a:pt x="121920" y="135636"/>
                  </a:lnTo>
                  <a:lnTo>
                    <a:pt x="124968" y="141731"/>
                  </a:lnTo>
                  <a:lnTo>
                    <a:pt x="131064" y="184403"/>
                  </a:lnTo>
                  <a:lnTo>
                    <a:pt x="130802" y="191023"/>
                  </a:lnTo>
                  <a:lnTo>
                    <a:pt x="120396" y="231648"/>
                  </a:lnTo>
                  <a:lnTo>
                    <a:pt x="117348" y="239267"/>
                  </a:lnTo>
                  <a:lnTo>
                    <a:pt x="112776" y="243839"/>
                  </a:lnTo>
                  <a:lnTo>
                    <a:pt x="106680" y="248412"/>
                  </a:lnTo>
                  <a:lnTo>
                    <a:pt x="100584" y="251460"/>
                  </a:lnTo>
                  <a:lnTo>
                    <a:pt x="92964" y="254507"/>
                  </a:lnTo>
                  <a:lnTo>
                    <a:pt x="146304" y="254507"/>
                  </a:lnTo>
                  <a:lnTo>
                    <a:pt x="150590" y="248221"/>
                  </a:lnTo>
                  <a:lnTo>
                    <a:pt x="154305" y="240791"/>
                  </a:lnTo>
                  <a:lnTo>
                    <a:pt x="157448" y="232219"/>
                  </a:lnTo>
                  <a:lnTo>
                    <a:pt x="160020" y="222503"/>
                  </a:lnTo>
                  <a:lnTo>
                    <a:pt x="162901" y="213074"/>
                  </a:lnTo>
                  <a:lnTo>
                    <a:pt x="164782" y="203072"/>
                  </a:lnTo>
                  <a:lnTo>
                    <a:pt x="165806" y="192500"/>
                  </a:lnTo>
                  <a:lnTo>
                    <a:pt x="166031" y="184403"/>
                  </a:lnTo>
                  <a:lnTo>
                    <a:pt x="166013" y="177784"/>
                  </a:lnTo>
                  <a:lnTo>
                    <a:pt x="159210" y="135921"/>
                  </a:lnTo>
                  <a:lnTo>
                    <a:pt x="153400" y="119919"/>
                  </a:lnTo>
                  <a:lnTo>
                    <a:pt x="149352" y="112775"/>
                  </a:lnTo>
                  <a:close/>
                </a:path>
                <a:path w="166369" h="281939">
                  <a:moveTo>
                    <a:pt x="92964" y="85343"/>
                  </a:moveTo>
                  <a:lnTo>
                    <a:pt x="82296" y="85343"/>
                  </a:lnTo>
                  <a:lnTo>
                    <a:pt x="77724" y="86867"/>
                  </a:lnTo>
                  <a:lnTo>
                    <a:pt x="73152" y="86867"/>
                  </a:lnTo>
                  <a:lnTo>
                    <a:pt x="68580" y="88391"/>
                  </a:lnTo>
                  <a:lnTo>
                    <a:pt x="59436" y="94487"/>
                  </a:lnTo>
                  <a:lnTo>
                    <a:pt x="53340" y="97536"/>
                  </a:lnTo>
                  <a:lnTo>
                    <a:pt x="44196" y="103631"/>
                  </a:lnTo>
                  <a:lnTo>
                    <a:pt x="38100" y="108203"/>
                  </a:lnTo>
                  <a:lnTo>
                    <a:pt x="33528" y="114300"/>
                  </a:lnTo>
                  <a:lnTo>
                    <a:pt x="77724" y="114300"/>
                  </a:lnTo>
                  <a:lnTo>
                    <a:pt x="82296" y="112775"/>
                  </a:lnTo>
                  <a:lnTo>
                    <a:pt x="149352" y="112775"/>
                  </a:lnTo>
                  <a:lnTo>
                    <a:pt x="119324" y="89201"/>
                  </a:lnTo>
                  <a:lnTo>
                    <a:pt x="102703" y="85677"/>
                  </a:lnTo>
                  <a:lnTo>
                    <a:pt x="92964" y="85343"/>
                  </a:lnTo>
                  <a:close/>
                </a:path>
                <a:path w="166369" h="281939">
                  <a:moveTo>
                    <a:pt x="30480" y="1524"/>
                  </a:moveTo>
                  <a:lnTo>
                    <a:pt x="3048" y="1524"/>
                  </a:lnTo>
                  <a:lnTo>
                    <a:pt x="3048" y="3048"/>
                  </a:lnTo>
                  <a:lnTo>
                    <a:pt x="1524" y="3048"/>
                  </a:lnTo>
                  <a:lnTo>
                    <a:pt x="1524" y="4572"/>
                  </a:lnTo>
                  <a:lnTo>
                    <a:pt x="32004" y="4572"/>
                  </a:lnTo>
                  <a:lnTo>
                    <a:pt x="32004" y="3048"/>
                  </a:lnTo>
                  <a:lnTo>
                    <a:pt x="30480" y="1524"/>
                  </a:lnTo>
                  <a:close/>
                </a:path>
                <a:path w="166369" h="281939">
                  <a:moveTo>
                    <a:pt x="24384" y="0"/>
                  </a:moveTo>
                  <a:lnTo>
                    <a:pt x="9144" y="0"/>
                  </a:lnTo>
                  <a:lnTo>
                    <a:pt x="6096" y="1524"/>
                  </a:lnTo>
                  <a:lnTo>
                    <a:pt x="27432" y="1524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330195" y="3229356"/>
              <a:ext cx="166116" cy="196596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2543555" y="3144012"/>
              <a:ext cx="33655" cy="279400"/>
            </a:xfrm>
            <a:custGeom>
              <a:avLst/>
              <a:gdLst/>
              <a:ahLst/>
              <a:cxnLst/>
              <a:rect l="l" t="t" r="r" b="b"/>
              <a:pathLst>
                <a:path w="33655" h="279400">
                  <a:moveTo>
                    <a:pt x="30480" y="277367"/>
                  </a:moveTo>
                  <a:lnTo>
                    <a:pt x="4571" y="277367"/>
                  </a:lnTo>
                  <a:lnTo>
                    <a:pt x="4571" y="278891"/>
                  </a:lnTo>
                  <a:lnTo>
                    <a:pt x="28956" y="278891"/>
                  </a:lnTo>
                  <a:lnTo>
                    <a:pt x="30480" y="277367"/>
                  </a:lnTo>
                  <a:close/>
                </a:path>
                <a:path w="33655" h="279400">
                  <a:moveTo>
                    <a:pt x="30480" y="1524"/>
                  </a:moveTo>
                  <a:lnTo>
                    <a:pt x="4571" y="1524"/>
                  </a:lnTo>
                  <a:lnTo>
                    <a:pt x="3048" y="3048"/>
                  </a:lnTo>
                  <a:lnTo>
                    <a:pt x="1524" y="3048"/>
                  </a:lnTo>
                  <a:lnTo>
                    <a:pt x="1524" y="4572"/>
                  </a:lnTo>
                  <a:lnTo>
                    <a:pt x="0" y="6096"/>
                  </a:lnTo>
                  <a:lnTo>
                    <a:pt x="0" y="274319"/>
                  </a:lnTo>
                  <a:lnTo>
                    <a:pt x="1524" y="275843"/>
                  </a:lnTo>
                  <a:lnTo>
                    <a:pt x="1524" y="277367"/>
                  </a:lnTo>
                  <a:lnTo>
                    <a:pt x="32004" y="277367"/>
                  </a:lnTo>
                  <a:lnTo>
                    <a:pt x="33527" y="275843"/>
                  </a:lnTo>
                  <a:lnTo>
                    <a:pt x="33527" y="4572"/>
                  </a:lnTo>
                  <a:lnTo>
                    <a:pt x="30480" y="1524"/>
                  </a:lnTo>
                  <a:close/>
                </a:path>
                <a:path w="33655" h="279400">
                  <a:moveTo>
                    <a:pt x="25907" y="0"/>
                  </a:moveTo>
                  <a:lnTo>
                    <a:pt x="9143" y="0"/>
                  </a:lnTo>
                  <a:lnTo>
                    <a:pt x="6095" y="1524"/>
                  </a:lnTo>
                  <a:lnTo>
                    <a:pt x="27431" y="1524"/>
                  </a:lnTo>
                  <a:lnTo>
                    <a:pt x="259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625851" y="3229356"/>
              <a:ext cx="179831" cy="196596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2831591" y="3230880"/>
              <a:ext cx="271780" cy="192405"/>
            </a:xfrm>
            <a:custGeom>
              <a:avLst/>
              <a:gdLst/>
              <a:ahLst/>
              <a:cxnLst/>
              <a:rect l="l" t="t" r="r" b="b"/>
              <a:pathLst>
                <a:path w="271780" h="192404">
                  <a:moveTo>
                    <a:pt x="30480" y="1524"/>
                  </a:moveTo>
                  <a:lnTo>
                    <a:pt x="3047" y="1524"/>
                  </a:lnTo>
                  <a:lnTo>
                    <a:pt x="1524" y="3048"/>
                  </a:lnTo>
                  <a:lnTo>
                    <a:pt x="1524" y="4572"/>
                  </a:lnTo>
                  <a:lnTo>
                    <a:pt x="0" y="4572"/>
                  </a:lnTo>
                  <a:lnTo>
                    <a:pt x="0" y="7620"/>
                  </a:lnTo>
                  <a:lnTo>
                    <a:pt x="1524" y="9144"/>
                  </a:lnTo>
                  <a:lnTo>
                    <a:pt x="1524" y="12192"/>
                  </a:lnTo>
                  <a:lnTo>
                    <a:pt x="3047" y="15239"/>
                  </a:lnTo>
                  <a:lnTo>
                    <a:pt x="54863" y="185928"/>
                  </a:lnTo>
                  <a:lnTo>
                    <a:pt x="54863" y="187451"/>
                  </a:lnTo>
                  <a:lnTo>
                    <a:pt x="56387" y="187451"/>
                  </a:lnTo>
                  <a:lnTo>
                    <a:pt x="56387" y="188975"/>
                  </a:lnTo>
                  <a:lnTo>
                    <a:pt x="57912" y="190500"/>
                  </a:lnTo>
                  <a:lnTo>
                    <a:pt x="60959" y="190500"/>
                  </a:lnTo>
                  <a:lnTo>
                    <a:pt x="62483" y="192024"/>
                  </a:lnTo>
                  <a:lnTo>
                    <a:pt x="92963" y="192024"/>
                  </a:lnTo>
                  <a:lnTo>
                    <a:pt x="96012" y="190500"/>
                  </a:lnTo>
                  <a:lnTo>
                    <a:pt x="99059" y="187451"/>
                  </a:lnTo>
                  <a:lnTo>
                    <a:pt x="99059" y="185928"/>
                  </a:lnTo>
                  <a:lnTo>
                    <a:pt x="106804" y="156972"/>
                  </a:lnTo>
                  <a:lnTo>
                    <a:pt x="79247" y="156972"/>
                  </a:lnTo>
                  <a:lnTo>
                    <a:pt x="77724" y="155448"/>
                  </a:lnTo>
                  <a:lnTo>
                    <a:pt x="35051" y="7620"/>
                  </a:lnTo>
                  <a:lnTo>
                    <a:pt x="35051" y="6096"/>
                  </a:lnTo>
                  <a:lnTo>
                    <a:pt x="33527" y="4572"/>
                  </a:lnTo>
                  <a:lnTo>
                    <a:pt x="33527" y="3048"/>
                  </a:lnTo>
                  <a:lnTo>
                    <a:pt x="32003" y="3048"/>
                  </a:lnTo>
                  <a:lnTo>
                    <a:pt x="30480" y="1524"/>
                  </a:lnTo>
                  <a:close/>
                </a:path>
                <a:path w="271780" h="192404">
                  <a:moveTo>
                    <a:pt x="213359" y="190500"/>
                  </a:moveTo>
                  <a:lnTo>
                    <a:pt x="178307" y="190500"/>
                  </a:lnTo>
                  <a:lnTo>
                    <a:pt x="179831" y="192024"/>
                  </a:lnTo>
                  <a:lnTo>
                    <a:pt x="211835" y="192024"/>
                  </a:lnTo>
                  <a:lnTo>
                    <a:pt x="213359" y="190500"/>
                  </a:lnTo>
                  <a:close/>
                </a:path>
                <a:path w="271780" h="192404">
                  <a:moveTo>
                    <a:pt x="165898" y="53339"/>
                  </a:moveTo>
                  <a:lnTo>
                    <a:pt x="134112" y="53339"/>
                  </a:lnTo>
                  <a:lnTo>
                    <a:pt x="135635" y="54863"/>
                  </a:lnTo>
                  <a:lnTo>
                    <a:pt x="172212" y="185928"/>
                  </a:lnTo>
                  <a:lnTo>
                    <a:pt x="175259" y="188975"/>
                  </a:lnTo>
                  <a:lnTo>
                    <a:pt x="175259" y="190500"/>
                  </a:lnTo>
                  <a:lnTo>
                    <a:pt x="214883" y="190500"/>
                  </a:lnTo>
                  <a:lnTo>
                    <a:pt x="214883" y="188975"/>
                  </a:lnTo>
                  <a:lnTo>
                    <a:pt x="217931" y="185928"/>
                  </a:lnTo>
                  <a:lnTo>
                    <a:pt x="226722" y="156972"/>
                  </a:lnTo>
                  <a:lnTo>
                    <a:pt x="196595" y="156972"/>
                  </a:lnTo>
                  <a:lnTo>
                    <a:pt x="195071" y="155448"/>
                  </a:lnTo>
                  <a:lnTo>
                    <a:pt x="165898" y="53339"/>
                  </a:lnTo>
                  <a:close/>
                </a:path>
                <a:path w="271780" h="192404">
                  <a:moveTo>
                    <a:pt x="150875" y="3048"/>
                  </a:moveTo>
                  <a:lnTo>
                    <a:pt x="120395" y="3048"/>
                  </a:lnTo>
                  <a:lnTo>
                    <a:pt x="120395" y="4572"/>
                  </a:lnTo>
                  <a:lnTo>
                    <a:pt x="118871" y="6096"/>
                  </a:lnTo>
                  <a:lnTo>
                    <a:pt x="118871" y="7620"/>
                  </a:lnTo>
                  <a:lnTo>
                    <a:pt x="79247" y="155448"/>
                  </a:lnTo>
                  <a:lnTo>
                    <a:pt x="79247" y="156972"/>
                  </a:lnTo>
                  <a:lnTo>
                    <a:pt x="106804" y="156972"/>
                  </a:lnTo>
                  <a:lnTo>
                    <a:pt x="134112" y="54863"/>
                  </a:lnTo>
                  <a:lnTo>
                    <a:pt x="134112" y="53339"/>
                  </a:lnTo>
                  <a:lnTo>
                    <a:pt x="165898" y="53339"/>
                  </a:lnTo>
                  <a:lnTo>
                    <a:pt x="152400" y="6096"/>
                  </a:lnTo>
                  <a:lnTo>
                    <a:pt x="152400" y="4572"/>
                  </a:lnTo>
                  <a:lnTo>
                    <a:pt x="150875" y="4572"/>
                  </a:lnTo>
                  <a:lnTo>
                    <a:pt x="150875" y="3048"/>
                  </a:lnTo>
                  <a:close/>
                </a:path>
                <a:path w="271780" h="192404">
                  <a:moveTo>
                    <a:pt x="271271" y="3048"/>
                  </a:moveTo>
                  <a:lnTo>
                    <a:pt x="240791" y="3048"/>
                  </a:lnTo>
                  <a:lnTo>
                    <a:pt x="240791" y="4572"/>
                  </a:lnTo>
                  <a:lnTo>
                    <a:pt x="239268" y="4572"/>
                  </a:lnTo>
                  <a:lnTo>
                    <a:pt x="239268" y="7620"/>
                  </a:lnTo>
                  <a:lnTo>
                    <a:pt x="196595" y="155448"/>
                  </a:lnTo>
                  <a:lnTo>
                    <a:pt x="196595" y="156972"/>
                  </a:lnTo>
                  <a:lnTo>
                    <a:pt x="226722" y="156972"/>
                  </a:lnTo>
                  <a:lnTo>
                    <a:pt x="269747" y="15239"/>
                  </a:lnTo>
                  <a:lnTo>
                    <a:pt x="271271" y="12192"/>
                  </a:lnTo>
                  <a:lnTo>
                    <a:pt x="271271" y="3048"/>
                  </a:lnTo>
                  <a:close/>
                </a:path>
                <a:path w="271780" h="192404">
                  <a:moveTo>
                    <a:pt x="149351" y="1524"/>
                  </a:moveTo>
                  <a:lnTo>
                    <a:pt x="123443" y="1524"/>
                  </a:lnTo>
                  <a:lnTo>
                    <a:pt x="121919" y="3048"/>
                  </a:lnTo>
                  <a:lnTo>
                    <a:pt x="149351" y="3048"/>
                  </a:lnTo>
                  <a:lnTo>
                    <a:pt x="149351" y="1524"/>
                  </a:lnTo>
                  <a:close/>
                </a:path>
                <a:path w="271780" h="192404">
                  <a:moveTo>
                    <a:pt x="268224" y="1524"/>
                  </a:moveTo>
                  <a:lnTo>
                    <a:pt x="242315" y="1524"/>
                  </a:lnTo>
                  <a:lnTo>
                    <a:pt x="242315" y="3048"/>
                  </a:lnTo>
                  <a:lnTo>
                    <a:pt x="269747" y="3048"/>
                  </a:lnTo>
                  <a:lnTo>
                    <a:pt x="268224" y="1524"/>
                  </a:lnTo>
                  <a:close/>
                </a:path>
                <a:path w="271780" h="192404">
                  <a:moveTo>
                    <a:pt x="24383" y="0"/>
                  </a:moveTo>
                  <a:lnTo>
                    <a:pt x="10668" y="0"/>
                  </a:lnTo>
                  <a:lnTo>
                    <a:pt x="9143" y="1524"/>
                  </a:lnTo>
                  <a:lnTo>
                    <a:pt x="25907" y="1524"/>
                  </a:lnTo>
                  <a:lnTo>
                    <a:pt x="24383" y="0"/>
                  </a:lnTo>
                  <a:close/>
                </a:path>
                <a:path w="271780" h="192404">
                  <a:moveTo>
                    <a:pt x="141731" y="0"/>
                  </a:moveTo>
                  <a:lnTo>
                    <a:pt x="129539" y="0"/>
                  </a:lnTo>
                  <a:lnTo>
                    <a:pt x="128015" y="1524"/>
                  </a:lnTo>
                  <a:lnTo>
                    <a:pt x="143256" y="1524"/>
                  </a:lnTo>
                  <a:lnTo>
                    <a:pt x="141731" y="0"/>
                  </a:lnTo>
                  <a:close/>
                </a:path>
                <a:path w="271780" h="192404">
                  <a:moveTo>
                    <a:pt x="262127" y="0"/>
                  </a:moveTo>
                  <a:lnTo>
                    <a:pt x="249935" y="0"/>
                  </a:lnTo>
                  <a:lnTo>
                    <a:pt x="248412" y="1524"/>
                  </a:lnTo>
                  <a:lnTo>
                    <a:pt x="263651" y="1524"/>
                  </a:lnTo>
                  <a:lnTo>
                    <a:pt x="2621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566160" y="3183636"/>
              <a:ext cx="117348" cy="242315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3726179" y="3144012"/>
              <a:ext cx="155575" cy="279400"/>
            </a:xfrm>
            <a:custGeom>
              <a:avLst/>
              <a:gdLst/>
              <a:ahLst/>
              <a:cxnLst/>
              <a:rect l="l" t="t" r="r" b="b"/>
              <a:pathLst>
                <a:path w="155575" h="279400">
                  <a:moveTo>
                    <a:pt x="30480" y="277367"/>
                  </a:moveTo>
                  <a:lnTo>
                    <a:pt x="4572" y="277367"/>
                  </a:lnTo>
                  <a:lnTo>
                    <a:pt x="4572" y="278891"/>
                  </a:lnTo>
                  <a:lnTo>
                    <a:pt x="28956" y="278891"/>
                  </a:lnTo>
                  <a:lnTo>
                    <a:pt x="30480" y="277367"/>
                  </a:lnTo>
                  <a:close/>
                </a:path>
                <a:path w="155575" h="279400">
                  <a:moveTo>
                    <a:pt x="152400" y="277367"/>
                  </a:moveTo>
                  <a:lnTo>
                    <a:pt x="126492" y="277367"/>
                  </a:lnTo>
                  <a:lnTo>
                    <a:pt x="126492" y="278891"/>
                  </a:lnTo>
                  <a:lnTo>
                    <a:pt x="150875" y="278891"/>
                  </a:lnTo>
                  <a:lnTo>
                    <a:pt x="152400" y="277367"/>
                  </a:lnTo>
                  <a:close/>
                </a:path>
                <a:path w="155575" h="279400">
                  <a:moveTo>
                    <a:pt x="33528" y="4572"/>
                  </a:moveTo>
                  <a:lnTo>
                    <a:pt x="0" y="4572"/>
                  </a:lnTo>
                  <a:lnTo>
                    <a:pt x="0" y="274319"/>
                  </a:lnTo>
                  <a:lnTo>
                    <a:pt x="1524" y="275843"/>
                  </a:lnTo>
                  <a:lnTo>
                    <a:pt x="1524" y="277367"/>
                  </a:lnTo>
                  <a:lnTo>
                    <a:pt x="32004" y="277367"/>
                  </a:lnTo>
                  <a:lnTo>
                    <a:pt x="32004" y="275843"/>
                  </a:lnTo>
                  <a:lnTo>
                    <a:pt x="33528" y="275843"/>
                  </a:lnTo>
                  <a:lnTo>
                    <a:pt x="33528" y="147827"/>
                  </a:lnTo>
                  <a:lnTo>
                    <a:pt x="40362" y="140136"/>
                  </a:lnTo>
                  <a:lnTo>
                    <a:pt x="71628" y="115062"/>
                  </a:lnTo>
                  <a:lnTo>
                    <a:pt x="74400" y="114300"/>
                  </a:lnTo>
                  <a:lnTo>
                    <a:pt x="33528" y="114300"/>
                  </a:lnTo>
                  <a:lnTo>
                    <a:pt x="33528" y="4572"/>
                  </a:lnTo>
                  <a:close/>
                </a:path>
                <a:path w="155575" h="279400">
                  <a:moveTo>
                    <a:pt x="153924" y="275843"/>
                  </a:moveTo>
                  <a:lnTo>
                    <a:pt x="123444" y="275843"/>
                  </a:lnTo>
                  <a:lnTo>
                    <a:pt x="123444" y="277367"/>
                  </a:lnTo>
                  <a:lnTo>
                    <a:pt x="153924" y="277367"/>
                  </a:lnTo>
                  <a:lnTo>
                    <a:pt x="153924" y="275843"/>
                  </a:lnTo>
                  <a:close/>
                </a:path>
                <a:path w="155575" h="279400">
                  <a:moveTo>
                    <a:pt x="145065" y="112775"/>
                  </a:moveTo>
                  <a:lnTo>
                    <a:pt x="89916" y="112775"/>
                  </a:lnTo>
                  <a:lnTo>
                    <a:pt x="96012" y="114300"/>
                  </a:lnTo>
                  <a:lnTo>
                    <a:pt x="100584" y="117348"/>
                  </a:lnTo>
                  <a:lnTo>
                    <a:pt x="106680" y="118872"/>
                  </a:lnTo>
                  <a:lnTo>
                    <a:pt x="118872" y="137160"/>
                  </a:lnTo>
                  <a:lnTo>
                    <a:pt x="121920" y="149351"/>
                  </a:lnTo>
                  <a:lnTo>
                    <a:pt x="121920" y="275843"/>
                  </a:lnTo>
                  <a:lnTo>
                    <a:pt x="155448" y="275843"/>
                  </a:lnTo>
                  <a:lnTo>
                    <a:pt x="155448" y="164591"/>
                  </a:lnTo>
                  <a:lnTo>
                    <a:pt x="155186" y="154852"/>
                  </a:lnTo>
                  <a:lnTo>
                    <a:pt x="147637" y="118300"/>
                  </a:lnTo>
                  <a:lnTo>
                    <a:pt x="145065" y="112775"/>
                  </a:lnTo>
                  <a:close/>
                </a:path>
                <a:path w="155575" h="279400">
                  <a:moveTo>
                    <a:pt x="91440" y="85343"/>
                  </a:moveTo>
                  <a:lnTo>
                    <a:pt x="54744" y="96083"/>
                  </a:lnTo>
                  <a:lnTo>
                    <a:pt x="33528" y="114300"/>
                  </a:lnTo>
                  <a:lnTo>
                    <a:pt x="74400" y="114300"/>
                  </a:lnTo>
                  <a:lnTo>
                    <a:pt x="77866" y="113347"/>
                  </a:lnTo>
                  <a:lnTo>
                    <a:pt x="83820" y="112775"/>
                  </a:lnTo>
                  <a:lnTo>
                    <a:pt x="145065" y="112775"/>
                  </a:lnTo>
                  <a:lnTo>
                    <a:pt x="144899" y="112418"/>
                  </a:lnTo>
                  <a:lnTo>
                    <a:pt x="141732" y="106679"/>
                  </a:lnTo>
                  <a:lnTo>
                    <a:pt x="129540" y="94487"/>
                  </a:lnTo>
                  <a:lnTo>
                    <a:pt x="121920" y="91439"/>
                  </a:lnTo>
                  <a:lnTo>
                    <a:pt x="115014" y="88558"/>
                  </a:lnTo>
                  <a:lnTo>
                    <a:pt x="107823" y="86677"/>
                  </a:lnTo>
                  <a:lnTo>
                    <a:pt x="100060" y="85653"/>
                  </a:lnTo>
                  <a:lnTo>
                    <a:pt x="91440" y="85343"/>
                  </a:lnTo>
                  <a:close/>
                </a:path>
                <a:path w="155575" h="279400">
                  <a:moveTo>
                    <a:pt x="30480" y="1524"/>
                  </a:moveTo>
                  <a:lnTo>
                    <a:pt x="4572" y="1524"/>
                  </a:lnTo>
                  <a:lnTo>
                    <a:pt x="3048" y="3048"/>
                  </a:lnTo>
                  <a:lnTo>
                    <a:pt x="1524" y="3048"/>
                  </a:lnTo>
                  <a:lnTo>
                    <a:pt x="1524" y="4572"/>
                  </a:lnTo>
                  <a:lnTo>
                    <a:pt x="32004" y="4572"/>
                  </a:lnTo>
                  <a:lnTo>
                    <a:pt x="32004" y="3048"/>
                  </a:lnTo>
                  <a:lnTo>
                    <a:pt x="30480" y="1524"/>
                  </a:lnTo>
                  <a:close/>
                </a:path>
                <a:path w="155575" h="279400">
                  <a:moveTo>
                    <a:pt x="24384" y="0"/>
                  </a:moveTo>
                  <a:lnTo>
                    <a:pt x="9144" y="0"/>
                  </a:lnTo>
                  <a:lnTo>
                    <a:pt x="6096" y="1524"/>
                  </a:lnTo>
                  <a:lnTo>
                    <a:pt x="27432" y="1524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930474" y="3229356"/>
              <a:ext cx="166037" cy="196596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4575047" y="3230880"/>
              <a:ext cx="271780" cy="192405"/>
            </a:xfrm>
            <a:custGeom>
              <a:avLst/>
              <a:gdLst/>
              <a:ahLst/>
              <a:cxnLst/>
              <a:rect l="l" t="t" r="r" b="b"/>
              <a:pathLst>
                <a:path w="271779" h="192404">
                  <a:moveTo>
                    <a:pt x="94487" y="190500"/>
                  </a:moveTo>
                  <a:lnTo>
                    <a:pt x="59436" y="190500"/>
                  </a:lnTo>
                  <a:lnTo>
                    <a:pt x="60960" y="192024"/>
                  </a:lnTo>
                  <a:lnTo>
                    <a:pt x="92963" y="192024"/>
                  </a:lnTo>
                  <a:lnTo>
                    <a:pt x="94487" y="190500"/>
                  </a:lnTo>
                  <a:close/>
                </a:path>
                <a:path w="271779" h="192404">
                  <a:moveTo>
                    <a:pt x="165898" y="53339"/>
                  </a:moveTo>
                  <a:lnTo>
                    <a:pt x="134112" y="53339"/>
                  </a:lnTo>
                  <a:lnTo>
                    <a:pt x="134112" y="54863"/>
                  </a:lnTo>
                  <a:lnTo>
                    <a:pt x="172212" y="185928"/>
                  </a:lnTo>
                  <a:lnTo>
                    <a:pt x="172212" y="187451"/>
                  </a:lnTo>
                  <a:lnTo>
                    <a:pt x="173736" y="187451"/>
                  </a:lnTo>
                  <a:lnTo>
                    <a:pt x="173736" y="188975"/>
                  </a:lnTo>
                  <a:lnTo>
                    <a:pt x="175260" y="190500"/>
                  </a:lnTo>
                  <a:lnTo>
                    <a:pt x="178307" y="190500"/>
                  </a:lnTo>
                  <a:lnTo>
                    <a:pt x="179831" y="192024"/>
                  </a:lnTo>
                  <a:lnTo>
                    <a:pt x="211836" y="192024"/>
                  </a:lnTo>
                  <a:lnTo>
                    <a:pt x="216407" y="187451"/>
                  </a:lnTo>
                  <a:lnTo>
                    <a:pt x="216407" y="185928"/>
                  </a:lnTo>
                  <a:lnTo>
                    <a:pt x="225456" y="156972"/>
                  </a:lnTo>
                  <a:lnTo>
                    <a:pt x="195072" y="156972"/>
                  </a:lnTo>
                  <a:lnTo>
                    <a:pt x="195072" y="155448"/>
                  </a:lnTo>
                  <a:lnTo>
                    <a:pt x="165898" y="53339"/>
                  </a:lnTo>
                  <a:close/>
                </a:path>
                <a:path w="271779" h="192404">
                  <a:moveTo>
                    <a:pt x="30479" y="1524"/>
                  </a:moveTo>
                  <a:lnTo>
                    <a:pt x="3048" y="1524"/>
                  </a:lnTo>
                  <a:lnTo>
                    <a:pt x="0" y="4572"/>
                  </a:lnTo>
                  <a:lnTo>
                    <a:pt x="0" y="9144"/>
                  </a:lnTo>
                  <a:lnTo>
                    <a:pt x="1524" y="10668"/>
                  </a:lnTo>
                  <a:lnTo>
                    <a:pt x="1524" y="15239"/>
                  </a:lnTo>
                  <a:lnTo>
                    <a:pt x="54863" y="185928"/>
                  </a:lnTo>
                  <a:lnTo>
                    <a:pt x="54863" y="187451"/>
                  </a:lnTo>
                  <a:lnTo>
                    <a:pt x="56387" y="188975"/>
                  </a:lnTo>
                  <a:lnTo>
                    <a:pt x="56387" y="190500"/>
                  </a:lnTo>
                  <a:lnTo>
                    <a:pt x="96012" y="190500"/>
                  </a:lnTo>
                  <a:lnTo>
                    <a:pt x="97536" y="188975"/>
                  </a:lnTo>
                  <a:lnTo>
                    <a:pt x="97536" y="187451"/>
                  </a:lnTo>
                  <a:lnTo>
                    <a:pt x="99060" y="187451"/>
                  </a:lnTo>
                  <a:lnTo>
                    <a:pt x="99060" y="185928"/>
                  </a:lnTo>
                  <a:lnTo>
                    <a:pt x="106804" y="156972"/>
                  </a:lnTo>
                  <a:lnTo>
                    <a:pt x="77724" y="156972"/>
                  </a:lnTo>
                  <a:lnTo>
                    <a:pt x="77724" y="155448"/>
                  </a:lnTo>
                  <a:lnTo>
                    <a:pt x="35051" y="7620"/>
                  </a:lnTo>
                  <a:lnTo>
                    <a:pt x="33527" y="6096"/>
                  </a:lnTo>
                  <a:lnTo>
                    <a:pt x="33527" y="4572"/>
                  </a:lnTo>
                  <a:lnTo>
                    <a:pt x="30479" y="1524"/>
                  </a:lnTo>
                  <a:close/>
                </a:path>
                <a:path w="271779" h="192404">
                  <a:moveTo>
                    <a:pt x="150875" y="3048"/>
                  </a:moveTo>
                  <a:lnTo>
                    <a:pt x="120396" y="3048"/>
                  </a:lnTo>
                  <a:lnTo>
                    <a:pt x="120396" y="4572"/>
                  </a:lnTo>
                  <a:lnTo>
                    <a:pt x="118872" y="4572"/>
                  </a:lnTo>
                  <a:lnTo>
                    <a:pt x="118872" y="7620"/>
                  </a:lnTo>
                  <a:lnTo>
                    <a:pt x="79248" y="155448"/>
                  </a:lnTo>
                  <a:lnTo>
                    <a:pt x="77724" y="156972"/>
                  </a:lnTo>
                  <a:lnTo>
                    <a:pt x="106804" y="156972"/>
                  </a:lnTo>
                  <a:lnTo>
                    <a:pt x="134112" y="54863"/>
                  </a:lnTo>
                  <a:lnTo>
                    <a:pt x="134112" y="53339"/>
                  </a:lnTo>
                  <a:lnTo>
                    <a:pt x="165898" y="53339"/>
                  </a:lnTo>
                  <a:lnTo>
                    <a:pt x="152400" y="6096"/>
                  </a:lnTo>
                  <a:lnTo>
                    <a:pt x="150875" y="4572"/>
                  </a:lnTo>
                  <a:lnTo>
                    <a:pt x="150875" y="3048"/>
                  </a:lnTo>
                  <a:close/>
                </a:path>
                <a:path w="271779" h="192404">
                  <a:moveTo>
                    <a:pt x="268224" y="1524"/>
                  </a:moveTo>
                  <a:lnTo>
                    <a:pt x="242315" y="1524"/>
                  </a:lnTo>
                  <a:lnTo>
                    <a:pt x="239267" y="4572"/>
                  </a:lnTo>
                  <a:lnTo>
                    <a:pt x="239267" y="6096"/>
                  </a:lnTo>
                  <a:lnTo>
                    <a:pt x="237743" y="7620"/>
                  </a:lnTo>
                  <a:lnTo>
                    <a:pt x="195072" y="155448"/>
                  </a:lnTo>
                  <a:lnTo>
                    <a:pt x="195072" y="156972"/>
                  </a:lnTo>
                  <a:lnTo>
                    <a:pt x="225456" y="156972"/>
                  </a:lnTo>
                  <a:lnTo>
                    <a:pt x="269748" y="15239"/>
                  </a:lnTo>
                  <a:lnTo>
                    <a:pt x="269748" y="12192"/>
                  </a:lnTo>
                  <a:lnTo>
                    <a:pt x="271272" y="10668"/>
                  </a:lnTo>
                  <a:lnTo>
                    <a:pt x="271272" y="3048"/>
                  </a:lnTo>
                  <a:lnTo>
                    <a:pt x="269748" y="3048"/>
                  </a:lnTo>
                  <a:lnTo>
                    <a:pt x="268224" y="1524"/>
                  </a:lnTo>
                  <a:close/>
                </a:path>
                <a:path w="271779" h="192404">
                  <a:moveTo>
                    <a:pt x="147827" y="1524"/>
                  </a:moveTo>
                  <a:lnTo>
                    <a:pt x="121919" y="1524"/>
                  </a:lnTo>
                  <a:lnTo>
                    <a:pt x="121919" y="3048"/>
                  </a:lnTo>
                  <a:lnTo>
                    <a:pt x="149351" y="3048"/>
                  </a:lnTo>
                  <a:lnTo>
                    <a:pt x="147827" y="1524"/>
                  </a:lnTo>
                  <a:close/>
                </a:path>
                <a:path w="271779" h="192404">
                  <a:moveTo>
                    <a:pt x="22860" y="0"/>
                  </a:moveTo>
                  <a:lnTo>
                    <a:pt x="10667" y="0"/>
                  </a:lnTo>
                  <a:lnTo>
                    <a:pt x="9143" y="1524"/>
                  </a:lnTo>
                  <a:lnTo>
                    <a:pt x="25907" y="1524"/>
                  </a:lnTo>
                  <a:lnTo>
                    <a:pt x="22860" y="0"/>
                  </a:lnTo>
                  <a:close/>
                </a:path>
                <a:path w="271779" h="192404">
                  <a:moveTo>
                    <a:pt x="141731" y="0"/>
                  </a:moveTo>
                  <a:lnTo>
                    <a:pt x="129539" y="0"/>
                  </a:lnTo>
                  <a:lnTo>
                    <a:pt x="128015" y="1524"/>
                  </a:lnTo>
                  <a:lnTo>
                    <a:pt x="143255" y="1524"/>
                  </a:lnTo>
                  <a:lnTo>
                    <a:pt x="141731" y="0"/>
                  </a:lnTo>
                  <a:close/>
                </a:path>
                <a:path w="271779" h="192404">
                  <a:moveTo>
                    <a:pt x="262127" y="0"/>
                  </a:moveTo>
                  <a:lnTo>
                    <a:pt x="249936" y="0"/>
                  </a:lnTo>
                  <a:lnTo>
                    <a:pt x="246887" y="1524"/>
                  </a:lnTo>
                  <a:lnTo>
                    <a:pt x="263651" y="1524"/>
                  </a:lnTo>
                  <a:lnTo>
                    <a:pt x="2621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870703" y="3229356"/>
              <a:ext cx="147828" cy="196596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047488" y="3183636"/>
              <a:ext cx="117348" cy="242315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193864" y="3229356"/>
              <a:ext cx="164519" cy="19659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408676" y="3229356"/>
              <a:ext cx="105156" cy="193548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59891" y="3584448"/>
              <a:ext cx="1168908" cy="283463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069591" y="3669792"/>
              <a:ext cx="147827" cy="198120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278379" y="3669792"/>
              <a:ext cx="153924" cy="195072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2479611" y="3585972"/>
              <a:ext cx="462280" cy="281940"/>
            </a:xfrm>
            <a:custGeom>
              <a:avLst/>
              <a:gdLst/>
              <a:ahLst/>
              <a:cxnLst/>
              <a:rect l="l" t="t" r="r" b="b"/>
              <a:pathLst>
                <a:path w="462280" h="281939">
                  <a:moveTo>
                    <a:pt x="166052" y="6096"/>
                  </a:moveTo>
                  <a:lnTo>
                    <a:pt x="164528" y="4572"/>
                  </a:lnTo>
                  <a:lnTo>
                    <a:pt x="164528" y="3048"/>
                  </a:lnTo>
                  <a:lnTo>
                    <a:pt x="161480" y="3048"/>
                  </a:lnTo>
                  <a:lnTo>
                    <a:pt x="159956" y="1524"/>
                  </a:lnTo>
                  <a:lnTo>
                    <a:pt x="156908" y="1524"/>
                  </a:lnTo>
                  <a:lnTo>
                    <a:pt x="155384" y="0"/>
                  </a:lnTo>
                  <a:lnTo>
                    <a:pt x="144716" y="0"/>
                  </a:lnTo>
                  <a:lnTo>
                    <a:pt x="143192" y="1524"/>
                  </a:lnTo>
                  <a:lnTo>
                    <a:pt x="137096" y="1524"/>
                  </a:lnTo>
                  <a:lnTo>
                    <a:pt x="135572" y="3048"/>
                  </a:lnTo>
                  <a:lnTo>
                    <a:pt x="134048" y="3048"/>
                  </a:lnTo>
                  <a:lnTo>
                    <a:pt x="132524" y="4572"/>
                  </a:lnTo>
                  <a:lnTo>
                    <a:pt x="132524" y="111252"/>
                  </a:lnTo>
                  <a:lnTo>
                    <a:pt x="132524" y="146304"/>
                  </a:lnTo>
                  <a:lnTo>
                    <a:pt x="132524" y="217932"/>
                  </a:lnTo>
                  <a:lnTo>
                    <a:pt x="126428" y="225552"/>
                  </a:lnTo>
                  <a:lnTo>
                    <a:pt x="112712" y="239268"/>
                  </a:lnTo>
                  <a:lnTo>
                    <a:pt x="103568" y="245364"/>
                  </a:lnTo>
                  <a:lnTo>
                    <a:pt x="100520" y="248412"/>
                  </a:lnTo>
                  <a:lnTo>
                    <a:pt x="86804" y="252984"/>
                  </a:lnTo>
                  <a:lnTo>
                    <a:pt x="70040" y="252984"/>
                  </a:lnTo>
                  <a:lnTo>
                    <a:pt x="62420" y="251460"/>
                  </a:lnTo>
                  <a:lnTo>
                    <a:pt x="57848" y="246888"/>
                  </a:lnTo>
                  <a:lnTo>
                    <a:pt x="51752" y="243840"/>
                  </a:lnTo>
                  <a:lnTo>
                    <a:pt x="47180" y="237744"/>
                  </a:lnTo>
                  <a:lnTo>
                    <a:pt x="44132" y="231648"/>
                  </a:lnTo>
                  <a:lnTo>
                    <a:pt x="39560" y="224028"/>
                  </a:lnTo>
                  <a:lnTo>
                    <a:pt x="33464" y="181356"/>
                  </a:lnTo>
                  <a:lnTo>
                    <a:pt x="33464" y="173736"/>
                  </a:lnTo>
                  <a:lnTo>
                    <a:pt x="34988" y="164592"/>
                  </a:lnTo>
                  <a:lnTo>
                    <a:pt x="36512" y="156972"/>
                  </a:lnTo>
                  <a:lnTo>
                    <a:pt x="38036" y="147828"/>
                  </a:lnTo>
                  <a:lnTo>
                    <a:pt x="41084" y="140208"/>
                  </a:lnTo>
                  <a:lnTo>
                    <a:pt x="44132" y="134112"/>
                  </a:lnTo>
                  <a:lnTo>
                    <a:pt x="53276" y="121920"/>
                  </a:lnTo>
                  <a:lnTo>
                    <a:pt x="59372" y="118872"/>
                  </a:lnTo>
                  <a:lnTo>
                    <a:pt x="65468" y="114300"/>
                  </a:lnTo>
                  <a:lnTo>
                    <a:pt x="71564" y="112776"/>
                  </a:lnTo>
                  <a:lnTo>
                    <a:pt x="80708" y="112776"/>
                  </a:lnTo>
                  <a:lnTo>
                    <a:pt x="118999" y="131826"/>
                  </a:lnTo>
                  <a:lnTo>
                    <a:pt x="132524" y="146304"/>
                  </a:lnTo>
                  <a:lnTo>
                    <a:pt x="132524" y="111252"/>
                  </a:lnTo>
                  <a:lnTo>
                    <a:pt x="99733" y="88328"/>
                  </a:lnTo>
                  <a:lnTo>
                    <a:pt x="77660" y="83820"/>
                  </a:lnTo>
                  <a:lnTo>
                    <a:pt x="68554" y="84378"/>
                  </a:lnTo>
                  <a:lnTo>
                    <a:pt x="30797" y="99644"/>
                  </a:lnTo>
                  <a:lnTo>
                    <a:pt x="7950" y="134404"/>
                  </a:lnTo>
                  <a:lnTo>
                    <a:pt x="215" y="174548"/>
                  </a:lnTo>
                  <a:lnTo>
                    <a:pt x="0" y="188214"/>
                  </a:lnTo>
                  <a:lnTo>
                    <a:pt x="215" y="195084"/>
                  </a:lnTo>
                  <a:lnTo>
                    <a:pt x="1079" y="204216"/>
                  </a:lnTo>
                  <a:lnTo>
                    <a:pt x="2501" y="213372"/>
                  </a:lnTo>
                  <a:lnTo>
                    <a:pt x="4508" y="222504"/>
                  </a:lnTo>
                  <a:lnTo>
                    <a:pt x="6197" y="231343"/>
                  </a:lnTo>
                  <a:lnTo>
                    <a:pt x="26987" y="264795"/>
                  </a:lnTo>
                  <a:lnTo>
                    <a:pt x="63347" y="281393"/>
                  </a:lnTo>
                  <a:lnTo>
                    <a:pt x="73088" y="281940"/>
                  </a:lnTo>
                  <a:lnTo>
                    <a:pt x="81965" y="281368"/>
                  </a:lnTo>
                  <a:lnTo>
                    <a:pt x="121666" y="262509"/>
                  </a:lnTo>
                  <a:lnTo>
                    <a:pt x="132372" y="252984"/>
                  </a:lnTo>
                  <a:lnTo>
                    <a:pt x="135572" y="249936"/>
                  </a:lnTo>
                  <a:lnTo>
                    <a:pt x="135572" y="274320"/>
                  </a:lnTo>
                  <a:lnTo>
                    <a:pt x="137096" y="274320"/>
                  </a:lnTo>
                  <a:lnTo>
                    <a:pt x="137096" y="275844"/>
                  </a:lnTo>
                  <a:lnTo>
                    <a:pt x="138620" y="277368"/>
                  </a:lnTo>
                  <a:lnTo>
                    <a:pt x="140144" y="277368"/>
                  </a:lnTo>
                  <a:lnTo>
                    <a:pt x="140144" y="278892"/>
                  </a:lnTo>
                  <a:lnTo>
                    <a:pt x="159956" y="278892"/>
                  </a:lnTo>
                  <a:lnTo>
                    <a:pt x="161480" y="277368"/>
                  </a:lnTo>
                  <a:lnTo>
                    <a:pt x="163004" y="277368"/>
                  </a:lnTo>
                  <a:lnTo>
                    <a:pt x="164528" y="275844"/>
                  </a:lnTo>
                  <a:lnTo>
                    <a:pt x="164528" y="274320"/>
                  </a:lnTo>
                  <a:lnTo>
                    <a:pt x="166052" y="274320"/>
                  </a:lnTo>
                  <a:lnTo>
                    <a:pt x="166052" y="249936"/>
                  </a:lnTo>
                  <a:lnTo>
                    <a:pt x="166052" y="112776"/>
                  </a:lnTo>
                  <a:lnTo>
                    <a:pt x="166052" y="111252"/>
                  </a:lnTo>
                  <a:lnTo>
                    <a:pt x="166052" y="6096"/>
                  </a:lnTo>
                  <a:close/>
                </a:path>
                <a:path w="462280" h="281939">
                  <a:moveTo>
                    <a:pt x="461708" y="3048"/>
                  </a:moveTo>
                  <a:lnTo>
                    <a:pt x="460184" y="3048"/>
                  </a:lnTo>
                  <a:lnTo>
                    <a:pt x="460184" y="1524"/>
                  </a:lnTo>
                  <a:lnTo>
                    <a:pt x="457136" y="1524"/>
                  </a:lnTo>
                  <a:lnTo>
                    <a:pt x="455612" y="0"/>
                  </a:lnTo>
                  <a:lnTo>
                    <a:pt x="435800" y="0"/>
                  </a:lnTo>
                  <a:lnTo>
                    <a:pt x="434276" y="1524"/>
                  </a:lnTo>
                  <a:lnTo>
                    <a:pt x="431228" y="1524"/>
                  </a:lnTo>
                  <a:lnTo>
                    <a:pt x="429704" y="3048"/>
                  </a:lnTo>
                  <a:lnTo>
                    <a:pt x="429704" y="275844"/>
                  </a:lnTo>
                  <a:lnTo>
                    <a:pt x="431228" y="275844"/>
                  </a:lnTo>
                  <a:lnTo>
                    <a:pt x="431228" y="277368"/>
                  </a:lnTo>
                  <a:lnTo>
                    <a:pt x="432752" y="277368"/>
                  </a:lnTo>
                  <a:lnTo>
                    <a:pt x="434276" y="278892"/>
                  </a:lnTo>
                  <a:lnTo>
                    <a:pt x="455612" y="278892"/>
                  </a:lnTo>
                  <a:lnTo>
                    <a:pt x="457136" y="277368"/>
                  </a:lnTo>
                  <a:lnTo>
                    <a:pt x="460184" y="277368"/>
                  </a:lnTo>
                  <a:lnTo>
                    <a:pt x="461708" y="275844"/>
                  </a:lnTo>
                  <a:lnTo>
                    <a:pt x="461708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990088" y="3669792"/>
              <a:ext cx="179831" cy="198120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3195827" y="3672840"/>
              <a:ext cx="273050" cy="192405"/>
            </a:xfrm>
            <a:custGeom>
              <a:avLst/>
              <a:gdLst/>
              <a:ahLst/>
              <a:cxnLst/>
              <a:rect l="l" t="t" r="r" b="b"/>
              <a:pathLst>
                <a:path w="273050" h="192404">
                  <a:moveTo>
                    <a:pt x="92963" y="190500"/>
                  </a:moveTo>
                  <a:lnTo>
                    <a:pt x="60960" y="190500"/>
                  </a:lnTo>
                  <a:lnTo>
                    <a:pt x="62484" y="192024"/>
                  </a:lnTo>
                  <a:lnTo>
                    <a:pt x="91439" y="192024"/>
                  </a:lnTo>
                  <a:lnTo>
                    <a:pt x="92963" y="190500"/>
                  </a:lnTo>
                  <a:close/>
                </a:path>
                <a:path w="273050" h="192404">
                  <a:moveTo>
                    <a:pt x="211836" y="190500"/>
                  </a:moveTo>
                  <a:lnTo>
                    <a:pt x="178308" y="190500"/>
                  </a:lnTo>
                  <a:lnTo>
                    <a:pt x="179832" y="192024"/>
                  </a:lnTo>
                  <a:lnTo>
                    <a:pt x="210312" y="192024"/>
                  </a:lnTo>
                  <a:lnTo>
                    <a:pt x="211836" y="190500"/>
                  </a:lnTo>
                  <a:close/>
                </a:path>
                <a:path w="273050" h="192404">
                  <a:moveTo>
                    <a:pt x="32004" y="1524"/>
                  </a:moveTo>
                  <a:lnTo>
                    <a:pt x="3048" y="1524"/>
                  </a:lnTo>
                  <a:lnTo>
                    <a:pt x="1524" y="3048"/>
                  </a:lnTo>
                  <a:lnTo>
                    <a:pt x="1524" y="4572"/>
                  </a:lnTo>
                  <a:lnTo>
                    <a:pt x="0" y="4572"/>
                  </a:lnTo>
                  <a:lnTo>
                    <a:pt x="0" y="7620"/>
                  </a:lnTo>
                  <a:lnTo>
                    <a:pt x="1524" y="7620"/>
                  </a:lnTo>
                  <a:lnTo>
                    <a:pt x="1524" y="12191"/>
                  </a:lnTo>
                  <a:lnTo>
                    <a:pt x="3048" y="13715"/>
                  </a:lnTo>
                  <a:lnTo>
                    <a:pt x="54864" y="184403"/>
                  </a:lnTo>
                  <a:lnTo>
                    <a:pt x="54864" y="185927"/>
                  </a:lnTo>
                  <a:lnTo>
                    <a:pt x="56387" y="187451"/>
                  </a:lnTo>
                  <a:lnTo>
                    <a:pt x="56387" y="188975"/>
                  </a:lnTo>
                  <a:lnTo>
                    <a:pt x="57912" y="188975"/>
                  </a:lnTo>
                  <a:lnTo>
                    <a:pt x="59436" y="190500"/>
                  </a:lnTo>
                  <a:lnTo>
                    <a:pt x="96012" y="190500"/>
                  </a:lnTo>
                  <a:lnTo>
                    <a:pt x="99060" y="187451"/>
                  </a:lnTo>
                  <a:lnTo>
                    <a:pt x="99060" y="184403"/>
                  </a:lnTo>
                  <a:lnTo>
                    <a:pt x="106482" y="156972"/>
                  </a:lnTo>
                  <a:lnTo>
                    <a:pt x="79248" y="156972"/>
                  </a:lnTo>
                  <a:lnTo>
                    <a:pt x="79248" y="155448"/>
                  </a:lnTo>
                  <a:lnTo>
                    <a:pt x="35052" y="6096"/>
                  </a:lnTo>
                  <a:lnTo>
                    <a:pt x="35052" y="4572"/>
                  </a:lnTo>
                  <a:lnTo>
                    <a:pt x="32004" y="1524"/>
                  </a:lnTo>
                  <a:close/>
                </a:path>
                <a:path w="273050" h="192404">
                  <a:moveTo>
                    <a:pt x="165898" y="53339"/>
                  </a:moveTo>
                  <a:lnTo>
                    <a:pt x="134112" y="53339"/>
                  </a:lnTo>
                  <a:lnTo>
                    <a:pt x="135636" y="54863"/>
                  </a:lnTo>
                  <a:lnTo>
                    <a:pt x="173736" y="184403"/>
                  </a:lnTo>
                  <a:lnTo>
                    <a:pt x="173736" y="187451"/>
                  </a:lnTo>
                  <a:lnTo>
                    <a:pt x="176784" y="190500"/>
                  </a:lnTo>
                  <a:lnTo>
                    <a:pt x="213360" y="190500"/>
                  </a:lnTo>
                  <a:lnTo>
                    <a:pt x="216408" y="187451"/>
                  </a:lnTo>
                  <a:lnTo>
                    <a:pt x="216408" y="185927"/>
                  </a:lnTo>
                  <a:lnTo>
                    <a:pt x="217932" y="184403"/>
                  </a:lnTo>
                  <a:lnTo>
                    <a:pt x="226259" y="156972"/>
                  </a:lnTo>
                  <a:lnTo>
                    <a:pt x="196596" y="156972"/>
                  </a:lnTo>
                  <a:lnTo>
                    <a:pt x="195072" y="155448"/>
                  </a:lnTo>
                  <a:lnTo>
                    <a:pt x="165898" y="53339"/>
                  </a:lnTo>
                  <a:close/>
                </a:path>
                <a:path w="273050" h="192404">
                  <a:moveTo>
                    <a:pt x="149351" y="1524"/>
                  </a:moveTo>
                  <a:lnTo>
                    <a:pt x="121920" y="1524"/>
                  </a:lnTo>
                  <a:lnTo>
                    <a:pt x="120396" y="3048"/>
                  </a:lnTo>
                  <a:lnTo>
                    <a:pt x="120396" y="4572"/>
                  </a:lnTo>
                  <a:lnTo>
                    <a:pt x="118872" y="6096"/>
                  </a:lnTo>
                  <a:lnTo>
                    <a:pt x="79248" y="155448"/>
                  </a:lnTo>
                  <a:lnTo>
                    <a:pt x="79248" y="156972"/>
                  </a:lnTo>
                  <a:lnTo>
                    <a:pt x="106482" y="156972"/>
                  </a:lnTo>
                  <a:lnTo>
                    <a:pt x="134112" y="54863"/>
                  </a:lnTo>
                  <a:lnTo>
                    <a:pt x="134112" y="53339"/>
                  </a:lnTo>
                  <a:lnTo>
                    <a:pt x="165898" y="53339"/>
                  </a:lnTo>
                  <a:lnTo>
                    <a:pt x="152400" y="6096"/>
                  </a:lnTo>
                  <a:lnTo>
                    <a:pt x="152400" y="4572"/>
                  </a:lnTo>
                  <a:lnTo>
                    <a:pt x="149351" y="1524"/>
                  </a:lnTo>
                  <a:close/>
                </a:path>
                <a:path w="273050" h="192404">
                  <a:moveTo>
                    <a:pt x="269748" y="1524"/>
                  </a:moveTo>
                  <a:lnTo>
                    <a:pt x="242316" y="1524"/>
                  </a:lnTo>
                  <a:lnTo>
                    <a:pt x="239268" y="4572"/>
                  </a:lnTo>
                  <a:lnTo>
                    <a:pt x="239268" y="6096"/>
                  </a:lnTo>
                  <a:lnTo>
                    <a:pt x="196596" y="155448"/>
                  </a:lnTo>
                  <a:lnTo>
                    <a:pt x="196596" y="156972"/>
                  </a:lnTo>
                  <a:lnTo>
                    <a:pt x="226259" y="156972"/>
                  </a:lnTo>
                  <a:lnTo>
                    <a:pt x="269748" y="13715"/>
                  </a:lnTo>
                  <a:lnTo>
                    <a:pt x="271272" y="12191"/>
                  </a:lnTo>
                  <a:lnTo>
                    <a:pt x="271272" y="7620"/>
                  </a:lnTo>
                  <a:lnTo>
                    <a:pt x="272796" y="7620"/>
                  </a:lnTo>
                  <a:lnTo>
                    <a:pt x="272796" y="4572"/>
                  </a:lnTo>
                  <a:lnTo>
                    <a:pt x="269748" y="1524"/>
                  </a:lnTo>
                  <a:close/>
                </a:path>
                <a:path w="273050" h="192404">
                  <a:moveTo>
                    <a:pt x="28956" y="0"/>
                  </a:moveTo>
                  <a:lnTo>
                    <a:pt x="7620" y="0"/>
                  </a:lnTo>
                  <a:lnTo>
                    <a:pt x="6096" y="1524"/>
                  </a:lnTo>
                  <a:lnTo>
                    <a:pt x="30480" y="1524"/>
                  </a:lnTo>
                  <a:lnTo>
                    <a:pt x="28956" y="0"/>
                  </a:lnTo>
                  <a:close/>
                </a:path>
                <a:path w="273050" h="192404">
                  <a:moveTo>
                    <a:pt x="146304" y="0"/>
                  </a:moveTo>
                  <a:lnTo>
                    <a:pt x="126492" y="0"/>
                  </a:lnTo>
                  <a:lnTo>
                    <a:pt x="124968" y="1524"/>
                  </a:lnTo>
                  <a:lnTo>
                    <a:pt x="147827" y="1524"/>
                  </a:lnTo>
                  <a:lnTo>
                    <a:pt x="146304" y="0"/>
                  </a:lnTo>
                  <a:close/>
                </a:path>
                <a:path w="273050" h="192404">
                  <a:moveTo>
                    <a:pt x="266700" y="0"/>
                  </a:moveTo>
                  <a:lnTo>
                    <a:pt x="245363" y="0"/>
                  </a:lnTo>
                  <a:lnTo>
                    <a:pt x="243839" y="1524"/>
                  </a:lnTo>
                  <a:lnTo>
                    <a:pt x="268224" y="1524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491483" y="3669792"/>
              <a:ext cx="166115" cy="198120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704844" y="3669792"/>
              <a:ext cx="105155" cy="19507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037076" y="3669792"/>
              <a:ext cx="179832" cy="198120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265676" y="3669792"/>
              <a:ext cx="155448" cy="195072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4470016" y="3669792"/>
              <a:ext cx="164467" cy="198120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4884420" y="3599688"/>
              <a:ext cx="41275" cy="265430"/>
            </a:xfrm>
            <a:custGeom>
              <a:avLst/>
              <a:gdLst/>
              <a:ahLst/>
              <a:cxnLst/>
              <a:rect l="l" t="t" r="r" b="b"/>
              <a:pathLst>
                <a:path w="41275" h="265429">
                  <a:moveTo>
                    <a:pt x="32003" y="263651"/>
                  </a:moveTo>
                  <a:lnTo>
                    <a:pt x="7619" y="263651"/>
                  </a:lnTo>
                  <a:lnTo>
                    <a:pt x="9143" y="265175"/>
                  </a:lnTo>
                  <a:lnTo>
                    <a:pt x="30479" y="265175"/>
                  </a:lnTo>
                  <a:lnTo>
                    <a:pt x="32003" y="263651"/>
                  </a:lnTo>
                  <a:close/>
                </a:path>
                <a:path w="41275" h="265429">
                  <a:moveTo>
                    <a:pt x="36575" y="76200"/>
                  </a:moveTo>
                  <a:lnTo>
                    <a:pt x="4571" y="76200"/>
                  </a:lnTo>
                  <a:lnTo>
                    <a:pt x="4571" y="262127"/>
                  </a:lnTo>
                  <a:lnTo>
                    <a:pt x="6095" y="263651"/>
                  </a:lnTo>
                  <a:lnTo>
                    <a:pt x="35051" y="263651"/>
                  </a:lnTo>
                  <a:lnTo>
                    <a:pt x="35051" y="262127"/>
                  </a:lnTo>
                  <a:lnTo>
                    <a:pt x="36575" y="262127"/>
                  </a:lnTo>
                  <a:lnTo>
                    <a:pt x="36575" y="76200"/>
                  </a:lnTo>
                  <a:close/>
                </a:path>
                <a:path w="41275" h="265429">
                  <a:moveTo>
                    <a:pt x="33527" y="74675"/>
                  </a:moveTo>
                  <a:lnTo>
                    <a:pt x="7619" y="74675"/>
                  </a:lnTo>
                  <a:lnTo>
                    <a:pt x="6095" y="76200"/>
                  </a:lnTo>
                  <a:lnTo>
                    <a:pt x="35051" y="76200"/>
                  </a:lnTo>
                  <a:lnTo>
                    <a:pt x="33527" y="74675"/>
                  </a:lnTo>
                  <a:close/>
                </a:path>
                <a:path w="41275" h="265429">
                  <a:moveTo>
                    <a:pt x="28955" y="73151"/>
                  </a:moveTo>
                  <a:lnTo>
                    <a:pt x="12191" y="73151"/>
                  </a:lnTo>
                  <a:lnTo>
                    <a:pt x="10667" y="74675"/>
                  </a:lnTo>
                  <a:lnTo>
                    <a:pt x="30479" y="74675"/>
                  </a:lnTo>
                  <a:lnTo>
                    <a:pt x="28955" y="73151"/>
                  </a:lnTo>
                  <a:close/>
                </a:path>
                <a:path w="41275" h="265429">
                  <a:moveTo>
                    <a:pt x="33527" y="0"/>
                  </a:moveTo>
                  <a:lnTo>
                    <a:pt x="7619" y="0"/>
                  </a:lnTo>
                  <a:lnTo>
                    <a:pt x="1524" y="6096"/>
                  </a:lnTo>
                  <a:lnTo>
                    <a:pt x="0" y="12191"/>
                  </a:lnTo>
                  <a:lnTo>
                    <a:pt x="0" y="27431"/>
                  </a:lnTo>
                  <a:lnTo>
                    <a:pt x="1524" y="32003"/>
                  </a:lnTo>
                  <a:lnTo>
                    <a:pt x="7619" y="38100"/>
                  </a:lnTo>
                  <a:lnTo>
                    <a:pt x="33527" y="38100"/>
                  </a:lnTo>
                  <a:lnTo>
                    <a:pt x="39624" y="32003"/>
                  </a:lnTo>
                  <a:lnTo>
                    <a:pt x="41147" y="25908"/>
                  </a:lnTo>
                  <a:lnTo>
                    <a:pt x="41147" y="10667"/>
                  </a:lnTo>
                  <a:lnTo>
                    <a:pt x="39624" y="6096"/>
                  </a:lnTo>
                  <a:lnTo>
                    <a:pt x="335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968240" y="3669792"/>
              <a:ext cx="128015" cy="198120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675132" y="3605783"/>
              <a:ext cx="4822190" cy="698500"/>
            </a:xfrm>
            <a:custGeom>
              <a:avLst/>
              <a:gdLst/>
              <a:ahLst/>
              <a:cxnLst/>
              <a:rect l="l" t="t" r="r" b="b"/>
              <a:pathLst>
                <a:path w="4822190" h="698500">
                  <a:moveTo>
                    <a:pt x="265176" y="694944"/>
                  </a:moveTo>
                  <a:lnTo>
                    <a:pt x="265125" y="570509"/>
                  </a:lnTo>
                  <a:lnTo>
                    <a:pt x="264795" y="563118"/>
                  </a:lnTo>
                  <a:lnTo>
                    <a:pt x="263880" y="555739"/>
                  </a:lnTo>
                  <a:lnTo>
                    <a:pt x="262128" y="548640"/>
                  </a:lnTo>
                  <a:lnTo>
                    <a:pt x="260604" y="539496"/>
                  </a:lnTo>
                  <a:lnTo>
                    <a:pt x="233172" y="509016"/>
                  </a:lnTo>
                  <a:lnTo>
                    <a:pt x="204216" y="502920"/>
                  </a:lnTo>
                  <a:lnTo>
                    <a:pt x="199644" y="502920"/>
                  </a:lnTo>
                  <a:lnTo>
                    <a:pt x="195072" y="504444"/>
                  </a:lnTo>
                  <a:lnTo>
                    <a:pt x="190500" y="504444"/>
                  </a:lnTo>
                  <a:lnTo>
                    <a:pt x="160020" y="522732"/>
                  </a:lnTo>
                  <a:lnTo>
                    <a:pt x="153924" y="527304"/>
                  </a:lnTo>
                  <a:lnTo>
                    <a:pt x="143256" y="537972"/>
                  </a:lnTo>
                  <a:lnTo>
                    <a:pt x="139192" y="531876"/>
                  </a:lnTo>
                  <a:lnTo>
                    <a:pt x="131064" y="519684"/>
                  </a:lnTo>
                  <a:lnTo>
                    <a:pt x="128016" y="516636"/>
                  </a:lnTo>
                  <a:lnTo>
                    <a:pt x="123444" y="513588"/>
                  </a:lnTo>
                  <a:lnTo>
                    <a:pt x="118872" y="509016"/>
                  </a:lnTo>
                  <a:lnTo>
                    <a:pt x="112776" y="507492"/>
                  </a:lnTo>
                  <a:lnTo>
                    <a:pt x="108204" y="505968"/>
                  </a:lnTo>
                  <a:lnTo>
                    <a:pt x="102108" y="504444"/>
                  </a:lnTo>
                  <a:lnTo>
                    <a:pt x="94488" y="502920"/>
                  </a:lnTo>
                  <a:lnTo>
                    <a:pt x="86868" y="502920"/>
                  </a:lnTo>
                  <a:lnTo>
                    <a:pt x="44005" y="521208"/>
                  </a:lnTo>
                  <a:lnTo>
                    <a:pt x="28956" y="536448"/>
                  </a:lnTo>
                  <a:lnTo>
                    <a:pt x="28956" y="509016"/>
                  </a:lnTo>
                  <a:lnTo>
                    <a:pt x="27432" y="509016"/>
                  </a:lnTo>
                  <a:lnTo>
                    <a:pt x="27432" y="507492"/>
                  </a:lnTo>
                  <a:lnTo>
                    <a:pt x="25908" y="507492"/>
                  </a:lnTo>
                  <a:lnTo>
                    <a:pt x="24384" y="505968"/>
                  </a:lnTo>
                  <a:lnTo>
                    <a:pt x="3048" y="505968"/>
                  </a:lnTo>
                  <a:lnTo>
                    <a:pt x="3048" y="507492"/>
                  </a:lnTo>
                  <a:lnTo>
                    <a:pt x="1524" y="507492"/>
                  </a:lnTo>
                  <a:lnTo>
                    <a:pt x="0" y="509016"/>
                  </a:lnTo>
                  <a:lnTo>
                    <a:pt x="0" y="694944"/>
                  </a:lnTo>
                  <a:lnTo>
                    <a:pt x="1524" y="696468"/>
                  </a:lnTo>
                  <a:lnTo>
                    <a:pt x="4572" y="696468"/>
                  </a:lnTo>
                  <a:lnTo>
                    <a:pt x="6096" y="697992"/>
                  </a:lnTo>
                  <a:lnTo>
                    <a:pt x="24384" y="697992"/>
                  </a:lnTo>
                  <a:lnTo>
                    <a:pt x="25908" y="696468"/>
                  </a:lnTo>
                  <a:lnTo>
                    <a:pt x="28956" y="696468"/>
                  </a:lnTo>
                  <a:lnTo>
                    <a:pt x="30480" y="694944"/>
                  </a:lnTo>
                  <a:lnTo>
                    <a:pt x="32004" y="694944"/>
                  </a:lnTo>
                  <a:lnTo>
                    <a:pt x="32004" y="565404"/>
                  </a:lnTo>
                  <a:lnTo>
                    <a:pt x="38836" y="557745"/>
                  </a:lnTo>
                  <a:lnTo>
                    <a:pt x="45529" y="550926"/>
                  </a:lnTo>
                  <a:lnTo>
                    <a:pt x="51930" y="545261"/>
                  </a:lnTo>
                  <a:lnTo>
                    <a:pt x="57912" y="541020"/>
                  </a:lnTo>
                  <a:lnTo>
                    <a:pt x="63627" y="536448"/>
                  </a:lnTo>
                  <a:lnTo>
                    <a:pt x="65532" y="534924"/>
                  </a:lnTo>
                  <a:lnTo>
                    <a:pt x="73152" y="531876"/>
                  </a:lnTo>
                  <a:lnTo>
                    <a:pt x="86868" y="531876"/>
                  </a:lnTo>
                  <a:lnTo>
                    <a:pt x="96012" y="534924"/>
                  </a:lnTo>
                  <a:lnTo>
                    <a:pt x="105156" y="541020"/>
                  </a:lnTo>
                  <a:lnTo>
                    <a:pt x="106680" y="545592"/>
                  </a:lnTo>
                  <a:lnTo>
                    <a:pt x="109728" y="550164"/>
                  </a:lnTo>
                  <a:lnTo>
                    <a:pt x="112776" y="556260"/>
                  </a:lnTo>
                  <a:lnTo>
                    <a:pt x="115824" y="568452"/>
                  </a:lnTo>
                  <a:lnTo>
                    <a:pt x="115824" y="693420"/>
                  </a:lnTo>
                  <a:lnTo>
                    <a:pt x="118872" y="696468"/>
                  </a:lnTo>
                  <a:lnTo>
                    <a:pt x="120396" y="696468"/>
                  </a:lnTo>
                  <a:lnTo>
                    <a:pt x="121920" y="697992"/>
                  </a:lnTo>
                  <a:lnTo>
                    <a:pt x="140208" y="697992"/>
                  </a:lnTo>
                  <a:lnTo>
                    <a:pt x="143256" y="696468"/>
                  </a:lnTo>
                  <a:lnTo>
                    <a:pt x="146304" y="696468"/>
                  </a:lnTo>
                  <a:lnTo>
                    <a:pt x="146304" y="694944"/>
                  </a:lnTo>
                  <a:lnTo>
                    <a:pt x="147828" y="694944"/>
                  </a:lnTo>
                  <a:lnTo>
                    <a:pt x="149352" y="693420"/>
                  </a:lnTo>
                  <a:lnTo>
                    <a:pt x="149352" y="565404"/>
                  </a:lnTo>
                  <a:lnTo>
                    <a:pt x="155943" y="557745"/>
                  </a:lnTo>
                  <a:lnTo>
                    <a:pt x="162115" y="550926"/>
                  </a:lnTo>
                  <a:lnTo>
                    <a:pt x="167995" y="545261"/>
                  </a:lnTo>
                  <a:lnTo>
                    <a:pt x="173736" y="541020"/>
                  </a:lnTo>
                  <a:lnTo>
                    <a:pt x="177546" y="537972"/>
                  </a:lnTo>
                  <a:lnTo>
                    <a:pt x="181356" y="534924"/>
                  </a:lnTo>
                  <a:lnTo>
                    <a:pt x="188976" y="531876"/>
                  </a:lnTo>
                  <a:lnTo>
                    <a:pt x="202692" y="531876"/>
                  </a:lnTo>
                  <a:lnTo>
                    <a:pt x="230124" y="556260"/>
                  </a:lnTo>
                  <a:lnTo>
                    <a:pt x="230124" y="562356"/>
                  </a:lnTo>
                  <a:lnTo>
                    <a:pt x="233172" y="574548"/>
                  </a:lnTo>
                  <a:lnTo>
                    <a:pt x="233172" y="694944"/>
                  </a:lnTo>
                  <a:lnTo>
                    <a:pt x="234696" y="694944"/>
                  </a:lnTo>
                  <a:lnTo>
                    <a:pt x="234696" y="696468"/>
                  </a:lnTo>
                  <a:lnTo>
                    <a:pt x="237744" y="696468"/>
                  </a:lnTo>
                  <a:lnTo>
                    <a:pt x="239268" y="697992"/>
                  </a:lnTo>
                  <a:lnTo>
                    <a:pt x="257556" y="697992"/>
                  </a:lnTo>
                  <a:lnTo>
                    <a:pt x="259080" y="696468"/>
                  </a:lnTo>
                  <a:lnTo>
                    <a:pt x="262128" y="696468"/>
                  </a:lnTo>
                  <a:lnTo>
                    <a:pt x="263652" y="694944"/>
                  </a:lnTo>
                  <a:lnTo>
                    <a:pt x="265176" y="694944"/>
                  </a:lnTo>
                  <a:close/>
                </a:path>
                <a:path w="4822190" h="698500">
                  <a:moveTo>
                    <a:pt x="4821936" y="175260"/>
                  </a:moveTo>
                  <a:lnTo>
                    <a:pt x="4810125" y="132016"/>
                  </a:lnTo>
                  <a:lnTo>
                    <a:pt x="4807166" y="128016"/>
                  </a:lnTo>
                  <a:lnTo>
                    <a:pt x="4805781" y="126136"/>
                  </a:lnTo>
                  <a:lnTo>
                    <a:pt x="4763973" y="103809"/>
                  </a:lnTo>
                  <a:lnTo>
                    <a:pt x="4755451" y="102108"/>
                  </a:lnTo>
                  <a:lnTo>
                    <a:pt x="4754499" y="101917"/>
                  </a:lnTo>
                  <a:lnTo>
                    <a:pt x="4744440" y="100901"/>
                  </a:lnTo>
                  <a:lnTo>
                    <a:pt x="4733544" y="100584"/>
                  </a:lnTo>
                  <a:lnTo>
                    <a:pt x="4712208" y="100584"/>
                  </a:lnTo>
                  <a:lnTo>
                    <a:pt x="4707636" y="102108"/>
                  </a:lnTo>
                  <a:lnTo>
                    <a:pt x="4703064" y="102108"/>
                  </a:lnTo>
                  <a:lnTo>
                    <a:pt x="4703064" y="30480"/>
                  </a:lnTo>
                  <a:lnTo>
                    <a:pt x="4802124" y="30480"/>
                  </a:lnTo>
                  <a:lnTo>
                    <a:pt x="4803648" y="28956"/>
                  </a:lnTo>
                  <a:lnTo>
                    <a:pt x="4806696" y="22860"/>
                  </a:lnTo>
                  <a:lnTo>
                    <a:pt x="4806696" y="7620"/>
                  </a:lnTo>
                  <a:lnTo>
                    <a:pt x="4805172" y="6096"/>
                  </a:lnTo>
                  <a:lnTo>
                    <a:pt x="4805172" y="3048"/>
                  </a:lnTo>
                  <a:lnTo>
                    <a:pt x="4802124" y="0"/>
                  </a:lnTo>
                  <a:lnTo>
                    <a:pt x="4680204" y="0"/>
                  </a:lnTo>
                  <a:lnTo>
                    <a:pt x="4677156" y="1524"/>
                  </a:lnTo>
                  <a:lnTo>
                    <a:pt x="4674108" y="4572"/>
                  </a:lnTo>
                  <a:lnTo>
                    <a:pt x="4672584" y="7620"/>
                  </a:lnTo>
                  <a:lnTo>
                    <a:pt x="4672584" y="123444"/>
                  </a:lnTo>
                  <a:lnTo>
                    <a:pt x="4674108" y="126492"/>
                  </a:lnTo>
                  <a:lnTo>
                    <a:pt x="4678680" y="131064"/>
                  </a:lnTo>
                  <a:lnTo>
                    <a:pt x="4687824" y="131064"/>
                  </a:lnTo>
                  <a:lnTo>
                    <a:pt x="4693920" y="129540"/>
                  </a:lnTo>
                  <a:lnTo>
                    <a:pt x="4700016" y="129540"/>
                  </a:lnTo>
                  <a:lnTo>
                    <a:pt x="4704588" y="128016"/>
                  </a:lnTo>
                  <a:lnTo>
                    <a:pt x="4719828" y="128016"/>
                  </a:lnTo>
                  <a:lnTo>
                    <a:pt x="4765548" y="137160"/>
                  </a:lnTo>
                  <a:lnTo>
                    <a:pt x="4786884" y="170688"/>
                  </a:lnTo>
                  <a:lnTo>
                    <a:pt x="4786884" y="187452"/>
                  </a:lnTo>
                  <a:lnTo>
                    <a:pt x="4783836" y="196596"/>
                  </a:lnTo>
                  <a:lnTo>
                    <a:pt x="4782312" y="202692"/>
                  </a:lnTo>
                  <a:lnTo>
                    <a:pt x="4779264" y="210312"/>
                  </a:lnTo>
                  <a:lnTo>
                    <a:pt x="4774692" y="216408"/>
                  </a:lnTo>
                  <a:lnTo>
                    <a:pt x="4768596" y="220980"/>
                  </a:lnTo>
                  <a:lnTo>
                    <a:pt x="4764024" y="225552"/>
                  </a:lnTo>
                  <a:lnTo>
                    <a:pt x="4756404" y="228600"/>
                  </a:lnTo>
                  <a:lnTo>
                    <a:pt x="4750308" y="230124"/>
                  </a:lnTo>
                  <a:lnTo>
                    <a:pt x="4744326" y="231889"/>
                  </a:lnTo>
                  <a:lnTo>
                    <a:pt x="4737925" y="232791"/>
                  </a:lnTo>
                  <a:lnTo>
                    <a:pt x="4731232" y="233133"/>
                  </a:lnTo>
                  <a:lnTo>
                    <a:pt x="4724400" y="233172"/>
                  </a:lnTo>
                  <a:lnTo>
                    <a:pt x="4707636" y="233172"/>
                  </a:lnTo>
                  <a:lnTo>
                    <a:pt x="4700016" y="231648"/>
                  </a:lnTo>
                  <a:lnTo>
                    <a:pt x="4693920" y="228600"/>
                  </a:lnTo>
                  <a:lnTo>
                    <a:pt x="4687824" y="227076"/>
                  </a:lnTo>
                  <a:lnTo>
                    <a:pt x="4683252" y="225552"/>
                  </a:lnTo>
                  <a:lnTo>
                    <a:pt x="4677156" y="224028"/>
                  </a:lnTo>
                  <a:lnTo>
                    <a:pt x="4674108" y="220980"/>
                  </a:lnTo>
                  <a:lnTo>
                    <a:pt x="4668012" y="217932"/>
                  </a:lnTo>
                  <a:lnTo>
                    <a:pt x="4663440" y="217932"/>
                  </a:lnTo>
                  <a:lnTo>
                    <a:pt x="4660392" y="220980"/>
                  </a:lnTo>
                  <a:lnTo>
                    <a:pt x="4660392" y="225552"/>
                  </a:lnTo>
                  <a:lnTo>
                    <a:pt x="4658868" y="227076"/>
                  </a:lnTo>
                  <a:lnTo>
                    <a:pt x="4658868" y="237744"/>
                  </a:lnTo>
                  <a:lnTo>
                    <a:pt x="4660392" y="239268"/>
                  </a:lnTo>
                  <a:lnTo>
                    <a:pt x="4660392" y="243840"/>
                  </a:lnTo>
                  <a:lnTo>
                    <a:pt x="4661916" y="245364"/>
                  </a:lnTo>
                  <a:lnTo>
                    <a:pt x="4661916" y="246888"/>
                  </a:lnTo>
                  <a:lnTo>
                    <a:pt x="4663440" y="246888"/>
                  </a:lnTo>
                  <a:lnTo>
                    <a:pt x="4666488" y="249936"/>
                  </a:lnTo>
                  <a:lnTo>
                    <a:pt x="4671060" y="251460"/>
                  </a:lnTo>
                  <a:lnTo>
                    <a:pt x="4674108" y="252984"/>
                  </a:lnTo>
                  <a:lnTo>
                    <a:pt x="4678680" y="254508"/>
                  </a:lnTo>
                  <a:lnTo>
                    <a:pt x="4684776" y="256032"/>
                  </a:lnTo>
                  <a:lnTo>
                    <a:pt x="4689348" y="257556"/>
                  </a:lnTo>
                  <a:lnTo>
                    <a:pt x="4695444" y="259080"/>
                  </a:lnTo>
                  <a:lnTo>
                    <a:pt x="4710684" y="262128"/>
                  </a:lnTo>
                  <a:lnTo>
                    <a:pt x="4725924" y="262128"/>
                  </a:lnTo>
                  <a:lnTo>
                    <a:pt x="4765548" y="256032"/>
                  </a:lnTo>
                  <a:lnTo>
                    <a:pt x="4801768" y="233172"/>
                  </a:lnTo>
                  <a:lnTo>
                    <a:pt x="4820590" y="194691"/>
                  </a:lnTo>
                  <a:lnTo>
                    <a:pt x="4821618" y="185267"/>
                  </a:lnTo>
                  <a:lnTo>
                    <a:pt x="4821936" y="1752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989112" y="4108704"/>
              <a:ext cx="164555" cy="198120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178051" y="4062984"/>
              <a:ext cx="117347" cy="242315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322898" y="4108704"/>
              <a:ext cx="166049" cy="198120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539239" y="4108704"/>
              <a:ext cx="105155" cy="195072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2129027" y="4024884"/>
              <a:ext cx="166370" cy="281940"/>
            </a:xfrm>
            <a:custGeom>
              <a:avLst/>
              <a:gdLst/>
              <a:ahLst/>
              <a:cxnLst/>
              <a:rect l="l" t="t" r="r" b="b"/>
              <a:pathLst>
                <a:path w="166369" h="281939">
                  <a:moveTo>
                    <a:pt x="70110" y="249935"/>
                  </a:moveTo>
                  <a:lnTo>
                    <a:pt x="28956" y="249935"/>
                  </a:lnTo>
                  <a:lnTo>
                    <a:pt x="44196" y="265175"/>
                  </a:lnTo>
                  <a:lnTo>
                    <a:pt x="62484" y="277367"/>
                  </a:lnTo>
                  <a:lnTo>
                    <a:pt x="68580" y="278891"/>
                  </a:lnTo>
                  <a:lnTo>
                    <a:pt x="73152" y="280415"/>
                  </a:lnTo>
                  <a:lnTo>
                    <a:pt x="77724" y="280415"/>
                  </a:lnTo>
                  <a:lnTo>
                    <a:pt x="82296" y="281939"/>
                  </a:lnTo>
                  <a:lnTo>
                    <a:pt x="88392" y="281939"/>
                  </a:lnTo>
                  <a:lnTo>
                    <a:pt x="128516" y="270581"/>
                  </a:lnTo>
                  <a:lnTo>
                    <a:pt x="147218" y="252983"/>
                  </a:lnTo>
                  <a:lnTo>
                    <a:pt x="85344" y="252983"/>
                  </a:lnTo>
                  <a:lnTo>
                    <a:pt x="78509" y="252412"/>
                  </a:lnTo>
                  <a:lnTo>
                    <a:pt x="71818" y="250697"/>
                  </a:lnTo>
                  <a:lnTo>
                    <a:pt x="70110" y="249935"/>
                  </a:lnTo>
                  <a:close/>
                </a:path>
                <a:path w="166369" h="281939">
                  <a:moveTo>
                    <a:pt x="22860" y="277367"/>
                  </a:moveTo>
                  <a:lnTo>
                    <a:pt x="4572" y="277367"/>
                  </a:lnTo>
                  <a:lnTo>
                    <a:pt x="6096" y="278891"/>
                  </a:lnTo>
                  <a:lnTo>
                    <a:pt x="21336" y="278891"/>
                  </a:lnTo>
                  <a:lnTo>
                    <a:pt x="22860" y="277367"/>
                  </a:lnTo>
                  <a:close/>
                </a:path>
                <a:path w="166369" h="281939">
                  <a:moveTo>
                    <a:pt x="32004" y="1524"/>
                  </a:moveTo>
                  <a:lnTo>
                    <a:pt x="1524" y="1524"/>
                  </a:lnTo>
                  <a:lnTo>
                    <a:pt x="1524" y="3047"/>
                  </a:lnTo>
                  <a:lnTo>
                    <a:pt x="0" y="4571"/>
                  </a:lnTo>
                  <a:lnTo>
                    <a:pt x="0" y="274319"/>
                  </a:lnTo>
                  <a:lnTo>
                    <a:pt x="3048" y="277367"/>
                  </a:lnTo>
                  <a:lnTo>
                    <a:pt x="27432" y="277367"/>
                  </a:lnTo>
                  <a:lnTo>
                    <a:pt x="28956" y="275843"/>
                  </a:lnTo>
                  <a:lnTo>
                    <a:pt x="28956" y="249935"/>
                  </a:lnTo>
                  <a:lnTo>
                    <a:pt x="70110" y="249935"/>
                  </a:lnTo>
                  <a:lnTo>
                    <a:pt x="33528" y="219455"/>
                  </a:lnTo>
                  <a:lnTo>
                    <a:pt x="33528" y="147827"/>
                  </a:lnTo>
                  <a:lnTo>
                    <a:pt x="38100" y="140207"/>
                  </a:lnTo>
                  <a:lnTo>
                    <a:pt x="44196" y="135635"/>
                  </a:lnTo>
                  <a:lnTo>
                    <a:pt x="53340" y="126491"/>
                  </a:lnTo>
                  <a:lnTo>
                    <a:pt x="57912" y="123443"/>
                  </a:lnTo>
                  <a:lnTo>
                    <a:pt x="60960" y="120395"/>
                  </a:lnTo>
                  <a:lnTo>
                    <a:pt x="65532" y="117347"/>
                  </a:lnTo>
                  <a:lnTo>
                    <a:pt x="74676" y="114300"/>
                  </a:lnTo>
                  <a:lnTo>
                    <a:pt x="77724" y="112775"/>
                  </a:lnTo>
                  <a:lnTo>
                    <a:pt x="33528" y="112775"/>
                  </a:lnTo>
                  <a:lnTo>
                    <a:pt x="33528" y="4571"/>
                  </a:lnTo>
                  <a:lnTo>
                    <a:pt x="32004" y="3047"/>
                  </a:lnTo>
                  <a:lnTo>
                    <a:pt x="32004" y="1524"/>
                  </a:lnTo>
                  <a:close/>
                </a:path>
                <a:path w="166369" h="281939">
                  <a:moveTo>
                    <a:pt x="92964" y="83819"/>
                  </a:moveTo>
                  <a:lnTo>
                    <a:pt x="82296" y="83819"/>
                  </a:lnTo>
                  <a:lnTo>
                    <a:pt x="64008" y="89915"/>
                  </a:lnTo>
                  <a:lnTo>
                    <a:pt x="59436" y="92963"/>
                  </a:lnTo>
                  <a:lnTo>
                    <a:pt x="53268" y="96059"/>
                  </a:lnTo>
                  <a:lnTo>
                    <a:pt x="48768" y="99059"/>
                  </a:lnTo>
                  <a:lnTo>
                    <a:pt x="44196" y="103631"/>
                  </a:lnTo>
                  <a:lnTo>
                    <a:pt x="38100" y="108203"/>
                  </a:lnTo>
                  <a:lnTo>
                    <a:pt x="33528" y="112775"/>
                  </a:lnTo>
                  <a:lnTo>
                    <a:pt x="94488" y="112775"/>
                  </a:lnTo>
                  <a:lnTo>
                    <a:pt x="102108" y="114300"/>
                  </a:lnTo>
                  <a:lnTo>
                    <a:pt x="108204" y="118871"/>
                  </a:lnTo>
                  <a:lnTo>
                    <a:pt x="114300" y="121919"/>
                  </a:lnTo>
                  <a:lnTo>
                    <a:pt x="118872" y="128015"/>
                  </a:lnTo>
                  <a:lnTo>
                    <a:pt x="130873" y="170687"/>
                  </a:lnTo>
                  <a:lnTo>
                    <a:pt x="131064" y="192024"/>
                  </a:lnTo>
                  <a:lnTo>
                    <a:pt x="129540" y="201167"/>
                  </a:lnTo>
                  <a:lnTo>
                    <a:pt x="128016" y="208787"/>
                  </a:lnTo>
                  <a:lnTo>
                    <a:pt x="126492" y="217931"/>
                  </a:lnTo>
                  <a:lnTo>
                    <a:pt x="123444" y="224027"/>
                  </a:lnTo>
                  <a:lnTo>
                    <a:pt x="120396" y="231647"/>
                  </a:lnTo>
                  <a:lnTo>
                    <a:pt x="117348" y="237743"/>
                  </a:lnTo>
                  <a:lnTo>
                    <a:pt x="112776" y="242315"/>
                  </a:lnTo>
                  <a:lnTo>
                    <a:pt x="100584" y="251459"/>
                  </a:lnTo>
                  <a:lnTo>
                    <a:pt x="92964" y="252983"/>
                  </a:lnTo>
                  <a:lnTo>
                    <a:pt x="147218" y="252983"/>
                  </a:lnTo>
                  <a:lnTo>
                    <a:pt x="150590" y="247364"/>
                  </a:lnTo>
                  <a:lnTo>
                    <a:pt x="154323" y="239601"/>
                  </a:lnTo>
                  <a:lnTo>
                    <a:pt x="157448" y="231362"/>
                  </a:lnTo>
                  <a:lnTo>
                    <a:pt x="160020" y="222503"/>
                  </a:lnTo>
                  <a:lnTo>
                    <a:pt x="162901" y="213050"/>
                  </a:lnTo>
                  <a:lnTo>
                    <a:pt x="164782" y="202882"/>
                  </a:lnTo>
                  <a:lnTo>
                    <a:pt x="165806" y="191857"/>
                  </a:lnTo>
                  <a:lnTo>
                    <a:pt x="165998" y="184403"/>
                  </a:lnTo>
                  <a:lnTo>
                    <a:pt x="166044" y="177545"/>
                  </a:lnTo>
                  <a:lnTo>
                    <a:pt x="165830" y="170687"/>
                  </a:lnTo>
                  <a:lnTo>
                    <a:pt x="156591" y="126873"/>
                  </a:lnTo>
                  <a:lnTo>
                    <a:pt x="132996" y="96012"/>
                  </a:lnTo>
                  <a:lnTo>
                    <a:pt x="102703" y="84367"/>
                  </a:lnTo>
                  <a:lnTo>
                    <a:pt x="92964" y="83819"/>
                  </a:lnTo>
                  <a:close/>
                </a:path>
                <a:path w="166369" h="281939">
                  <a:moveTo>
                    <a:pt x="28956" y="0"/>
                  </a:moveTo>
                  <a:lnTo>
                    <a:pt x="4572" y="0"/>
                  </a:lnTo>
                  <a:lnTo>
                    <a:pt x="3048" y="1524"/>
                  </a:lnTo>
                  <a:lnTo>
                    <a:pt x="30480" y="1524"/>
                  </a:lnTo>
                  <a:lnTo>
                    <a:pt x="289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330262" y="4108704"/>
              <a:ext cx="166049" cy="198120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2543555" y="4024884"/>
              <a:ext cx="33655" cy="279400"/>
            </a:xfrm>
            <a:custGeom>
              <a:avLst/>
              <a:gdLst/>
              <a:ahLst/>
              <a:cxnLst/>
              <a:rect l="l" t="t" r="r" b="b"/>
              <a:pathLst>
                <a:path w="33655" h="279400">
                  <a:moveTo>
                    <a:pt x="27431" y="277367"/>
                  </a:moveTo>
                  <a:lnTo>
                    <a:pt x="4571" y="277367"/>
                  </a:lnTo>
                  <a:lnTo>
                    <a:pt x="7619" y="278891"/>
                  </a:lnTo>
                  <a:lnTo>
                    <a:pt x="25907" y="278891"/>
                  </a:lnTo>
                  <a:lnTo>
                    <a:pt x="27431" y="277367"/>
                  </a:lnTo>
                  <a:close/>
                </a:path>
                <a:path w="33655" h="279400">
                  <a:moveTo>
                    <a:pt x="32004" y="1524"/>
                  </a:moveTo>
                  <a:lnTo>
                    <a:pt x="1524" y="1524"/>
                  </a:lnTo>
                  <a:lnTo>
                    <a:pt x="1524" y="4571"/>
                  </a:lnTo>
                  <a:lnTo>
                    <a:pt x="0" y="4571"/>
                  </a:lnTo>
                  <a:lnTo>
                    <a:pt x="0" y="274319"/>
                  </a:lnTo>
                  <a:lnTo>
                    <a:pt x="1524" y="274319"/>
                  </a:lnTo>
                  <a:lnTo>
                    <a:pt x="1524" y="275843"/>
                  </a:lnTo>
                  <a:lnTo>
                    <a:pt x="3048" y="277367"/>
                  </a:lnTo>
                  <a:lnTo>
                    <a:pt x="30480" y="277367"/>
                  </a:lnTo>
                  <a:lnTo>
                    <a:pt x="32004" y="275843"/>
                  </a:lnTo>
                  <a:lnTo>
                    <a:pt x="33527" y="275843"/>
                  </a:lnTo>
                  <a:lnTo>
                    <a:pt x="33527" y="3047"/>
                  </a:lnTo>
                  <a:lnTo>
                    <a:pt x="32004" y="1524"/>
                  </a:lnTo>
                  <a:close/>
                </a:path>
                <a:path w="33655" h="279400">
                  <a:moveTo>
                    <a:pt x="28956" y="0"/>
                  </a:moveTo>
                  <a:lnTo>
                    <a:pt x="4571" y="0"/>
                  </a:lnTo>
                  <a:lnTo>
                    <a:pt x="4571" y="1524"/>
                  </a:lnTo>
                  <a:lnTo>
                    <a:pt x="30480" y="1524"/>
                  </a:lnTo>
                  <a:lnTo>
                    <a:pt x="289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2625851" y="4108704"/>
              <a:ext cx="179831" cy="198120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2831591" y="4111752"/>
              <a:ext cx="271780" cy="192405"/>
            </a:xfrm>
            <a:custGeom>
              <a:avLst/>
              <a:gdLst/>
              <a:ahLst/>
              <a:cxnLst/>
              <a:rect l="l" t="t" r="r" b="b"/>
              <a:pathLst>
                <a:path w="271780" h="192404">
                  <a:moveTo>
                    <a:pt x="91439" y="190500"/>
                  </a:moveTo>
                  <a:lnTo>
                    <a:pt x="62483" y="190500"/>
                  </a:lnTo>
                  <a:lnTo>
                    <a:pt x="64007" y="192024"/>
                  </a:lnTo>
                  <a:lnTo>
                    <a:pt x="89915" y="192024"/>
                  </a:lnTo>
                  <a:lnTo>
                    <a:pt x="91439" y="190500"/>
                  </a:lnTo>
                  <a:close/>
                </a:path>
                <a:path w="271780" h="192404">
                  <a:moveTo>
                    <a:pt x="210312" y="190500"/>
                  </a:moveTo>
                  <a:lnTo>
                    <a:pt x="179831" y="190500"/>
                  </a:lnTo>
                  <a:lnTo>
                    <a:pt x="182880" y="192024"/>
                  </a:lnTo>
                  <a:lnTo>
                    <a:pt x="208787" y="192024"/>
                  </a:lnTo>
                  <a:lnTo>
                    <a:pt x="210312" y="190500"/>
                  </a:lnTo>
                  <a:close/>
                </a:path>
                <a:path w="271780" h="192404">
                  <a:moveTo>
                    <a:pt x="33527" y="1524"/>
                  </a:moveTo>
                  <a:lnTo>
                    <a:pt x="1524" y="1524"/>
                  </a:lnTo>
                  <a:lnTo>
                    <a:pt x="1524" y="3048"/>
                  </a:lnTo>
                  <a:lnTo>
                    <a:pt x="0" y="4572"/>
                  </a:lnTo>
                  <a:lnTo>
                    <a:pt x="0" y="6096"/>
                  </a:lnTo>
                  <a:lnTo>
                    <a:pt x="1524" y="7620"/>
                  </a:lnTo>
                  <a:lnTo>
                    <a:pt x="1524" y="12191"/>
                  </a:lnTo>
                  <a:lnTo>
                    <a:pt x="3047" y="13715"/>
                  </a:lnTo>
                  <a:lnTo>
                    <a:pt x="54863" y="184403"/>
                  </a:lnTo>
                  <a:lnTo>
                    <a:pt x="54863" y="185927"/>
                  </a:lnTo>
                  <a:lnTo>
                    <a:pt x="59435" y="190500"/>
                  </a:lnTo>
                  <a:lnTo>
                    <a:pt x="96012" y="190500"/>
                  </a:lnTo>
                  <a:lnTo>
                    <a:pt x="96012" y="188975"/>
                  </a:lnTo>
                  <a:lnTo>
                    <a:pt x="97535" y="188975"/>
                  </a:lnTo>
                  <a:lnTo>
                    <a:pt x="99059" y="187451"/>
                  </a:lnTo>
                  <a:lnTo>
                    <a:pt x="99059" y="184403"/>
                  </a:lnTo>
                  <a:lnTo>
                    <a:pt x="106895" y="155448"/>
                  </a:lnTo>
                  <a:lnTo>
                    <a:pt x="79247" y="155448"/>
                  </a:lnTo>
                  <a:lnTo>
                    <a:pt x="77724" y="153924"/>
                  </a:lnTo>
                  <a:lnTo>
                    <a:pt x="35051" y="6096"/>
                  </a:lnTo>
                  <a:lnTo>
                    <a:pt x="35051" y="4572"/>
                  </a:lnTo>
                  <a:lnTo>
                    <a:pt x="33527" y="4572"/>
                  </a:lnTo>
                  <a:lnTo>
                    <a:pt x="33527" y="1524"/>
                  </a:lnTo>
                  <a:close/>
                </a:path>
                <a:path w="271780" h="192404">
                  <a:moveTo>
                    <a:pt x="165597" y="51815"/>
                  </a:moveTo>
                  <a:lnTo>
                    <a:pt x="134112" y="51815"/>
                  </a:lnTo>
                  <a:lnTo>
                    <a:pt x="135635" y="54863"/>
                  </a:lnTo>
                  <a:lnTo>
                    <a:pt x="172212" y="184403"/>
                  </a:lnTo>
                  <a:lnTo>
                    <a:pt x="173735" y="185927"/>
                  </a:lnTo>
                  <a:lnTo>
                    <a:pt x="173735" y="187451"/>
                  </a:lnTo>
                  <a:lnTo>
                    <a:pt x="175259" y="187451"/>
                  </a:lnTo>
                  <a:lnTo>
                    <a:pt x="175259" y="188975"/>
                  </a:lnTo>
                  <a:lnTo>
                    <a:pt x="176783" y="190500"/>
                  </a:lnTo>
                  <a:lnTo>
                    <a:pt x="213359" y="190500"/>
                  </a:lnTo>
                  <a:lnTo>
                    <a:pt x="216407" y="187451"/>
                  </a:lnTo>
                  <a:lnTo>
                    <a:pt x="216407" y="185927"/>
                  </a:lnTo>
                  <a:lnTo>
                    <a:pt x="217931" y="184403"/>
                  </a:lnTo>
                  <a:lnTo>
                    <a:pt x="226722" y="155448"/>
                  </a:lnTo>
                  <a:lnTo>
                    <a:pt x="196595" y="155448"/>
                  </a:lnTo>
                  <a:lnTo>
                    <a:pt x="195071" y="153924"/>
                  </a:lnTo>
                  <a:lnTo>
                    <a:pt x="165597" y="51815"/>
                  </a:lnTo>
                  <a:close/>
                </a:path>
                <a:path w="271780" h="192404">
                  <a:moveTo>
                    <a:pt x="150875" y="1524"/>
                  </a:moveTo>
                  <a:lnTo>
                    <a:pt x="121919" y="1524"/>
                  </a:lnTo>
                  <a:lnTo>
                    <a:pt x="120395" y="3048"/>
                  </a:lnTo>
                  <a:lnTo>
                    <a:pt x="120395" y="4572"/>
                  </a:lnTo>
                  <a:lnTo>
                    <a:pt x="118871" y="4572"/>
                  </a:lnTo>
                  <a:lnTo>
                    <a:pt x="118871" y="6096"/>
                  </a:lnTo>
                  <a:lnTo>
                    <a:pt x="79247" y="153924"/>
                  </a:lnTo>
                  <a:lnTo>
                    <a:pt x="79247" y="155448"/>
                  </a:lnTo>
                  <a:lnTo>
                    <a:pt x="106895" y="155448"/>
                  </a:lnTo>
                  <a:lnTo>
                    <a:pt x="134112" y="54863"/>
                  </a:lnTo>
                  <a:lnTo>
                    <a:pt x="134112" y="51815"/>
                  </a:lnTo>
                  <a:lnTo>
                    <a:pt x="165597" y="51815"/>
                  </a:lnTo>
                  <a:lnTo>
                    <a:pt x="152400" y="6096"/>
                  </a:lnTo>
                  <a:lnTo>
                    <a:pt x="152400" y="4572"/>
                  </a:lnTo>
                  <a:lnTo>
                    <a:pt x="150875" y="3048"/>
                  </a:lnTo>
                  <a:lnTo>
                    <a:pt x="150875" y="1524"/>
                  </a:lnTo>
                  <a:close/>
                </a:path>
                <a:path w="271780" h="192404">
                  <a:moveTo>
                    <a:pt x="268224" y="0"/>
                  </a:moveTo>
                  <a:lnTo>
                    <a:pt x="243839" y="0"/>
                  </a:lnTo>
                  <a:lnTo>
                    <a:pt x="239268" y="4572"/>
                  </a:lnTo>
                  <a:lnTo>
                    <a:pt x="239268" y="6096"/>
                  </a:lnTo>
                  <a:lnTo>
                    <a:pt x="196595" y="153924"/>
                  </a:lnTo>
                  <a:lnTo>
                    <a:pt x="196595" y="155448"/>
                  </a:lnTo>
                  <a:lnTo>
                    <a:pt x="226722" y="155448"/>
                  </a:lnTo>
                  <a:lnTo>
                    <a:pt x="269747" y="13715"/>
                  </a:lnTo>
                  <a:lnTo>
                    <a:pt x="271271" y="12191"/>
                  </a:lnTo>
                  <a:lnTo>
                    <a:pt x="271271" y="1524"/>
                  </a:lnTo>
                  <a:lnTo>
                    <a:pt x="268224" y="1524"/>
                  </a:lnTo>
                  <a:lnTo>
                    <a:pt x="268224" y="0"/>
                  </a:lnTo>
                  <a:close/>
                </a:path>
                <a:path w="271780" h="192404">
                  <a:moveTo>
                    <a:pt x="30480" y="0"/>
                  </a:moveTo>
                  <a:lnTo>
                    <a:pt x="4571" y="0"/>
                  </a:lnTo>
                  <a:lnTo>
                    <a:pt x="4571" y="1524"/>
                  </a:lnTo>
                  <a:lnTo>
                    <a:pt x="30480" y="1524"/>
                  </a:lnTo>
                  <a:lnTo>
                    <a:pt x="30480" y="0"/>
                  </a:lnTo>
                  <a:close/>
                </a:path>
                <a:path w="271780" h="192404">
                  <a:moveTo>
                    <a:pt x="147827" y="0"/>
                  </a:moveTo>
                  <a:lnTo>
                    <a:pt x="123443" y="0"/>
                  </a:lnTo>
                  <a:lnTo>
                    <a:pt x="123443" y="1524"/>
                  </a:lnTo>
                  <a:lnTo>
                    <a:pt x="149351" y="1524"/>
                  </a:lnTo>
                  <a:lnTo>
                    <a:pt x="1478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3566160" y="4062984"/>
              <a:ext cx="117348" cy="242315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3726179" y="4024884"/>
              <a:ext cx="155575" cy="279400"/>
            </a:xfrm>
            <a:custGeom>
              <a:avLst/>
              <a:gdLst/>
              <a:ahLst/>
              <a:cxnLst/>
              <a:rect l="l" t="t" r="r" b="b"/>
              <a:pathLst>
                <a:path w="155575" h="279400">
                  <a:moveTo>
                    <a:pt x="27432" y="277367"/>
                  </a:moveTo>
                  <a:lnTo>
                    <a:pt x="4572" y="277367"/>
                  </a:lnTo>
                  <a:lnTo>
                    <a:pt x="6096" y="278891"/>
                  </a:lnTo>
                  <a:lnTo>
                    <a:pt x="24384" y="278891"/>
                  </a:lnTo>
                  <a:lnTo>
                    <a:pt x="27432" y="277367"/>
                  </a:lnTo>
                  <a:close/>
                </a:path>
                <a:path w="155575" h="279400">
                  <a:moveTo>
                    <a:pt x="149352" y="277367"/>
                  </a:moveTo>
                  <a:lnTo>
                    <a:pt x="126492" y="277367"/>
                  </a:lnTo>
                  <a:lnTo>
                    <a:pt x="128016" y="278891"/>
                  </a:lnTo>
                  <a:lnTo>
                    <a:pt x="146304" y="278891"/>
                  </a:lnTo>
                  <a:lnTo>
                    <a:pt x="149352" y="277367"/>
                  </a:lnTo>
                  <a:close/>
                </a:path>
                <a:path w="155575" h="279400">
                  <a:moveTo>
                    <a:pt x="32004" y="1524"/>
                  </a:moveTo>
                  <a:lnTo>
                    <a:pt x="1524" y="1524"/>
                  </a:lnTo>
                  <a:lnTo>
                    <a:pt x="1524" y="3047"/>
                  </a:lnTo>
                  <a:lnTo>
                    <a:pt x="0" y="4571"/>
                  </a:lnTo>
                  <a:lnTo>
                    <a:pt x="0" y="274319"/>
                  </a:lnTo>
                  <a:lnTo>
                    <a:pt x="1524" y="274319"/>
                  </a:lnTo>
                  <a:lnTo>
                    <a:pt x="1524" y="275843"/>
                  </a:lnTo>
                  <a:lnTo>
                    <a:pt x="3048" y="277367"/>
                  </a:lnTo>
                  <a:lnTo>
                    <a:pt x="30480" y="277367"/>
                  </a:lnTo>
                  <a:lnTo>
                    <a:pt x="33528" y="274319"/>
                  </a:lnTo>
                  <a:lnTo>
                    <a:pt x="33528" y="146303"/>
                  </a:lnTo>
                  <a:lnTo>
                    <a:pt x="40362" y="138636"/>
                  </a:lnTo>
                  <a:lnTo>
                    <a:pt x="71628" y="115062"/>
                  </a:lnTo>
                  <a:lnTo>
                    <a:pt x="83820" y="112775"/>
                  </a:lnTo>
                  <a:lnTo>
                    <a:pt x="33528" y="112775"/>
                  </a:lnTo>
                  <a:lnTo>
                    <a:pt x="33528" y="4571"/>
                  </a:lnTo>
                  <a:lnTo>
                    <a:pt x="32004" y="3047"/>
                  </a:lnTo>
                  <a:lnTo>
                    <a:pt x="32004" y="1524"/>
                  </a:lnTo>
                  <a:close/>
                </a:path>
                <a:path w="155575" h="279400">
                  <a:moveTo>
                    <a:pt x="91440" y="83819"/>
                  </a:moveTo>
                  <a:lnTo>
                    <a:pt x="54744" y="95416"/>
                  </a:lnTo>
                  <a:lnTo>
                    <a:pt x="33528" y="112775"/>
                  </a:lnTo>
                  <a:lnTo>
                    <a:pt x="89916" y="112775"/>
                  </a:lnTo>
                  <a:lnTo>
                    <a:pt x="96012" y="114300"/>
                  </a:lnTo>
                  <a:lnTo>
                    <a:pt x="121920" y="149351"/>
                  </a:lnTo>
                  <a:lnTo>
                    <a:pt x="121920" y="274319"/>
                  </a:lnTo>
                  <a:lnTo>
                    <a:pt x="124968" y="277367"/>
                  </a:lnTo>
                  <a:lnTo>
                    <a:pt x="152400" y="277367"/>
                  </a:lnTo>
                  <a:lnTo>
                    <a:pt x="152400" y="275843"/>
                  </a:lnTo>
                  <a:lnTo>
                    <a:pt x="153924" y="275843"/>
                  </a:lnTo>
                  <a:lnTo>
                    <a:pt x="155448" y="274319"/>
                  </a:lnTo>
                  <a:lnTo>
                    <a:pt x="155448" y="163067"/>
                  </a:lnTo>
                  <a:lnTo>
                    <a:pt x="149352" y="120395"/>
                  </a:lnTo>
                  <a:lnTo>
                    <a:pt x="121920" y="89915"/>
                  </a:lnTo>
                  <a:lnTo>
                    <a:pt x="100060" y="84129"/>
                  </a:lnTo>
                  <a:lnTo>
                    <a:pt x="91440" y="83819"/>
                  </a:lnTo>
                  <a:close/>
                </a:path>
                <a:path w="155575" h="279400">
                  <a:moveTo>
                    <a:pt x="28956" y="0"/>
                  </a:moveTo>
                  <a:lnTo>
                    <a:pt x="4572" y="0"/>
                  </a:lnTo>
                  <a:lnTo>
                    <a:pt x="4572" y="1524"/>
                  </a:lnTo>
                  <a:lnTo>
                    <a:pt x="30480" y="1524"/>
                  </a:lnTo>
                  <a:lnTo>
                    <a:pt x="289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930435" y="4108704"/>
              <a:ext cx="166076" cy="198120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4575047" y="4111752"/>
              <a:ext cx="271780" cy="192405"/>
            </a:xfrm>
            <a:custGeom>
              <a:avLst/>
              <a:gdLst/>
              <a:ahLst/>
              <a:cxnLst/>
              <a:rect l="l" t="t" r="r" b="b"/>
              <a:pathLst>
                <a:path w="271779" h="192404">
                  <a:moveTo>
                    <a:pt x="91439" y="190500"/>
                  </a:moveTo>
                  <a:lnTo>
                    <a:pt x="60960" y="190500"/>
                  </a:lnTo>
                  <a:lnTo>
                    <a:pt x="64007" y="192024"/>
                  </a:lnTo>
                  <a:lnTo>
                    <a:pt x="89915" y="192024"/>
                  </a:lnTo>
                  <a:lnTo>
                    <a:pt x="91439" y="190500"/>
                  </a:lnTo>
                  <a:close/>
                </a:path>
                <a:path w="271779" h="192404">
                  <a:moveTo>
                    <a:pt x="210312" y="190500"/>
                  </a:moveTo>
                  <a:lnTo>
                    <a:pt x="179831" y="190500"/>
                  </a:lnTo>
                  <a:lnTo>
                    <a:pt x="181355" y="192024"/>
                  </a:lnTo>
                  <a:lnTo>
                    <a:pt x="207263" y="192024"/>
                  </a:lnTo>
                  <a:lnTo>
                    <a:pt x="210312" y="190500"/>
                  </a:lnTo>
                  <a:close/>
                </a:path>
                <a:path w="271779" h="192404">
                  <a:moveTo>
                    <a:pt x="32003" y="1524"/>
                  </a:moveTo>
                  <a:lnTo>
                    <a:pt x="1524" y="1524"/>
                  </a:lnTo>
                  <a:lnTo>
                    <a:pt x="1524" y="3048"/>
                  </a:lnTo>
                  <a:lnTo>
                    <a:pt x="0" y="3048"/>
                  </a:lnTo>
                  <a:lnTo>
                    <a:pt x="0" y="9144"/>
                  </a:lnTo>
                  <a:lnTo>
                    <a:pt x="1524" y="10667"/>
                  </a:lnTo>
                  <a:lnTo>
                    <a:pt x="1524" y="13715"/>
                  </a:lnTo>
                  <a:lnTo>
                    <a:pt x="54863" y="184403"/>
                  </a:lnTo>
                  <a:lnTo>
                    <a:pt x="54863" y="187451"/>
                  </a:lnTo>
                  <a:lnTo>
                    <a:pt x="56387" y="187451"/>
                  </a:lnTo>
                  <a:lnTo>
                    <a:pt x="56387" y="188975"/>
                  </a:lnTo>
                  <a:lnTo>
                    <a:pt x="57912" y="190500"/>
                  </a:lnTo>
                  <a:lnTo>
                    <a:pt x="94487" y="190500"/>
                  </a:lnTo>
                  <a:lnTo>
                    <a:pt x="96012" y="188975"/>
                  </a:lnTo>
                  <a:lnTo>
                    <a:pt x="97536" y="188975"/>
                  </a:lnTo>
                  <a:lnTo>
                    <a:pt x="97536" y="187451"/>
                  </a:lnTo>
                  <a:lnTo>
                    <a:pt x="99060" y="185927"/>
                  </a:lnTo>
                  <a:lnTo>
                    <a:pt x="99060" y="184403"/>
                  </a:lnTo>
                  <a:lnTo>
                    <a:pt x="106895" y="155448"/>
                  </a:lnTo>
                  <a:lnTo>
                    <a:pt x="77724" y="155448"/>
                  </a:lnTo>
                  <a:lnTo>
                    <a:pt x="77724" y="153924"/>
                  </a:lnTo>
                  <a:lnTo>
                    <a:pt x="35051" y="6096"/>
                  </a:lnTo>
                  <a:lnTo>
                    <a:pt x="33527" y="4572"/>
                  </a:lnTo>
                  <a:lnTo>
                    <a:pt x="33527" y="3048"/>
                  </a:lnTo>
                  <a:lnTo>
                    <a:pt x="32003" y="1524"/>
                  </a:lnTo>
                  <a:close/>
                </a:path>
                <a:path w="271779" h="192404">
                  <a:moveTo>
                    <a:pt x="165597" y="51815"/>
                  </a:moveTo>
                  <a:lnTo>
                    <a:pt x="134112" y="51815"/>
                  </a:lnTo>
                  <a:lnTo>
                    <a:pt x="134112" y="54863"/>
                  </a:lnTo>
                  <a:lnTo>
                    <a:pt x="172212" y="184403"/>
                  </a:lnTo>
                  <a:lnTo>
                    <a:pt x="172212" y="185927"/>
                  </a:lnTo>
                  <a:lnTo>
                    <a:pt x="176784" y="190500"/>
                  </a:lnTo>
                  <a:lnTo>
                    <a:pt x="213360" y="190500"/>
                  </a:lnTo>
                  <a:lnTo>
                    <a:pt x="213360" y="188975"/>
                  </a:lnTo>
                  <a:lnTo>
                    <a:pt x="214884" y="188975"/>
                  </a:lnTo>
                  <a:lnTo>
                    <a:pt x="216407" y="187451"/>
                  </a:lnTo>
                  <a:lnTo>
                    <a:pt x="216407" y="184403"/>
                  </a:lnTo>
                  <a:lnTo>
                    <a:pt x="225456" y="155448"/>
                  </a:lnTo>
                  <a:lnTo>
                    <a:pt x="195072" y="155448"/>
                  </a:lnTo>
                  <a:lnTo>
                    <a:pt x="195072" y="153924"/>
                  </a:lnTo>
                  <a:lnTo>
                    <a:pt x="165597" y="51815"/>
                  </a:lnTo>
                  <a:close/>
                </a:path>
                <a:path w="271779" h="192404">
                  <a:moveTo>
                    <a:pt x="147827" y="0"/>
                  </a:moveTo>
                  <a:lnTo>
                    <a:pt x="123443" y="0"/>
                  </a:lnTo>
                  <a:lnTo>
                    <a:pt x="118872" y="4572"/>
                  </a:lnTo>
                  <a:lnTo>
                    <a:pt x="118872" y="6096"/>
                  </a:lnTo>
                  <a:lnTo>
                    <a:pt x="79248" y="153924"/>
                  </a:lnTo>
                  <a:lnTo>
                    <a:pt x="77724" y="155448"/>
                  </a:lnTo>
                  <a:lnTo>
                    <a:pt x="106895" y="155448"/>
                  </a:lnTo>
                  <a:lnTo>
                    <a:pt x="134112" y="54863"/>
                  </a:lnTo>
                  <a:lnTo>
                    <a:pt x="134112" y="51815"/>
                  </a:lnTo>
                  <a:lnTo>
                    <a:pt x="165597" y="51815"/>
                  </a:lnTo>
                  <a:lnTo>
                    <a:pt x="152400" y="6096"/>
                  </a:lnTo>
                  <a:lnTo>
                    <a:pt x="152400" y="4572"/>
                  </a:lnTo>
                  <a:lnTo>
                    <a:pt x="150875" y="4572"/>
                  </a:lnTo>
                  <a:lnTo>
                    <a:pt x="150875" y="1524"/>
                  </a:lnTo>
                  <a:lnTo>
                    <a:pt x="147827" y="1524"/>
                  </a:lnTo>
                  <a:lnTo>
                    <a:pt x="147827" y="0"/>
                  </a:lnTo>
                  <a:close/>
                </a:path>
                <a:path w="271779" h="192404">
                  <a:moveTo>
                    <a:pt x="269748" y="1524"/>
                  </a:moveTo>
                  <a:lnTo>
                    <a:pt x="240791" y="1524"/>
                  </a:lnTo>
                  <a:lnTo>
                    <a:pt x="240791" y="3048"/>
                  </a:lnTo>
                  <a:lnTo>
                    <a:pt x="239267" y="3048"/>
                  </a:lnTo>
                  <a:lnTo>
                    <a:pt x="239267" y="4572"/>
                  </a:lnTo>
                  <a:lnTo>
                    <a:pt x="237743" y="6096"/>
                  </a:lnTo>
                  <a:lnTo>
                    <a:pt x="195072" y="153924"/>
                  </a:lnTo>
                  <a:lnTo>
                    <a:pt x="195072" y="155448"/>
                  </a:lnTo>
                  <a:lnTo>
                    <a:pt x="225456" y="155448"/>
                  </a:lnTo>
                  <a:lnTo>
                    <a:pt x="269748" y="13715"/>
                  </a:lnTo>
                  <a:lnTo>
                    <a:pt x="269748" y="12191"/>
                  </a:lnTo>
                  <a:lnTo>
                    <a:pt x="271272" y="10667"/>
                  </a:lnTo>
                  <a:lnTo>
                    <a:pt x="271272" y="3048"/>
                  </a:lnTo>
                  <a:lnTo>
                    <a:pt x="269748" y="1524"/>
                  </a:lnTo>
                  <a:close/>
                </a:path>
                <a:path w="271779" h="192404">
                  <a:moveTo>
                    <a:pt x="28955" y="0"/>
                  </a:moveTo>
                  <a:lnTo>
                    <a:pt x="4572" y="0"/>
                  </a:lnTo>
                  <a:lnTo>
                    <a:pt x="3048" y="1524"/>
                  </a:lnTo>
                  <a:lnTo>
                    <a:pt x="30479" y="1524"/>
                  </a:lnTo>
                  <a:lnTo>
                    <a:pt x="28955" y="0"/>
                  </a:lnTo>
                  <a:close/>
                </a:path>
                <a:path w="271779" h="192404">
                  <a:moveTo>
                    <a:pt x="266700" y="0"/>
                  </a:moveTo>
                  <a:lnTo>
                    <a:pt x="243839" y="0"/>
                  </a:lnTo>
                  <a:lnTo>
                    <a:pt x="242315" y="1524"/>
                  </a:lnTo>
                  <a:lnTo>
                    <a:pt x="268224" y="1524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4870703" y="4108704"/>
              <a:ext cx="147828" cy="198120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5047488" y="4062984"/>
              <a:ext cx="117348" cy="242315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5193828" y="4108704"/>
              <a:ext cx="164555" cy="198120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5408676" y="4108704"/>
              <a:ext cx="105156" cy="195072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659891" y="4466844"/>
              <a:ext cx="1263395" cy="283463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2100072" y="4466844"/>
              <a:ext cx="198120" cy="281940"/>
            </a:xfrm>
            <a:custGeom>
              <a:avLst/>
              <a:gdLst/>
              <a:ahLst/>
              <a:cxnLst/>
              <a:rect l="l" t="t" r="r" b="b"/>
              <a:pathLst>
                <a:path w="198119" h="281939">
                  <a:moveTo>
                    <a:pt x="35052" y="24384"/>
                  </a:moveTo>
                  <a:lnTo>
                    <a:pt x="33528" y="24384"/>
                  </a:lnTo>
                  <a:lnTo>
                    <a:pt x="33528" y="22860"/>
                  </a:lnTo>
                  <a:lnTo>
                    <a:pt x="32004" y="22860"/>
                  </a:lnTo>
                  <a:lnTo>
                    <a:pt x="30480" y="21336"/>
                  </a:lnTo>
                  <a:lnTo>
                    <a:pt x="24384" y="21336"/>
                  </a:lnTo>
                  <a:lnTo>
                    <a:pt x="21336" y="19812"/>
                  </a:lnTo>
                  <a:lnTo>
                    <a:pt x="15240" y="19812"/>
                  </a:lnTo>
                  <a:lnTo>
                    <a:pt x="12192" y="21336"/>
                  </a:lnTo>
                  <a:lnTo>
                    <a:pt x="6096" y="21336"/>
                  </a:lnTo>
                  <a:lnTo>
                    <a:pt x="4572" y="22860"/>
                  </a:lnTo>
                  <a:lnTo>
                    <a:pt x="1524" y="22860"/>
                  </a:lnTo>
                  <a:lnTo>
                    <a:pt x="1524" y="24384"/>
                  </a:lnTo>
                  <a:lnTo>
                    <a:pt x="0" y="25908"/>
                  </a:lnTo>
                  <a:lnTo>
                    <a:pt x="0" y="275844"/>
                  </a:lnTo>
                  <a:lnTo>
                    <a:pt x="1524" y="277368"/>
                  </a:lnTo>
                  <a:lnTo>
                    <a:pt x="1524" y="278892"/>
                  </a:lnTo>
                  <a:lnTo>
                    <a:pt x="4572" y="278892"/>
                  </a:lnTo>
                  <a:lnTo>
                    <a:pt x="6096" y="280416"/>
                  </a:lnTo>
                  <a:lnTo>
                    <a:pt x="9144" y="280416"/>
                  </a:lnTo>
                  <a:lnTo>
                    <a:pt x="12192" y="281940"/>
                  </a:lnTo>
                  <a:lnTo>
                    <a:pt x="21336" y="281940"/>
                  </a:lnTo>
                  <a:lnTo>
                    <a:pt x="24384" y="280416"/>
                  </a:lnTo>
                  <a:lnTo>
                    <a:pt x="30480" y="280416"/>
                  </a:lnTo>
                  <a:lnTo>
                    <a:pt x="32004" y="278892"/>
                  </a:lnTo>
                  <a:lnTo>
                    <a:pt x="33528" y="278892"/>
                  </a:lnTo>
                  <a:lnTo>
                    <a:pt x="33528" y="277368"/>
                  </a:lnTo>
                  <a:lnTo>
                    <a:pt x="35052" y="277368"/>
                  </a:lnTo>
                  <a:lnTo>
                    <a:pt x="35052" y="24384"/>
                  </a:lnTo>
                  <a:close/>
                </a:path>
                <a:path w="198119" h="281939">
                  <a:moveTo>
                    <a:pt x="198120" y="10668"/>
                  </a:moveTo>
                  <a:lnTo>
                    <a:pt x="196596" y="9144"/>
                  </a:lnTo>
                  <a:lnTo>
                    <a:pt x="196596" y="7620"/>
                  </a:lnTo>
                  <a:lnTo>
                    <a:pt x="195072" y="7620"/>
                  </a:lnTo>
                  <a:lnTo>
                    <a:pt x="195072" y="6096"/>
                  </a:lnTo>
                  <a:lnTo>
                    <a:pt x="193548" y="6096"/>
                  </a:lnTo>
                  <a:lnTo>
                    <a:pt x="187452" y="3048"/>
                  </a:lnTo>
                  <a:lnTo>
                    <a:pt x="184404" y="3048"/>
                  </a:lnTo>
                  <a:lnTo>
                    <a:pt x="179832" y="1524"/>
                  </a:lnTo>
                  <a:lnTo>
                    <a:pt x="175260" y="1524"/>
                  </a:lnTo>
                  <a:lnTo>
                    <a:pt x="170688" y="0"/>
                  </a:lnTo>
                  <a:lnTo>
                    <a:pt x="156972" y="0"/>
                  </a:lnTo>
                  <a:lnTo>
                    <a:pt x="147828" y="1524"/>
                  </a:lnTo>
                  <a:lnTo>
                    <a:pt x="141732" y="4572"/>
                  </a:lnTo>
                  <a:lnTo>
                    <a:pt x="134112" y="7620"/>
                  </a:lnTo>
                  <a:lnTo>
                    <a:pt x="112776" y="39624"/>
                  </a:lnTo>
                  <a:lnTo>
                    <a:pt x="110769" y="46774"/>
                  </a:lnTo>
                  <a:lnTo>
                    <a:pt x="109347" y="54483"/>
                  </a:lnTo>
                  <a:lnTo>
                    <a:pt x="108483" y="62776"/>
                  </a:lnTo>
                  <a:lnTo>
                    <a:pt x="108204" y="71628"/>
                  </a:lnTo>
                  <a:lnTo>
                    <a:pt x="108204" y="89916"/>
                  </a:lnTo>
                  <a:lnTo>
                    <a:pt x="82296" y="89916"/>
                  </a:lnTo>
                  <a:lnTo>
                    <a:pt x="80772" y="91440"/>
                  </a:lnTo>
                  <a:lnTo>
                    <a:pt x="79248" y="91440"/>
                  </a:lnTo>
                  <a:lnTo>
                    <a:pt x="79248" y="92964"/>
                  </a:lnTo>
                  <a:lnTo>
                    <a:pt x="77724" y="94488"/>
                  </a:lnTo>
                  <a:lnTo>
                    <a:pt x="77724" y="112776"/>
                  </a:lnTo>
                  <a:lnTo>
                    <a:pt x="79248" y="114300"/>
                  </a:lnTo>
                  <a:lnTo>
                    <a:pt x="79248" y="115824"/>
                  </a:lnTo>
                  <a:lnTo>
                    <a:pt x="80772" y="117348"/>
                  </a:lnTo>
                  <a:lnTo>
                    <a:pt x="108204" y="117348"/>
                  </a:lnTo>
                  <a:lnTo>
                    <a:pt x="108204" y="275844"/>
                  </a:lnTo>
                  <a:lnTo>
                    <a:pt x="109728" y="277368"/>
                  </a:lnTo>
                  <a:lnTo>
                    <a:pt x="109728" y="278892"/>
                  </a:lnTo>
                  <a:lnTo>
                    <a:pt x="111252" y="278892"/>
                  </a:lnTo>
                  <a:lnTo>
                    <a:pt x="112776" y="280416"/>
                  </a:lnTo>
                  <a:lnTo>
                    <a:pt x="117348" y="280416"/>
                  </a:lnTo>
                  <a:lnTo>
                    <a:pt x="120396" y="281940"/>
                  </a:lnTo>
                  <a:lnTo>
                    <a:pt x="128016" y="281940"/>
                  </a:lnTo>
                  <a:lnTo>
                    <a:pt x="131064" y="280416"/>
                  </a:lnTo>
                  <a:lnTo>
                    <a:pt x="138684" y="280416"/>
                  </a:lnTo>
                  <a:lnTo>
                    <a:pt x="141732" y="277368"/>
                  </a:lnTo>
                  <a:lnTo>
                    <a:pt x="141732" y="117348"/>
                  </a:lnTo>
                  <a:lnTo>
                    <a:pt x="184404" y="117348"/>
                  </a:lnTo>
                  <a:lnTo>
                    <a:pt x="187452" y="114300"/>
                  </a:lnTo>
                  <a:lnTo>
                    <a:pt x="187452" y="112776"/>
                  </a:lnTo>
                  <a:lnTo>
                    <a:pt x="188976" y="108204"/>
                  </a:lnTo>
                  <a:lnTo>
                    <a:pt x="188976" y="97536"/>
                  </a:lnTo>
                  <a:lnTo>
                    <a:pt x="187452" y="96012"/>
                  </a:lnTo>
                  <a:lnTo>
                    <a:pt x="187452" y="92964"/>
                  </a:lnTo>
                  <a:lnTo>
                    <a:pt x="185928" y="91440"/>
                  </a:lnTo>
                  <a:lnTo>
                    <a:pt x="184404" y="91440"/>
                  </a:lnTo>
                  <a:lnTo>
                    <a:pt x="184404" y="89916"/>
                  </a:lnTo>
                  <a:lnTo>
                    <a:pt x="141732" y="89916"/>
                  </a:lnTo>
                  <a:lnTo>
                    <a:pt x="141732" y="62484"/>
                  </a:lnTo>
                  <a:lnTo>
                    <a:pt x="143256" y="56388"/>
                  </a:lnTo>
                  <a:lnTo>
                    <a:pt x="143256" y="50292"/>
                  </a:lnTo>
                  <a:lnTo>
                    <a:pt x="146304" y="41148"/>
                  </a:lnTo>
                  <a:lnTo>
                    <a:pt x="147828" y="38100"/>
                  </a:lnTo>
                  <a:lnTo>
                    <a:pt x="150876" y="35052"/>
                  </a:lnTo>
                  <a:lnTo>
                    <a:pt x="152400" y="32004"/>
                  </a:lnTo>
                  <a:lnTo>
                    <a:pt x="156972" y="30480"/>
                  </a:lnTo>
                  <a:lnTo>
                    <a:pt x="160020" y="28956"/>
                  </a:lnTo>
                  <a:lnTo>
                    <a:pt x="164592" y="27432"/>
                  </a:lnTo>
                  <a:lnTo>
                    <a:pt x="172212" y="27432"/>
                  </a:lnTo>
                  <a:lnTo>
                    <a:pt x="175260" y="28956"/>
                  </a:lnTo>
                  <a:lnTo>
                    <a:pt x="181356" y="28956"/>
                  </a:lnTo>
                  <a:lnTo>
                    <a:pt x="182880" y="30480"/>
                  </a:lnTo>
                  <a:lnTo>
                    <a:pt x="185928" y="30480"/>
                  </a:lnTo>
                  <a:lnTo>
                    <a:pt x="187452" y="32004"/>
                  </a:lnTo>
                  <a:lnTo>
                    <a:pt x="188976" y="32004"/>
                  </a:lnTo>
                  <a:lnTo>
                    <a:pt x="190500" y="33528"/>
                  </a:lnTo>
                  <a:lnTo>
                    <a:pt x="196596" y="33528"/>
                  </a:lnTo>
                  <a:lnTo>
                    <a:pt x="196596" y="32004"/>
                  </a:lnTo>
                  <a:lnTo>
                    <a:pt x="198120" y="32004"/>
                  </a:lnTo>
                  <a:lnTo>
                    <a:pt x="198120" y="27432"/>
                  </a:lnTo>
                  <a:lnTo>
                    <a:pt x="198120" y="106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2414016" y="4507992"/>
              <a:ext cx="117347" cy="242316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2570988" y="4468368"/>
              <a:ext cx="155575" cy="280670"/>
            </a:xfrm>
            <a:custGeom>
              <a:avLst/>
              <a:gdLst/>
              <a:ahLst/>
              <a:cxnLst/>
              <a:rect l="l" t="t" r="r" b="b"/>
              <a:pathLst>
                <a:path w="155575" h="280670">
                  <a:moveTo>
                    <a:pt x="22860" y="278892"/>
                  </a:moveTo>
                  <a:lnTo>
                    <a:pt x="9143" y="278892"/>
                  </a:lnTo>
                  <a:lnTo>
                    <a:pt x="10668" y="280416"/>
                  </a:lnTo>
                  <a:lnTo>
                    <a:pt x="19812" y="280416"/>
                  </a:lnTo>
                  <a:lnTo>
                    <a:pt x="22860" y="278892"/>
                  </a:lnTo>
                  <a:close/>
                </a:path>
                <a:path w="155575" h="280670">
                  <a:moveTo>
                    <a:pt x="144780" y="278892"/>
                  </a:moveTo>
                  <a:lnTo>
                    <a:pt x="129539" y="278892"/>
                  </a:lnTo>
                  <a:lnTo>
                    <a:pt x="132587" y="280416"/>
                  </a:lnTo>
                  <a:lnTo>
                    <a:pt x="141731" y="280416"/>
                  </a:lnTo>
                  <a:lnTo>
                    <a:pt x="144780" y="278892"/>
                  </a:lnTo>
                  <a:close/>
                </a:path>
                <a:path w="155575" h="280670">
                  <a:moveTo>
                    <a:pt x="28956" y="1524"/>
                  </a:moveTo>
                  <a:lnTo>
                    <a:pt x="3048" y="1524"/>
                  </a:lnTo>
                  <a:lnTo>
                    <a:pt x="0" y="4572"/>
                  </a:lnTo>
                  <a:lnTo>
                    <a:pt x="0" y="275844"/>
                  </a:lnTo>
                  <a:lnTo>
                    <a:pt x="3048" y="278892"/>
                  </a:lnTo>
                  <a:lnTo>
                    <a:pt x="28956" y="278892"/>
                  </a:lnTo>
                  <a:lnTo>
                    <a:pt x="30480" y="277368"/>
                  </a:lnTo>
                  <a:lnTo>
                    <a:pt x="32004" y="277368"/>
                  </a:lnTo>
                  <a:lnTo>
                    <a:pt x="32004" y="275844"/>
                  </a:lnTo>
                  <a:lnTo>
                    <a:pt x="33528" y="275844"/>
                  </a:lnTo>
                  <a:lnTo>
                    <a:pt x="33528" y="147828"/>
                  </a:lnTo>
                  <a:lnTo>
                    <a:pt x="65389" y="117919"/>
                  </a:lnTo>
                  <a:lnTo>
                    <a:pt x="74400" y="114300"/>
                  </a:lnTo>
                  <a:lnTo>
                    <a:pt x="33528" y="114300"/>
                  </a:lnTo>
                  <a:lnTo>
                    <a:pt x="33528" y="6096"/>
                  </a:lnTo>
                  <a:lnTo>
                    <a:pt x="32004" y="4572"/>
                  </a:lnTo>
                  <a:lnTo>
                    <a:pt x="32004" y="3048"/>
                  </a:lnTo>
                  <a:lnTo>
                    <a:pt x="30480" y="3048"/>
                  </a:lnTo>
                  <a:lnTo>
                    <a:pt x="28956" y="1524"/>
                  </a:lnTo>
                  <a:close/>
                </a:path>
                <a:path w="155575" h="280670">
                  <a:moveTo>
                    <a:pt x="144415" y="112776"/>
                  </a:moveTo>
                  <a:lnTo>
                    <a:pt x="89916" y="112776"/>
                  </a:lnTo>
                  <a:lnTo>
                    <a:pt x="96012" y="114300"/>
                  </a:lnTo>
                  <a:lnTo>
                    <a:pt x="100584" y="117348"/>
                  </a:lnTo>
                  <a:lnTo>
                    <a:pt x="121919" y="158496"/>
                  </a:lnTo>
                  <a:lnTo>
                    <a:pt x="121919" y="275844"/>
                  </a:lnTo>
                  <a:lnTo>
                    <a:pt x="124968" y="278892"/>
                  </a:lnTo>
                  <a:lnTo>
                    <a:pt x="150875" y="278892"/>
                  </a:lnTo>
                  <a:lnTo>
                    <a:pt x="152400" y="277368"/>
                  </a:lnTo>
                  <a:lnTo>
                    <a:pt x="153924" y="277368"/>
                  </a:lnTo>
                  <a:lnTo>
                    <a:pt x="153924" y="275844"/>
                  </a:lnTo>
                  <a:lnTo>
                    <a:pt x="155448" y="274320"/>
                  </a:lnTo>
                  <a:lnTo>
                    <a:pt x="155448" y="164592"/>
                  </a:lnTo>
                  <a:lnTo>
                    <a:pt x="155162" y="154852"/>
                  </a:lnTo>
                  <a:lnTo>
                    <a:pt x="154305" y="146113"/>
                  </a:lnTo>
                  <a:lnTo>
                    <a:pt x="152876" y="138231"/>
                  </a:lnTo>
                  <a:lnTo>
                    <a:pt x="150875" y="131064"/>
                  </a:lnTo>
                  <a:lnTo>
                    <a:pt x="149423" y="124467"/>
                  </a:lnTo>
                  <a:lnTo>
                    <a:pt x="147256" y="118300"/>
                  </a:lnTo>
                  <a:lnTo>
                    <a:pt x="144415" y="112776"/>
                  </a:lnTo>
                  <a:close/>
                </a:path>
                <a:path w="155575" h="280670">
                  <a:moveTo>
                    <a:pt x="89916" y="85344"/>
                  </a:moveTo>
                  <a:lnTo>
                    <a:pt x="47243" y="101727"/>
                  </a:lnTo>
                  <a:lnTo>
                    <a:pt x="33528" y="114300"/>
                  </a:lnTo>
                  <a:lnTo>
                    <a:pt x="74400" y="114300"/>
                  </a:lnTo>
                  <a:lnTo>
                    <a:pt x="77866" y="113347"/>
                  </a:lnTo>
                  <a:lnTo>
                    <a:pt x="83819" y="112776"/>
                  </a:lnTo>
                  <a:lnTo>
                    <a:pt x="144415" y="112776"/>
                  </a:lnTo>
                  <a:lnTo>
                    <a:pt x="144232" y="112418"/>
                  </a:lnTo>
                  <a:lnTo>
                    <a:pt x="140207" y="106680"/>
                  </a:lnTo>
                  <a:lnTo>
                    <a:pt x="135636" y="100584"/>
                  </a:lnTo>
                  <a:lnTo>
                    <a:pt x="129539" y="94488"/>
                  </a:lnTo>
                  <a:lnTo>
                    <a:pt x="120395" y="91440"/>
                  </a:lnTo>
                  <a:lnTo>
                    <a:pt x="114133" y="88558"/>
                  </a:lnTo>
                  <a:lnTo>
                    <a:pt x="106870" y="86677"/>
                  </a:lnTo>
                  <a:lnTo>
                    <a:pt x="98750" y="85653"/>
                  </a:lnTo>
                  <a:lnTo>
                    <a:pt x="89916" y="85344"/>
                  </a:lnTo>
                  <a:close/>
                </a:path>
                <a:path w="155575" h="280670">
                  <a:moveTo>
                    <a:pt x="22860" y="0"/>
                  </a:moveTo>
                  <a:lnTo>
                    <a:pt x="10668" y="0"/>
                  </a:lnTo>
                  <a:lnTo>
                    <a:pt x="9143" y="1524"/>
                  </a:lnTo>
                  <a:lnTo>
                    <a:pt x="24384" y="152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2775204" y="4553712"/>
              <a:ext cx="164591" cy="196595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3080004" y="4553712"/>
              <a:ext cx="338328" cy="196595"/>
            </a:xfrm>
            <a:prstGeom prst="rect">
              <a:avLst/>
            </a:prstGeom>
          </p:spPr>
        </p:pic>
        <p:sp>
          <p:nvSpPr>
            <p:cNvPr id="99" name="object 99"/>
            <p:cNvSpPr/>
            <p:nvPr/>
          </p:nvSpPr>
          <p:spPr>
            <a:xfrm>
              <a:off x="3474720" y="4468368"/>
              <a:ext cx="33655" cy="280670"/>
            </a:xfrm>
            <a:custGeom>
              <a:avLst/>
              <a:gdLst/>
              <a:ahLst/>
              <a:cxnLst/>
              <a:rect l="l" t="t" r="r" b="b"/>
              <a:pathLst>
                <a:path w="33654" h="280670">
                  <a:moveTo>
                    <a:pt x="22859" y="0"/>
                  </a:moveTo>
                  <a:lnTo>
                    <a:pt x="10667" y="0"/>
                  </a:lnTo>
                  <a:lnTo>
                    <a:pt x="9143" y="1524"/>
                  </a:lnTo>
                  <a:lnTo>
                    <a:pt x="3047" y="1524"/>
                  </a:lnTo>
                  <a:lnTo>
                    <a:pt x="3047" y="3048"/>
                  </a:lnTo>
                  <a:lnTo>
                    <a:pt x="1524" y="3048"/>
                  </a:lnTo>
                  <a:lnTo>
                    <a:pt x="1524" y="4572"/>
                  </a:lnTo>
                  <a:lnTo>
                    <a:pt x="0" y="4572"/>
                  </a:lnTo>
                  <a:lnTo>
                    <a:pt x="0" y="275844"/>
                  </a:lnTo>
                  <a:lnTo>
                    <a:pt x="1524" y="275844"/>
                  </a:lnTo>
                  <a:lnTo>
                    <a:pt x="1524" y="277368"/>
                  </a:lnTo>
                  <a:lnTo>
                    <a:pt x="3047" y="277368"/>
                  </a:lnTo>
                  <a:lnTo>
                    <a:pt x="3047" y="278892"/>
                  </a:lnTo>
                  <a:lnTo>
                    <a:pt x="9143" y="278892"/>
                  </a:lnTo>
                  <a:lnTo>
                    <a:pt x="10667" y="280416"/>
                  </a:lnTo>
                  <a:lnTo>
                    <a:pt x="19812" y="280416"/>
                  </a:lnTo>
                  <a:lnTo>
                    <a:pt x="22859" y="278892"/>
                  </a:lnTo>
                  <a:lnTo>
                    <a:pt x="30479" y="278892"/>
                  </a:lnTo>
                  <a:lnTo>
                    <a:pt x="30479" y="277368"/>
                  </a:lnTo>
                  <a:lnTo>
                    <a:pt x="32003" y="277368"/>
                  </a:lnTo>
                  <a:lnTo>
                    <a:pt x="32003" y="275844"/>
                  </a:lnTo>
                  <a:lnTo>
                    <a:pt x="33527" y="275844"/>
                  </a:lnTo>
                  <a:lnTo>
                    <a:pt x="33527" y="274320"/>
                  </a:lnTo>
                  <a:lnTo>
                    <a:pt x="33527" y="4572"/>
                  </a:lnTo>
                  <a:lnTo>
                    <a:pt x="32003" y="4572"/>
                  </a:lnTo>
                  <a:lnTo>
                    <a:pt x="32003" y="3048"/>
                  </a:lnTo>
                  <a:lnTo>
                    <a:pt x="30479" y="3048"/>
                  </a:lnTo>
                  <a:lnTo>
                    <a:pt x="30479" y="1524"/>
                  </a:lnTo>
                  <a:lnTo>
                    <a:pt x="24383" y="1524"/>
                  </a:lnTo>
                  <a:lnTo>
                    <a:pt x="228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3566160" y="4556760"/>
              <a:ext cx="155448" cy="193548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3770376" y="4553712"/>
              <a:ext cx="166115" cy="196595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4084320" y="4553712"/>
              <a:ext cx="179704" cy="196595"/>
            </a:xfrm>
            <a:prstGeom prst="rect">
              <a:avLst/>
            </a:prstGeom>
          </p:spPr>
        </p:pic>
        <p:sp>
          <p:nvSpPr>
            <p:cNvPr id="103" name="object 103"/>
            <p:cNvSpPr/>
            <p:nvPr/>
          </p:nvSpPr>
          <p:spPr>
            <a:xfrm>
              <a:off x="4290060" y="4466844"/>
              <a:ext cx="464820" cy="283845"/>
            </a:xfrm>
            <a:custGeom>
              <a:avLst/>
              <a:gdLst/>
              <a:ahLst/>
              <a:cxnLst/>
              <a:rect l="l" t="t" r="r" b="b"/>
              <a:pathLst>
                <a:path w="464820" h="283845">
                  <a:moveTo>
                    <a:pt x="121920" y="15240"/>
                  </a:moveTo>
                  <a:lnTo>
                    <a:pt x="120396" y="13716"/>
                  </a:lnTo>
                  <a:lnTo>
                    <a:pt x="120396" y="10668"/>
                  </a:lnTo>
                  <a:lnTo>
                    <a:pt x="118872" y="9144"/>
                  </a:lnTo>
                  <a:lnTo>
                    <a:pt x="118872" y="7620"/>
                  </a:lnTo>
                  <a:lnTo>
                    <a:pt x="117348" y="6096"/>
                  </a:lnTo>
                  <a:lnTo>
                    <a:pt x="115824" y="6096"/>
                  </a:lnTo>
                  <a:lnTo>
                    <a:pt x="112776" y="4572"/>
                  </a:lnTo>
                  <a:lnTo>
                    <a:pt x="111252" y="3048"/>
                  </a:lnTo>
                  <a:lnTo>
                    <a:pt x="108204" y="3048"/>
                  </a:lnTo>
                  <a:lnTo>
                    <a:pt x="103632" y="1524"/>
                  </a:lnTo>
                  <a:lnTo>
                    <a:pt x="99060" y="1524"/>
                  </a:lnTo>
                  <a:lnTo>
                    <a:pt x="94488" y="0"/>
                  </a:lnTo>
                  <a:lnTo>
                    <a:pt x="89916" y="0"/>
                  </a:lnTo>
                  <a:lnTo>
                    <a:pt x="50292" y="12192"/>
                  </a:lnTo>
                  <a:lnTo>
                    <a:pt x="33921" y="46774"/>
                  </a:lnTo>
                  <a:lnTo>
                    <a:pt x="32004" y="71628"/>
                  </a:lnTo>
                  <a:lnTo>
                    <a:pt x="32004" y="89916"/>
                  </a:lnTo>
                  <a:lnTo>
                    <a:pt x="4572" y="89916"/>
                  </a:lnTo>
                  <a:lnTo>
                    <a:pt x="1524" y="92964"/>
                  </a:lnTo>
                  <a:lnTo>
                    <a:pt x="1524" y="94488"/>
                  </a:lnTo>
                  <a:lnTo>
                    <a:pt x="0" y="96012"/>
                  </a:lnTo>
                  <a:lnTo>
                    <a:pt x="0" y="112776"/>
                  </a:lnTo>
                  <a:lnTo>
                    <a:pt x="4572" y="117348"/>
                  </a:lnTo>
                  <a:lnTo>
                    <a:pt x="32004" y="117348"/>
                  </a:lnTo>
                  <a:lnTo>
                    <a:pt x="32004" y="277368"/>
                  </a:lnTo>
                  <a:lnTo>
                    <a:pt x="35052" y="280416"/>
                  </a:lnTo>
                  <a:lnTo>
                    <a:pt x="39624" y="280416"/>
                  </a:lnTo>
                  <a:lnTo>
                    <a:pt x="42672" y="281940"/>
                  </a:lnTo>
                  <a:lnTo>
                    <a:pt x="51816" y="281940"/>
                  </a:lnTo>
                  <a:lnTo>
                    <a:pt x="54864" y="280416"/>
                  </a:lnTo>
                  <a:lnTo>
                    <a:pt x="60960" y="280416"/>
                  </a:lnTo>
                  <a:lnTo>
                    <a:pt x="62484" y="278892"/>
                  </a:lnTo>
                  <a:lnTo>
                    <a:pt x="64008" y="278892"/>
                  </a:lnTo>
                  <a:lnTo>
                    <a:pt x="64008" y="277368"/>
                  </a:lnTo>
                  <a:lnTo>
                    <a:pt x="65532" y="275844"/>
                  </a:lnTo>
                  <a:lnTo>
                    <a:pt x="65532" y="117348"/>
                  </a:lnTo>
                  <a:lnTo>
                    <a:pt x="106680" y="117348"/>
                  </a:lnTo>
                  <a:lnTo>
                    <a:pt x="111252" y="112776"/>
                  </a:lnTo>
                  <a:lnTo>
                    <a:pt x="111252" y="96012"/>
                  </a:lnTo>
                  <a:lnTo>
                    <a:pt x="109728" y="94488"/>
                  </a:lnTo>
                  <a:lnTo>
                    <a:pt x="109728" y="91440"/>
                  </a:lnTo>
                  <a:lnTo>
                    <a:pt x="108204" y="91440"/>
                  </a:lnTo>
                  <a:lnTo>
                    <a:pt x="106680" y="89916"/>
                  </a:lnTo>
                  <a:lnTo>
                    <a:pt x="65532" y="89916"/>
                  </a:lnTo>
                  <a:lnTo>
                    <a:pt x="65532" y="50292"/>
                  </a:lnTo>
                  <a:lnTo>
                    <a:pt x="68580" y="41148"/>
                  </a:lnTo>
                  <a:lnTo>
                    <a:pt x="71628" y="38100"/>
                  </a:lnTo>
                  <a:lnTo>
                    <a:pt x="73152" y="35052"/>
                  </a:lnTo>
                  <a:lnTo>
                    <a:pt x="76200" y="32004"/>
                  </a:lnTo>
                  <a:lnTo>
                    <a:pt x="82296" y="28956"/>
                  </a:lnTo>
                  <a:lnTo>
                    <a:pt x="86868" y="27432"/>
                  </a:lnTo>
                  <a:lnTo>
                    <a:pt x="96012" y="27432"/>
                  </a:lnTo>
                  <a:lnTo>
                    <a:pt x="99060" y="28956"/>
                  </a:lnTo>
                  <a:lnTo>
                    <a:pt x="103632" y="28956"/>
                  </a:lnTo>
                  <a:lnTo>
                    <a:pt x="106680" y="30480"/>
                  </a:lnTo>
                  <a:lnTo>
                    <a:pt x="108204" y="30480"/>
                  </a:lnTo>
                  <a:lnTo>
                    <a:pt x="109728" y="32004"/>
                  </a:lnTo>
                  <a:lnTo>
                    <a:pt x="112776" y="32004"/>
                  </a:lnTo>
                  <a:lnTo>
                    <a:pt x="112776" y="33528"/>
                  </a:lnTo>
                  <a:lnTo>
                    <a:pt x="118872" y="33528"/>
                  </a:lnTo>
                  <a:lnTo>
                    <a:pt x="120396" y="32004"/>
                  </a:lnTo>
                  <a:lnTo>
                    <a:pt x="120396" y="28956"/>
                  </a:lnTo>
                  <a:lnTo>
                    <a:pt x="121920" y="27432"/>
                  </a:lnTo>
                  <a:lnTo>
                    <a:pt x="121920" y="15240"/>
                  </a:lnTo>
                  <a:close/>
                </a:path>
                <a:path w="464820" h="283845">
                  <a:moveTo>
                    <a:pt x="464820" y="15240"/>
                  </a:moveTo>
                  <a:lnTo>
                    <a:pt x="423049" y="5219"/>
                  </a:lnTo>
                  <a:lnTo>
                    <a:pt x="397764" y="4572"/>
                  </a:lnTo>
                  <a:lnTo>
                    <a:pt x="382066" y="5461"/>
                  </a:lnTo>
                  <a:lnTo>
                    <a:pt x="339852" y="19812"/>
                  </a:lnTo>
                  <a:lnTo>
                    <a:pt x="303847" y="50038"/>
                  </a:lnTo>
                  <a:lnTo>
                    <a:pt x="277368" y="94678"/>
                  </a:lnTo>
                  <a:lnTo>
                    <a:pt x="265176" y="131064"/>
                  </a:lnTo>
                  <a:lnTo>
                    <a:pt x="255092" y="182930"/>
                  </a:lnTo>
                  <a:lnTo>
                    <a:pt x="254508" y="198120"/>
                  </a:lnTo>
                  <a:lnTo>
                    <a:pt x="255663" y="218198"/>
                  </a:lnTo>
                  <a:lnTo>
                    <a:pt x="274320" y="262128"/>
                  </a:lnTo>
                  <a:lnTo>
                    <a:pt x="313321" y="282067"/>
                  </a:lnTo>
                  <a:lnTo>
                    <a:pt x="330708" y="283464"/>
                  </a:lnTo>
                  <a:lnTo>
                    <a:pt x="350989" y="282879"/>
                  </a:lnTo>
                  <a:lnTo>
                    <a:pt x="389851" y="277685"/>
                  </a:lnTo>
                  <a:lnTo>
                    <a:pt x="420624" y="216408"/>
                  </a:lnTo>
                  <a:lnTo>
                    <a:pt x="397522" y="225221"/>
                  </a:lnTo>
                  <a:lnTo>
                    <a:pt x="392430" y="233184"/>
                  </a:lnTo>
                  <a:lnTo>
                    <a:pt x="361188" y="260604"/>
                  </a:lnTo>
                  <a:lnTo>
                    <a:pt x="335280" y="265176"/>
                  </a:lnTo>
                  <a:lnTo>
                    <a:pt x="324675" y="264325"/>
                  </a:lnTo>
                  <a:lnTo>
                    <a:pt x="294132" y="233362"/>
                  </a:lnTo>
                  <a:lnTo>
                    <a:pt x="291084" y="207264"/>
                  </a:lnTo>
                  <a:lnTo>
                    <a:pt x="291934" y="187286"/>
                  </a:lnTo>
                  <a:lnTo>
                    <a:pt x="298792" y="144475"/>
                  </a:lnTo>
                  <a:lnTo>
                    <a:pt x="312458" y="101092"/>
                  </a:lnTo>
                  <a:lnTo>
                    <a:pt x="331800" y="65138"/>
                  </a:lnTo>
                  <a:lnTo>
                    <a:pt x="367665" y="29718"/>
                  </a:lnTo>
                  <a:lnTo>
                    <a:pt x="394716" y="22860"/>
                  </a:lnTo>
                  <a:lnTo>
                    <a:pt x="403517" y="23456"/>
                  </a:lnTo>
                  <a:lnTo>
                    <a:pt x="432879" y="57111"/>
                  </a:lnTo>
                  <a:lnTo>
                    <a:pt x="434340" y="68580"/>
                  </a:lnTo>
                  <a:lnTo>
                    <a:pt x="452628" y="68580"/>
                  </a:lnTo>
                  <a:lnTo>
                    <a:pt x="464820" y="15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" name="object 104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4744211" y="4680204"/>
              <a:ext cx="153924" cy="152400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5049011" y="4466844"/>
              <a:ext cx="121920" cy="281940"/>
            </a:xfrm>
            <a:custGeom>
              <a:avLst/>
              <a:gdLst/>
              <a:ahLst/>
              <a:cxnLst/>
              <a:rect l="l" t="t" r="r" b="b"/>
              <a:pathLst>
                <a:path w="121920" h="281939">
                  <a:moveTo>
                    <a:pt x="54863" y="280416"/>
                  </a:moveTo>
                  <a:lnTo>
                    <a:pt x="41148" y="280416"/>
                  </a:lnTo>
                  <a:lnTo>
                    <a:pt x="42672" y="281940"/>
                  </a:lnTo>
                  <a:lnTo>
                    <a:pt x="51815" y="281940"/>
                  </a:lnTo>
                  <a:lnTo>
                    <a:pt x="54863" y="280416"/>
                  </a:lnTo>
                  <a:close/>
                </a:path>
                <a:path w="121920" h="281939">
                  <a:moveTo>
                    <a:pt x="65532" y="117348"/>
                  </a:moveTo>
                  <a:lnTo>
                    <a:pt x="32003" y="117348"/>
                  </a:lnTo>
                  <a:lnTo>
                    <a:pt x="32003" y="277368"/>
                  </a:lnTo>
                  <a:lnTo>
                    <a:pt x="35051" y="280416"/>
                  </a:lnTo>
                  <a:lnTo>
                    <a:pt x="60960" y="280416"/>
                  </a:lnTo>
                  <a:lnTo>
                    <a:pt x="62484" y="278892"/>
                  </a:lnTo>
                  <a:lnTo>
                    <a:pt x="64008" y="278892"/>
                  </a:lnTo>
                  <a:lnTo>
                    <a:pt x="64008" y="277368"/>
                  </a:lnTo>
                  <a:lnTo>
                    <a:pt x="65532" y="277368"/>
                  </a:lnTo>
                  <a:lnTo>
                    <a:pt x="65532" y="117348"/>
                  </a:lnTo>
                  <a:close/>
                </a:path>
                <a:path w="121920" h="281939">
                  <a:moveTo>
                    <a:pt x="106679" y="89916"/>
                  </a:moveTo>
                  <a:lnTo>
                    <a:pt x="4572" y="89916"/>
                  </a:lnTo>
                  <a:lnTo>
                    <a:pt x="1524" y="92964"/>
                  </a:lnTo>
                  <a:lnTo>
                    <a:pt x="1524" y="94488"/>
                  </a:lnTo>
                  <a:lnTo>
                    <a:pt x="0" y="96012"/>
                  </a:lnTo>
                  <a:lnTo>
                    <a:pt x="0" y="112776"/>
                  </a:lnTo>
                  <a:lnTo>
                    <a:pt x="4572" y="117348"/>
                  </a:lnTo>
                  <a:lnTo>
                    <a:pt x="106679" y="117348"/>
                  </a:lnTo>
                  <a:lnTo>
                    <a:pt x="111251" y="112776"/>
                  </a:lnTo>
                  <a:lnTo>
                    <a:pt x="111251" y="96012"/>
                  </a:lnTo>
                  <a:lnTo>
                    <a:pt x="109727" y="94488"/>
                  </a:lnTo>
                  <a:lnTo>
                    <a:pt x="109727" y="91440"/>
                  </a:lnTo>
                  <a:lnTo>
                    <a:pt x="108203" y="91440"/>
                  </a:lnTo>
                  <a:lnTo>
                    <a:pt x="106679" y="89916"/>
                  </a:lnTo>
                  <a:close/>
                </a:path>
                <a:path w="121920" h="281939">
                  <a:moveTo>
                    <a:pt x="94487" y="0"/>
                  </a:moveTo>
                  <a:lnTo>
                    <a:pt x="89915" y="0"/>
                  </a:lnTo>
                  <a:lnTo>
                    <a:pt x="82438" y="285"/>
                  </a:lnTo>
                  <a:lnTo>
                    <a:pt x="45720" y="16764"/>
                  </a:lnTo>
                  <a:lnTo>
                    <a:pt x="32956" y="54483"/>
                  </a:lnTo>
                  <a:lnTo>
                    <a:pt x="32003" y="71628"/>
                  </a:lnTo>
                  <a:lnTo>
                    <a:pt x="32003" y="89916"/>
                  </a:lnTo>
                  <a:lnTo>
                    <a:pt x="65532" y="89916"/>
                  </a:lnTo>
                  <a:lnTo>
                    <a:pt x="65532" y="56388"/>
                  </a:lnTo>
                  <a:lnTo>
                    <a:pt x="67055" y="50292"/>
                  </a:lnTo>
                  <a:lnTo>
                    <a:pt x="67055" y="45720"/>
                  </a:lnTo>
                  <a:lnTo>
                    <a:pt x="68579" y="41148"/>
                  </a:lnTo>
                  <a:lnTo>
                    <a:pt x="71627" y="38100"/>
                  </a:lnTo>
                  <a:lnTo>
                    <a:pt x="73151" y="35052"/>
                  </a:lnTo>
                  <a:lnTo>
                    <a:pt x="76200" y="32004"/>
                  </a:lnTo>
                  <a:lnTo>
                    <a:pt x="82296" y="28956"/>
                  </a:lnTo>
                  <a:lnTo>
                    <a:pt x="86867" y="27432"/>
                  </a:lnTo>
                  <a:lnTo>
                    <a:pt x="121920" y="27432"/>
                  </a:lnTo>
                  <a:lnTo>
                    <a:pt x="121920" y="13716"/>
                  </a:lnTo>
                  <a:lnTo>
                    <a:pt x="120396" y="12192"/>
                  </a:lnTo>
                  <a:lnTo>
                    <a:pt x="120396" y="9144"/>
                  </a:lnTo>
                  <a:lnTo>
                    <a:pt x="117348" y="6096"/>
                  </a:lnTo>
                  <a:lnTo>
                    <a:pt x="115824" y="6096"/>
                  </a:lnTo>
                  <a:lnTo>
                    <a:pt x="112775" y="4572"/>
                  </a:lnTo>
                  <a:lnTo>
                    <a:pt x="111251" y="3048"/>
                  </a:lnTo>
                  <a:lnTo>
                    <a:pt x="108203" y="3048"/>
                  </a:lnTo>
                  <a:lnTo>
                    <a:pt x="103632" y="1524"/>
                  </a:lnTo>
                  <a:lnTo>
                    <a:pt x="99060" y="1524"/>
                  </a:lnTo>
                  <a:lnTo>
                    <a:pt x="94487" y="0"/>
                  </a:lnTo>
                  <a:close/>
                </a:path>
                <a:path w="121920" h="281939">
                  <a:moveTo>
                    <a:pt x="121920" y="27432"/>
                  </a:moveTo>
                  <a:lnTo>
                    <a:pt x="96012" y="27432"/>
                  </a:lnTo>
                  <a:lnTo>
                    <a:pt x="99060" y="28956"/>
                  </a:lnTo>
                  <a:lnTo>
                    <a:pt x="103632" y="28956"/>
                  </a:lnTo>
                  <a:lnTo>
                    <a:pt x="106679" y="30480"/>
                  </a:lnTo>
                  <a:lnTo>
                    <a:pt x="108203" y="30480"/>
                  </a:lnTo>
                  <a:lnTo>
                    <a:pt x="111251" y="32004"/>
                  </a:lnTo>
                  <a:lnTo>
                    <a:pt x="112775" y="32004"/>
                  </a:lnTo>
                  <a:lnTo>
                    <a:pt x="114300" y="33528"/>
                  </a:lnTo>
                  <a:lnTo>
                    <a:pt x="120396" y="33528"/>
                  </a:lnTo>
                  <a:lnTo>
                    <a:pt x="120396" y="28956"/>
                  </a:lnTo>
                  <a:lnTo>
                    <a:pt x="121920" y="274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106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5175626" y="4553712"/>
              <a:ext cx="179709" cy="196595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5404103" y="4553712"/>
              <a:ext cx="105156" cy="195071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663024" y="4991100"/>
              <a:ext cx="164507" cy="198119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865631" y="4991100"/>
              <a:ext cx="147828" cy="198119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060704" y="4992624"/>
              <a:ext cx="143256" cy="196595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1245107" y="4907280"/>
              <a:ext cx="155575" cy="279400"/>
            </a:xfrm>
            <a:custGeom>
              <a:avLst/>
              <a:gdLst/>
              <a:ahLst/>
              <a:cxnLst/>
              <a:rect l="l" t="t" r="r" b="b"/>
              <a:pathLst>
                <a:path w="155575" h="279400">
                  <a:moveTo>
                    <a:pt x="30480" y="277367"/>
                  </a:moveTo>
                  <a:lnTo>
                    <a:pt x="4571" y="277367"/>
                  </a:lnTo>
                  <a:lnTo>
                    <a:pt x="4571" y="278891"/>
                  </a:lnTo>
                  <a:lnTo>
                    <a:pt x="28956" y="278891"/>
                  </a:lnTo>
                  <a:lnTo>
                    <a:pt x="30480" y="277367"/>
                  </a:lnTo>
                  <a:close/>
                </a:path>
                <a:path w="155575" h="279400">
                  <a:moveTo>
                    <a:pt x="152400" y="277367"/>
                  </a:moveTo>
                  <a:lnTo>
                    <a:pt x="126492" y="277367"/>
                  </a:lnTo>
                  <a:lnTo>
                    <a:pt x="126492" y="278891"/>
                  </a:lnTo>
                  <a:lnTo>
                    <a:pt x="150876" y="278891"/>
                  </a:lnTo>
                  <a:lnTo>
                    <a:pt x="152400" y="277367"/>
                  </a:lnTo>
                  <a:close/>
                </a:path>
                <a:path w="155575" h="279400">
                  <a:moveTo>
                    <a:pt x="32004" y="1523"/>
                  </a:moveTo>
                  <a:lnTo>
                    <a:pt x="3047" y="1523"/>
                  </a:lnTo>
                  <a:lnTo>
                    <a:pt x="1523" y="3047"/>
                  </a:lnTo>
                  <a:lnTo>
                    <a:pt x="1523" y="4571"/>
                  </a:lnTo>
                  <a:lnTo>
                    <a:pt x="0" y="6095"/>
                  </a:lnTo>
                  <a:lnTo>
                    <a:pt x="0" y="274319"/>
                  </a:lnTo>
                  <a:lnTo>
                    <a:pt x="1523" y="275843"/>
                  </a:lnTo>
                  <a:lnTo>
                    <a:pt x="1523" y="277367"/>
                  </a:lnTo>
                  <a:lnTo>
                    <a:pt x="32004" y="277367"/>
                  </a:lnTo>
                  <a:lnTo>
                    <a:pt x="33528" y="275843"/>
                  </a:lnTo>
                  <a:lnTo>
                    <a:pt x="33528" y="147827"/>
                  </a:lnTo>
                  <a:lnTo>
                    <a:pt x="40362" y="139493"/>
                  </a:lnTo>
                  <a:lnTo>
                    <a:pt x="72199" y="115061"/>
                  </a:lnTo>
                  <a:lnTo>
                    <a:pt x="74813" y="114299"/>
                  </a:lnTo>
                  <a:lnTo>
                    <a:pt x="33528" y="114299"/>
                  </a:lnTo>
                  <a:lnTo>
                    <a:pt x="33528" y="3047"/>
                  </a:lnTo>
                  <a:lnTo>
                    <a:pt x="32004" y="3047"/>
                  </a:lnTo>
                  <a:lnTo>
                    <a:pt x="32004" y="1523"/>
                  </a:lnTo>
                  <a:close/>
                </a:path>
                <a:path w="155575" h="279400">
                  <a:moveTo>
                    <a:pt x="145065" y="112775"/>
                  </a:moveTo>
                  <a:lnTo>
                    <a:pt x="91440" y="112775"/>
                  </a:lnTo>
                  <a:lnTo>
                    <a:pt x="96012" y="114299"/>
                  </a:lnTo>
                  <a:lnTo>
                    <a:pt x="100584" y="117347"/>
                  </a:lnTo>
                  <a:lnTo>
                    <a:pt x="121920" y="149351"/>
                  </a:lnTo>
                  <a:lnTo>
                    <a:pt x="121920" y="274319"/>
                  </a:lnTo>
                  <a:lnTo>
                    <a:pt x="123444" y="275843"/>
                  </a:lnTo>
                  <a:lnTo>
                    <a:pt x="123444" y="277367"/>
                  </a:lnTo>
                  <a:lnTo>
                    <a:pt x="153924" y="277367"/>
                  </a:lnTo>
                  <a:lnTo>
                    <a:pt x="153924" y="275843"/>
                  </a:lnTo>
                  <a:lnTo>
                    <a:pt x="155448" y="275843"/>
                  </a:lnTo>
                  <a:lnTo>
                    <a:pt x="155448" y="163067"/>
                  </a:lnTo>
                  <a:lnTo>
                    <a:pt x="155186" y="154209"/>
                  </a:lnTo>
                  <a:lnTo>
                    <a:pt x="147637" y="118300"/>
                  </a:lnTo>
                  <a:lnTo>
                    <a:pt x="145065" y="112775"/>
                  </a:lnTo>
                  <a:close/>
                </a:path>
                <a:path w="155575" h="279400">
                  <a:moveTo>
                    <a:pt x="91440" y="83819"/>
                  </a:moveTo>
                  <a:lnTo>
                    <a:pt x="48006" y="100583"/>
                  </a:lnTo>
                  <a:lnTo>
                    <a:pt x="33528" y="114299"/>
                  </a:lnTo>
                  <a:lnTo>
                    <a:pt x="74813" y="114299"/>
                  </a:lnTo>
                  <a:lnTo>
                    <a:pt x="78081" y="113347"/>
                  </a:lnTo>
                  <a:lnTo>
                    <a:pt x="83820" y="112775"/>
                  </a:lnTo>
                  <a:lnTo>
                    <a:pt x="145065" y="112775"/>
                  </a:lnTo>
                  <a:lnTo>
                    <a:pt x="144899" y="112418"/>
                  </a:lnTo>
                  <a:lnTo>
                    <a:pt x="115014" y="87677"/>
                  </a:lnTo>
                  <a:lnTo>
                    <a:pt x="100060" y="84343"/>
                  </a:lnTo>
                  <a:lnTo>
                    <a:pt x="91440" y="83819"/>
                  </a:lnTo>
                  <a:close/>
                </a:path>
                <a:path w="155575" h="279400">
                  <a:moveTo>
                    <a:pt x="27432" y="0"/>
                  </a:moveTo>
                  <a:lnTo>
                    <a:pt x="9143" y="0"/>
                  </a:lnTo>
                  <a:lnTo>
                    <a:pt x="6096" y="1523"/>
                  </a:lnTo>
                  <a:lnTo>
                    <a:pt x="28956" y="1523"/>
                  </a:lnTo>
                  <a:lnTo>
                    <a:pt x="2743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601723" y="4905756"/>
              <a:ext cx="1005839" cy="283463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2807207" y="4920996"/>
              <a:ext cx="41275" cy="265430"/>
            </a:xfrm>
            <a:custGeom>
              <a:avLst/>
              <a:gdLst/>
              <a:ahLst/>
              <a:cxnLst/>
              <a:rect l="l" t="t" r="r" b="b"/>
              <a:pathLst>
                <a:path w="41275" h="265429">
                  <a:moveTo>
                    <a:pt x="33528" y="263652"/>
                  </a:moveTo>
                  <a:lnTo>
                    <a:pt x="7619" y="263652"/>
                  </a:lnTo>
                  <a:lnTo>
                    <a:pt x="9143" y="265176"/>
                  </a:lnTo>
                  <a:lnTo>
                    <a:pt x="32004" y="265176"/>
                  </a:lnTo>
                  <a:lnTo>
                    <a:pt x="33528" y="263652"/>
                  </a:lnTo>
                  <a:close/>
                </a:path>
                <a:path w="41275" h="265429">
                  <a:moveTo>
                    <a:pt x="33528" y="74676"/>
                  </a:moveTo>
                  <a:lnTo>
                    <a:pt x="7619" y="74676"/>
                  </a:lnTo>
                  <a:lnTo>
                    <a:pt x="6096" y="76200"/>
                  </a:lnTo>
                  <a:lnTo>
                    <a:pt x="4572" y="76200"/>
                  </a:lnTo>
                  <a:lnTo>
                    <a:pt x="4572" y="263652"/>
                  </a:lnTo>
                  <a:lnTo>
                    <a:pt x="35052" y="263652"/>
                  </a:lnTo>
                  <a:lnTo>
                    <a:pt x="36575" y="262128"/>
                  </a:lnTo>
                  <a:lnTo>
                    <a:pt x="36575" y="77724"/>
                  </a:lnTo>
                  <a:lnTo>
                    <a:pt x="33528" y="74676"/>
                  </a:lnTo>
                  <a:close/>
                </a:path>
                <a:path w="41275" h="265429">
                  <a:moveTo>
                    <a:pt x="25908" y="73152"/>
                  </a:moveTo>
                  <a:lnTo>
                    <a:pt x="13716" y="73152"/>
                  </a:lnTo>
                  <a:lnTo>
                    <a:pt x="12192" y="74676"/>
                  </a:lnTo>
                  <a:lnTo>
                    <a:pt x="28956" y="74676"/>
                  </a:lnTo>
                  <a:lnTo>
                    <a:pt x="25908" y="73152"/>
                  </a:lnTo>
                  <a:close/>
                </a:path>
                <a:path w="41275" h="265429">
                  <a:moveTo>
                    <a:pt x="27431" y="0"/>
                  </a:moveTo>
                  <a:lnTo>
                    <a:pt x="12192" y="0"/>
                  </a:lnTo>
                  <a:lnTo>
                    <a:pt x="7619" y="1524"/>
                  </a:lnTo>
                  <a:lnTo>
                    <a:pt x="4572" y="3048"/>
                  </a:lnTo>
                  <a:lnTo>
                    <a:pt x="1524" y="6096"/>
                  </a:lnTo>
                  <a:lnTo>
                    <a:pt x="0" y="12192"/>
                  </a:lnTo>
                  <a:lnTo>
                    <a:pt x="0" y="27432"/>
                  </a:lnTo>
                  <a:lnTo>
                    <a:pt x="1524" y="32004"/>
                  </a:lnTo>
                  <a:lnTo>
                    <a:pt x="7619" y="38100"/>
                  </a:lnTo>
                  <a:lnTo>
                    <a:pt x="12192" y="39624"/>
                  </a:lnTo>
                  <a:lnTo>
                    <a:pt x="27431" y="39624"/>
                  </a:lnTo>
                  <a:lnTo>
                    <a:pt x="33528" y="38100"/>
                  </a:lnTo>
                  <a:lnTo>
                    <a:pt x="39624" y="32004"/>
                  </a:lnTo>
                  <a:lnTo>
                    <a:pt x="41148" y="27432"/>
                  </a:lnTo>
                  <a:lnTo>
                    <a:pt x="41148" y="12192"/>
                  </a:lnTo>
                  <a:lnTo>
                    <a:pt x="39624" y="6096"/>
                  </a:lnTo>
                  <a:lnTo>
                    <a:pt x="36575" y="3048"/>
                  </a:lnTo>
                  <a:lnTo>
                    <a:pt x="33528" y="1524"/>
                  </a:lnTo>
                  <a:lnTo>
                    <a:pt x="2743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4" name="object 114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2891027" y="4991100"/>
              <a:ext cx="128016" cy="198119"/>
            </a:xfrm>
            <a:prstGeom prst="rect">
              <a:avLst/>
            </a:prstGeom>
          </p:spPr>
        </p:pic>
        <p:sp>
          <p:nvSpPr>
            <p:cNvPr id="115" name="object 115"/>
            <p:cNvSpPr/>
            <p:nvPr/>
          </p:nvSpPr>
          <p:spPr>
            <a:xfrm>
              <a:off x="3203473" y="4924044"/>
              <a:ext cx="693420" cy="265430"/>
            </a:xfrm>
            <a:custGeom>
              <a:avLst/>
              <a:gdLst/>
              <a:ahLst/>
              <a:cxnLst/>
              <a:rect l="l" t="t" r="r" b="b"/>
              <a:pathLst>
                <a:path w="693420" h="265429">
                  <a:moveTo>
                    <a:pt x="179730" y="134112"/>
                  </a:moveTo>
                  <a:lnTo>
                    <a:pt x="177228" y="87566"/>
                  </a:lnTo>
                  <a:lnTo>
                    <a:pt x="165150" y="42100"/>
                  </a:lnTo>
                  <a:lnTo>
                    <a:pt x="144754" y="15367"/>
                  </a:lnTo>
                  <a:lnTo>
                    <a:pt x="144754" y="134112"/>
                  </a:lnTo>
                  <a:lnTo>
                    <a:pt x="144513" y="140982"/>
                  </a:lnTo>
                  <a:lnTo>
                    <a:pt x="143459" y="154686"/>
                  </a:lnTo>
                  <a:lnTo>
                    <a:pt x="143294" y="159639"/>
                  </a:lnTo>
                  <a:lnTo>
                    <a:pt x="143230" y="170688"/>
                  </a:lnTo>
                  <a:lnTo>
                    <a:pt x="138658" y="193548"/>
                  </a:lnTo>
                  <a:lnTo>
                    <a:pt x="135610" y="201168"/>
                  </a:lnTo>
                  <a:lnTo>
                    <a:pt x="134086" y="207264"/>
                  </a:lnTo>
                  <a:lnTo>
                    <a:pt x="127990" y="219456"/>
                  </a:lnTo>
                  <a:lnTo>
                    <a:pt x="123405" y="222504"/>
                  </a:lnTo>
                  <a:lnTo>
                    <a:pt x="114274" y="231648"/>
                  </a:lnTo>
                  <a:lnTo>
                    <a:pt x="108178" y="233172"/>
                  </a:lnTo>
                  <a:lnTo>
                    <a:pt x="103593" y="236220"/>
                  </a:lnTo>
                  <a:lnTo>
                    <a:pt x="95986" y="237744"/>
                  </a:lnTo>
                  <a:lnTo>
                    <a:pt x="79222" y="237744"/>
                  </a:lnTo>
                  <a:lnTo>
                    <a:pt x="63969" y="231648"/>
                  </a:lnTo>
                  <a:lnTo>
                    <a:pt x="57886" y="227076"/>
                  </a:lnTo>
                  <a:lnTo>
                    <a:pt x="51790" y="220980"/>
                  </a:lnTo>
                  <a:lnTo>
                    <a:pt x="48729" y="213360"/>
                  </a:lnTo>
                  <a:lnTo>
                    <a:pt x="45567" y="206197"/>
                  </a:lnTo>
                  <a:lnTo>
                    <a:pt x="36944" y="168998"/>
                  </a:lnTo>
                  <a:lnTo>
                    <a:pt x="35026" y="131064"/>
                  </a:lnTo>
                  <a:lnTo>
                    <a:pt x="35280" y="119926"/>
                  </a:lnTo>
                  <a:lnTo>
                    <a:pt x="39471" y="81064"/>
                  </a:lnTo>
                  <a:lnTo>
                    <a:pt x="53492" y="44767"/>
                  </a:lnTo>
                  <a:lnTo>
                    <a:pt x="89890" y="27432"/>
                  </a:lnTo>
                  <a:lnTo>
                    <a:pt x="95986" y="27432"/>
                  </a:lnTo>
                  <a:lnTo>
                    <a:pt x="137134" y="64008"/>
                  </a:lnTo>
                  <a:lnTo>
                    <a:pt x="143459" y="107327"/>
                  </a:lnTo>
                  <a:lnTo>
                    <a:pt x="144513" y="124993"/>
                  </a:lnTo>
                  <a:lnTo>
                    <a:pt x="144754" y="15367"/>
                  </a:lnTo>
                  <a:lnTo>
                    <a:pt x="104076" y="342"/>
                  </a:lnTo>
                  <a:lnTo>
                    <a:pt x="92938" y="0"/>
                  </a:lnTo>
                  <a:lnTo>
                    <a:pt x="80022" y="584"/>
                  </a:lnTo>
                  <a:lnTo>
                    <a:pt x="40805" y="14287"/>
                  </a:lnTo>
                  <a:lnTo>
                    <a:pt x="16116" y="46037"/>
                  </a:lnTo>
                  <a:lnTo>
                    <a:pt x="2540" y="91236"/>
                  </a:lnTo>
                  <a:lnTo>
                    <a:pt x="0" y="134112"/>
                  </a:lnTo>
                  <a:lnTo>
                    <a:pt x="254" y="148259"/>
                  </a:lnTo>
                  <a:lnTo>
                    <a:pt x="4546" y="188976"/>
                  </a:lnTo>
                  <a:lnTo>
                    <a:pt x="19786" y="231648"/>
                  </a:lnTo>
                  <a:lnTo>
                    <a:pt x="55118" y="260045"/>
                  </a:lnTo>
                  <a:lnTo>
                    <a:pt x="86829" y="265176"/>
                  </a:lnTo>
                  <a:lnTo>
                    <a:pt x="99098" y="264604"/>
                  </a:lnTo>
                  <a:lnTo>
                    <a:pt x="138963" y="250037"/>
                  </a:lnTo>
                  <a:lnTo>
                    <a:pt x="151777" y="237744"/>
                  </a:lnTo>
                  <a:lnTo>
                    <a:pt x="153111" y="236321"/>
                  </a:lnTo>
                  <a:lnTo>
                    <a:pt x="171107" y="197954"/>
                  </a:lnTo>
                  <a:lnTo>
                    <a:pt x="173710" y="185928"/>
                  </a:lnTo>
                  <a:lnTo>
                    <a:pt x="176580" y="173075"/>
                  </a:lnTo>
                  <a:lnTo>
                    <a:pt x="178460" y="159639"/>
                  </a:lnTo>
                  <a:lnTo>
                    <a:pt x="179489" y="145643"/>
                  </a:lnTo>
                  <a:lnTo>
                    <a:pt x="179730" y="134112"/>
                  </a:lnTo>
                  <a:close/>
                </a:path>
                <a:path w="693420" h="265429">
                  <a:moveTo>
                    <a:pt x="266674" y="230124"/>
                  </a:moveTo>
                  <a:lnTo>
                    <a:pt x="265150" y="224028"/>
                  </a:lnTo>
                  <a:lnTo>
                    <a:pt x="259054" y="217932"/>
                  </a:lnTo>
                  <a:lnTo>
                    <a:pt x="252958" y="216408"/>
                  </a:lnTo>
                  <a:lnTo>
                    <a:pt x="237718" y="216408"/>
                  </a:lnTo>
                  <a:lnTo>
                    <a:pt x="231622" y="217932"/>
                  </a:lnTo>
                  <a:lnTo>
                    <a:pt x="225526" y="224028"/>
                  </a:lnTo>
                  <a:lnTo>
                    <a:pt x="224002" y="231648"/>
                  </a:lnTo>
                  <a:lnTo>
                    <a:pt x="224002" y="249936"/>
                  </a:lnTo>
                  <a:lnTo>
                    <a:pt x="225526" y="256032"/>
                  </a:lnTo>
                  <a:lnTo>
                    <a:pt x="231622" y="262128"/>
                  </a:lnTo>
                  <a:lnTo>
                    <a:pt x="236194" y="263652"/>
                  </a:lnTo>
                  <a:lnTo>
                    <a:pt x="252958" y="263652"/>
                  </a:lnTo>
                  <a:lnTo>
                    <a:pt x="259054" y="262128"/>
                  </a:lnTo>
                  <a:lnTo>
                    <a:pt x="265150" y="256032"/>
                  </a:lnTo>
                  <a:lnTo>
                    <a:pt x="266674" y="248412"/>
                  </a:lnTo>
                  <a:lnTo>
                    <a:pt x="266674" y="239268"/>
                  </a:lnTo>
                  <a:lnTo>
                    <a:pt x="266674" y="230124"/>
                  </a:lnTo>
                  <a:close/>
                </a:path>
                <a:path w="693420" h="265429">
                  <a:moveTo>
                    <a:pt x="479933" y="134112"/>
                  </a:moveTo>
                  <a:lnTo>
                    <a:pt x="479844" y="104584"/>
                  </a:lnTo>
                  <a:lnTo>
                    <a:pt x="479386" y="96418"/>
                  </a:lnTo>
                  <a:lnTo>
                    <a:pt x="478510" y="88392"/>
                  </a:lnTo>
                  <a:lnTo>
                    <a:pt x="478002" y="80416"/>
                  </a:lnTo>
                  <a:lnTo>
                    <a:pt x="476796" y="72580"/>
                  </a:lnTo>
                  <a:lnTo>
                    <a:pt x="475284" y="65036"/>
                  </a:lnTo>
                  <a:lnTo>
                    <a:pt x="473938" y="57912"/>
                  </a:lnTo>
                  <a:lnTo>
                    <a:pt x="454126" y="19812"/>
                  </a:lnTo>
                  <a:lnTo>
                    <a:pt x="446506" y="14097"/>
                  </a:lnTo>
                  <a:lnTo>
                    <a:pt x="446506" y="118872"/>
                  </a:lnTo>
                  <a:lnTo>
                    <a:pt x="440766" y="122047"/>
                  </a:lnTo>
                  <a:lnTo>
                    <a:pt x="400253" y="133832"/>
                  </a:lnTo>
                  <a:lnTo>
                    <a:pt x="393166" y="134112"/>
                  </a:lnTo>
                  <a:lnTo>
                    <a:pt x="376402" y="134112"/>
                  </a:lnTo>
                  <a:lnTo>
                    <a:pt x="364210" y="128016"/>
                  </a:lnTo>
                  <a:lnTo>
                    <a:pt x="359638" y="124968"/>
                  </a:lnTo>
                  <a:lnTo>
                    <a:pt x="356590" y="120396"/>
                  </a:lnTo>
                  <a:lnTo>
                    <a:pt x="352018" y="115824"/>
                  </a:lnTo>
                  <a:lnTo>
                    <a:pt x="348970" y="109728"/>
                  </a:lnTo>
                  <a:lnTo>
                    <a:pt x="345922" y="97536"/>
                  </a:lnTo>
                  <a:lnTo>
                    <a:pt x="345922" y="68580"/>
                  </a:lnTo>
                  <a:lnTo>
                    <a:pt x="365734" y="35052"/>
                  </a:lnTo>
                  <a:lnTo>
                    <a:pt x="371830" y="32004"/>
                  </a:lnTo>
                  <a:lnTo>
                    <a:pt x="377926" y="27432"/>
                  </a:lnTo>
                  <a:lnTo>
                    <a:pt x="385546" y="25908"/>
                  </a:lnTo>
                  <a:lnTo>
                    <a:pt x="402310" y="25908"/>
                  </a:lnTo>
                  <a:lnTo>
                    <a:pt x="435927" y="53251"/>
                  </a:lnTo>
                  <a:lnTo>
                    <a:pt x="441934" y="74676"/>
                  </a:lnTo>
                  <a:lnTo>
                    <a:pt x="443928" y="84162"/>
                  </a:lnTo>
                  <a:lnTo>
                    <a:pt x="445363" y="94488"/>
                  </a:lnTo>
                  <a:lnTo>
                    <a:pt x="446214" y="105968"/>
                  </a:lnTo>
                  <a:lnTo>
                    <a:pt x="446506" y="118872"/>
                  </a:lnTo>
                  <a:lnTo>
                    <a:pt x="446506" y="14097"/>
                  </a:lnTo>
                  <a:lnTo>
                    <a:pt x="405472" y="50"/>
                  </a:lnTo>
                  <a:lnTo>
                    <a:pt x="397738" y="0"/>
                  </a:lnTo>
                  <a:lnTo>
                    <a:pt x="386613" y="317"/>
                  </a:lnTo>
                  <a:lnTo>
                    <a:pt x="343255" y="14097"/>
                  </a:lnTo>
                  <a:lnTo>
                    <a:pt x="318249" y="44958"/>
                  </a:lnTo>
                  <a:lnTo>
                    <a:pt x="310959" y="88392"/>
                  </a:lnTo>
                  <a:lnTo>
                    <a:pt x="311124" y="93332"/>
                  </a:lnTo>
                  <a:lnTo>
                    <a:pt x="323342" y="134480"/>
                  </a:lnTo>
                  <a:lnTo>
                    <a:pt x="358775" y="158330"/>
                  </a:lnTo>
                  <a:lnTo>
                    <a:pt x="387070" y="161544"/>
                  </a:lnTo>
                  <a:lnTo>
                    <a:pt x="396163" y="161264"/>
                  </a:lnTo>
                  <a:lnTo>
                    <a:pt x="434695" y="151638"/>
                  </a:lnTo>
                  <a:lnTo>
                    <a:pt x="440740" y="148831"/>
                  </a:lnTo>
                  <a:lnTo>
                    <a:pt x="446506" y="146304"/>
                  </a:lnTo>
                  <a:lnTo>
                    <a:pt x="439356" y="189103"/>
                  </a:lnTo>
                  <a:lnTo>
                    <a:pt x="417931" y="221361"/>
                  </a:lnTo>
                  <a:lnTo>
                    <a:pt x="381558" y="237197"/>
                  </a:lnTo>
                  <a:lnTo>
                    <a:pt x="371830" y="237744"/>
                  </a:lnTo>
                  <a:lnTo>
                    <a:pt x="359638" y="237744"/>
                  </a:lnTo>
                  <a:lnTo>
                    <a:pt x="353542" y="236220"/>
                  </a:lnTo>
                  <a:lnTo>
                    <a:pt x="344398" y="233172"/>
                  </a:lnTo>
                  <a:lnTo>
                    <a:pt x="339826" y="233172"/>
                  </a:lnTo>
                  <a:lnTo>
                    <a:pt x="335254" y="231648"/>
                  </a:lnTo>
                  <a:lnTo>
                    <a:pt x="332206" y="230124"/>
                  </a:lnTo>
                  <a:lnTo>
                    <a:pt x="329158" y="230124"/>
                  </a:lnTo>
                  <a:lnTo>
                    <a:pt x="327634" y="228600"/>
                  </a:lnTo>
                  <a:lnTo>
                    <a:pt x="320014" y="228600"/>
                  </a:lnTo>
                  <a:lnTo>
                    <a:pt x="320014" y="230124"/>
                  </a:lnTo>
                  <a:lnTo>
                    <a:pt x="318490" y="230124"/>
                  </a:lnTo>
                  <a:lnTo>
                    <a:pt x="318490" y="249936"/>
                  </a:lnTo>
                  <a:lnTo>
                    <a:pt x="320014" y="251460"/>
                  </a:lnTo>
                  <a:lnTo>
                    <a:pt x="320014" y="252984"/>
                  </a:lnTo>
                  <a:lnTo>
                    <a:pt x="324586" y="257556"/>
                  </a:lnTo>
                  <a:lnTo>
                    <a:pt x="327634" y="257556"/>
                  </a:lnTo>
                  <a:lnTo>
                    <a:pt x="330682" y="259080"/>
                  </a:lnTo>
                  <a:lnTo>
                    <a:pt x="339826" y="262128"/>
                  </a:lnTo>
                  <a:lnTo>
                    <a:pt x="342874" y="262128"/>
                  </a:lnTo>
                  <a:lnTo>
                    <a:pt x="348970" y="263652"/>
                  </a:lnTo>
                  <a:lnTo>
                    <a:pt x="353542" y="263652"/>
                  </a:lnTo>
                  <a:lnTo>
                    <a:pt x="359638" y="265176"/>
                  </a:lnTo>
                  <a:lnTo>
                    <a:pt x="370306" y="265176"/>
                  </a:lnTo>
                  <a:lnTo>
                    <a:pt x="409930" y="259080"/>
                  </a:lnTo>
                  <a:lnTo>
                    <a:pt x="444207" y="237744"/>
                  </a:lnTo>
                  <a:lnTo>
                    <a:pt x="444550" y="237464"/>
                  </a:lnTo>
                  <a:lnTo>
                    <a:pt x="466699" y="204228"/>
                  </a:lnTo>
                  <a:lnTo>
                    <a:pt x="477405" y="163830"/>
                  </a:lnTo>
                  <a:lnTo>
                    <a:pt x="479844" y="138696"/>
                  </a:lnTo>
                  <a:lnTo>
                    <a:pt x="479933" y="134112"/>
                  </a:lnTo>
                  <a:close/>
                </a:path>
                <a:path w="693420" h="265429">
                  <a:moveTo>
                    <a:pt x="693216" y="181025"/>
                  </a:moveTo>
                  <a:lnTo>
                    <a:pt x="686485" y="141262"/>
                  </a:lnTo>
                  <a:lnTo>
                    <a:pt x="659688" y="111683"/>
                  </a:lnTo>
                  <a:lnTo>
                    <a:pt x="658342" y="111061"/>
                  </a:lnTo>
                  <a:lnTo>
                    <a:pt x="658342" y="173736"/>
                  </a:lnTo>
                  <a:lnTo>
                    <a:pt x="658342" y="187452"/>
                  </a:lnTo>
                  <a:lnTo>
                    <a:pt x="656818" y="195072"/>
                  </a:lnTo>
                  <a:lnTo>
                    <a:pt x="655294" y="201168"/>
                  </a:lnTo>
                  <a:lnTo>
                    <a:pt x="653770" y="208788"/>
                  </a:lnTo>
                  <a:lnTo>
                    <a:pt x="650722" y="214884"/>
                  </a:lnTo>
                  <a:lnTo>
                    <a:pt x="646150" y="219456"/>
                  </a:lnTo>
                  <a:lnTo>
                    <a:pt x="641578" y="225552"/>
                  </a:lnTo>
                  <a:lnTo>
                    <a:pt x="637006" y="230124"/>
                  </a:lnTo>
                  <a:lnTo>
                    <a:pt x="624814" y="236220"/>
                  </a:lnTo>
                  <a:lnTo>
                    <a:pt x="617194" y="237744"/>
                  </a:lnTo>
                  <a:lnTo>
                    <a:pt x="600430" y="237744"/>
                  </a:lnTo>
                  <a:lnTo>
                    <a:pt x="567664" y="211937"/>
                  </a:lnTo>
                  <a:lnTo>
                    <a:pt x="558685" y="170332"/>
                  </a:lnTo>
                  <a:lnTo>
                    <a:pt x="557758" y="146304"/>
                  </a:lnTo>
                  <a:lnTo>
                    <a:pt x="560806" y="144780"/>
                  </a:lnTo>
                  <a:lnTo>
                    <a:pt x="565378" y="141732"/>
                  </a:lnTo>
                  <a:lnTo>
                    <a:pt x="569950" y="140208"/>
                  </a:lnTo>
                  <a:lnTo>
                    <a:pt x="572998" y="138684"/>
                  </a:lnTo>
                  <a:lnTo>
                    <a:pt x="591286" y="132588"/>
                  </a:lnTo>
                  <a:lnTo>
                    <a:pt x="597382" y="131064"/>
                  </a:lnTo>
                  <a:lnTo>
                    <a:pt x="601954" y="131064"/>
                  </a:lnTo>
                  <a:lnTo>
                    <a:pt x="606526" y="129540"/>
                  </a:lnTo>
                  <a:lnTo>
                    <a:pt x="620242" y="129540"/>
                  </a:lnTo>
                  <a:lnTo>
                    <a:pt x="627862" y="131064"/>
                  </a:lnTo>
                  <a:lnTo>
                    <a:pt x="633958" y="134112"/>
                  </a:lnTo>
                  <a:lnTo>
                    <a:pt x="640054" y="135636"/>
                  </a:lnTo>
                  <a:lnTo>
                    <a:pt x="652246" y="147828"/>
                  </a:lnTo>
                  <a:lnTo>
                    <a:pt x="656818" y="166116"/>
                  </a:lnTo>
                  <a:lnTo>
                    <a:pt x="658342" y="173736"/>
                  </a:lnTo>
                  <a:lnTo>
                    <a:pt x="658342" y="111061"/>
                  </a:lnTo>
                  <a:lnTo>
                    <a:pt x="617194" y="103632"/>
                  </a:lnTo>
                  <a:lnTo>
                    <a:pt x="605002" y="103632"/>
                  </a:lnTo>
                  <a:lnTo>
                    <a:pt x="598906" y="105156"/>
                  </a:lnTo>
                  <a:lnTo>
                    <a:pt x="592810" y="105156"/>
                  </a:lnTo>
                  <a:lnTo>
                    <a:pt x="583666" y="108204"/>
                  </a:lnTo>
                  <a:lnTo>
                    <a:pt x="577570" y="109728"/>
                  </a:lnTo>
                  <a:lnTo>
                    <a:pt x="572998" y="111252"/>
                  </a:lnTo>
                  <a:lnTo>
                    <a:pt x="568426" y="114300"/>
                  </a:lnTo>
                  <a:lnTo>
                    <a:pt x="563854" y="115824"/>
                  </a:lnTo>
                  <a:lnTo>
                    <a:pt x="560806" y="117348"/>
                  </a:lnTo>
                  <a:lnTo>
                    <a:pt x="557758" y="120396"/>
                  </a:lnTo>
                  <a:lnTo>
                    <a:pt x="558038" y="110617"/>
                  </a:lnTo>
                  <a:lnTo>
                    <a:pt x="558901" y="101536"/>
                  </a:lnTo>
                  <a:lnTo>
                    <a:pt x="560324" y="92760"/>
                  </a:lnTo>
                  <a:lnTo>
                    <a:pt x="562330" y="83820"/>
                  </a:lnTo>
                  <a:lnTo>
                    <a:pt x="564019" y="76085"/>
                  </a:lnTo>
                  <a:lnTo>
                    <a:pt x="584034" y="43243"/>
                  </a:lnTo>
                  <a:lnTo>
                    <a:pt x="618998" y="27774"/>
                  </a:lnTo>
                  <a:lnTo>
                    <a:pt x="627862" y="27432"/>
                  </a:lnTo>
                  <a:lnTo>
                    <a:pt x="641578" y="27432"/>
                  </a:lnTo>
                  <a:lnTo>
                    <a:pt x="646150" y="28956"/>
                  </a:lnTo>
                  <a:lnTo>
                    <a:pt x="650722" y="28956"/>
                  </a:lnTo>
                  <a:lnTo>
                    <a:pt x="659866" y="32004"/>
                  </a:lnTo>
                  <a:lnTo>
                    <a:pt x="662914" y="32004"/>
                  </a:lnTo>
                  <a:lnTo>
                    <a:pt x="669010" y="35052"/>
                  </a:lnTo>
                  <a:lnTo>
                    <a:pt x="670534" y="35052"/>
                  </a:lnTo>
                  <a:lnTo>
                    <a:pt x="673582" y="36576"/>
                  </a:lnTo>
                  <a:lnTo>
                    <a:pt x="675106" y="36576"/>
                  </a:lnTo>
                  <a:lnTo>
                    <a:pt x="676630" y="35052"/>
                  </a:lnTo>
                  <a:lnTo>
                    <a:pt x="678154" y="35052"/>
                  </a:lnTo>
                  <a:lnTo>
                    <a:pt x="678154" y="33528"/>
                  </a:lnTo>
                  <a:lnTo>
                    <a:pt x="679678" y="32004"/>
                  </a:lnTo>
                  <a:lnTo>
                    <a:pt x="679678" y="27432"/>
                  </a:lnTo>
                  <a:lnTo>
                    <a:pt x="679678" y="13716"/>
                  </a:lnTo>
                  <a:lnTo>
                    <a:pt x="678154" y="13716"/>
                  </a:lnTo>
                  <a:lnTo>
                    <a:pt x="678154" y="10668"/>
                  </a:lnTo>
                  <a:lnTo>
                    <a:pt x="675106" y="7620"/>
                  </a:lnTo>
                  <a:lnTo>
                    <a:pt x="673582" y="7620"/>
                  </a:lnTo>
                  <a:lnTo>
                    <a:pt x="667486" y="4572"/>
                  </a:lnTo>
                  <a:lnTo>
                    <a:pt x="662914" y="3048"/>
                  </a:lnTo>
                  <a:lnTo>
                    <a:pt x="659866" y="3048"/>
                  </a:lnTo>
                  <a:lnTo>
                    <a:pt x="655294" y="1524"/>
                  </a:lnTo>
                  <a:lnTo>
                    <a:pt x="650722" y="1524"/>
                  </a:lnTo>
                  <a:lnTo>
                    <a:pt x="644626" y="0"/>
                  </a:lnTo>
                  <a:lnTo>
                    <a:pt x="630910" y="0"/>
                  </a:lnTo>
                  <a:lnTo>
                    <a:pt x="591286" y="6096"/>
                  </a:lnTo>
                  <a:lnTo>
                    <a:pt x="557542" y="27076"/>
                  </a:lnTo>
                  <a:lnTo>
                    <a:pt x="536803" y="60388"/>
                  </a:lnTo>
                  <a:lnTo>
                    <a:pt x="525627" y="100203"/>
                  </a:lnTo>
                  <a:lnTo>
                    <a:pt x="523963" y="117348"/>
                  </a:lnTo>
                  <a:lnTo>
                    <a:pt x="522935" y="133718"/>
                  </a:lnTo>
                  <a:lnTo>
                    <a:pt x="522820" y="146304"/>
                  </a:lnTo>
                  <a:lnTo>
                    <a:pt x="522935" y="150863"/>
                  </a:lnTo>
                  <a:lnTo>
                    <a:pt x="523989" y="168529"/>
                  </a:lnTo>
                  <a:lnTo>
                    <a:pt x="524230" y="176784"/>
                  </a:lnTo>
                  <a:lnTo>
                    <a:pt x="525386" y="184772"/>
                  </a:lnTo>
                  <a:lnTo>
                    <a:pt x="526707" y="192595"/>
                  </a:lnTo>
                  <a:lnTo>
                    <a:pt x="528294" y="200152"/>
                  </a:lnTo>
                  <a:lnTo>
                    <a:pt x="530326" y="207264"/>
                  </a:lnTo>
                  <a:lnTo>
                    <a:pt x="531749" y="213868"/>
                  </a:lnTo>
                  <a:lnTo>
                    <a:pt x="560806" y="254508"/>
                  </a:lnTo>
                  <a:lnTo>
                    <a:pt x="576046" y="260604"/>
                  </a:lnTo>
                  <a:lnTo>
                    <a:pt x="582917" y="262610"/>
                  </a:lnTo>
                  <a:lnTo>
                    <a:pt x="589953" y="264033"/>
                  </a:lnTo>
                  <a:lnTo>
                    <a:pt x="597255" y="264896"/>
                  </a:lnTo>
                  <a:lnTo>
                    <a:pt x="605002" y="265176"/>
                  </a:lnTo>
                  <a:lnTo>
                    <a:pt x="616115" y="264629"/>
                  </a:lnTo>
                  <a:lnTo>
                    <a:pt x="659472" y="249555"/>
                  </a:lnTo>
                  <a:lnTo>
                    <a:pt x="673049" y="237744"/>
                  </a:lnTo>
                  <a:lnTo>
                    <a:pt x="676579" y="232397"/>
                  </a:lnTo>
                  <a:lnTo>
                    <a:pt x="691489" y="194310"/>
                  </a:lnTo>
                  <a:lnTo>
                    <a:pt x="692861" y="186309"/>
                  </a:lnTo>
                  <a:lnTo>
                    <a:pt x="693216" y="1810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" name="object 116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3921252" y="5140452"/>
              <a:ext cx="65532" cy="103631"/>
            </a:xfrm>
            <a:prstGeom prst="rect">
              <a:avLst/>
            </a:prstGeom>
          </p:spPr>
        </p:pic>
        <p:sp>
          <p:nvSpPr>
            <p:cNvPr id="117" name="object 117"/>
            <p:cNvSpPr/>
            <p:nvPr/>
          </p:nvSpPr>
          <p:spPr>
            <a:xfrm>
              <a:off x="4174236" y="4905755"/>
              <a:ext cx="186055" cy="280670"/>
            </a:xfrm>
            <a:custGeom>
              <a:avLst/>
              <a:gdLst/>
              <a:ahLst/>
              <a:cxnLst/>
              <a:rect l="l" t="t" r="r" b="b"/>
              <a:pathLst>
                <a:path w="186054" h="280670">
                  <a:moveTo>
                    <a:pt x="121920" y="10668"/>
                  </a:moveTo>
                  <a:lnTo>
                    <a:pt x="120396" y="10668"/>
                  </a:lnTo>
                  <a:lnTo>
                    <a:pt x="120396" y="7620"/>
                  </a:lnTo>
                  <a:lnTo>
                    <a:pt x="118872" y="7620"/>
                  </a:lnTo>
                  <a:lnTo>
                    <a:pt x="115824" y="4572"/>
                  </a:lnTo>
                  <a:lnTo>
                    <a:pt x="114300" y="4572"/>
                  </a:lnTo>
                  <a:lnTo>
                    <a:pt x="111252" y="3048"/>
                  </a:lnTo>
                  <a:lnTo>
                    <a:pt x="108204" y="3048"/>
                  </a:lnTo>
                  <a:lnTo>
                    <a:pt x="99060" y="0"/>
                  </a:lnTo>
                  <a:lnTo>
                    <a:pt x="89916" y="0"/>
                  </a:lnTo>
                  <a:lnTo>
                    <a:pt x="51816" y="10668"/>
                  </a:lnTo>
                  <a:lnTo>
                    <a:pt x="47244" y="16764"/>
                  </a:lnTo>
                  <a:lnTo>
                    <a:pt x="41148" y="22860"/>
                  </a:lnTo>
                  <a:lnTo>
                    <a:pt x="38100" y="30480"/>
                  </a:lnTo>
                  <a:lnTo>
                    <a:pt x="36576" y="39624"/>
                  </a:lnTo>
                  <a:lnTo>
                    <a:pt x="34569" y="46774"/>
                  </a:lnTo>
                  <a:lnTo>
                    <a:pt x="33134" y="54483"/>
                  </a:lnTo>
                  <a:lnTo>
                    <a:pt x="32283" y="62776"/>
                  </a:lnTo>
                  <a:lnTo>
                    <a:pt x="32004" y="71628"/>
                  </a:lnTo>
                  <a:lnTo>
                    <a:pt x="32004" y="89916"/>
                  </a:lnTo>
                  <a:lnTo>
                    <a:pt x="4572" y="89916"/>
                  </a:lnTo>
                  <a:lnTo>
                    <a:pt x="1524" y="92964"/>
                  </a:lnTo>
                  <a:lnTo>
                    <a:pt x="1524" y="97536"/>
                  </a:lnTo>
                  <a:lnTo>
                    <a:pt x="0" y="99060"/>
                  </a:lnTo>
                  <a:lnTo>
                    <a:pt x="0" y="108204"/>
                  </a:lnTo>
                  <a:lnTo>
                    <a:pt x="1524" y="111252"/>
                  </a:lnTo>
                  <a:lnTo>
                    <a:pt x="1524" y="114300"/>
                  </a:lnTo>
                  <a:lnTo>
                    <a:pt x="4572" y="117348"/>
                  </a:lnTo>
                  <a:lnTo>
                    <a:pt x="32004" y="117348"/>
                  </a:lnTo>
                  <a:lnTo>
                    <a:pt x="32004" y="277368"/>
                  </a:lnTo>
                  <a:lnTo>
                    <a:pt x="33528" y="277368"/>
                  </a:lnTo>
                  <a:lnTo>
                    <a:pt x="33528" y="278892"/>
                  </a:lnTo>
                  <a:lnTo>
                    <a:pt x="36576" y="278892"/>
                  </a:lnTo>
                  <a:lnTo>
                    <a:pt x="36576" y="280416"/>
                  </a:lnTo>
                  <a:lnTo>
                    <a:pt x="60960" y="280416"/>
                  </a:lnTo>
                  <a:lnTo>
                    <a:pt x="62484" y="278892"/>
                  </a:lnTo>
                  <a:lnTo>
                    <a:pt x="64008" y="278892"/>
                  </a:lnTo>
                  <a:lnTo>
                    <a:pt x="64008" y="277368"/>
                  </a:lnTo>
                  <a:lnTo>
                    <a:pt x="65532" y="277368"/>
                  </a:lnTo>
                  <a:lnTo>
                    <a:pt x="65532" y="117348"/>
                  </a:lnTo>
                  <a:lnTo>
                    <a:pt x="108204" y="117348"/>
                  </a:lnTo>
                  <a:lnTo>
                    <a:pt x="109728" y="115824"/>
                  </a:lnTo>
                  <a:lnTo>
                    <a:pt x="109728" y="114300"/>
                  </a:lnTo>
                  <a:lnTo>
                    <a:pt x="112776" y="108204"/>
                  </a:lnTo>
                  <a:lnTo>
                    <a:pt x="112776" y="99060"/>
                  </a:lnTo>
                  <a:lnTo>
                    <a:pt x="111252" y="97536"/>
                  </a:lnTo>
                  <a:lnTo>
                    <a:pt x="111252" y="94488"/>
                  </a:lnTo>
                  <a:lnTo>
                    <a:pt x="109728" y="92964"/>
                  </a:lnTo>
                  <a:lnTo>
                    <a:pt x="109728" y="91440"/>
                  </a:lnTo>
                  <a:lnTo>
                    <a:pt x="108204" y="89916"/>
                  </a:lnTo>
                  <a:lnTo>
                    <a:pt x="65532" y="89916"/>
                  </a:lnTo>
                  <a:lnTo>
                    <a:pt x="65532" y="56388"/>
                  </a:lnTo>
                  <a:lnTo>
                    <a:pt x="67056" y="50292"/>
                  </a:lnTo>
                  <a:lnTo>
                    <a:pt x="70104" y="41148"/>
                  </a:lnTo>
                  <a:lnTo>
                    <a:pt x="71628" y="38100"/>
                  </a:lnTo>
                  <a:lnTo>
                    <a:pt x="73152" y="33528"/>
                  </a:lnTo>
                  <a:lnTo>
                    <a:pt x="79248" y="30480"/>
                  </a:lnTo>
                  <a:lnTo>
                    <a:pt x="83820" y="28956"/>
                  </a:lnTo>
                  <a:lnTo>
                    <a:pt x="86868" y="27432"/>
                  </a:lnTo>
                  <a:lnTo>
                    <a:pt x="99060" y="27432"/>
                  </a:lnTo>
                  <a:lnTo>
                    <a:pt x="102108" y="28956"/>
                  </a:lnTo>
                  <a:lnTo>
                    <a:pt x="105156" y="28956"/>
                  </a:lnTo>
                  <a:lnTo>
                    <a:pt x="106680" y="30480"/>
                  </a:lnTo>
                  <a:lnTo>
                    <a:pt x="109728" y="30480"/>
                  </a:lnTo>
                  <a:lnTo>
                    <a:pt x="111252" y="32004"/>
                  </a:lnTo>
                  <a:lnTo>
                    <a:pt x="114300" y="32004"/>
                  </a:lnTo>
                  <a:lnTo>
                    <a:pt x="115824" y="33528"/>
                  </a:lnTo>
                  <a:lnTo>
                    <a:pt x="120396" y="33528"/>
                  </a:lnTo>
                  <a:lnTo>
                    <a:pt x="120396" y="30480"/>
                  </a:lnTo>
                  <a:lnTo>
                    <a:pt x="121920" y="30480"/>
                  </a:lnTo>
                  <a:lnTo>
                    <a:pt x="121920" y="27432"/>
                  </a:lnTo>
                  <a:lnTo>
                    <a:pt x="121920" y="10668"/>
                  </a:lnTo>
                  <a:close/>
                </a:path>
                <a:path w="186054" h="280670">
                  <a:moveTo>
                    <a:pt x="181356" y="92964"/>
                  </a:moveTo>
                  <a:lnTo>
                    <a:pt x="178308" y="89916"/>
                  </a:lnTo>
                  <a:lnTo>
                    <a:pt x="173736" y="89916"/>
                  </a:lnTo>
                  <a:lnTo>
                    <a:pt x="170688" y="88392"/>
                  </a:lnTo>
                  <a:lnTo>
                    <a:pt x="158496" y="88392"/>
                  </a:lnTo>
                  <a:lnTo>
                    <a:pt x="156972" y="89916"/>
                  </a:lnTo>
                  <a:lnTo>
                    <a:pt x="152400" y="89916"/>
                  </a:lnTo>
                  <a:lnTo>
                    <a:pt x="150876" y="91440"/>
                  </a:lnTo>
                  <a:lnTo>
                    <a:pt x="149352" y="91440"/>
                  </a:lnTo>
                  <a:lnTo>
                    <a:pt x="149352" y="92964"/>
                  </a:lnTo>
                  <a:lnTo>
                    <a:pt x="147828" y="94488"/>
                  </a:lnTo>
                  <a:lnTo>
                    <a:pt x="147828" y="275844"/>
                  </a:lnTo>
                  <a:lnTo>
                    <a:pt x="149352" y="277368"/>
                  </a:lnTo>
                  <a:lnTo>
                    <a:pt x="149352" y="278892"/>
                  </a:lnTo>
                  <a:lnTo>
                    <a:pt x="152400" y="278892"/>
                  </a:lnTo>
                  <a:lnTo>
                    <a:pt x="152400" y="280416"/>
                  </a:lnTo>
                  <a:lnTo>
                    <a:pt x="176784" y="280416"/>
                  </a:lnTo>
                  <a:lnTo>
                    <a:pt x="178308" y="278892"/>
                  </a:lnTo>
                  <a:lnTo>
                    <a:pt x="179832" y="278892"/>
                  </a:lnTo>
                  <a:lnTo>
                    <a:pt x="181356" y="277368"/>
                  </a:lnTo>
                  <a:lnTo>
                    <a:pt x="181356" y="92964"/>
                  </a:lnTo>
                  <a:close/>
                </a:path>
                <a:path w="186054" h="280670">
                  <a:moveTo>
                    <a:pt x="185928" y="27432"/>
                  </a:moveTo>
                  <a:lnTo>
                    <a:pt x="184404" y="21336"/>
                  </a:lnTo>
                  <a:lnTo>
                    <a:pt x="181356" y="18288"/>
                  </a:lnTo>
                  <a:lnTo>
                    <a:pt x="178308" y="16764"/>
                  </a:lnTo>
                  <a:lnTo>
                    <a:pt x="172212" y="15240"/>
                  </a:lnTo>
                  <a:lnTo>
                    <a:pt x="156972" y="15240"/>
                  </a:lnTo>
                  <a:lnTo>
                    <a:pt x="152400" y="16764"/>
                  </a:lnTo>
                  <a:lnTo>
                    <a:pt x="149352" y="18288"/>
                  </a:lnTo>
                  <a:lnTo>
                    <a:pt x="146304" y="21336"/>
                  </a:lnTo>
                  <a:lnTo>
                    <a:pt x="144780" y="27432"/>
                  </a:lnTo>
                  <a:lnTo>
                    <a:pt x="144780" y="42672"/>
                  </a:lnTo>
                  <a:lnTo>
                    <a:pt x="146304" y="47244"/>
                  </a:lnTo>
                  <a:lnTo>
                    <a:pt x="152400" y="53340"/>
                  </a:lnTo>
                  <a:lnTo>
                    <a:pt x="156972" y="54864"/>
                  </a:lnTo>
                  <a:lnTo>
                    <a:pt x="172212" y="54864"/>
                  </a:lnTo>
                  <a:lnTo>
                    <a:pt x="178308" y="53340"/>
                  </a:lnTo>
                  <a:lnTo>
                    <a:pt x="184404" y="47244"/>
                  </a:lnTo>
                  <a:lnTo>
                    <a:pt x="185928" y="42672"/>
                  </a:lnTo>
                  <a:lnTo>
                    <a:pt x="185928" y="2743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8" name="object 118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4416552" y="4991100"/>
              <a:ext cx="155448" cy="195071"/>
            </a:xfrm>
            <a:prstGeom prst="rect">
              <a:avLst/>
            </a:prstGeom>
          </p:spPr>
        </p:pic>
        <p:sp>
          <p:nvSpPr>
            <p:cNvPr id="119" name="object 119"/>
            <p:cNvSpPr/>
            <p:nvPr/>
          </p:nvSpPr>
          <p:spPr>
            <a:xfrm>
              <a:off x="4619309" y="4908804"/>
              <a:ext cx="165100" cy="280670"/>
            </a:xfrm>
            <a:custGeom>
              <a:avLst/>
              <a:gdLst/>
              <a:ahLst/>
              <a:cxnLst/>
              <a:rect l="l" t="t" r="r" b="b"/>
              <a:pathLst>
                <a:path w="165100" h="280670">
                  <a:moveTo>
                    <a:pt x="77658" y="82296"/>
                  </a:moveTo>
                  <a:lnTo>
                    <a:pt x="36677" y="93868"/>
                  </a:lnTo>
                  <a:lnTo>
                    <a:pt x="10412" y="124587"/>
                  </a:lnTo>
                  <a:lnTo>
                    <a:pt x="1077" y="162496"/>
                  </a:lnTo>
                  <a:lnTo>
                    <a:pt x="0" y="186690"/>
                  </a:lnTo>
                  <a:lnTo>
                    <a:pt x="196" y="193548"/>
                  </a:lnTo>
                  <a:lnTo>
                    <a:pt x="8697" y="237934"/>
                  </a:lnTo>
                  <a:lnTo>
                    <a:pt x="32986" y="268819"/>
                  </a:lnTo>
                  <a:lnTo>
                    <a:pt x="73086" y="280416"/>
                  </a:lnTo>
                  <a:lnTo>
                    <a:pt x="81968" y="279844"/>
                  </a:lnTo>
                  <a:lnTo>
                    <a:pt x="121092" y="261556"/>
                  </a:lnTo>
                  <a:lnTo>
                    <a:pt x="130789" y="252984"/>
                  </a:lnTo>
                  <a:lnTo>
                    <a:pt x="70038" y="252984"/>
                  </a:lnTo>
                  <a:lnTo>
                    <a:pt x="62418" y="249936"/>
                  </a:lnTo>
                  <a:lnTo>
                    <a:pt x="36510" y="214884"/>
                  </a:lnTo>
                  <a:lnTo>
                    <a:pt x="36510" y="207264"/>
                  </a:lnTo>
                  <a:lnTo>
                    <a:pt x="35391" y="200406"/>
                  </a:lnTo>
                  <a:lnTo>
                    <a:pt x="34415" y="193548"/>
                  </a:lnTo>
                  <a:lnTo>
                    <a:pt x="33724" y="186690"/>
                  </a:lnTo>
                  <a:lnTo>
                    <a:pt x="33462" y="179832"/>
                  </a:lnTo>
                  <a:lnTo>
                    <a:pt x="33462" y="172212"/>
                  </a:lnTo>
                  <a:lnTo>
                    <a:pt x="34986" y="163068"/>
                  </a:lnTo>
                  <a:lnTo>
                    <a:pt x="36510" y="155448"/>
                  </a:lnTo>
                  <a:lnTo>
                    <a:pt x="38034" y="146304"/>
                  </a:lnTo>
                  <a:lnTo>
                    <a:pt x="41082" y="140208"/>
                  </a:lnTo>
                  <a:lnTo>
                    <a:pt x="44130" y="132587"/>
                  </a:lnTo>
                  <a:lnTo>
                    <a:pt x="48702" y="126492"/>
                  </a:lnTo>
                  <a:lnTo>
                    <a:pt x="57846" y="117348"/>
                  </a:lnTo>
                  <a:lnTo>
                    <a:pt x="63942" y="112776"/>
                  </a:lnTo>
                  <a:lnTo>
                    <a:pt x="71562" y="111252"/>
                  </a:lnTo>
                  <a:lnTo>
                    <a:pt x="164526" y="111252"/>
                  </a:lnTo>
                  <a:lnTo>
                    <a:pt x="164526" y="109728"/>
                  </a:lnTo>
                  <a:lnTo>
                    <a:pt x="132522" y="109728"/>
                  </a:lnTo>
                  <a:lnTo>
                    <a:pt x="125688" y="103417"/>
                  </a:lnTo>
                  <a:lnTo>
                    <a:pt x="118997" y="98107"/>
                  </a:lnTo>
                  <a:lnTo>
                    <a:pt x="85397" y="82843"/>
                  </a:lnTo>
                  <a:lnTo>
                    <a:pt x="77658" y="82296"/>
                  </a:lnTo>
                  <a:close/>
                </a:path>
                <a:path w="165100" h="280670">
                  <a:moveTo>
                    <a:pt x="161478" y="275844"/>
                  </a:moveTo>
                  <a:lnTo>
                    <a:pt x="138618" y="275844"/>
                  </a:lnTo>
                  <a:lnTo>
                    <a:pt x="140142" y="277368"/>
                  </a:lnTo>
                  <a:lnTo>
                    <a:pt x="161478" y="277368"/>
                  </a:lnTo>
                  <a:lnTo>
                    <a:pt x="161478" y="275844"/>
                  </a:lnTo>
                  <a:close/>
                </a:path>
                <a:path w="165100" h="280670">
                  <a:moveTo>
                    <a:pt x="164526" y="248412"/>
                  </a:moveTo>
                  <a:lnTo>
                    <a:pt x="135570" y="248412"/>
                  </a:lnTo>
                  <a:lnTo>
                    <a:pt x="135570" y="274320"/>
                  </a:lnTo>
                  <a:lnTo>
                    <a:pt x="137094" y="274320"/>
                  </a:lnTo>
                  <a:lnTo>
                    <a:pt x="137094" y="275844"/>
                  </a:lnTo>
                  <a:lnTo>
                    <a:pt x="164526" y="275844"/>
                  </a:lnTo>
                  <a:lnTo>
                    <a:pt x="164526" y="248412"/>
                  </a:lnTo>
                  <a:close/>
                </a:path>
                <a:path w="165100" h="280670">
                  <a:moveTo>
                    <a:pt x="164526" y="111252"/>
                  </a:moveTo>
                  <a:lnTo>
                    <a:pt x="79182" y="111252"/>
                  </a:lnTo>
                  <a:lnTo>
                    <a:pt x="86040" y="111823"/>
                  </a:lnTo>
                  <a:lnTo>
                    <a:pt x="92898" y="113538"/>
                  </a:lnTo>
                  <a:lnTo>
                    <a:pt x="125688" y="137326"/>
                  </a:lnTo>
                  <a:lnTo>
                    <a:pt x="132522" y="144780"/>
                  </a:lnTo>
                  <a:lnTo>
                    <a:pt x="132522" y="217932"/>
                  </a:lnTo>
                  <a:lnTo>
                    <a:pt x="108138" y="242316"/>
                  </a:lnTo>
                  <a:lnTo>
                    <a:pt x="103566" y="243840"/>
                  </a:lnTo>
                  <a:lnTo>
                    <a:pt x="94422" y="249936"/>
                  </a:lnTo>
                  <a:lnTo>
                    <a:pt x="91374" y="249936"/>
                  </a:lnTo>
                  <a:lnTo>
                    <a:pt x="82230" y="252984"/>
                  </a:lnTo>
                  <a:lnTo>
                    <a:pt x="130789" y="252984"/>
                  </a:lnTo>
                  <a:lnTo>
                    <a:pt x="135570" y="248412"/>
                  </a:lnTo>
                  <a:lnTo>
                    <a:pt x="164526" y="248412"/>
                  </a:lnTo>
                  <a:lnTo>
                    <a:pt x="164526" y="111252"/>
                  </a:lnTo>
                  <a:close/>
                </a:path>
                <a:path w="165100" h="280670">
                  <a:moveTo>
                    <a:pt x="163002" y="1524"/>
                  </a:moveTo>
                  <a:lnTo>
                    <a:pt x="132522" y="1524"/>
                  </a:lnTo>
                  <a:lnTo>
                    <a:pt x="132522" y="109728"/>
                  </a:lnTo>
                  <a:lnTo>
                    <a:pt x="164526" y="109728"/>
                  </a:lnTo>
                  <a:lnTo>
                    <a:pt x="164526" y="3048"/>
                  </a:lnTo>
                  <a:lnTo>
                    <a:pt x="163002" y="1524"/>
                  </a:lnTo>
                  <a:close/>
                </a:path>
                <a:path w="165100" h="280670">
                  <a:moveTo>
                    <a:pt x="159954" y="0"/>
                  </a:moveTo>
                  <a:lnTo>
                    <a:pt x="137094" y="0"/>
                  </a:lnTo>
                  <a:lnTo>
                    <a:pt x="135570" y="1524"/>
                  </a:lnTo>
                  <a:lnTo>
                    <a:pt x="161478" y="1524"/>
                  </a:lnTo>
                  <a:lnTo>
                    <a:pt x="15995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0" name="object 120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4977384" y="4946904"/>
              <a:ext cx="117348" cy="242316"/>
            </a:xfrm>
            <a:prstGeom prst="rect">
              <a:avLst/>
            </a:prstGeom>
          </p:spPr>
        </p:pic>
        <p:sp>
          <p:nvSpPr>
            <p:cNvPr id="121" name="object 121"/>
            <p:cNvSpPr/>
            <p:nvPr/>
          </p:nvSpPr>
          <p:spPr>
            <a:xfrm>
              <a:off x="5134355" y="4907280"/>
              <a:ext cx="155575" cy="279400"/>
            </a:xfrm>
            <a:custGeom>
              <a:avLst/>
              <a:gdLst/>
              <a:ahLst/>
              <a:cxnLst/>
              <a:rect l="l" t="t" r="r" b="b"/>
              <a:pathLst>
                <a:path w="155575" h="279400">
                  <a:moveTo>
                    <a:pt x="28956" y="277367"/>
                  </a:moveTo>
                  <a:lnTo>
                    <a:pt x="3048" y="277367"/>
                  </a:lnTo>
                  <a:lnTo>
                    <a:pt x="4572" y="278891"/>
                  </a:lnTo>
                  <a:lnTo>
                    <a:pt x="28956" y="278891"/>
                  </a:lnTo>
                  <a:lnTo>
                    <a:pt x="28956" y="277367"/>
                  </a:lnTo>
                  <a:close/>
                </a:path>
                <a:path w="155575" h="279400">
                  <a:moveTo>
                    <a:pt x="150876" y="277367"/>
                  </a:moveTo>
                  <a:lnTo>
                    <a:pt x="124968" y="277367"/>
                  </a:lnTo>
                  <a:lnTo>
                    <a:pt x="126492" y="278891"/>
                  </a:lnTo>
                  <a:lnTo>
                    <a:pt x="150876" y="278891"/>
                  </a:lnTo>
                  <a:lnTo>
                    <a:pt x="150876" y="277367"/>
                  </a:lnTo>
                  <a:close/>
                </a:path>
                <a:path w="155575" h="279400">
                  <a:moveTo>
                    <a:pt x="32004" y="275843"/>
                  </a:moveTo>
                  <a:lnTo>
                    <a:pt x="1524" y="275843"/>
                  </a:lnTo>
                  <a:lnTo>
                    <a:pt x="1524" y="277367"/>
                  </a:lnTo>
                  <a:lnTo>
                    <a:pt x="32004" y="277367"/>
                  </a:lnTo>
                  <a:lnTo>
                    <a:pt x="32004" y="275843"/>
                  </a:lnTo>
                  <a:close/>
                </a:path>
                <a:path w="155575" h="279400">
                  <a:moveTo>
                    <a:pt x="144415" y="112775"/>
                  </a:moveTo>
                  <a:lnTo>
                    <a:pt x="89916" y="112775"/>
                  </a:lnTo>
                  <a:lnTo>
                    <a:pt x="96012" y="114299"/>
                  </a:lnTo>
                  <a:lnTo>
                    <a:pt x="100584" y="117347"/>
                  </a:lnTo>
                  <a:lnTo>
                    <a:pt x="121920" y="158495"/>
                  </a:lnTo>
                  <a:lnTo>
                    <a:pt x="121920" y="275843"/>
                  </a:lnTo>
                  <a:lnTo>
                    <a:pt x="123444" y="275843"/>
                  </a:lnTo>
                  <a:lnTo>
                    <a:pt x="123444" y="277367"/>
                  </a:lnTo>
                  <a:lnTo>
                    <a:pt x="153924" y="277367"/>
                  </a:lnTo>
                  <a:lnTo>
                    <a:pt x="153924" y="275843"/>
                  </a:lnTo>
                  <a:lnTo>
                    <a:pt x="155448" y="274319"/>
                  </a:lnTo>
                  <a:lnTo>
                    <a:pt x="155448" y="163067"/>
                  </a:lnTo>
                  <a:lnTo>
                    <a:pt x="155162" y="154209"/>
                  </a:lnTo>
                  <a:lnTo>
                    <a:pt x="154305" y="145922"/>
                  </a:lnTo>
                  <a:lnTo>
                    <a:pt x="152876" y="138207"/>
                  </a:lnTo>
                  <a:lnTo>
                    <a:pt x="150876" y="131063"/>
                  </a:lnTo>
                  <a:lnTo>
                    <a:pt x="149423" y="124467"/>
                  </a:lnTo>
                  <a:lnTo>
                    <a:pt x="147256" y="118300"/>
                  </a:lnTo>
                  <a:lnTo>
                    <a:pt x="144415" y="112775"/>
                  </a:lnTo>
                  <a:close/>
                </a:path>
                <a:path w="155575" h="279400">
                  <a:moveTo>
                    <a:pt x="30480" y="1523"/>
                  </a:moveTo>
                  <a:lnTo>
                    <a:pt x="1524" y="1523"/>
                  </a:lnTo>
                  <a:lnTo>
                    <a:pt x="1524" y="3047"/>
                  </a:lnTo>
                  <a:lnTo>
                    <a:pt x="0" y="4571"/>
                  </a:lnTo>
                  <a:lnTo>
                    <a:pt x="0" y="275843"/>
                  </a:lnTo>
                  <a:lnTo>
                    <a:pt x="33528" y="275843"/>
                  </a:lnTo>
                  <a:lnTo>
                    <a:pt x="33528" y="147827"/>
                  </a:lnTo>
                  <a:lnTo>
                    <a:pt x="40147" y="139493"/>
                  </a:lnTo>
                  <a:lnTo>
                    <a:pt x="71628" y="115061"/>
                  </a:lnTo>
                  <a:lnTo>
                    <a:pt x="74400" y="114299"/>
                  </a:lnTo>
                  <a:lnTo>
                    <a:pt x="33528" y="114299"/>
                  </a:lnTo>
                  <a:lnTo>
                    <a:pt x="33528" y="6095"/>
                  </a:lnTo>
                  <a:lnTo>
                    <a:pt x="32004" y="4571"/>
                  </a:lnTo>
                  <a:lnTo>
                    <a:pt x="32004" y="3047"/>
                  </a:lnTo>
                  <a:lnTo>
                    <a:pt x="30480" y="1523"/>
                  </a:lnTo>
                  <a:close/>
                </a:path>
                <a:path w="155575" h="279400">
                  <a:moveTo>
                    <a:pt x="89916" y="83819"/>
                  </a:moveTo>
                  <a:lnTo>
                    <a:pt x="47244" y="100583"/>
                  </a:lnTo>
                  <a:lnTo>
                    <a:pt x="33528" y="114299"/>
                  </a:lnTo>
                  <a:lnTo>
                    <a:pt x="74400" y="114299"/>
                  </a:lnTo>
                  <a:lnTo>
                    <a:pt x="77866" y="113347"/>
                  </a:lnTo>
                  <a:lnTo>
                    <a:pt x="83820" y="112775"/>
                  </a:lnTo>
                  <a:lnTo>
                    <a:pt x="144415" y="112775"/>
                  </a:lnTo>
                  <a:lnTo>
                    <a:pt x="144232" y="112418"/>
                  </a:lnTo>
                  <a:lnTo>
                    <a:pt x="114133" y="87677"/>
                  </a:lnTo>
                  <a:lnTo>
                    <a:pt x="98750" y="84343"/>
                  </a:lnTo>
                  <a:lnTo>
                    <a:pt x="89916" y="83819"/>
                  </a:lnTo>
                  <a:close/>
                </a:path>
                <a:path w="155575" h="279400">
                  <a:moveTo>
                    <a:pt x="27432" y="0"/>
                  </a:moveTo>
                  <a:lnTo>
                    <a:pt x="9144" y="0"/>
                  </a:lnTo>
                  <a:lnTo>
                    <a:pt x="6096" y="1523"/>
                  </a:lnTo>
                  <a:lnTo>
                    <a:pt x="28956" y="1523"/>
                  </a:lnTo>
                  <a:lnTo>
                    <a:pt x="2743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2" name="object 122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5335590" y="4991100"/>
              <a:ext cx="166049" cy="198119"/>
            </a:xfrm>
            <a:prstGeom prst="rect">
              <a:avLst/>
            </a:prstGeom>
          </p:spPr>
        </p:pic>
        <p:sp>
          <p:nvSpPr>
            <p:cNvPr id="123" name="object 123"/>
            <p:cNvSpPr/>
            <p:nvPr/>
          </p:nvSpPr>
          <p:spPr>
            <a:xfrm>
              <a:off x="675131" y="5433060"/>
              <a:ext cx="165100" cy="266700"/>
            </a:xfrm>
            <a:custGeom>
              <a:avLst/>
              <a:gdLst/>
              <a:ahLst/>
              <a:cxnLst/>
              <a:rect l="l" t="t" r="r" b="b"/>
              <a:pathLst>
                <a:path w="165100" h="266700">
                  <a:moveTo>
                    <a:pt x="25908" y="265175"/>
                  </a:moveTo>
                  <a:lnTo>
                    <a:pt x="4572" y="265175"/>
                  </a:lnTo>
                  <a:lnTo>
                    <a:pt x="6096" y="266699"/>
                  </a:lnTo>
                  <a:lnTo>
                    <a:pt x="24384" y="266699"/>
                  </a:lnTo>
                  <a:lnTo>
                    <a:pt x="25908" y="265175"/>
                  </a:lnTo>
                  <a:close/>
                </a:path>
                <a:path w="165100" h="266700">
                  <a:moveTo>
                    <a:pt x="25908" y="4571"/>
                  </a:moveTo>
                  <a:lnTo>
                    <a:pt x="1524" y="4571"/>
                  </a:lnTo>
                  <a:lnTo>
                    <a:pt x="0" y="6095"/>
                  </a:lnTo>
                  <a:lnTo>
                    <a:pt x="0" y="263651"/>
                  </a:lnTo>
                  <a:lnTo>
                    <a:pt x="1524" y="265175"/>
                  </a:lnTo>
                  <a:lnTo>
                    <a:pt x="28956" y="265175"/>
                  </a:lnTo>
                  <a:lnTo>
                    <a:pt x="30480" y="263651"/>
                  </a:lnTo>
                  <a:lnTo>
                    <a:pt x="32004" y="263651"/>
                  </a:lnTo>
                  <a:lnTo>
                    <a:pt x="32004" y="170687"/>
                  </a:lnTo>
                  <a:lnTo>
                    <a:pt x="144780" y="170687"/>
                  </a:lnTo>
                  <a:lnTo>
                    <a:pt x="145699" y="169163"/>
                  </a:lnTo>
                  <a:lnTo>
                    <a:pt x="83820" y="169163"/>
                  </a:lnTo>
                  <a:lnTo>
                    <a:pt x="76985" y="168592"/>
                  </a:lnTo>
                  <a:lnTo>
                    <a:pt x="38838" y="143303"/>
                  </a:lnTo>
                  <a:lnTo>
                    <a:pt x="32004" y="135635"/>
                  </a:lnTo>
                  <a:lnTo>
                    <a:pt x="32004" y="64007"/>
                  </a:lnTo>
                  <a:lnTo>
                    <a:pt x="38100" y="57911"/>
                  </a:lnTo>
                  <a:lnTo>
                    <a:pt x="42672" y="51815"/>
                  </a:lnTo>
                  <a:lnTo>
                    <a:pt x="51816" y="42671"/>
                  </a:lnTo>
                  <a:lnTo>
                    <a:pt x="60960" y="36575"/>
                  </a:lnTo>
                  <a:lnTo>
                    <a:pt x="64008" y="33527"/>
                  </a:lnTo>
                  <a:lnTo>
                    <a:pt x="28956" y="33527"/>
                  </a:lnTo>
                  <a:lnTo>
                    <a:pt x="28956" y="7619"/>
                  </a:lnTo>
                  <a:lnTo>
                    <a:pt x="27432" y="7619"/>
                  </a:lnTo>
                  <a:lnTo>
                    <a:pt x="27432" y="6095"/>
                  </a:lnTo>
                  <a:lnTo>
                    <a:pt x="25908" y="4571"/>
                  </a:lnTo>
                  <a:close/>
                </a:path>
                <a:path w="165100" h="266700">
                  <a:moveTo>
                    <a:pt x="144780" y="170687"/>
                  </a:moveTo>
                  <a:lnTo>
                    <a:pt x="32004" y="170687"/>
                  </a:lnTo>
                  <a:lnTo>
                    <a:pt x="41148" y="179831"/>
                  </a:lnTo>
                  <a:lnTo>
                    <a:pt x="54864" y="188975"/>
                  </a:lnTo>
                  <a:lnTo>
                    <a:pt x="59436" y="190499"/>
                  </a:lnTo>
                  <a:lnTo>
                    <a:pt x="62484" y="193547"/>
                  </a:lnTo>
                  <a:lnTo>
                    <a:pt x="71628" y="196595"/>
                  </a:lnTo>
                  <a:lnTo>
                    <a:pt x="76200" y="196595"/>
                  </a:lnTo>
                  <a:lnTo>
                    <a:pt x="80772" y="198119"/>
                  </a:lnTo>
                  <a:lnTo>
                    <a:pt x="86868" y="198119"/>
                  </a:lnTo>
                  <a:lnTo>
                    <a:pt x="95750" y="197572"/>
                  </a:lnTo>
                  <a:lnTo>
                    <a:pt x="133731" y="182308"/>
                  </a:lnTo>
                  <a:lnTo>
                    <a:pt x="139684" y="176998"/>
                  </a:lnTo>
                  <a:lnTo>
                    <a:pt x="144780" y="170687"/>
                  </a:lnTo>
                  <a:close/>
                </a:path>
                <a:path w="165100" h="266700">
                  <a:moveTo>
                    <a:pt x="147828" y="28955"/>
                  </a:moveTo>
                  <a:lnTo>
                    <a:pt x="94488" y="28955"/>
                  </a:lnTo>
                  <a:lnTo>
                    <a:pt x="100584" y="30479"/>
                  </a:lnTo>
                  <a:lnTo>
                    <a:pt x="106680" y="35051"/>
                  </a:lnTo>
                  <a:lnTo>
                    <a:pt x="128016" y="73151"/>
                  </a:lnTo>
                  <a:lnTo>
                    <a:pt x="129540" y="117347"/>
                  </a:lnTo>
                  <a:lnTo>
                    <a:pt x="128016" y="124967"/>
                  </a:lnTo>
                  <a:lnTo>
                    <a:pt x="124968" y="132587"/>
                  </a:lnTo>
                  <a:lnTo>
                    <a:pt x="123444" y="140207"/>
                  </a:lnTo>
                  <a:lnTo>
                    <a:pt x="118872" y="147827"/>
                  </a:lnTo>
                  <a:lnTo>
                    <a:pt x="115824" y="153923"/>
                  </a:lnTo>
                  <a:lnTo>
                    <a:pt x="111252" y="160019"/>
                  </a:lnTo>
                  <a:lnTo>
                    <a:pt x="105156" y="163067"/>
                  </a:lnTo>
                  <a:lnTo>
                    <a:pt x="99060" y="167639"/>
                  </a:lnTo>
                  <a:lnTo>
                    <a:pt x="91440" y="169163"/>
                  </a:lnTo>
                  <a:lnTo>
                    <a:pt x="145699" y="169163"/>
                  </a:lnTo>
                  <a:lnTo>
                    <a:pt x="149090" y="163544"/>
                  </a:lnTo>
                  <a:lnTo>
                    <a:pt x="163449" y="118490"/>
                  </a:lnTo>
                  <a:lnTo>
                    <a:pt x="164522" y="93725"/>
                  </a:lnTo>
                  <a:lnTo>
                    <a:pt x="164306" y="86653"/>
                  </a:lnTo>
                  <a:lnTo>
                    <a:pt x="163449" y="77152"/>
                  </a:lnTo>
                  <a:lnTo>
                    <a:pt x="162020" y="67937"/>
                  </a:lnTo>
                  <a:lnTo>
                    <a:pt x="160020" y="59435"/>
                  </a:lnTo>
                  <a:lnTo>
                    <a:pt x="158329" y="50815"/>
                  </a:lnTo>
                  <a:lnTo>
                    <a:pt x="155638" y="43052"/>
                  </a:lnTo>
                  <a:lnTo>
                    <a:pt x="152090" y="35861"/>
                  </a:lnTo>
                  <a:lnTo>
                    <a:pt x="147828" y="28955"/>
                  </a:lnTo>
                  <a:close/>
                </a:path>
                <a:path w="165100" h="266700">
                  <a:moveTo>
                    <a:pt x="91440" y="0"/>
                  </a:moveTo>
                  <a:lnTo>
                    <a:pt x="86868" y="0"/>
                  </a:lnTo>
                  <a:lnTo>
                    <a:pt x="74676" y="3047"/>
                  </a:lnTo>
                  <a:lnTo>
                    <a:pt x="70104" y="3047"/>
                  </a:lnTo>
                  <a:lnTo>
                    <a:pt x="64008" y="6095"/>
                  </a:lnTo>
                  <a:lnTo>
                    <a:pt x="59436" y="9143"/>
                  </a:lnTo>
                  <a:lnTo>
                    <a:pt x="54864" y="10667"/>
                  </a:lnTo>
                  <a:lnTo>
                    <a:pt x="48768" y="15239"/>
                  </a:lnTo>
                  <a:lnTo>
                    <a:pt x="44196" y="18287"/>
                  </a:lnTo>
                  <a:lnTo>
                    <a:pt x="39624" y="22859"/>
                  </a:lnTo>
                  <a:lnTo>
                    <a:pt x="33528" y="27431"/>
                  </a:lnTo>
                  <a:lnTo>
                    <a:pt x="28956" y="33527"/>
                  </a:lnTo>
                  <a:lnTo>
                    <a:pt x="64008" y="33527"/>
                  </a:lnTo>
                  <a:lnTo>
                    <a:pt x="77724" y="28955"/>
                  </a:lnTo>
                  <a:lnTo>
                    <a:pt x="147828" y="28955"/>
                  </a:lnTo>
                  <a:lnTo>
                    <a:pt x="117800" y="4500"/>
                  </a:lnTo>
                  <a:lnTo>
                    <a:pt x="101179" y="547"/>
                  </a:lnTo>
                  <a:lnTo>
                    <a:pt x="91440" y="0"/>
                  </a:lnTo>
                  <a:close/>
                </a:path>
                <a:path w="165100" h="266700">
                  <a:moveTo>
                    <a:pt x="22860" y="3047"/>
                  </a:moveTo>
                  <a:lnTo>
                    <a:pt x="4572" y="3047"/>
                  </a:lnTo>
                  <a:lnTo>
                    <a:pt x="3048" y="4571"/>
                  </a:lnTo>
                  <a:lnTo>
                    <a:pt x="24384" y="4571"/>
                  </a:lnTo>
                  <a:lnTo>
                    <a:pt x="22860" y="304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4" name="object 124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877823" y="5433060"/>
              <a:ext cx="179831" cy="198120"/>
            </a:xfrm>
            <a:prstGeom prst="rect">
              <a:avLst/>
            </a:prstGeom>
          </p:spPr>
        </p:pic>
        <p:sp>
          <p:nvSpPr>
            <p:cNvPr id="125" name="object 125"/>
            <p:cNvSpPr/>
            <p:nvPr/>
          </p:nvSpPr>
          <p:spPr>
            <a:xfrm>
              <a:off x="1101851" y="5361432"/>
              <a:ext cx="41275" cy="266700"/>
            </a:xfrm>
            <a:custGeom>
              <a:avLst/>
              <a:gdLst/>
              <a:ahLst/>
              <a:cxnLst/>
              <a:rect l="l" t="t" r="r" b="b"/>
              <a:pathLst>
                <a:path w="41275" h="266700">
                  <a:moveTo>
                    <a:pt x="33528" y="265175"/>
                  </a:moveTo>
                  <a:lnTo>
                    <a:pt x="9143" y="265175"/>
                  </a:lnTo>
                  <a:lnTo>
                    <a:pt x="10667" y="266699"/>
                  </a:lnTo>
                  <a:lnTo>
                    <a:pt x="30479" y="266699"/>
                  </a:lnTo>
                  <a:lnTo>
                    <a:pt x="33528" y="265175"/>
                  </a:lnTo>
                  <a:close/>
                </a:path>
                <a:path w="41275" h="266700">
                  <a:moveTo>
                    <a:pt x="35051" y="76199"/>
                  </a:moveTo>
                  <a:lnTo>
                    <a:pt x="6095" y="76199"/>
                  </a:lnTo>
                  <a:lnTo>
                    <a:pt x="6095" y="77723"/>
                  </a:lnTo>
                  <a:lnTo>
                    <a:pt x="4571" y="77723"/>
                  </a:lnTo>
                  <a:lnTo>
                    <a:pt x="4571" y="263651"/>
                  </a:lnTo>
                  <a:lnTo>
                    <a:pt x="6095" y="263651"/>
                  </a:lnTo>
                  <a:lnTo>
                    <a:pt x="6095" y="265175"/>
                  </a:lnTo>
                  <a:lnTo>
                    <a:pt x="35051" y="265175"/>
                  </a:lnTo>
                  <a:lnTo>
                    <a:pt x="36575" y="263651"/>
                  </a:lnTo>
                  <a:lnTo>
                    <a:pt x="36575" y="262127"/>
                  </a:lnTo>
                  <a:lnTo>
                    <a:pt x="38100" y="262127"/>
                  </a:lnTo>
                  <a:lnTo>
                    <a:pt x="38100" y="79247"/>
                  </a:lnTo>
                  <a:lnTo>
                    <a:pt x="36575" y="79247"/>
                  </a:lnTo>
                  <a:lnTo>
                    <a:pt x="36575" y="77723"/>
                  </a:lnTo>
                  <a:lnTo>
                    <a:pt x="35051" y="76199"/>
                  </a:lnTo>
                  <a:close/>
                </a:path>
                <a:path w="41275" h="266700">
                  <a:moveTo>
                    <a:pt x="30479" y="74675"/>
                  </a:moveTo>
                  <a:lnTo>
                    <a:pt x="10667" y="74675"/>
                  </a:lnTo>
                  <a:lnTo>
                    <a:pt x="9143" y="76199"/>
                  </a:lnTo>
                  <a:lnTo>
                    <a:pt x="33528" y="76199"/>
                  </a:lnTo>
                  <a:lnTo>
                    <a:pt x="30479" y="74675"/>
                  </a:lnTo>
                  <a:close/>
                </a:path>
                <a:path w="41275" h="266700">
                  <a:moveTo>
                    <a:pt x="28956" y="0"/>
                  </a:moveTo>
                  <a:lnTo>
                    <a:pt x="13715" y="0"/>
                  </a:lnTo>
                  <a:lnTo>
                    <a:pt x="7619" y="1523"/>
                  </a:lnTo>
                  <a:lnTo>
                    <a:pt x="1523" y="7619"/>
                  </a:lnTo>
                  <a:lnTo>
                    <a:pt x="0" y="12191"/>
                  </a:lnTo>
                  <a:lnTo>
                    <a:pt x="0" y="27431"/>
                  </a:lnTo>
                  <a:lnTo>
                    <a:pt x="1523" y="33527"/>
                  </a:lnTo>
                  <a:lnTo>
                    <a:pt x="4571" y="36575"/>
                  </a:lnTo>
                  <a:lnTo>
                    <a:pt x="7619" y="38099"/>
                  </a:lnTo>
                  <a:lnTo>
                    <a:pt x="12191" y="39623"/>
                  </a:lnTo>
                  <a:lnTo>
                    <a:pt x="28956" y="39623"/>
                  </a:lnTo>
                  <a:lnTo>
                    <a:pt x="33528" y="38099"/>
                  </a:lnTo>
                  <a:lnTo>
                    <a:pt x="36575" y="36575"/>
                  </a:lnTo>
                  <a:lnTo>
                    <a:pt x="39623" y="33527"/>
                  </a:lnTo>
                  <a:lnTo>
                    <a:pt x="41147" y="27431"/>
                  </a:lnTo>
                  <a:lnTo>
                    <a:pt x="41147" y="12191"/>
                  </a:lnTo>
                  <a:lnTo>
                    <a:pt x="39623" y="7619"/>
                  </a:lnTo>
                  <a:lnTo>
                    <a:pt x="33528" y="1523"/>
                  </a:lnTo>
                  <a:lnTo>
                    <a:pt x="2895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6" name="object 126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197863" y="5433060"/>
              <a:ext cx="155448" cy="195072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714500" y="5433060"/>
              <a:ext cx="179831" cy="198120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1386839" y="5387339"/>
              <a:ext cx="117347" cy="242316"/>
            </a:xfrm>
            <a:prstGeom prst="rect">
              <a:avLst/>
            </a:prstGeom>
          </p:spPr>
        </p:pic>
        <p:sp>
          <p:nvSpPr>
            <p:cNvPr id="129" name="object 129"/>
            <p:cNvSpPr/>
            <p:nvPr/>
          </p:nvSpPr>
          <p:spPr>
            <a:xfrm>
              <a:off x="1918716" y="5347716"/>
              <a:ext cx="121920" cy="280670"/>
            </a:xfrm>
            <a:custGeom>
              <a:avLst/>
              <a:gdLst/>
              <a:ahLst/>
              <a:cxnLst/>
              <a:rect l="l" t="t" r="r" b="b"/>
              <a:pathLst>
                <a:path w="121919" h="280670">
                  <a:moveTo>
                    <a:pt x="60959" y="278892"/>
                  </a:moveTo>
                  <a:lnTo>
                    <a:pt x="36575" y="278892"/>
                  </a:lnTo>
                  <a:lnTo>
                    <a:pt x="38100" y="280416"/>
                  </a:lnTo>
                  <a:lnTo>
                    <a:pt x="59435" y="280416"/>
                  </a:lnTo>
                  <a:lnTo>
                    <a:pt x="60959" y="278892"/>
                  </a:lnTo>
                  <a:close/>
                </a:path>
                <a:path w="121919" h="280670">
                  <a:moveTo>
                    <a:pt x="65531" y="117348"/>
                  </a:moveTo>
                  <a:lnTo>
                    <a:pt x="32003" y="117348"/>
                  </a:lnTo>
                  <a:lnTo>
                    <a:pt x="32003" y="275844"/>
                  </a:lnTo>
                  <a:lnTo>
                    <a:pt x="35051" y="278892"/>
                  </a:lnTo>
                  <a:lnTo>
                    <a:pt x="62483" y="278892"/>
                  </a:lnTo>
                  <a:lnTo>
                    <a:pt x="65531" y="275844"/>
                  </a:lnTo>
                  <a:lnTo>
                    <a:pt x="65531" y="117348"/>
                  </a:lnTo>
                  <a:close/>
                </a:path>
                <a:path w="121919" h="280670">
                  <a:moveTo>
                    <a:pt x="109727" y="89916"/>
                  </a:moveTo>
                  <a:lnTo>
                    <a:pt x="3047" y="89916"/>
                  </a:lnTo>
                  <a:lnTo>
                    <a:pt x="3047" y="91440"/>
                  </a:lnTo>
                  <a:lnTo>
                    <a:pt x="1523" y="92964"/>
                  </a:lnTo>
                  <a:lnTo>
                    <a:pt x="1523" y="97536"/>
                  </a:lnTo>
                  <a:lnTo>
                    <a:pt x="0" y="99060"/>
                  </a:lnTo>
                  <a:lnTo>
                    <a:pt x="0" y="108204"/>
                  </a:lnTo>
                  <a:lnTo>
                    <a:pt x="1523" y="111252"/>
                  </a:lnTo>
                  <a:lnTo>
                    <a:pt x="1523" y="114300"/>
                  </a:lnTo>
                  <a:lnTo>
                    <a:pt x="4571" y="117348"/>
                  </a:lnTo>
                  <a:lnTo>
                    <a:pt x="108203" y="117348"/>
                  </a:lnTo>
                  <a:lnTo>
                    <a:pt x="109727" y="115824"/>
                  </a:lnTo>
                  <a:lnTo>
                    <a:pt x="109727" y="114300"/>
                  </a:lnTo>
                  <a:lnTo>
                    <a:pt x="112775" y="108204"/>
                  </a:lnTo>
                  <a:lnTo>
                    <a:pt x="112775" y="100584"/>
                  </a:lnTo>
                  <a:lnTo>
                    <a:pt x="111251" y="99060"/>
                  </a:lnTo>
                  <a:lnTo>
                    <a:pt x="111251" y="92964"/>
                  </a:lnTo>
                  <a:lnTo>
                    <a:pt x="109727" y="92964"/>
                  </a:lnTo>
                  <a:lnTo>
                    <a:pt x="109727" y="89916"/>
                  </a:lnTo>
                  <a:close/>
                </a:path>
                <a:path w="121919" h="280670">
                  <a:moveTo>
                    <a:pt x="99059" y="0"/>
                  </a:moveTo>
                  <a:lnTo>
                    <a:pt x="89915" y="0"/>
                  </a:lnTo>
                  <a:lnTo>
                    <a:pt x="83081" y="285"/>
                  </a:lnTo>
                  <a:lnTo>
                    <a:pt x="76390" y="1143"/>
                  </a:lnTo>
                  <a:lnTo>
                    <a:pt x="69984" y="2571"/>
                  </a:lnTo>
                  <a:lnTo>
                    <a:pt x="64007" y="4572"/>
                  </a:lnTo>
                  <a:lnTo>
                    <a:pt x="57911" y="6096"/>
                  </a:lnTo>
                  <a:lnTo>
                    <a:pt x="35051" y="38100"/>
                  </a:lnTo>
                  <a:lnTo>
                    <a:pt x="32003" y="70104"/>
                  </a:lnTo>
                  <a:lnTo>
                    <a:pt x="32003" y="89916"/>
                  </a:lnTo>
                  <a:lnTo>
                    <a:pt x="65531" y="89916"/>
                  </a:lnTo>
                  <a:lnTo>
                    <a:pt x="65531" y="54864"/>
                  </a:lnTo>
                  <a:lnTo>
                    <a:pt x="67056" y="50292"/>
                  </a:lnTo>
                  <a:lnTo>
                    <a:pt x="68579" y="44196"/>
                  </a:lnTo>
                  <a:lnTo>
                    <a:pt x="68579" y="39624"/>
                  </a:lnTo>
                  <a:lnTo>
                    <a:pt x="71627" y="36575"/>
                  </a:lnTo>
                  <a:lnTo>
                    <a:pt x="73151" y="33528"/>
                  </a:lnTo>
                  <a:lnTo>
                    <a:pt x="76200" y="30480"/>
                  </a:lnTo>
                  <a:lnTo>
                    <a:pt x="79247" y="28956"/>
                  </a:lnTo>
                  <a:lnTo>
                    <a:pt x="83819" y="27431"/>
                  </a:lnTo>
                  <a:lnTo>
                    <a:pt x="121919" y="27431"/>
                  </a:lnTo>
                  <a:lnTo>
                    <a:pt x="121919" y="10668"/>
                  </a:lnTo>
                  <a:lnTo>
                    <a:pt x="120395" y="9143"/>
                  </a:lnTo>
                  <a:lnTo>
                    <a:pt x="120395" y="7620"/>
                  </a:lnTo>
                  <a:lnTo>
                    <a:pt x="118871" y="7620"/>
                  </a:lnTo>
                  <a:lnTo>
                    <a:pt x="118871" y="6096"/>
                  </a:lnTo>
                  <a:lnTo>
                    <a:pt x="117347" y="6096"/>
                  </a:lnTo>
                  <a:lnTo>
                    <a:pt x="115823" y="4572"/>
                  </a:lnTo>
                  <a:lnTo>
                    <a:pt x="114300" y="4572"/>
                  </a:lnTo>
                  <a:lnTo>
                    <a:pt x="108203" y="1524"/>
                  </a:lnTo>
                  <a:lnTo>
                    <a:pt x="103631" y="1524"/>
                  </a:lnTo>
                  <a:lnTo>
                    <a:pt x="99059" y="0"/>
                  </a:lnTo>
                  <a:close/>
                </a:path>
                <a:path w="121919" h="280670">
                  <a:moveTo>
                    <a:pt x="118871" y="32004"/>
                  </a:moveTo>
                  <a:lnTo>
                    <a:pt x="115823" y="32004"/>
                  </a:lnTo>
                  <a:lnTo>
                    <a:pt x="117347" y="33528"/>
                  </a:lnTo>
                  <a:lnTo>
                    <a:pt x="118871" y="33528"/>
                  </a:lnTo>
                  <a:lnTo>
                    <a:pt x="118871" y="32004"/>
                  </a:lnTo>
                  <a:close/>
                </a:path>
                <a:path w="121919" h="280670">
                  <a:moveTo>
                    <a:pt x="121919" y="27431"/>
                  </a:moveTo>
                  <a:lnTo>
                    <a:pt x="102107" y="27431"/>
                  </a:lnTo>
                  <a:lnTo>
                    <a:pt x="105156" y="28956"/>
                  </a:lnTo>
                  <a:lnTo>
                    <a:pt x="106679" y="28956"/>
                  </a:lnTo>
                  <a:lnTo>
                    <a:pt x="109727" y="30480"/>
                  </a:lnTo>
                  <a:lnTo>
                    <a:pt x="111251" y="30480"/>
                  </a:lnTo>
                  <a:lnTo>
                    <a:pt x="112775" y="32004"/>
                  </a:lnTo>
                  <a:lnTo>
                    <a:pt x="120395" y="32004"/>
                  </a:lnTo>
                  <a:lnTo>
                    <a:pt x="120395" y="30480"/>
                  </a:lnTo>
                  <a:lnTo>
                    <a:pt x="121919" y="28956"/>
                  </a:lnTo>
                  <a:lnTo>
                    <a:pt x="121919" y="2743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" name="object 130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2241804" y="5361432"/>
              <a:ext cx="1911095" cy="269748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4381500" y="5433060"/>
              <a:ext cx="179832" cy="198120"/>
            </a:xfrm>
            <a:prstGeom prst="rect">
              <a:avLst/>
            </a:prstGeom>
          </p:spPr>
        </p:pic>
        <p:sp>
          <p:nvSpPr>
            <p:cNvPr id="132" name="object 132"/>
            <p:cNvSpPr/>
            <p:nvPr/>
          </p:nvSpPr>
          <p:spPr>
            <a:xfrm>
              <a:off x="4585715" y="5347716"/>
              <a:ext cx="121920" cy="280670"/>
            </a:xfrm>
            <a:custGeom>
              <a:avLst/>
              <a:gdLst/>
              <a:ahLst/>
              <a:cxnLst/>
              <a:rect l="l" t="t" r="r" b="b"/>
              <a:pathLst>
                <a:path w="121920" h="280670">
                  <a:moveTo>
                    <a:pt x="60960" y="278892"/>
                  </a:moveTo>
                  <a:lnTo>
                    <a:pt x="36575" y="278892"/>
                  </a:lnTo>
                  <a:lnTo>
                    <a:pt x="39624" y="280416"/>
                  </a:lnTo>
                  <a:lnTo>
                    <a:pt x="59436" y="280416"/>
                  </a:lnTo>
                  <a:lnTo>
                    <a:pt x="60960" y="278892"/>
                  </a:lnTo>
                  <a:close/>
                </a:path>
                <a:path w="121920" h="280670">
                  <a:moveTo>
                    <a:pt x="65532" y="117348"/>
                  </a:moveTo>
                  <a:lnTo>
                    <a:pt x="32004" y="117348"/>
                  </a:lnTo>
                  <a:lnTo>
                    <a:pt x="32004" y="275844"/>
                  </a:lnTo>
                  <a:lnTo>
                    <a:pt x="35051" y="278892"/>
                  </a:lnTo>
                  <a:lnTo>
                    <a:pt x="64008" y="278892"/>
                  </a:lnTo>
                  <a:lnTo>
                    <a:pt x="64008" y="277368"/>
                  </a:lnTo>
                  <a:lnTo>
                    <a:pt x="65532" y="277368"/>
                  </a:lnTo>
                  <a:lnTo>
                    <a:pt x="65532" y="117348"/>
                  </a:lnTo>
                  <a:close/>
                </a:path>
                <a:path w="121920" h="280670">
                  <a:moveTo>
                    <a:pt x="109728" y="89916"/>
                  </a:moveTo>
                  <a:lnTo>
                    <a:pt x="3048" y="89916"/>
                  </a:lnTo>
                  <a:lnTo>
                    <a:pt x="3048" y="91440"/>
                  </a:lnTo>
                  <a:lnTo>
                    <a:pt x="1524" y="92964"/>
                  </a:lnTo>
                  <a:lnTo>
                    <a:pt x="1524" y="99060"/>
                  </a:lnTo>
                  <a:lnTo>
                    <a:pt x="0" y="100584"/>
                  </a:lnTo>
                  <a:lnTo>
                    <a:pt x="0" y="108204"/>
                  </a:lnTo>
                  <a:lnTo>
                    <a:pt x="1524" y="111252"/>
                  </a:lnTo>
                  <a:lnTo>
                    <a:pt x="1524" y="114300"/>
                  </a:lnTo>
                  <a:lnTo>
                    <a:pt x="4572" y="117348"/>
                  </a:lnTo>
                  <a:lnTo>
                    <a:pt x="108204" y="117348"/>
                  </a:lnTo>
                  <a:lnTo>
                    <a:pt x="111251" y="114300"/>
                  </a:lnTo>
                  <a:lnTo>
                    <a:pt x="111251" y="111252"/>
                  </a:lnTo>
                  <a:lnTo>
                    <a:pt x="112775" y="108204"/>
                  </a:lnTo>
                  <a:lnTo>
                    <a:pt x="112775" y="99060"/>
                  </a:lnTo>
                  <a:lnTo>
                    <a:pt x="111251" y="97536"/>
                  </a:lnTo>
                  <a:lnTo>
                    <a:pt x="111251" y="92964"/>
                  </a:lnTo>
                  <a:lnTo>
                    <a:pt x="109728" y="92964"/>
                  </a:lnTo>
                  <a:lnTo>
                    <a:pt x="109728" y="89916"/>
                  </a:lnTo>
                  <a:close/>
                </a:path>
                <a:path w="121920" h="280670">
                  <a:moveTo>
                    <a:pt x="99060" y="0"/>
                  </a:moveTo>
                  <a:lnTo>
                    <a:pt x="89916" y="0"/>
                  </a:lnTo>
                  <a:lnTo>
                    <a:pt x="83081" y="285"/>
                  </a:lnTo>
                  <a:lnTo>
                    <a:pt x="76390" y="1143"/>
                  </a:lnTo>
                  <a:lnTo>
                    <a:pt x="69984" y="2571"/>
                  </a:lnTo>
                  <a:lnTo>
                    <a:pt x="64008" y="4572"/>
                  </a:lnTo>
                  <a:lnTo>
                    <a:pt x="57912" y="6096"/>
                  </a:lnTo>
                  <a:lnTo>
                    <a:pt x="51816" y="10668"/>
                  </a:lnTo>
                  <a:lnTo>
                    <a:pt x="47244" y="16764"/>
                  </a:lnTo>
                  <a:lnTo>
                    <a:pt x="41148" y="22860"/>
                  </a:lnTo>
                  <a:lnTo>
                    <a:pt x="38100" y="28956"/>
                  </a:lnTo>
                  <a:lnTo>
                    <a:pt x="36575" y="38100"/>
                  </a:lnTo>
                  <a:lnTo>
                    <a:pt x="34575" y="45243"/>
                  </a:lnTo>
                  <a:lnTo>
                    <a:pt x="33147" y="52958"/>
                  </a:lnTo>
                  <a:lnTo>
                    <a:pt x="32289" y="61245"/>
                  </a:lnTo>
                  <a:lnTo>
                    <a:pt x="32004" y="70104"/>
                  </a:lnTo>
                  <a:lnTo>
                    <a:pt x="32004" y="89916"/>
                  </a:lnTo>
                  <a:lnTo>
                    <a:pt x="65532" y="89916"/>
                  </a:lnTo>
                  <a:lnTo>
                    <a:pt x="65532" y="54864"/>
                  </a:lnTo>
                  <a:lnTo>
                    <a:pt x="67056" y="50292"/>
                  </a:lnTo>
                  <a:lnTo>
                    <a:pt x="83820" y="27431"/>
                  </a:lnTo>
                  <a:lnTo>
                    <a:pt x="121920" y="27431"/>
                  </a:lnTo>
                  <a:lnTo>
                    <a:pt x="121920" y="10668"/>
                  </a:lnTo>
                  <a:lnTo>
                    <a:pt x="120396" y="9143"/>
                  </a:lnTo>
                  <a:lnTo>
                    <a:pt x="120396" y="7620"/>
                  </a:lnTo>
                  <a:lnTo>
                    <a:pt x="118872" y="6096"/>
                  </a:lnTo>
                  <a:lnTo>
                    <a:pt x="117348" y="6096"/>
                  </a:lnTo>
                  <a:lnTo>
                    <a:pt x="115824" y="4572"/>
                  </a:lnTo>
                  <a:lnTo>
                    <a:pt x="114300" y="4572"/>
                  </a:lnTo>
                  <a:lnTo>
                    <a:pt x="108204" y="1524"/>
                  </a:lnTo>
                  <a:lnTo>
                    <a:pt x="103632" y="1524"/>
                  </a:lnTo>
                  <a:lnTo>
                    <a:pt x="99060" y="0"/>
                  </a:lnTo>
                  <a:close/>
                </a:path>
                <a:path w="121920" h="280670">
                  <a:moveTo>
                    <a:pt x="118872" y="32004"/>
                  </a:moveTo>
                  <a:lnTo>
                    <a:pt x="115824" y="32004"/>
                  </a:lnTo>
                  <a:lnTo>
                    <a:pt x="117348" y="33528"/>
                  </a:lnTo>
                  <a:lnTo>
                    <a:pt x="118872" y="33528"/>
                  </a:lnTo>
                  <a:lnTo>
                    <a:pt x="118872" y="32004"/>
                  </a:lnTo>
                  <a:close/>
                </a:path>
                <a:path w="121920" h="280670">
                  <a:moveTo>
                    <a:pt x="121920" y="27431"/>
                  </a:moveTo>
                  <a:lnTo>
                    <a:pt x="102108" y="27431"/>
                  </a:lnTo>
                  <a:lnTo>
                    <a:pt x="105156" y="28956"/>
                  </a:lnTo>
                  <a:lnTo>
                    <a:pt x="106680" y="28956"/>
                  </a:lnTo>
                  <a:lnTo>
                    <a:pt x="109728" y="30480"/>
                  </a:lnTo>
                  <a:lnTo>
                    <a:pt x="111251" y="30480"/>
                  </a:lnTo>
                  <a:lnTo>
                    <a:pt x="112775" y="32004"/>
                  </a:lnTo>
                  <a:lnTo>
                    <a:pt x="120396" y="32004"/>
                  </a:lnTo>
                  <a:lnTo>
                    <a:pt x="120396" y="30480"/>
                  </a:lnTo>
                  <a:lnTo>
                    <a:pt x="121920" y="28956"/>
                  </a:lnTo>
                  <a:lnTo>
                    <a:pt x="121920" y="2743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3" name="object 133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4888991" y="5387339"/>
              <a:ext cx="117348" cy="242316"/>
            </a:xfrm>
            <a:prstGeom prst="rect">
              <a:avLst/>
            </a:prstGeom>
          </p:spPr>
        </p:pic>
        <p:sp>
          <p:nvSpPr>
            <p:cNvPr id="134" name="object 134"/>
            <p:cNvSpPr/>
            <p:nvPr/>
          </p:nvSpPr>
          <p:spPr>
            <a:xfrm>
              <a:off x="5026152" y="5436108"/>
              <a:ext cx="271780" cy="192405"/>
            </a:xfrm>
            <a:custGeom>
              <a:avLst/>
              <a:gdLst/>
              <a:ahLst/>
              <a:cxnLst/>
              <a:rect l="l" t="t" r="r" b="b"/>
              <a:pathLst>
                <a:path w="271779" h="192404">
                  <a:moveTo>
                    <a:pt x="91439" y="190499"/>
                  </a:moveTo>
                  <a:lnTo>
                    <a:pt x="60960" y="190499"/>
                  </a:lnTo>
                  <a:lnTo>
                    <a:pt x="62484" y="192023"/>
                  </a:lnTo>
                  <a:lnTo>
                    <a:pt x="88392" y="192023"/>
                  </a:lnTo>
                  <a:lnTo>
                    <a:pt x="91439" y="190499"/>
                  </a:lnTo>
                  <a:close/>
                </a:path>
                <a:path w="271779" h="192404">
                  <a:moveTo>
                    <a:pt x="208787" y="190499"/>
                  </a:moveTo>
                  <a:lnTo>
                    <a:pt x="178308" y="190499"/>
                  </a:lnTo>
                  <a:lnTo>
                    <a:pt x="181356" y="192023"/>
                  </a:lnTo>
                  <a:lnTo>
                    <a:pt x="207263" y="192023"/>
                  </a:lnTo>
                  <a:lnTo>
                    <a:pt x="208787" y="190499"/>
                  </a:lnTo>
                  <a:close/>
                </a:path>
                <a:path w="271779" h="192404">
                  <a:moveTo>
                    <a:pt x="30480" y="1523"/>
                  </a:moveTo>
                  <a:lnTo>
                    <a:pt x="0" y="1523"/>
                  </a:lnTo>
                  <a:lnTo>
                    <a:pt x="0" y="12191"/>
                  </a:lnTo>
                  <a:lnTo>
                    <a:pt x="1524" y="13715"/>
                  </a:lnTo>
                  <a:lnTo>
                    <a:pt x="53339" y="184403"/>
                  </a:lnTo>
                  <a:lnTo>
                    <a:pt x="54863" y="185927"/>
                  </a:lnTo>
                  <a:lnTo>
                    <a:pt x="54863" y="188975"/>
                  </a:lnTo>
                  <a:lnTo>
                    <a:pt x="56387" y="188975"/>
                  </a:lnTo>
                  <a:lnTo>
                    <a:pt x="57912" y="190499"/>
                  </a:lnTo>
                  <a:lnTo>
                    <a:pt x="94487" y="190499"/>
                  </a:lnTo>
                  <a:lnTo>
                    <a:pt x="97536" y="187451"/>
                  </a:lnTo>
                  <a:lnTo>
                    <a:pt x="97536" y="184403"/>
                  </a:lnTo>
                  <a:lnTo>
                    <a:pt x="104958" y="156971"/>
                  </a:lnTo>
                  <a:lnTo>
                    <a:pt x="77724" y="156971"/>
                  </a:lnTo>
                  <a:lnTo>
                    <a:pt x="77724" y="153923"/>
                  </a:lnTo>
                  <a:lnTo>
                    <a:pt x="33527" y="6095"/>
                  </a:lnTo>
                  <a:lnTo>
                    <a:pt x="33527" y="4571"/>
                  </a:lnTo>
                  <a:lnTo>
                    <a:pt x="30480" y="1523"/>
                  </a:lnTo>
                  <a:close/>
                </a:path>
                <a:path w="271779" h="192404">
                  <a:moveTo>
                    <a:pt x="165000" y="53339"/>
                  </a:moveTo>
                  <a:lnTo>
                    <a:pt x="134112" y="53339"/>
                  </a:lnTo>
                  <a:lnTo>
                    <a:pt x="134112" y="54863"/>
                  </a:lnTo>
                  <a:lnTo>
                    <a:pt x="172212" y="184403"/>
                  </a:lnTo>
                  <a:lnTo>
                    <a:pt x="172212" y="187451"/>
                  </a:lnTo>
                  <a:lnTo>
                    <a:pt x="175260" y="190499"/>
                  </a:lnTo>
                  <a:lnTo>
                    <a:pt x="211836" y="190499"/>
                  </a:lnTo>
                  <a:lnTo>
                    <a:pt x="213360" y="188975"/>
                  </a:lnTo>
                  <a:lnTo>
                    <a:pt x="214884" y="188975"/>
                  </a:lnTo>
                  <a:lnTo>
                    <a:pt x="214884" y="187451"/>
                  </a:lnTo>
                  <a:lnTo>
                    <a:pt x="216408" y="185927"/>
                  </a:lnTo>
                  <a:lnTo>
                    <a:pt x="216408" y="184403"/>
                  </a:lnTo>
                  <a:lnTo>
                    <a:pt x="224980" y="156971"/>
                  </a:lnTo>
                  <a:lnTo>
                    <a:pt x="195072" y="156971"/>
                  </a:lnTo>
                  <a:lnTo>
                    <a:pt x="195072" y="153923"/>
                  </a:lnTo>
                  <a:lnTo>
                    <a:pt x="165000" y="53339"/>
                  </a:lnTo>
                  <a:close/>
                </a:path>
                <a:path w="271779" h="192404">
                  <a:moveTo>
                    <a:pt x="150875" y="3047"/>
                  </a:moveTo>
                  <a:lnTo>
                    <a:pt x="118872" y="3047"/>
                  </a:lnTo>
                  <a:lnTo>
                    <a:pt x="118872" y="4571"/>
                  </a:lnTo>
                  <a:lnTo>
                    <a:pt x="117348" y="4571"/>
                  </a:lnTo>
                  <a:lnTo>
                    <a:pt x="117348" y="6095"/>
                  </a:lnTo>
                  <a:lnTo>
                    <a:pt x="77724" y="153923"/>
                  </a:lnTo>
                  <a:lnTo>
                    <a:pt x="77724" y="156971"/>
                  </a:lnTo>
                  <a:lnTo>
                    <a:pt x="104958" y="156971"/>
                  </a:lnTo>
                  <a:lnTo>
                    <a:pt x="132587" y="54863"/>
                  </a:lnTo>
                  <a:lnTo>
                    <a:pt x="134112" y="53339"/>
                  </a:lnTo>
                  <a:lnTo>
                    <a:pt x="165000" y="53339"/>
                  </a:lnTo>
                  <a:lnTo>
                    <a:pt x="150875" y="6095"/>
                  </a:lnTo>
                  <a:lnTo>
                    <a:pt x="150875" y="3047"/>
                  </a:lnTo>
                  <a:close/>
                </a:path>
                <a:path w="271779" h="192404">
                  <a:moveTo>
                    <a:pt x="266700" y="0"/>
                  </a:moveTo>
                  <a:lnTo>
                    <a:pt x="245363" y="0"/>
                  </a:lnTo>
                  <a:lnTo>
                    <a:pt x="242315" y="1523"/>
                  </a:lnTo>
                  <a:lnTo>
                    <a:pt x="240792" y="1523"/>
                  </a:lnTo>
                  <a:lnTo>
                    <a:pt x="237744" y="4571"/>
                  </a:lnTo>
                  <a:lnTo>
                    <a:pt x="237744" y="6095"/>
                  </a:lnTo>
                  <a:lnTo>
                    <a:pt x="195072" y="153923"/>
                  </a:lnTo>
                  <a:lnTo>
                    <a:pt x="195072" y="156971"/>
                  </a:lnTo>
                  <a:lnTo>
                    <a:pt x="224980" y="156971"/>
                  </a:lnTo>
                  <a:lnTo>
                    <a:pt x="269748" y="13715"/>
                  </a:lnTo>
                  <a:lnTo>
                    <a:pt x="269748" y="9143"/>
                  </a:lnTo>
                  <a:lnTo>
                    <a:pt x="271272" y="7619"/>
                  </a:lnTo>
                  <a:lnTo>
                    <a:pt x="271272" y="3047"/>
                  </a:lnTo>
                  <a:lnTo>
                    <a:pt x="269748" y="3047"/>
                  </a:lnTo>
                  <a:lnTo>
                    <a:pt x="266700" y="0"/>
                  </a:lnTo>
                  <a:close/>
                </a:path>
                <a:path w="271779" h="192404">
                  <a:moveTo>
                    <a:pt x="149351" y="1523"/>
                  </a:moveTo>
                  <a:lnTo>
                    <a:pt x="120396" y="1523"/>
                  </a:lnTo>
                  <a:lnTo>
                    <a:pt x="120396" y="3047"/>
                  </a:lnTo>
                  <a:lnTo>
                    <a:pt x="149351" y="3047"/>
                  </a:lnTo>
                  <a:lnTo>
                    <a:pt x="149351" y="1523"/>
                  </a:lnTo>
                  <a:close/>
                </a:path>
                <a:path w="271779" h="192404">
                  <a:moveTo>
                    <a:pt x="27432" y="0"/>
                  </a:moveTo>
                  <a:lnTo>
                    <a:pt x="4572" y="0"/>
                  </a:lnTo>
                  <a:lnTo>
                    <a:pt x="3048" y="1523"/>
                  </a:lnTo>
                  <a:lnTo>
                    <a:pt x="28956" y="1523"/>
                  </a:lnTo>
                  <a:lnTo>
                    <a:pt x="27432" y="0"/>
                  </a:lnTo>
                  <a:close/>
                </a:path>
                <a:path w="271779" h="192404">
                  <a:moveTo>
                    <a:pt x="144780" y="0"/>
                  </a:moveTo>
                  <a:lnTo>
                    <a:pt x="124968" y="0"/>
                  </a:lnTo>
                  <a:lnTo>
                    <a:pt x="123444" y="1523"/>
                  </a:lnTo>
                  <a:lnTo>
                    <a:pt x="146303" y="1523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5" name="object 135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5323332" y="5433060"/>
              <a:ext cx="179831" cy="198120"/>
            </a:xfrm>
            <a:prstGeom prst="rect">
              <a:avLst/>
            </a:prstGeom>
          </p:spPr>
        </p:pic>
        <p:sp>
          <p:nvSpPr>
            <p:cNvPr id="136" name="object 136"/>
            <p:cNvSpPr/>
            <p:nvPr/>
          </p:nvSpPr>
          <p:spPr>
            <a:xfrm>
              <a:off x="635507" y="5803392"/>
              <a:ext cx="79375" cy="338455"/>
            </a:xfrm>
            <a:custGeom>
              <a:avLst/>
              <a:gdLst/>
              <a:ahLst/>
              <a:cxnLst/>
              <a:rect l="l" t="t" r="r" b="b"/>
              <a:pathLst>
                <a:path w="79375" h="338454">
                  <a:moveTo>
                    <a:pt x="73151" y="76200"/>
                  </a:moveTo>
                  <a:lnTo>
                    <a:pt x="44196" y="76200"/>
                  </a:lnTo>
                  <a:lnTo>
                    <a:pt x="44196" y="77724"/>
                  </a:lnTo>
                  <a:lnTo>
                    <a:pt x="42671" y="77724"/>
                  </a:lnTo>
                  <a:lnTo>
                    <a:pt x="42671" y="284988"/>
                  </a:lnTo>
                  <a:lnTo>
                    <a:pt x="38100" y="298704"/>
                  </a:lnTo>
                  <a:lnTo>
                    <a:pt x="35051" y="304800"/>
                  </a:lnTo>
                  <a:lnTo>
                    <a:pt x="25907" y="309372"/>
                  </a:lnTo>
                  <a:lnTo>
                    <a:pt x="1523" y="309372"/>
                  </a:lnTo>
                  <a:lnTo>
                    <a:pt x="1523" y="312420"/>
                  </a:lnTo>
                  <a:lnTo>
                    <a:pt x="0" y="312420"/>
                  </a:lnTo>
                  <a:lnTo>
                    <a:pt x="0" y="330708"/>
                  </a:lnTo>
                  <a:lnTo>
                    <a:pt x="1523" y="332232"/>
                  </a:lnTo>
                  <a:lnTo>
                    <a:pt x="1523" y="333756"/>
                  </a:lnTo>
                  <a:lnTo>
                    <a:pt x="3048" y="333756"/>
                  </a:lnTo>
                  <a:lnTo>
                    <a:pt x="3048" y="335280"/>
                  </a:lnTo>
                  <a:lnTo>
                    <a:pt x="4571" y="335280"/>
                  </a:lnTo>
                  <a:lnTo>
                    <a:pt x="6096" y="336804"/>
                  </a:lnTo>
                  <a:lnTo>
                    <a:pt x="12192" y="336804"/>
                  </a:lnTo>
                  <a:lnTo>
                    <a:pt x="15240" y="338328"/>
                  </a:lnTo>
                  <a:lnTo>
                    <a:pt x="32004" y="338328"/>
                  </a:lnTo>
                  <a:lnTo>
                    <a:pt x="39623" y="336804"/>
                  </a:lnTo>
                  <a:lnTo>
                    <a:pt x="73151" y="300228"/>
                  </a:lnTo>
                  <a:lnTo>
                    <a:pt x="76200" y="268224"/>
                  </a:lnTo>
                  <a:lnTo>
                    <a:pt x="76200" y="79248"/>
                  </a:lnTo>
                  <a:lnTo>
                    <a:pt x="74676" y="79248"/>
                  </a:lnTo>
                  <a:lnTo>
                    <a:pt x="74676" y="77724"/>
                  </a:lnTo>
                  <a:lnTo>
                    <a:pt x="73151" y="76200"/>
                  </a:lnTo>
                  <a:close/>
                </a:path>
                <a:path w="79375" h="338454">
                  <a:moveTo>
                    <a:pt x="71628" y="74676"/>
                  </a:moveTo>
                  <a:lnTo>
                    <a:pt x="47243" y="74676"/>
                  </a:lnTo>
                  <a:lnTo>
                    <a:pt x="45720" y="76200"/>
                  </a:lnTo>
                  <a:lnTo>
                    <a:pt x="71628" y="76200"/>
                  </a:lnTo>
                  <a:lnTo>
                    <a:pt x="71628" y="74676"/>
                  </a:lnTo>
                  <a:close/>
                </a:path>
                <a:path w="79375" h="338454">
                  <a:moveTo>
                    <a:pt x="67056" y="0"/>
                  </a:moveTo>
                  <a:lnTo>
                    <a:pt x="51815" y="0"/>
                  </a:lnTo>
                  <a:lnTo>
                    <a:pt x="45720" y="1524"/>
                  </a:lnTo>
                  <a:lnTo>
                    <a:pt x="39623" y="7620"/>
                  </a:lnTo>
                  <a:lnTo>
                    <a:pt x="39623" y="33528"/>
                  </a:lnTo>
                  <a:lnTo>
                    <a:pt x="42671" y="35052"/>
                  </a:lnTo>
                  <a:lnTo>
                    <a:pt x="45720" y="38100"/>
                  </a:lnTo>
                  <a:lnTo>
                    <a:pt x="51815" y="39624"/>
                  </a:lnTo>
                  <a:lnTo>
                    <a:pt x="67056" y="39624"/>
                  </a:lnTo>
                  <a:lnTo>
                    <a:pt x="71628" y="38100"/>
                  </a:lnTo>
                  <a:lnTo>
                    <a:pt x="77723" y="32004"/>
                  </a:lnTo>
                  <a:lnTo>
                    <a:pt x="79248" y="27432"/>
                  </a:lnTo>
                  <a:lnTo>
                    <a:pt x="79248" y="12192"/>
                  </a:lnTo>
                  <a:lnTo>
                    <a:pt x="77723" y="7620"/>
                  </a:lnTo>
                  <a:lnTo>
                    <a:pt x="74676" y="4572"/>
                  </a:lnTo>
                  <a:lnTo>
                    <a:pt x="73151" y="1524"/>
                  </a:lnTo>
                  <a:lnTo>
                    <a:pt x="6705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7" name="object 137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760554" y="5875020"/>
              <a:ext cx="164513" cy="196596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949451" y="5829300"/>
              <a:ext cx="117347" cy="242315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1095756" y="5875020"/>
              <a:ext cx="126491" cy="196596"/>
            </a:xfrm>
            <a:prstGeom prst="rect">
              <a:avLst/>
            </a:prstGeom>
          </p:spPr>
        </p:pic>
        <p:sp>
          <p:nvSpPr>
            <p:cNvPr id="140" name="object 140"/>
            <p:cNvSpPr/>
            <p:nvPr/>
          </p:nvSpPr>
          <p:spPr>
            <a:xfrm>
              <a:off x="1269491" y="6024372"/>
              <a:ext cx="43180" cy="45720"/>
            </a:xfrm>
            <a:custGeom>
              <a:avLst/>
              <a:gdLst/>
              <a:ahLst/>
              <a:cxnLst/>
              <a:rect l="l" t="t" r="r" b="b"/>
              <a:pathLst>
                <a:path w="43180" h="45720">
                  <a:moveTo>
                    <a:pt x="30480" y="0"/>
                  </a:moveTo>
                  <a:lnTo>
                    <a:pt x="13716" y="0"/>
                  </a:lnTo>
                  <a:lnTo>
                    <a:pt x="7620" y="1523"/>
                  </a:lnTo>
                  <a:lnTo>
                    <a:pt x="1524" y="7619"/>
                  </a:lnTo>
                  <a:lnTo>
                    <a:pt x="0" y="13715"/>
                  </a:lnTo>
                  <a:lnTo>
                    <a:pt x="0" y="32003"/>
                  </a:lnTo>
                  <a:lnTo>
                    <a:pt x="1524" y="38099"/>
                  </a:lnTo>
                  <a:lnTo>
                    <a:pt x="7620" y="44195"/>
                  </a:lnTo>
                  <a:lnTo>
                    <a:pt x="13716" y="45719"/>
                  </a:lnTo>
                  <a:lnTo>
                    <a:pt x="28956" y="45719"/>
                  </a:lnTo>
                  <a:lnTo>
                    <a:pt x="35052" y="44195"/>
                  </a:lnTo>
                  <a:lnTo>
                    <a:pt x="41148" y="38099"/>
                  </a:lnTo>
                  <a:lnTo>
                    <a:pt x="42671" y="32003"/>
                  </a:lnTo>
                  <a:lnTo>
                    <a:pt x="42671" y="22859"/>
                  </a:lnTo>
                  <a:lnTo>
                    <a:pt x="42671" y="13715"/>
                  </a:lnTo>
                  <a:lnTo>
                    <a:pt x="41148" y="7619"/>
                  </a:lnTo>
                  <a:lnTo>
                    <a:pt x="35052" y="1523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1" name="object 141"/>
          <p:cNvPicPr/>
          <p:nvPr/>
        </p:nvPicPr>
        <p:blipFill>
          <a:blip r:embed="rId95" cstate="print"/>
          <a:stretch>
            <a:fillRect/>
          </a:stretch>
        </p:blipFill>
        <p:spPr>
          <a:xfrm>
            <a:off x="5562600" y="1689099"/>
            <a:ext cx="5486400" cy="8727301"/>
          </a:xfrm>
          <a:prstGeom prst="rect">
            <a:avLst/>
          </a:prstGeom>
        </p:spPr>
      </p:pic>
      <p:sp>
        <p:nvSpPr>
          <p:cNvPr id="142" name="Slide Number Placeholder 141">
            <a:extLst>
              <a:ext uri="{FF2B5EF4-FFF2-40B4-BE49-F238E27FC236}">
                <a16:creationId xmlns:a16="http://schemas.microsoft.com/office/drawing/2014/main" id="{65657633-8C22-ED52-42DF-D56ECCEAB54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113</a:t>
            </a:fld>
            <a:endParaRPr lang="en-US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4735" y="1138428"/>
            <a:ext cx="11027663" cy="650875"/>
            <a:chOff x="554736" y="1138428"/>
            <a:chExt cx="9537700" cy="6508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7784" y="1139952"/>
              <a:ext cx="9531096" cy="6476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7784" y="1141476"/>
              <a:ext cx="9531350" cy="645160"/>
            </a:xfrm>
            <a:custGeom>
              <a:avLst/>
              <a:gdLst/>
              <a:ahLst/>
              <a:cxnLst/>
              <a:rect l="l" t="t" r="r" b="b"/>
              <a:pathLst>
                <a:path w="9531350" h="645160">
                  <a:moveTo>
                    <a:pt x="0" y="0"/>
                  </a:moveTo>
                  <a:lnTo>
                    <a:pt x="9531096" y="0"/>
                  </a:lnTo>
                  <a:lnTo>
                    <a:pt x="9531096" y="644652"/>
                  </a:lnTo>
                  <a:lnTo>
                    <a:pt x="0" y="644652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7700" y="1304544"/>
              <a:ext cx="173990" cy="291465"/>
            </a:xfrm>
            <a:custGeom>
              <a:avLst/>
              <a:gdLst/>
              <a:ahLst/>
              <a:cxnLst/>
              <a:rect l="l" t="t" r="r" b="b"/>
              <a:pathLst>
                <a:path w="173990" h="291465">
                  <a:moveTo>
                    <a:pt x="9143" y="234696"/>
                  </a:moveTo>
                  <a:lnTo>
                    <a:pt x="4571" y="234696"/>
                  </a:lnTo>
                  <a:lnTo>
                    <a:pt x="1523" y="237744"/>
                  </a:lnTo>
                  <a:lnTo>
                    <a:pt x="1523" y="239268"/>
                  </a:lnTo>
                  <a:lnTo>
                    <a:pt x="0" y="240792"/>
                  </a:lnTo>
                  <a:lnTo>
                    <a:pt x="0" y="259080"/>
                  </a:lnTo>
                  <a:lnTo>
                    <a:pt x="1523" y="262128"/>
                  </a:lnTo>
                  <a:lnTo>
                    <a:pt x="1523" y="265175"/>
                  </a:lnTo>
                  <a:lnTo>
                    <a:pt x="4571" y="268224"/>
                  </a:lnTo>
                  <a:lnTo>
                    <a:pt x="6095" y="271272"/>
                  </a:lnTo>
                  <a:lnTo>
                    <a:pt x="9143" y="272796"/>
                  </a:lnTo>
                  <a:lnTo>
                    <a:pt x="13715" y="275844"/>
                  </a:lnTo>
                  <a:lnTo>
                    <a:pt x="18287" y="277368"/>
                  </a:lnTo>
                  <a:lnTo>
                    <a:pt x="22859" y="280416"/>
                  </a:lnTo>
                  <a:lnTo>
                    <a:pt x="28956" y="281940"/>
                  </a:lnTo>
                  <a:lnTo>
                    <a:pt x="36576" y="284988"/>
                  </a:lnTo>
                  <a:lnTo>
                    <a:pt x="42671" y="286512"/>
                  </a:lnTo>
                  <a:lnTo>
                    <a:pt x="51815" y="288036"/>
                  </a:lnTo>
                  <a:lnTo>
                    <a:pt x="57792" y="289155"/>
                  </a:lnTo>
                  <a:lnTo>
                    <a:pt x="64198" y="290131"/>
                  </a:lnTo>
                  <a:lnTo>
                    <a:pt x="70889" y="290822"/>
                  </a:lnTo>
                  <a:lnTo>
                    <a:pt x="77723" y="291084"/>
                  </a:lnTo>
                  <a:lnTo>
                    <a:pt x="87749" y="290774"/>
                  </a:lnTo>
                  <a:lnTo>
                    <a:pt x="132206" y="278511"/>
                  </a:lnTo>
                  <a:lnTo>
                    <a:pt x="156385" y="259080"/>
                  </a:lnTo>
                  <a:lnTo>
                    <a:pt x="79248" y="259080"/>
                  </a:lnTo>
                  <a:lnTo>
                    <a:pt x="71508" y="258794"/>
                  </a:lnTo>
                  <a:lnTo>
                    <a:pt x="64198" y="257937"/>
                  </a:lnTo>
                  <a:lnTo>
                    <a:pt x="57173" y="256508"/>
                  </a:lnTo>
                  <a:lnTo>
                    <a:pt x="50292" y="254508"/>
                  </a:lnTo>
                  <a:lnTo>
                    <a:pt x="42671" y="252984"/>
                  </a:lnTo>
                  <a:lnTo>
                    <a:pt x="35051" y="249936"/>
                  </a:lnTo>
                  <a:lnTo>
                    <a:pt x="30479" y="246887"/>
                  </a:lnTo>
                  <a:lnTo>
                    <a:pt x="24384" y="243840"/>
                  </a:lnTo>
                  <a:lnTo>
                    <a:pt x="19812" y="240792"/>
                  </a:lnTo>
                  <a:lnTo>
                    <a:pt x="15240" y="239268"/>
                  </a:lnTo>
                  <a:lnTo>
                    <a:pt x="12192" y="236220"/>
                  </a:lnTo>
                  <a:lnTo>
                    <a:pt x="9143" y="234696"/>
                  </a:lnTo>
                  <a:close/>
                </a:path>
                <a:path w="173990" h="291465">
                  <a:moveTo>
                    <a:pt x="105156" y="0"/>
                  </a:moveTo>
                  <a:lnTo>
                    <a:pt x="92964" y="0"/>
                  </a:lnTo>
                  <a:lnTo>
                    <a:pt x="83843" y="285"/>
                  </a:lnTo>
                  <a:lnTo>
                    <a:pt x="43053" y="10287"/>
                  </a:lnTo>
                  <a:lnTo>
                    <a:pt x="13715" y="42672"/>
                  </a:lnTo>
                  <a:lnTo>
                    <a:pt x="6095" y="73152"/>
                  </a:lnTo>
                  <a:lnTo>
                    <a:pt x="6619" y="81986"/>
                  </a:lnTo>
                  <a:lnTo>
                    <a:pt x="23121" y="120134"/>
                  </a:lnTo>
                  <a:lnTo>
                    <a:pt x="47243" y="140208"/>
                  </a:lnTo>
                  <a:lnTo>
                    <a:pt x="70104" y="153924"/>
                  </a:lnTo>
                  <a:lnTo>
                    <a:pt x="76700" y="156233"/>
                  </a:lnTo>
                  <a:lnTo>
                    <a:pt x="82867" y="158686"/>
                  </a:lnTo>
                  <a:lnTo>
                    <a:pt x="88749" y="161424"/>
                  </a:lnTo>
                  <a:lnTo>
                    <a:pt x="94487" y="164592"/>
                  </a:lnTo>
                  <a:lnTo>
                    <a:pt x="102107" y="167640"/>
                  </a:lnTo>
                  <a:lnTo>
                    <a:pt x="108204" y="172212"/>
                  </a:lnTo>
                  <a:lnTo>
                    <a:pt x="114300" y="175260"/>
                  </a:lnTo>
                  <a:lnTo>
                    <a:pt x="120395" y="179832"/>
                  </a:lnTo>
                  <a:lnTo>
                    <a:pt x="124968" y="185928"/>
                  </a:lnTo>
                  <a:lnTo>
                    <a:pt x="129540" y="190500"/>
                  </a:lnTo>
                  <a:lnTo>
                    <a:pt x="132587" y="196596"/>
                  </a:lnTo>
                  <a:lnTo>
                    <a:pt x="134112" y="204216"/>
                  </a:lnTo>
                  <a:lnTo>
                    <a:pt x="134112" y="219456"/>
                  </a:lnTo>
                  <a:lnTo>
                    <a:pt x="102107" y="256032"/>
                  </a:lnTo>
                  <a:lnTo>
                    <a:pt x="86868" y="259080"/>
                  </a:lnTo>
                  <a:lnTo>
                    <a:pt x="156385" y="259080"/>
                  </a:lnTo>
                  <a:lnTo>
                    <a:pt x="173188" y="217027"/>
                  </a:lnTo>
                  <a:lnTo>
                    <a:pt x="173736" y="207264"/>
                  </a:lnTo>
                  <a:lnTo>
                    <a:pt x="173426" y="199310"/>
                  </a:lnTo>
                  <a:lnTo>
                    <a:pt x="172402" y="191643"/>
                  </a:lnTo>
                  <a:lnTo>
                    <a:pt x="170521" y="184546"/>
                  </a:lnTo>
                  <a:lnTo>
                    <a:pt x="167640" y="178308"/>
                  </a:lnTo>
                  <a:lnTo>
                    <a:pt x="164592" y="169164"/>
                  </a:lnTo>
                  <a:lnTo>
                    <a:pt x="132587" y="141732"/>
                  </a:lnTo>
                  <a:lnTo>
                    <a:pt x="126873" y="138326"/>
                  </a:lnTo>
                  <a:lnTo>
                    <a:pt x="121158" y="135064"/>
                  </a:lnTo>
                  <a:lnTo>
                    <a:pt x="115443" y="132087"/>
                  </a:lnTo>
                  <a:lnTo>
                    <a:pt x="109728" y="129540"/>
                  </a:lnTo>
                  <a:lnTo>
                    <a:pt x="103131" y="126349"/>
                  </a:lnTo>
                  <a:lnTo>
                    <a:pt x="96964" y="123444"/>
                  </a:lnTo>
                  <a:lnTo>
                    <a:pt x="91082" y="120538"/>
                  </a:lnTo>
                  <a:lnTo>
                    <a:pt x="85343" y="117348"/>
                  </a:lnTo>
                  <a:lnTo>
                    <a:pt x="77723" y="114300"/>
                  </a:lnTo>
                  <a:lnTo>
                    <a:pt x="65531" y="105156"/>
                  </a:lnTo>
                  <a:lnTo>
                    <a:pt x="59436" y="102108"/>
                  </a:lnTo>
                  <a:lnTo>
                    <a:pt x="54864" y="96012"/>
                  </a:lnTo>
                  <a:lnTo>
                    <a:pt x="50292" y="91440"/>
                  </a:lnTo>
                  <a:lnTo>
                    <a:pt x="47243" y="85344"/>
                  </a:lnTo>
                  <a:lnTo>
                    <a:pt x="45720" y="77724"/>
                  </a:lnTo>
                  <a:lnTo>
                    <a:pt x="45720" y="59436"/>
                  </a:lnTo>
                  <a:lnTo>
                    <a:pt x="76200" y="32004"/>
                  </a:lnTo>
                  <a:lnTo>
                    <a:pt x="83820" y="30480"/>
                  </a:lnTo>
                  <a:lnTo>
                    <a:pt x="156972" y="30480"/>
                  </a:lnTo>
                  <a:lnTo>
                    <a:pt x="156972" y="21336"/>
                  </a:lnTo>
                  <a:lnTo>
                    <a:pt x="155448" y="21336"/>
                  </a:lnTo>
                  <a:lnTo>
                    <a:pt x="155448" y="19812"/>
                  </a:lnTo>
                  <a:lnTo>
                    <a:pt x="152400" y="16764"/>
                  </a:lnTo>
                  <a:lnTo>
                    <a:pt x="152400" y="15240"/>
                  </a:lnTo>
                  <a:lnTo>
                    <a:pt x="149351" y="13716"/>
                  </a:lnTo>
                  <a:lnTo>
                    <a:pt x="144779" y="12192"/>
                  </a:lnTo>
                  <a:lnTo>
                    <a:pt x="140208" y="9144"/>
                  </a:lnTo>
                  <a:lnTo>
                    <a:pt x="135636" y="7620"/>
                  </a:lnTo>
                  <a:lnTo>
                    <a:pt x="105156" y="0"/>
                  </a:lnTo>
                  <a:close/>
                </a:path>
                <a:path w="173990" h="291465">
                  <a:moveTo>
                    <a:pt x="156972" y="30480"/>
                  </a:moveTo>
                  <a:lnTo>
                    <a:pt x="100584" y="30480"/>
                  </a:lnTo>
                  <a:lnTo>
                    <a:pt x="108204" y="32004"/>
                  </a:lnTo>
                  <a:lnTo>
                    <a:pt x="114300" y="33528"/>
                  </a:lnTo>
                  <a:lnTo>
                    <a:pt x="120395" y="36575"/>
                  </a:lnTo>
                  <a:lnTo>
                    <a:pt x="126492" y="38100"/>
                  </a:lnTo>
                  <a:lnTo>
                    <a:pt x="132587" y="41148"/>
                  </a:lnTo>
                  <a:lnTo>
                    <a:pt x="137159" y="44196"/>
                  </a:lnTo>
                  <a:lnTo>
                    <a:pt x="141731" y="45720"/>
                  </a:lnTo>
                  <a:lnTo>
                    <a:pt x="144779" y="48768"/>
                  </a:lnTo>
                  <a:lnTo>
                    <a:pt x="150876" y="51816"/>
                  </a:lnTo>
                  <a:lnTo>
                    <a:pt x="152400" y="51816"/>
                  </a:lnTo>
                  <a:lnTo>
                    <a:pt x="156972" y="47244"/>
                  </a:lnTo>
                  <a:lnTo>
                    <a:pt x="156972" y="39624"/>
                  </a:lnTo>
                  <a:lnTo>
                    <a:pt x="158495" y="38100"/>
                  </a:lnTo>
                  <a:lnTo>
                    <a:pt x="158495" y="32004"/>
                  </a:lnTo>
                  <a:lnTo>
                    <a:pt x="156972" y="304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6488" y="1379220"/>
              <a:ext cx="196596" cy="21640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106423" y="1286256"/>
              <a:ext cx="36830" cy="306705"/>
            </a:xfrm>
            <a:custGeom>
              <a:avLst/>
              <a:gdLst/>
              <a:ahLst/>
              <a:cxnLst/>
              <a:rect l="l" t="t" r="r" b="b"/>
              <a:pathLst>
                <a:path w="36830" h="306705">
                  <a:moveTo>
                    <a:pt x="33528" y="303275"/>
                  </a:moveTo>
                  <a:lnTo>
                    <a:pt x="3047" y="303275"/>
                  </a:lnTo>
                  <a:lnTo>
                    <a:pt x="4571" y="304800"/>
                  </a:lnTo>
                  <a:lnTo>
                    <a:pt x="7619" y="306324"/>
                  </a:lnTo>
                  <a:lnTo>
                    <a:pt x="27431" y="306324"/>
                  </a:lnTo>
                  <a:lnTo>
                    <a:pt x="28956" y="304800"/>
                  </a:lnTo>
                  <a:lnTo>
                    <a:pt x="32003" y="304800"/>
                  </a:lnTo>
                  <a:lnTo>
                    <a:pt x="33528" y="303275"/>
                  </a:lnTo>
                  <a:close/>
                </a:path>
                <a:path w="36830" h="306705">
                  <a:moveTo>
                    <a:pt x="35051" y="301752"/>
                  </a:moveTo>
                  <a:lnTo>
                    <a:pt x="1523" y="301752"/>
                  </a:lnTo>
                  <a:lnTo>
                    <a:pt x="1523" y="303275"/>
                  </a:lnTo>
                  <a:lnTo>
                    <a:pt x="35051" y="303275"/>
                  </a:lnTo>
                  <a:lnTo>
                    <a:pt x="35051" y="301752"/>
                  </a:lnTo>
                  <a:close/>
                </a:path>
                <a:path w="36830" h="306705">
                  <a:moveTo>
                    <a:pt x="35051" y="3048"/>
                  </a:moveTo>
                  <a:lnTo>
                    <a:pt x="1523" y="3048"/>
                  </a:lnTo>
                  <a:lnTo>
                    <a:pt x="1523" y="4572"/>
                  </a:lnTo>
                  <a:lnTo>
                    <a:pt x="0" y="6096"/>
                  </a:lnTo>
                  <a:lnTo>
                    <a:pt x="0" y="301752"/>
                  </a:lnTo>
                  <a:lnTo>
                    <a:pt x="36575" y="301752"/>
                  </a:lnTo>
                  <a:lnTo>
                    <a:pt x="36575" y="6096"/>
                  </a:lnTo>
                  <a:lnTo>
                    <a:pt x="35051" y="4572"/>
                  </a:lnTo>
                  <a:lnTo>
                    <a:pt x="35051" y="3048"/>
                  </a:lnTo>
                  <a:close/>
                </a:path>
                <a:path w="36830" h="306705">
                  <a:moveTo>
                    <a:pt x="32003" y="1524"/>
                  </a:moveTo>
                  <a:lnTo>
                    <a:pt x="4571" y="1524"/>
                  </a:lnTo>
                  <a:lnTo>
                    <a:pt x="4571" y="3048"/>
                  </a:lnTo>
                  <a:lnTo>
                    <a:pt x="32003" y="3048"/>
                  </a:lnTo>
                  <a:lnTo>
                    <a:pt x="32003" y="1524"/>
                  </a:lnTo>
                  <a:close/>
                </a:path>
                <a:path w="36830" h="306705">
                  <a:moveTo>
                    <a:pt x="24384" y="0"/>
                  </a:moveTo>
                  <a:lnTo>
                    <a:pt x="15239" y="0"/>
                  </a:lnTo>
                  <a:lnTo>
                    <a:pt x="12191" y="1524"/>
                  </a:lnTo>
                  <a:lnTo>
                    <a:pt x="27431" y="1524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8531" y="1382268"/>
              <a:ext cx="170687" cy="21336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417320" y="1301495"/>
              <a:ext cx="218440" cy="294640"/>
            </a:xfrm>
            <a:custGeom>
              <a:avLst/>
              <a:gdLst/>
              <a:ahLst/>
              <a:cxnLst/>
              <a:rect l="l" t="t" r="r" b="b"/>
              <a:pathLst>
                <a:path w="218439" h="294640">
                  <a:moveTo>
                    <a:pt x="129540" y="91440"/>
                  </a:moveTo>
                  <a:lnTo>
                    <a:pt x="128016" y="89916"/>
                  </a:lnTo>
                  <a:lnTo>
                    <a:pt x="128016" y="86868"/>
                  </a:lnTo>
                  <a:lnTo>
                    <a:pt x="126492" y="85344"/>
                  </a:lnTo>
                  <a:lnTo>
                    <a:pt x="126492" y="83820"/>
                  </a:lnTo>
                  <a:lnTo>
                    <a:pt x="124968" y="82296"/>
                  </a:lnTo>
                  <a:lnTo>
                    <a:pt x="71628" y="82296"/>
                  </a:lnTo>
                  <a:lnTo>
                    <a:pt x="71628" y="33528"/>
                  </a:lnTo>
                  <a:lnTo>
                    <a:pt x="68580" y="30480"/>
                  </a:lnTo>
                  <a:lnTo>
                    <a:pt x="67056" y="30480"/>
                  </a:lnTo>
                  <a:lnTo>
                    <a:pt x="67056" y="28956"/>
                  </a:lnTo>
                  <a:lnTo>
                    <a:pt x="39624" y="28956"/>
                  </a:lnTo>
                  <a:lnTo>
                    <a:pt x="39624" y="30480"/>
                  </a:lnTo>
                  <a:lnTo>
                    <a:pt x="38100" y="30480"/>
                  </a:lnTo>
                  <a:lnTo>
                    <a:pt x="35052" y="33528"/>
                  </a:lnTo>
                  <a:lnTo>
                    <a:pt x="35052" y="82296"/>
                  </a:lnTo>
                  <a:lnTo>
                    <a:pt x="4572" y="82296"/>
                  </a:lnTo>
                  <a:lnTo>
                    <a:pt x="4572" y="83820"/>
                  </a:lnTo>
                  <a:lnTo>
                    <a:pt x="3048" y="83820"/>
                  </a:lnTo>
                  <a:lnTo>
                    <a:pt x="3048" y="85344"/>
                  </a:lnTo>
                  <a:lnTo>
                    <a:pt x="1524" y="86868"/>
                  </a:lnTo>
                  <a:lnTo>
                    <a:pt x="1524" y="89916"/>
                  </a:lnTo>
                  <a:lnTo>
                    <a:pt x="0" y="91440"/>
                  </a:lnTo>
                  <a:lnTo>
                    <a:pt x="0" y="102108"/>
                  </a:lnTo>
                  <a:lnTo>
                    <a:pt x="1524" y="106680"/>
                  </a:lnTo>
                  <a:lnTo>
                    <a:pt x="3048" y="108204"/>
                  </a:lnTo>
                  <a:lnTo>
                    <a:pt x="4572" y="111252"/>
                  </a:lnTo>
                  <a:lnTo>
                    <a:pt x="35052" y="111252"/>
                  </a:lnTo>
                  <a:lnTo>
                    <a:pt x="35166" y="230695"/>
                  </a:lnTo>
                  <a:lnTo>
                    <a:pt x="35306" y="235038"/>
                  </a:lnTo>
                  <a:lnTo>
                    <a:pt x="48768" y="277368"/>
                  </a:lnTo>
                  <a:lnTo>
                    <a:pt x="85267" y="293852"/>
                  </a:lnTo>
                  <a:lnTo>
                    <a:pt x="92964" y="294132"/>
                  </a:lnTo>
                  <a:lnTo>
                    <a:pt x="96012" y="294132"/>
                  </a:lnTo>
                  <a:lnTo>
                    <a:pt x="99060" y="292608"/>
                  </a:lnTo>
                  <a:lnTo>
                    <a:pt x="106680" y="292608"/>
                  </a:lnTo>
                  <a:lnTo>
                    <a:pt x="109728" y="291084"/>
                  </a:lnTo>
                  <a:lnTo>
                    <a:pt x="115824" y="291084"/>
                  </a:lnTo>
                  <a:lnTo>
                    <a:pt x="117348" y="289560"/>
                  </a:lnTo>
                  <a:lnTo>
                    <a:pt x="120396" y="288036"/>
                  </a:lnTo>
                  <a:lnTo>
                    <a:pt x="123444" y="288036"/>
                  </a:lnTo>
                  <a:lnTo>
                    <a:pt x="124968" y="286512"/>
                  </a:lnTo>
                  <a:lnTo>
                    <a:pt x="124968" y="284988"/>
                  </a:lnTo>
                  <a:lnTo>
                    <a:pt x="128016" y="281940"/>
                  </a:lnTo>
                  <a:lnTo>
                    <a:pt x="128016" y="280416"/>
                  </a:lnTo>
                  <a:lnTo>
                    <a:pt x="129540" y="277368"/>
                  </a:lnTo>
                  <a:lnTo>
                    <a:pt x="129540" y="265176"/>
                  </a:lnTo>
                  <a:lnTo>
                    <a:pt x="128016" y="263652"/>
                  </a:lnTo>
                  <a:lnTo>
                    <a:pt x="128016" y="262128"/>
                  </a:lnTo>
                  <a:lnTo>
                    <a:pt x="128016" y="259080"/>
                  </a:lnTo>
                  <a:lnTo>
                    <a:pt x="124968" y="256032"/>
                  </a:lnTo>
                  <a:lnTo>
                    <a:pt x="123444" y="256032"/>
                  </a:lnTo>
                  <a:lnTo>
                    <a:pt x="121920" y="257556"/>
                  </a:lnTo>
                  <a:lnTo>
                    <a:pt x="118872" y="257556"/>
                  </a:lnTo>
                  <a:lnTo>
                    <a:pt x="117348" y="259080"/>
                  </a:lnTo>
                  <a:lnTo>
                    <a:pt x="114300" y="259080"/>
                  </a:lnTo>
                  <a:lnTo>
                    <a:pt x="112776" y="260604"/>
                  </a:lnTo>
                  <a:lnTo>
                    <a:pt x="109728" y="260604"/>
                  </a:lnTo>
                  <a:lnTo>
                    <a:pt x="108204" y="262128"/>
                  </a:lnTo>
                  <a:lnTo>
                    <a:pt x="88392" y="262128"/>
                  </a:lnTo>
                  <a:lnTo>
                    <a:pt x="71628" y="220980"/>
                  </a:lnTo>
                  <a:lnTo>
                    <a:pt x="71628" y="111252"/>
                  </a:lnTo>
                  <a:lnTo>
                    <a:pt x="126492" y="111252"/>
                  </a:lnTo>
                  <a:lnTo>
                    <a:pt x="126492" y="108204"/>
                  </a:lnTo>
                  <a:lnTo>
                    <a:pt x="128016" y="106680"/>
                  </a:lnTo>
                  <a:lnTo>
                    <a:pt x="129540" y="102108"/>
                  </a:lnTo>
                  <a:lnTo>
                    <a:pt x="129540" y="91440"/>
                  </a:lnTo>
                  <a:close/>
                </a:path>
                <a:path w="218439" h="294640">
                  <a:moveTo>
                    <a:pt x="213360" y="85344"/>
                  </a:moveTo>
                  <a:lnTo>
                    <a:pt x="210312" y="82296"/>
                  </a:lnTo>
                  <a:lnTo>
                    <a:pt x="208775" y="82296"/>
                  </a:lnTo>
                  <a:lnTo>
                    <a:pt x="207264" y="80772"/>
                  </a:lnTo>
                  <a:lnTo>
                    <a:pt x="187452" y="80772"/>
                  </a:lnTo>
                  <a:lnTo>
                    <a:pt x="184404" y="82296"/>
                  </a:lnTo>
                  <a:lnTo>
                    <a:pt x="181356" y="82296"/>
                  </a:lnTo>
                  <a:lnTo>
                    <a:pt x="179832" y="83820"/>
                  </a:lnTo>
                  <a:lnTo>
                    <a:pt x="178308" y="83820"/>
                  </a:lnTo>
                  <a:lnTo>
                    <a:pt x="178308" y="288036"/>
                  </a:lnTo>
                  <a:lnTo>
                    <a:pt x="179832" y="288036"/>
                  </a:lnTo>
                  <a:lnTo>
                    <a:pt x="181356" y="289560"/>
                  </a:lnTo>
                  <a:lnTo>
                    <a:pt x="182880" y="289560"/>
                  </a:lnTo>
                  <a:lnTo>
                    <a:pt x="184404" y="291084"/>
                  </a:lnTo>
                  <a:lnTo>
                    <a:pt x="204216" y="291084"/>
                  </a:lnTo>
                  <a:lnTo>
                    <a:pt x="207264" y="289560"/>
                  </a:lnTo>
                  <a:lnTo>
                    <a:pt x="210312" y="289560"/>
                  </a:lnTo>
                  <a:lnTo>
                    <a:pt x="213360" y="286512"/>
                  </a:lnTo>
                  <a:lnTo>
                    <a:pt x="213360" y="85344"/>
                  </a:lnTo>
                  <a:close/>
                </a:path>
                <a:path w="218439" h="294640">
                  <a:moveTo>
                    <a:pt x="217919" y="12192"/>
                  </a:moveTo>
                  <a:lnTo>
                    <a:pt x="216395" y="7620"/>
                  </a:lnTo>
                  <a:lnTo>
                    <a:pt x="210312" y="1524"/>
                  </a:lnTo>
                  <a:lnTo>
                    <a:pt x="204216" y="0"/>
                  </a:lnTo>
                  <a:lnTo>
                    <a:pt x="187452" y="0"/>
                  </a:lnTo>
                  <a:lnTo>
                    <a:pt x="181356" y="1524"/>
                  </a:lnTo>
                  <a:lnTo>
                    <a:pt x="175260" y="7620"/>
                  </a:lnTo>
                  <a:lnTo>
                    <a:pt x="173736" y="13716"/>
                  </a:lnTo>
                  <a:lnTo>
                    <a:pt x="173736" y="30480"/>
                  </a:lnTo>
                  <a:lnTo>
                    <a:pt x="175260" y="35052"/>
                  </a:lnTo>
                  <a:lnTo>
                    <a:pt x="181356" y="41148"/>
                  </a:lnTo>
                  <a:lnTo>
                    <a:pt x="187452" y="42672"/>
                  </a:lnTo>
                  <a:lnTo>
                    <a:pt x="204216" y="42672"/>
                  </a:lnTo>
                  <a:lnTo>
                    <a:pt x="210312" y="41148"/>
                  </a:lnTo>
                  <a:lnTo>
                    <a:pt x="216395" y="35052"/>
                  </a:lnTo>
                  <a:lnTo>
                    <a:pt x="217919" y="28956"/>
                  </a:lnTo>
                  <a:lnTo>
                    <a:pt x="217919" y="121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84019" y="1379220"/>
              <a:ext cx="196596" cy="21640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35480" y="1379220"/>
              <a:ext cx="169163" cy="213360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1686" y="2109216"/>
            <a:ext cx="11030713" cy="7201916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38AFCE1-11D4-45B7-C897-D7A2CC5EA4A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114</a:t>
            </a:fld>
            <a:endParaRPr lang="en-US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1143000"/>
            <a:ext cx="11201400" cy="8699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CD3ED6-69E4-8B8F-951F-18D4F9ED210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115</a:t>
            </a:fld>
            <a:endParaRPr lang="en-US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03750" y="1872805"/>
            <a:ext cx="12160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55" dirty="0">
                <a:latin typeface="Tahoma"/>
                <a:cs typeface="Tahoma"/>
              </a:rPr>
              <a:t>Pump</a:t>
            </a:r>
            <a:endParaRPr sz="36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57789" y="2841104"/>
            <a:ext cx="25412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90" dirty="0">
                <a:latin typeface="Tahoma"/>
                <a:cs typeface="Tahoma"/>
              </a:rPr>
              <a:t>Week</a:t>
            </a:r>
            <a:r>
              <a:rPr sz="3600" spc="100" dirty="0">
                <a:latin typeface="Tahoma"/>
                <a:cs typeface="Tahoma"/>
              </a:rPr>
              <a:t> </a:t>
            </a:r>
            <a:r>
              <a:rPr sz="3600" spc="-75" dirty="0">
                <a:latin typeface="Tahoma"/>
                <a:cs typeface="Tahoma"/>
              </a:rPr>
              <a:t>14</a:t>
            </a:r>
            <a:endParaRPr sz="3600" dirty="0">
              <a:latin typeface="Tahoma"/>
              <a:cs typeface="Tahom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18FC71-51E2-BDD9-4D85-1E1907BBCA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116</a:t>
            </a:fld>
            <a:endParaRPr lang="en-US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8860" y="904460"/>
            <a:ext cx="10774278" cy="931904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122D9E-9D0F-AEE0-9E6D-9208AC6875F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117</a:t>
            </a:fld>
            <a:endParaRPr lang="en-US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9808" y="393700"/>
            <a:ext cx="10812383" cy="9525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D3FACB-84E1-9D06-D1EA-3DB3EB7C8A2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118</a:t>
            </a:fld>
            <a:endParaRPr lang="en-US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800" y="1033128"/>
            <a:ext cx="9982200" cy="842837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7C2F23-90B9-6CE2-FE3B-E7F42411546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119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_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2" y="622300"/>
            <a:ext cx="12192000" cy="91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D7CBE7-3B05-B2E4-37D2-CF6578FDE31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045" y="818785"/>
            <a:ext cx="10821910" cy="959761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0262DA-970A-4375-A76E-2BBE6552AE2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120</a:t>
            </a:fld>
            <a:endParaRPr lang="en-US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0360" y="1229722"/>
            <a:ext cx="10164593" cy="960337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F11583-96FC-56C2-ABE5-5FB58C077F4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121</a:t>
            </a:fld>
            <a:endParaRPr lang="en-US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4650" y="1068708"/>
            <a:ext cx="10164593" cy="770699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81389D-7D70-68A2-1853-4732202408B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122</a:t>
            </a:fld>
            <a:endParaRPr lang="en-US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1384300"/>
            <a:ext cx="10993384" cy="8001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1D8CB5-2E4C-E06A-8AAA-4BB49FC551C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123</a:t>
            </a:fld>
            <a:endParaRPr lang="en-US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32D220-1507-CC6C-D543-146F273152B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124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ED2740-AFDD-6C98-401C-4A309A4D9C1A}"/>
              </a:ext>
            </a:extLst>
          </p:cNvPr>
          <p:cNvSpPr txBox="1"/>
          <p:nvPr/>
        </p:nvSpPr>
        <p:spPr>
          <a:xfrm>
            <a:off x="3352800" y="3365500"/>
            <a:ext cx="60985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9055">
              <a:lnSpc>
                <a:spcPct val="100000"/>
              </a:lnSpc>
              <a:spcBef>
                <a:spcPts val="45"/>
              </a:spcBef>
            </a:pPr>
            <a:r>
              <a:rPr lang="en-US" sz="3600" spc="-85" dirty="0">
                <a:latin typeface="Arial MT"/>
                <a:cs typeface="Arial MT"/>
              </a:rPr>
              <a:t>Reciprocating Pump</a:t>
            </a:r>
          </a:p>
          <a:p>
            <a:pPr marL="59055">
              <a:lnSpc>
                <a:spcPct val="100000"/>
              </a:lnSpc>
              <a:spcBef>
                <a:spcPts val="45"/>
              </a:spcBef>
            </a:pPr>
            <a:r>
              <a:rPr lang="en-US" sz="3600" spc="-85" dirty="0">
                <a:latin typeface="Arial MT"/>
                <a:cs typeface="Arial MT"/>
              </a:rPr>
              <a:t> Week 15</a:t>
            </a:r>
            <a:endParaRPr lang="en-US" sz="3600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389796092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1" y="480600"/>
            <a:ext cx="11430000" cy="943809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C9678A-7D4E-0FE4-7385-183E650541F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125</a:t>
            </a:fld>
            <a:endParaRPr lang="en-US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28204"/>
            <a:ext cx="11353800" cy="971909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5BD46D-FA94-B425-8FB8-D1D870FF29F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126</a:t>
            </a:fld>
            <a:endParaRPr lang="en-US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480601"/>
            <a:ext cx="11811000" cy="99358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E2D18B-DB75-7959-CDF1-DBC034154EE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127</a:t>
            </a:fld>
            <a:endParaRPr lang="en-US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9B0AB0-DC14-5ABC-09A2-2927E625559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128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B4493D-98AC-3BF8-096D-6D09895C045D}"/>
              </a:ext>
            </a:extLst>
          </p:cNvPr>
          <p:cNvSpPr txBox="1"/>
          <p:nvPr/>
        </p:nvSpPr>
        <p:spPr>
          <a:xfrm>
            <a:off x="3046709" y="3822700"/>
            <a:ext cx="60985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9055">
              <a:lnSpc>
                <a:spcPct val="100000"/>
              </a:lnSpc>
              <a:spcBef>
                <a:spcPts val="45"/>
              </a:spcBef>
            </a:pPr>
            <a:r>
              <a:rPr lang="en-US" sz="3600" spc="-85" dirty="0">
                <a:latin typeface="Arial MT"/>
                <a:cs typeface="Arial MT"/>
              </a:rPr>
              <a:t>Centrifugal Pump</a:t>
            </a:r>
          </a:p>
          <a:p>
            <a:pPr marL="59055">
              <a:lnSpc>
                <a:spcPct val="100000"/>
              </a:lnSpc>
              <a:spcBef>
                <a:spcPts val="45"/>
              </a:spcBef>
            </a:pPr>
            <a:r>
              <a:rPr lang="en-US" sz="3600" spc="-85" dirty="0">
                <a:latin typeface="Arial MT"/>
                <a:cs typeface="Arial MT"/>
              </a:rPr>
              <a:t> Week 16</a:t>
            </a:r>
            <a:endParaRPr lang="en-US" sz="3600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347932939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" y="185283"/>
            <a:ext cx="11810999" cy="1023111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E296E9-FFAE-6979-D6FA-36E59F4ED87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129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_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00"/>
            <a:ext cx="12192000" cy="96012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B4107D-EE4C-2D8D-354C-3D5262A1885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375810"/>
            <a:ext cx="11734800" cy="977149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6C05FA-9896-A8D9-DDEE-F29466E0BA7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130</a:t>
            </a:fld>
            <a:endParaRPr lang="en-US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469900"/>
            <a:ext cx="11811000" cy="96012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C72C55-4A19-8F81-E6D3-6FB1FFD525D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131</a:t>
            </a:fld>
            <a:endParaRPr lang="en-US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317500"/>
            <a:ext cx="12039600" cy="94488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144C68-950C-3FE0-CF8C-B203D2C01C6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132</a:t>
            </a:fld>
            <a:endParaRPr lang="en-US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69900"/>
            <a:ext cx="12039599" cy="994650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84F950-80CF-B27A-E9E8-F5968AFD630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133</a:t>
            </a:fld>
            <a:endParaRPr lang="en-US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1" y="247206"/>
            <a:ext cx="11506200" cy="1005249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B7813E-09A3-31A7-0EB9-496530F414C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134</a:t>
            </a:fld>
            <a:endParaRPr lang="en-US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199574"/>
            <a:ext cx="11201400" cy="1021682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0C007E-1B73-7B52-1F0B-D59429C40A8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135</a:t>
            </a:fld>
            <a:endParaRPr lang="en-US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1085521"/>
            <a:ext cx="10668000" cy="913797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95A5FB-A626-64F7-9872-3F2612B1166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136</a:t>
            </a:fld>
            <a:endParaRPr lang="en-US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84714" y="2760738"/>
            <a:ext cx="46507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160" dirty="0">
                <a:latin typeface="Tahoma"/>
                <a:cs typeface="Tahoma"/>
              </a:rPr>
              <a:t>Practice</a:t>
            </a:r>
            <a:r>
              <a:rPr sz="3600" spc="80" dirty="0">
                <a:latin typeface="Tahoma"/>
                <a:cs typeface="Tahoma"/>
              </a:rPr>
              <a:t> </a:t>
            </a:r>
            <a:r>
              <a:rPr sz="3600" spc="65" dirty="0">
                <a:latin typeface="Tahoma"/>
                <a:cs typeface="Tahoma"/>
              </a:rPr>
              <a:t>and</a:t>
            </a:r>
            <a:r>
              <a:rPr sz="3600" spc="85" dirty="0">
                <a:latin typeface="Tahoma"/>
                <a:cs typeface="Tahoma"/>
              </a:rPr>
              <a:t> </a:t>
            </a:r>
            <a:r>
              <a:rPr sz="3600" spc="120" dirty="0">
                <a:latin typeface="Tahoma"/>
                <a:cs typeface="Tahoma"/>
              </a:rPr>
              <a:t>Exercise</a:t>
            </a:r>
            <a:endParaRPr sz="36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50827" y="3523856"/>
            <a:ext cx="17824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80" dirty="0">
                <a:latin typeface="Tahoma"/>
                <a:cs typeface="Tahoma"/>
              </a:rPr>
              <a:t>Week </a:t>
            </a:r>
            <a:r>
              <a:rPr sz="3600" spc="-305" dirty="0">
                <a:latin typeface="Tahoma"/>
                <a:cs typeface="Tahoma"/>
              </a:rPr>
              <a:t>17</a:t>
            </a:r>
            <a:endParaRPr sz="3600">
              <a:latin typeface="Tahoma"/>
              <a:cs typeface="Tahom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86F1DF-8EAB-1127-A78C-9881F001F9F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137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_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12192000" cy="91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3C494-3F73-FB7C-D3BD-158F1EAC867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_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12192000" cy="91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BE290-8ABC-8E7C-07B3-68E386375B0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413" y="189296"/>
            <a:ext cx="4670425" cy="161583"/>
          </a:xfrm>
        </p:spPr>
        <p:txBody>
          <a:bodyPr/>
          <a:lstStyle/>
          <a:p>
            <a:endParaRPr/>
          </a:p>
        </p:txBody>
      </p:sp>
      <p:pic>
        <p:nvPicPr>
          <p:cNvPr id="3" name="Picture 2" descr="temp_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12192000" cy="91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F310A0-6218-EF01-FA93-DE98F033025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_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12192000" cy="91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D319C-7C23-6590-5619-DC5CAE54653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413" y="189296"/>
            <a:ext cx="4670425" cy="161583"/>
          </a:xfrm>
        </p:spPr>
        <p:txBody>
          <a:bodyPr/>
          <a:lstStyle/>
          <a:p>
            <a:endParaRPr/>
          </a:p>
        </p:txBody>
      </p:sp>
      <p:pic>
        <p:nvPicPr>
          <p:cNvPr id="3" name="Picture 2" descr="temp_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12192000" cy="91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BF7C3-9E41-9B7E-FECF-A510A77280A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_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12192000" cy="91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157F6-9B9D-8091-92CD-93230A5612F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88BAB1-EB85-3660-274B-B70A8B20712D}"/>
              </a:ext>
            </a:extLst>
          </p:cNvPr>
          <p:cNvSpPr txBox="1"/>
          <p:nvPr/>
        </p:nvSpPr>
        <p:spPr>
          <a:xfrm>
            <a:off x="3276600" y="927100"/>
            <a:ext cx="6096000" cy="630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  <a:spcBef>
                <a:spcPct val="0"/>
              </a:spcBef>
            </a:pPr>
            <a:r>
              <a:rPr lang="en-US" sz="1800" b="1" dirty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BASIC COURSE INFORMATION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6365B3A-99DA-4807-16C3-073F5741F3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661805"/>
              </p:ext>
            </p:extLst>
          </p:nvPr>
        </p:nvGraphicFramePr>
        <p:xfrm>
          <a:off x="1447800" y="1969957"/>
          <a:ext cx="8305800" cy="7796343"/>
        </p:xfrm>
        <a:graphic>
          <a:graphicData uri="http://schemas.openxmlformats.org/drawingml/2006/table">
            <a:tbl>
              <a:tblPr/>
              <a:tblGrid>
                <a:gridCol w="2887220">
                  <a:extLst>
                    <a:ext uri="{9D8B030D-6E8A-4147-A177-3AD203B41FA5}">
                      <a16:colId xmlns:a16="http://schemas.microsoft.com/office/drawing/2014/main" val="3693754703"/>
                    </a:ext>
                  </a:extLst>
                </a:gridCol>
                <a:gridCol w="5418580">
                  <a:extLst>
                    <a:ext uri="{9D8B030D-6E8A-4147-A177-3AD203B41FA5}">
                      <a16:colId xmlns:a16="http://schemas.microsoft.com/office/drawing/2014/main" val="2929379941"/>
                    </a:ext>
                  </a:extLst>
                </a:gridCol>
              </a:tblGrid>
              <a:tr h="1121529">
                <a:tc>
                  <a:txBody>
                    <a:bodyPr/>
                    <a:lstStyle/>
                    <a:p>
                      <a:pPr algn="l">
                        <a:lnSpc>
                          <a:spcPts val="3880"/>
                        </a:lnSpc>
                        <a:defRPr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Course Title</a:t>
                      </a:r>
                      <a:endParaRPr lang="en-US" sz="2400" dirty="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80"/>
                        </a:lnSpc>
                        <a:defRPr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Fluid Mechanics</a:t>
                      </a:r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89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673008"/>
                  </a:ext>
                </a:extLst>
              </a:tr>
              <a:tr h="1012813">
                <a:tc>
                  <a:txBody>
                    <a:bodyPr/>
                    <a:lstStyle/>
                    <a:p>
                      <a:pPr algn="l">
                        <a:lnSpc>
                          <a:spcPts val="3255"/>
                        </a:lnSpc>
                        <a:defRPr/>
                      </a:pPr>
                      <a:r>
                        <a:rPr lang="en-US" sz="2400" b="1" dirty="0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Course Code </a:t>
                      </a:r>
                      <a:endParaRPr lang="en-US" sz="2400" dirty="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55"/>
                        </a:lnSpc>
                        <a:defRPr/>
                      </a:pPr>
                      <a:r>
                        <a:rPr lang="en-US" sz="2400" b="1" dirty="0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CE 0732-2203</a:t>
                      </a:r>
                      <a:endParaRPr lang="en-US" sz="2400" dirty="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657508"/>
                  </a:ext>
                </a:extLst>
              </a:tr>
              <a:tr h="1012813">
                <a:tc>
                  <a:txBody>
                    <a:bodyPr/>
                    <a:lstStyle/>
                    <a:p>
                      <a:pPr algn="l">
                        <a:lnSpc>
                          <a:spcPts val="3255"/>
                        </a:lnSpc>
                        <a:defRPr/>
                      </a:pPr>
                      <a:r>
                        <a:rPr lang="en-US" sz="2400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Credits</a:t>
                      </a:r>
                      <a:endParaRPr lang="en-US" sz="240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55"/>
                        </a:lnSpc>
                        <a:defRPr/>
                      </a:pPr>
                      <a:r>
                        <a:rPr lang="en-US" sz="2400" b="1" dirty="0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03</a:t>
                      </a:r>
                      <a:endParaRPr lang="en-US" sz="2400" dirty="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919700"/>
                  </a:ext>
                </a:extLst>
              </a:tr>
              <a:tr h="1012813">
                <a:tc>
                  <a:txBody>
                    <a:bodyPr/>
                    <a:lstStyle/>
                    <a:p>
                      <a:pPr algn="l">
                        <a:lnSpc>
                          <a:spcPts val="3255"/>
                        </a:lnSpc>
                        <a:defRPr/>
                      </a:pPr>
                      <a:r>
                        <a:rPr lang="en-US" sz="2400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CIE Marks </a:t>
                      </a:r>
                      <a:endParaRPr lang="en-US" sz="240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55"/>
                        </a:lnSpc>
                        <a:defRPr/>
                      </a:pPr>
                      <a:r>
                        <a:rPr lang="en-US" sz="2400" b="1" dirty="0">
                          <a:solidFill>
                            <a:srgbClr val="243B55"/>
                          </a:solidFill>
                          <a:latin typeface="Public Sans Bold"/>
                          <a:sym typeface="Public Sans Bold"/>
                        </a:rPr>
                        <a:t>90</a:t>
                      </a:r>
                      <a:endParaRPr lang="en-US" sz="2400" dirty="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232328"/>
                  </a:ext>
                </a:extLst>
              </a:tr>
              <a:tr h="1012813">
                <a:tc>
                  <a:txBody>
                    <a:bodyPr/>
                    <a:lstStyle/>
                    <a:p>
                      <a:pPr algn="l">
                        <a:lnSpc>
                          <a:spcPts val="3255"/>
                        </a:lnSpc>
                        <a:defRPr/>
                      </a:pPr>
                      <a:r>
                        <a:rPr lang="en-US" sz="2400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SEE Marks</a:t>
                      </a:r>
                      <a:endParaRPr lang="en-US" sz="240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55"/>
                        </a:lnSpc>
                        <a:defRPr/>
                      </a:pPr>
                      <a:r>
                        <a:rPr lang="en-US" sz="2400" b="1" dirty="0">
                          <a:solidFill>
                            <a:srgbClr val="243B55"/>
                          </a:solidFill>
                          <a:latin typeface="Public Sans Bold"/>
                          <a:sym typeface="Public Sans Bold"/>
                        </a:rPr>
                        <a:t>60</a:t>
                      </a:r>
                      <a:endParaRPr lang="en-US" sz="2400" dirty="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861517"/>
                  </a:ext>
                </a:extLst>
              </a:tr>
              <a:tr h="1610749">
                <a:tc>
                  <a:txBody>
                    <a:bodyPr/>
                    <a:lstStyle/>
                    <a:p>
                      <a:pPr algn="l">
                        <a:lnSpc>
                          <a:spcPts val="3255"/>
                        </a:lnSpc>
                        <a:defRPr/>
                      </a:pPr>
                      <a:r>
                        <a:rPr lang="en-US" sz="2400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Exam Hours </a:t>
                      </a:r>
                      <a:endParaRPr lang="en-US" sz="240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55"/>
                        </a:lnSpc>
                        <a:defRPr/>
                      </a:pPr>
                      <a:r>
                        <a:rPr lang="en-US" sz="2400" b="1" dirty="0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2 hours (Mid Exam)</a:t>
                      </a:r>
                      <a:endParaRPr lang="en-US" sz="2400" dirty="0"/>
                    </a:p>
                    <a:p>
                      <a:pPr algn="ctr">
                        <a:lnSpc>
                          <a:spcPts val="3255"/>
                        </a:lnSpc>
                      </a:pPr>
                      <a:r>
                        <a:rPr lang="en-US" sz="2400" b="1" dirty="0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3 hours (Semester Final Exam)</a:t>
                      </a:r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397181"/>
                  </a:ext>
                </a:extLst>
              </a:tr>
              <a:tr h="1012813">
                <a:tc>
                  <a:txBody>
                    <a:bodyPr/>
                    <a:lstStyle/>
                    <a:p>
                      <a:pPr algn="l">
                        <a:lnSpc>
                          <a:spcPts val="3255"/>
                        </a:lnSpc>
                        <a:defRPr/>
                      </a:pPr>
                      <a:r>
                        <a:rPr lang="en-US" sz="2400" b="1" dirty="0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Level</a:t>
                      </a:r>
                      <a:endParaRPr lang="en-US" sz="2400" dirty="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55"/>
                        </a:lnSpc>
                        <a:defRPr/>
                      </a:pPr>
                      <a:r>
                        <a:rPr lang="en-US" sz="2400" b="1" dirty="0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4th Semester</a:t>
                      </a:r>
                      <a:endParaRPr lang="en-US" sz="2400" dirty="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360846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7375D-25D0-825A-8B44-5B14FFB74FE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30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413" y="189296"/>
            <a:ext cx="4670425" cy="161583"/>
          </a:xfrm>
        </p:spPr>
        <p:txBody>
          <a:bodyPr/>
          <a:lstStyle/>
          <a:p>
            <a:endParaRPr/>
          </a:p>
        </p:txBody>
      </p:sp>
      <p:pic>
        <p:nvPicPr>
          <p:cNvPr id="3" name="Picture 2" descr="temp_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12192000" cy="91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23BCC-A4FB-0BA1-336C-524996FE520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_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12192000" cy="91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7BA877-76EC-8D9D-C59B-F162624A6D6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413" y="189296"/>
            <a:ext cx="4670425" cy="161583"/>
          </a:xfrm>
        </p:spPr>
        <p:txBody>
          <a:bodyPr/>
          <a:lstStyle/>
          <a:p>
            <a:endParaRPr/>
          </a:p>
        </p:txBody>
      </p:sp>
      <p:pic>
        <p:nvPicPr>
          <p:cNvPr id="3" name="Picture 2" descr="temp_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12192000" cy="91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F95A69-B981-584F-2BB9-1FF66EB7FFB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_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12192000" cy="91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3433C1-35A3-0D79-06CC-7DB258A463E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C18FF6-4590-450A-7C33-8908424011F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45A41F-33D5-6780-A1A6-EFC59BCF0918}"/>
              </a:ext>
            </a:extLst>
          </p:cNvPr>
          <p:cNvSpPr txBox="1"/>
          <p:nvPr/>
        </p:nvSpPr>
        <p:spPr>
          <a:xfrm>
            <a:off x="3276600" y="3670300"/>
            <a:ext cx="609858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610">
              <a:lnSpc>
                <a:spcPct val="100000"/>
              </a:lnSpc>
              <a:spcBef>
                <a:spcPts val="45"/>
              </a:spcBef>
            </a:pPr>
            <a:r>
              <a:rPr lang="en-US" sz="3200" spc="-75" dirty="0">
                <a:latin typeface="Arial MT"/>
                <a:cs typeface="Arial MT"/>
              </a:rPr>
              <a:t>Fluid</a:t>
            </a:r>
            <a:r>
              <a:rPr lang="en-US" sz="3200" spc="-45" dirty="0">
                <a:latin typeface="Arial MT"/>
                <a:cs typeface="Arial MT"/>
              </a:rPr>
              <a:t> </a:t>
            </a:r>
            <a:r>
              <a:rPr lang="en-US" sz="3200" spc="-10" dirty="0">
                <a:latin typeface="Arial MT"/>
                <a:cs typeface="Arial MT"/>
              </a:rPr>
              <a:t>Properties</a:t>
            </a:r>
          </a:p>
          <a:p>
            <a:pPr marL="54610">
              <a:lnSpc>
                <a:spcPct val="100000"/>
              </a:lnSpc>
              <a:spcBef>
                <a:spcPts val="45"/>
              </a:spcBef>
            </a:pPr>
            <a:r>
              <a:rPr lang="en-US" sz="3200" spc="-10" dirty="0">
                <a:latin typeface="Arial MT"/>
                <a:cs typeface="Arial MT"/>
              </a:rPr>
              <a:t>      </a:t>
            </a:r>
          </a:p>
          <a:p>
            <a:pPr marL="54610">
              <a:lnSpc>
                <a:spcPct val="100000"/>
              </a:lnSpc>
              <a:spcBef>
                <a:spcPts val="45"/>
              </a:spcBef>
            </a:pPr>
            <a:endParaRPr lang="en-US" sz="3200" spc="-10" dirty="0">
              <a:latin typeface="Arial MT"/>
              <a:cs typeface="Arial MT"/>
            </a:endParaRPr>
          </a:p>
          <a:p>
            <a:pPr marL="54610">
              <a:lnSpc>
                <a:spcPct val="100000"/>
              </a:lnSpc>
              <a:spcBef>
                <a:spcPts val="45"/>
              </a:spcBef>
            </a:pPr>
            <a:r>
              <a:rPr lang="en-US" sz="3200" spc="-10" dirty="0">
                <a:latin typeface="Arial MT"/>
                <a:cs typeface="Arial MT"/>
              </a:rPr>
              <a:t>      Week 2-3</a:t>
            </a:r>
            <a:endParaRPr lang="en-US" sz="3200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3287780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_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12192000" cy="91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A7873C-342D-FAB6-3823-2D2BF26FF11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413" y="189296"/>
            <a:ext cx="4670425" cy="161583"/>
          </a:xfrm>
        </p:spPr>
        <p:txBody>
          <a:bodyPr/>
          <a:lstStyle/>
          <a:p>
            <a:endParaRPr/>
          </a:p>
        </p:txBody>
      </p:sp>
      <p:pic>
        <p:nvPicPr>
          <p:cNvPr id="3" name="Picture 2" descr="temp_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12192000" cy="91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89680-DF02-75EE-A68D-51D09CA579C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413" y="189296"/>
            <a:ext cx="4670425" cy="161583"/>
          </a:xfrm>
        </p:spPr>
        <p:txBody>
          <a:bodyPr/>
          <a:lstStyle/>
          <a:p>
            <a:endParaRPr/>
          </a:p>
        </p:txBody>
      </p:sp>
      <p:pic>
        <p:nvPicPr>
          <p:cNvPr id="3" name="Picture 2" descr="temp_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12192000" cy="91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C375A7-71D6-F0F2-FFCA-A8F2856737E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_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12192000" cy="91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16EFB-4761-2DD7-6E54-38D1B99EB63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413" y="189296"/>
            <a:ext cx="4670425" cy="161583"/>
          </a:xfrm>
        </p:spPr>
        <p:txBody>
          <a:bodyPr/>
          <a:lstStyle/>
          <a:p>
            <a:endParaRPr/>
          </a:p>
        </p:txBody>
      </p:sp>
      <p:pic>
        <p:nvPicPr>
          <p:cNvPr id="3" name="Picture 2" descr="temp_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12192000" cy="91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4EF988-2569-2B83-DB1C-169D844E2C8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6957" y="1266573"/>
            <a:ext cx="434384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Times New Roman"/>
                <a:cs typeface="Times New Roman"/>
              </a:rPr>
              <a:t>COURSE</a:t>
            </a:r>
            <a:r>
              <a:rPr sz="2400" b="1" spc="-3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CODE:</a:t>
            </a:r>
            <a:r>
              <a:rPr sz="2400" b="1" spc="-10" dirty="0">
                <a:latin typeface="Times New Roman"/>
                <a:cs typeface="Times New Roman"/>
              </a:rPr>
              <a:t> </a:t>
            </a:r>
            <a:r>
              <a:rPr lang="en-US" sz="2400" b="1" spc="-345" dirty="0">
                <a:latin typeface="Arial MT"/>
                <a:cs typeface="Times New Roman"/>
              </a:rPr>
              <a:t>C </a:t>
            </a:r>
            <a:r>
              <a:rPr sz="2400" spc="-345" dirty="0">
                <a:latin typeface="Arial MT"/>
                <a:cs typeface="Arial MT"/>
              </a:rPr>
              <a:t>E</a:t>
            </a:r>
            <a:r>
              <a:rPr sz="2400" spc="-85" dirty="0">
                <a:latin typeface="Arial MT"/>
                <a:cs typeface="Arial MT"/>
              </a:rPr>
              <a:t> </a:t>
            </a:r>
            <a:r>
              <a:rPr sz="2400" spc="-90" dirty="0">
                <a:latin typeface="Arial MT"/>
                <a:cs typeface="Arial MT"/>
              </a:rPr>
              <a:t>0732-</a:t>
            </a:r>
            <a:r>
              <a:rPr sz="2400" spc="-60" dirty="0">
                <a:latin typeface="Arial MT"/>
                <a:cs typeface="Arial MT"/>
              </a:rPr>
              <a:t>2203</a:t>
            </a:r>
            <a:endParaRPr sz="2400" dirty="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71160" y="1057556"/>
            <a:ext cx="2708274" cy="18964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25805" algn="r">
              <a:lnSpc>
                <a:spcPct val="157900"/>
              </a:lnSpc>
              <a:spcBef>
                <a:spcPts val="100"/>
              </a:spcBef>
            </a:pPr>
            <a:r>
              <a:rPr sz="2000" b="1" spc="-10" dirty="0">
                <a:latin typeface="Times New Roman"/>
                <a:cs typeface="Times New Roman"/>
              </a:rPr>
              <a:t>CREDIT:03 </a:t>
            </a:r>
            <a:r>
              <a:rPr sz="2000" b="1" dirty="0">
                <a:latin typeface="Times New Roman"/>
                <a:cs typeface="Times New Roman"/>
              </a:rPr>
              <a:t>TOTAL</a:t>
            </a:r>
            <a:r>
              <a:rPr sz="2000" b="1" spc="-60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MARKS:150 </a:t>
            </a:r>
            <a:r>
              <a:rPr sz="2000" b="1" dirty="0">
                <a:latin typeface="Times New Roman"/>
                <a:cs typeface="Times New Roman"/>
              </a:rPr>
              <a:t>CIE</a:t>
            </a:r>
            <a:r>
              <a:rPr sz="2000" b="1" spc="-4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MARKS:</a:t>
            </a:r>
            <a:r>
              <a:rPr sz="2000" b="1" spc="-40" dirty="0">
                <a:latin typeface="Times New Roman"/>
                <a:cs typeface="Times New Roman"/>
              </a:rPr>
              <a:t> </a:t>
            </a:r>
            <a:r>
              <a:rPr sz="2000" b="1" spc="-25" dirty="0">
                <a:latin typeface="Times New Roman"/>
                <a:cs typeface="Times New Roman"/>
              </a:rPr>
              <a:t>90</a:t>
            </a:r>
            <a:r>
              <a:rPr sz="2000" b="1" spc="50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SEE</a:t>
            </a:r>
            <a:r>
              <a:rPr sz="2000" b="1" spc="-20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MARKS:60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43000" y="1837308"/>
            <a:ext cx="4114801" cy="1004121"/>
          </a:xfrm>
          <a:prstGeom prst="rect">
            <a:avLst/>
          </a:prstGeom>
        </p:spPr>
        <p:txBody>
          <a:bodyPr vert="horz" wrap="square" lIns="0" tIns="135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70"/>
              </a:spcBef>
              <a:tabLst>
                <a:tab pos="1468755" algn="l"/>
              </a:tabLst>
            </a:pPr>
            <a:r>
              <a:rPr sz="2400" b="1" dirty="0">
                <a:latin typeface="Times New Roman"/>
                <a:cs typeface="Times New Roman"/>
              </a:rPr>
              <a:t>Mid</a:t>
            </a:r>
            <a:r>
              <a:rPr sz="2400" b="1" spc="-2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Exam</a:t>
            </a:r>
            <a:r>
              <a:rPr sz="2400" b="1" spc="-20" dirty="0">
                <a:latin typeface="Times New Roman"/>
                <a:cs typeface="Times New Roman"/>
              </a:rPr>
              <a:t> Hours</a:t>
            </a:r>
            <a:r>
              <a:rPr sz="2400" b="1" dirty="0">
                <a:latin typeface="Times New Roman"/>
                <a:cs typeface="Times New Roman"/>
              </a:rPr>
              <a:t>	</a:t>
            </a:r>
            <a:r>
              <a:rPr sz="2400" b="1" spc="-50" dirty="0">
                <a:latin typeface="Times New Roman"/>
                <a:cs typeface="Times New Roman"/>
              </a:rPr>
              <a:t>2</a:t>
            </a:r>
            <a:endParaRPr sz="2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69"/>
              </a:spcBef>
              <a:tabLst>
                <a:tab pos="2214880" algn="l"/>
              </a:tabLst>
            </a:pPr>
            <a:r>
              <a:rPr sz="2400" b="1" dirty="0">
                <a:latin typeface="Times New Roman"/>
                <a:cs typeface="Times New Roman"/>
              </a:rPr>
              <a:t>Semester</a:t>
            </a:r>
            <a:r>
              <a:rPr sz="2400" b="1" spc="5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End</a:t>
            </a:r>
            <a:r>
              <a:rPr sz="2400" b="1" spc="-2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Exam</a:t>
            </a:r>
            <a:r>
              <a:rPr sz="2400" b="1" spc="-25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Times New Roman"/>
                <a:cs typeface="Times New Roman"/>
              </a:rPr>
              <a:t>Hours</a:t>
            </a:r>
            <a:r>
              <a:rPr sz="1400" b="1" dirty="0">
                <a:latin typeface="Times New Roman"/>
                <a:cs typeface="Times New Roman"/>
              </a:rPr>
              <a:t>	</a:t>
            </a:r>
            <a:r>
              <a:rPr sz="2400" b="1" spc="-50" dirty="0">
                <a:latin typeface="Times New Roman"/>
                <a:cs typeface="Times New Roman"/>
              </a:rPr>
              <a:t>3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32494" y="714594"/>
            <a:ext cx="270827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Fluid</a:t>
            </a:r>
            <a:r>
              <a:rPr sz="2400" spc="-10" dirty="0"/>
              <a:t> Mechanics</a:t>
            </a:r>
            <a:endParaRPr sz="2400" dirty="0"/>
          </a:p>
        </p:txBody>
      </p:sp>
      <p:sp>
        <p:nvSpPr>
          <p:cNvPr id="6" name="object 6"/>
          <p:cNvSpPr txBox="1"/>
          <p:nvPr/>
        </p:nvSpPr>
        <p:spPr>
          <a:xfrm>
            <a:off x="1954222" y="4081068"/>
            <a:ext cx="7688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latin typeface="Times New Roman"/>
                <a:cs typeface="Times New Roman"/>
              </a:rPr>
              <a:t>CLO</a:t>
            </a:r>
            <a:r>
              <a:rPr sz="2000" b="1" spc="-80" dirty="0">
                <a:latin typeface="Times New Roman"/>
                <a:cs typeface="Times New Roman"/>
              </a:rPr>
              <a:t> </a:t>
            </a:r>
            <a:r>
              <a:rPr sz="2000" b="1" spc="-50" dirty="0">
                <a:latin typeface="Times New Roman"/>
                <a:cs typeface="Times New Roman"/>
              </a:rPr>
              <a:t>1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64710" y="3997496"/>
            <a:ext cx="7570470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</a:t>
            </a:r>
            <a:r>
              <a:rPr sz="22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22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scope</a:t>
            </a:r>
            <a:r>
              <a:rPr sz="22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sz="22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fluid</a:t>
            </a:r>
            <a:r>
              <a:rPr sz="22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mechanics</a:t>
            </a:r>
            <a:r>
              <a:rPr sz="22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fluid</a:t>
            </a:r>
            <a:r>
              <a:rPr sz="22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properties,</a:t>
            </a:r>
            <a:r>
              <a:rPr sz="2200"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Fluid</a:t>
            </a:r>
            <a:r>
              <a:rPr sz="22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static’s</a:t>
            </a:r>
            <a:r>
              <a:rPr sz="22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Manometers</a:t>
            </a:r>
            <a:r>
              <a:rPr sz="22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sz="22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pressure</a:t>
            </a:r>
            <a:r>
              <a:rPr sz="22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gages,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604">
              <a:lnSpc>
                <a:spcPct val="100000"/>
              </a:lnSpc>
            </a:pPr>
            <a:r>
              <a:rPr sz="22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pressure</a:t>
            </a:r>
            <a:r>
              <a:rPr sz="2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head,</a:t>
            </a:r>
            <a:r>
              <a:rPr sz="22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center</a:t>
            </a:r>
            <a:r>
              <a:rPr sz="22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sz="22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pressure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81900" y="5322499"/>
            <a:ext cx="768843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CLO</a:t>
            </a:r>
            <a:r>
              <a:rPr sz="2000" b="1" spc="-30" dirty="0">
                <a:latin typeface="Times New Roman"/>
                <a:cs typeface="Times New Roman"/>
              </a:rPr>
              <a:t> </a:t>
            </a:r>
            <a:r>
              <a:rPr sz="2000" b="1" spc="-50" dirty="0">
                <a:latin typeface="Times New Roman"/>
                <a:cs typeface="Times New Roman"/>
              </a:rPr>
              <a:t>2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64710" y="5311803"/>
            <a:ext cx="7782559" cy="20602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 marR="215900" indent="-1270">
              <a:lnSpc>
                <a:spcPct val="100000"/>
              </a:lnSpc>
              <a:spcBef>
                <a:spcPts val="100"/>
              </a:spcBef>
            </a:pP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Analyze</a:t>
            </a:r>
            <a:r>
              <a:rPr sz="22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Kinematics</a:t>
            </a:r>
            <a:r>
              <a:rPr sz="22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sz="22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fluid</a:t>
            </a:r>
            <a:r>
              <a:rPr sz="22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flow.</a:t>
            </a:r>
            <a:r>
              <a:rPr sz="22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Fluid</a:t>
            </a:r>
            <a:r>
              <a:rPr sz="22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  <a:r>
              <a:rPr sz="22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concept</a:t>
            </a:r>
            <a:r>
              <a:rPr sz="22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sz="22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</a:t>
            </a:r>
            <a:r>
              <a:rPr sz="22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continuity</a:t>
            </a:r>
            <a:r>
              <a:rPr sz="22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equations,</a:t>
            </a:r>
            <a:r>
              <a:rPr sz="22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Bernoulli’s</a:t>
            </a:r>
            <a:r>
              <a:rPr sz="2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equation, </a:t>
            </a:r>
            <a:r>
              <a:rPr sz="22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Heads</a:t>
            </a:r>
            <a:r>
              <a:rPr sz="22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22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fluid</a:t>
            </a:r>
            <a:r>
              <a:rPr sz="22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flow.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22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 </a:t>
            </a:r>
            <a:r>
              <a:rPr sz="22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22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</a:t>
            </a:r>
            <a:r>
              <a:rPr sz="22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about</a:t>
            </a:r>
            <a:r>
              <a:rPr sz="22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22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</a:t>
            </a:r>
            <a:r>
              <a:rPr sz="22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sz="22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hydrostatic</a:t>
            </a:r>
            <a:r>
              <a:rPr sz="22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forces.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604" marR="5080" indent="-2540">
              <a:lnSpc>
                <a:spcPct val="150000"/>
              </a:lnSpc>
            </a:pP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</a:t>
            </a:r>
            <a:r>
              <a:rPr sz="2200"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Pipe</a:t>
            </a:r>
            <a:r>
              <a:rPr sz="22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flow:</a:t>
            </a:r>
            <a:r>
              <a:rPr sz="22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</a:t>
            </a:r>
            <a:r>
              <a:rPr sz="22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equation</a:t>
            </a:r>
            <a:r>
              <a:rPr sz="2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sz="2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pipe</a:t>
            </a:r>
            <a:r>
              <a:rPr sz="22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  <a:r>
              <a:rPr sz="22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sz="2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minor</a:t>
            </a:r>
            <a:r>
              <a:rPr sz="22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losses</a:t>
            </a: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</a:t>
            </a:r>
            <a:r>
              <a:rPr sz="22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pipe</a:t>
            </a:r>
            <a:r>
              <a:rPr sz="22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flow.</a:t>
            </a:r>
            <a:r>
              <a:rPr sz="2200" spc="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Fluid</a:t>
            </a:r>
            <a:r>
              <a:rPr sz="2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measurements: </a:t>
            </a: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pitot</a:t>
            </a:r>
            <a:r>
              <a:rPr sz="22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tube,</a:t>
            </a:r>
            <a:r>
              <a:rPr sz="2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orifice, venturimeter.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81900" y="5922579"/>
            <a:ext cx="898782" cy="838691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sz="2000" b="1" dirty="0">
                <a:latin typeface="Times New Roman"/>
                <a:cs typeface="Times New Roman"/>
              </a:rPr>
              <a:t>CLO</a:t>
            </a:r>
            <a:r>
              <a:rPr sz="2000" b="1" spc="-30" dirty="0">
                <a:latin typeface="Times New Roman"/>
                <a:cs typeface="Times New Roman"/>
              </a:rPr>
              <a:t> </a:t>
            </a:r>
            <a:r>
              <a:rPr sz="2000" b="1" spc="-50" dirty="0">
                <a:latin typeface="Times New Roman"/>
                <a:cs typeface="Times New Roman"/>
              </a:rPr>
              <a:t>3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2000" b="1" dirty="0">
                <a:latin typeface="Times New Roman"/>
                <a:cs typeface="Times New Roman"/>
              </a:rPr>
              <a:t>CLO</a:t>
            </a:r>
            <a:r>
              <a:rPr sz="2000" b="1" spc="-30" dirty="0">
                <a:latin typeface="Times New Roman"/>
                <a:cs typeface="Times New Roman"/>
              </a:rPr>
              <a:t> </a:t>
            </a:r>
            <a:r>
              <a:rPr sz="2000" b="1" spc="-50" dirty="0">
                <a:latin typeface="Times New Roman"/>
                <a:cs typeface="Times New Roman"/>
              </a:rPr>
              <a:t>4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96382" y="3123214"/>
            <a:ext cx="7828915" cy="948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b="1" dirty="0">
                <a:latin typeface="Times New Roman"/>
                <a:cs typeface="Times New Roman"/>
              </a:rPr>
              <a:t>C</a:t>
            </a:r>
            <a:r>
              <a:rPr sz="2000" b="1" dirty="0">
                <a:latin typeface="Times New Roman"/>
                <a:cs typeface="Times New Roman"/>
              </a:rPr>
              <a:t>ourse</a:t>
            </a:r>
            <a:r>
              <a:rPr sz="2000" b="1" spc="-4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Learning</a:t>
            </a:r>
            <a:r>
              <a:rPr sz="2000" b="1" spc="-3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Outcomes</a:t>
            </a:r>
            <a:r>
              <a:rPr sz="2000" b="1" spc="-3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(CLOs):</a:t>
            </a:r>
            <a:r>
              <a:rPr sz="2000" b="1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After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completing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this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course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successfully,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the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students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will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be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able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to-</a:t>
            </a:r>
            <a:endParaRPr lang="en-US" sz="2000" spc="-2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C54A66-5312-5910-0F02-D97497964BF1}"/>
              </a:ext>
            </a:extLst>
          </p:cNvPr>
          <p:cNvSpPr txBox="1"/>
          <p:nvPr/>
        </p:nvSpPr>
        <p:spPr>
          <a:xfrm>
            <a:off x="2995119" y="7555935"/>
            <a:ext cx="7852150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</a:t>
            </a:r>
            <a:r>
              <a:rPr lang="en-US" sz="22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Foundational</a:t>
            </a:r>
            <a:r>
              <a:rPr lang="en-US" sz="22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knowledge</a:t>
            </a:r>
            <a:r>
              <a:rPr lang="en-US" sz="22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22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pumps</a:t>
            </a:r>
            <a:r>
              <a:rPr lang="en-US" sz="22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22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Pump</a:t>
            </a:r>
            <a:r>
              <a:rPr lang="en-US" sz="22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components</a:t>
            </a:r>
            <a:r>
              <a:rPr lang="en-US" sz="22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22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2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en-US" sz="22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functions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7CEF10-C794-9B81-819D-9D3D2C2C9A05}"/>
              </a:ext>
            </a:extLst>
          </p:cNvPr>
          <p:cNvSpPr txBox="1"/>
          <p:nvPr/>
        </p:nvSpPr>
        <p:spPr>
          <a:xfrm>
            <a:off x="1862574" y="7755989"/>
            <a:ext cx="847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Times New Roman"/>
                <a:cs typeface="Times New Roman"/>
              </a:rPr>
              <a:t>CLO</a:t>
            </a:r>
            <a:r>
              <a:rPr lang="en-US" sz="1800" b="1" spc="-30" dirty="0">
                <a:latin typeface="Times New Roman"/>
                <a:cs typeface="Times New Roman"/>
              </a:rPr>
              <a:t> </a:t>
            </a:r>
            <a:r>
              <a:rPr lang="en-US" b="1" spc="-50" dirty="0">
                <a:latin typeface="Times New Roman"/>
                <a:cs typeface="Times New Roman"/>
              </a:rPr>
              <a:t>5</a:t>
            </a:r>
            <a:endParaRPr lang="en-US" sz="18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ABB3145-6369-39D0-1018-8B2AE843088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_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12192000" cy="91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75DFF-6875-E3BC-BAE6-E6DBA8F8FD5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_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12192000" cy="91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263679-E83B-8494-A82C-43B46F2A413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_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12192000" cy="91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9C8F0-5639-2905-7765-2BEBC79FE3C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_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12192000" cy="91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046106-69BD-6B8E-75BB-12CD443F4F7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_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12192000" cy="91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38E4BD-2370-F278-6A0C-6C43BD52678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_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12192000" cy="91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B1FE38-E392-B710-8AA4-39A3D532B90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_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12192000" cy="91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F2FB6F-9012-3245-D7F9-72A057B5083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_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12192000" cy="91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2ECCE9-D020-3281-14D2-ECA21D31889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_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12192000" cy="914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1875F-9B69-8921-3B06-FC9C8F72E0D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AA708-759E-3D54-12EA-C4C08435E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4BA312-4979-A0C7-427B-332DE26AD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60500"/>
            <a:ext cx="11734800" cy="80772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518DC7-47BC-1931-9679-F3768A37082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66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42309"/>
              </p:ext>
            </p:extLst>
          </p:nvPr>
        </p:nvGraphicFramePr>
        <p:xfrm>
          <a:off x="762000" y="781799"/>
          <a:ext cx="10591801" cy="94735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79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13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59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47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38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spc="-25" dirty="0">
                          <a:latin typeface="Times New Roman"/>
                          <a:cs typeface="Times New Roman"/>
                        </a:rPr>
                        <a:t>SL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dirty="0">
                          <a:latin typeface="Times New Roman"/>
                          <a:cs typeface="Times New Roman"/>
                        </a:rPr>
                        <a:t>Content</a:t>
                      </a:r>
                      <a:r>
                        <a:rPr sz="24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24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-10" dirty="0">
                          <a:latin typeface="Times New Roman"/>
                          <a:cs typeface="Times New Roman"/>
                        </a:rPr>
                        <a:t>Course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spc="-25" dirty="0">
                          <a:latin typeface="Times New Roman"/>
                          <a:cs typeface="Times New Roman"/>
                        </a:rPr>
                        <a:t>Hrs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spc="-20" dirty="0">
                          <a:latin typeface="Times New Roman"/>
                          <a:cs typeface="Times New Roman"/>
                        </a:rPr>
                        <a:t>CLOs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28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spc="-50" dirty="0">
                          <a:latin typeface="Times New Roman"/>
                          <a:cs typeface="Times New Roman"/>
                        </a:rPr>
                        <a:t>1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996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</a:pPr>
                      <a:r>
                        <a:rPr sz="2400" spc="-70" dirty="0">
                          <a:latin typeface="Arial MT"/>
                          <a:cs typeface="Arial MT"/>
                        </a:rPr>
                        <a:t>Fluid</a:t>
                      </a:r>
                      <a:r>
                        <a:rPr sz="24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50" dirty="0">
                          <a:latin typeface="Arial MT"/>
                          <a:cs typeface="Arial MT"/>
                        </a:rPr>
                        <a:t>Properties: </a:t>
                      </a:r>
                      <a:r>
                        <a:rPr sz="2400" spc="-70" dirty="0">
                          <a:latin typeface="Arial MT"/>
                          <a:cs typeface="Arial MT"/>
                        </a:rPr>
                        <a:t>Fluid</a:t>
                      </a:r>
                      <a:r>
                        <a:rPr sz="24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0" dirty="0">
                          <a:latin typeface="Arial MT"/>
                          <a:cs typeface="Arial MT"/>
                        </a:rPr>
                        <a:t>Definition</a:t>
                      </a:r>
                      <a:r>
                        <a:rPr sz="2400" spc="-10" dirty="0">
                          <a:latin typeface="Cambria"/>
                          <a:cs typeface="Cambria"/>
                        </a:rPr>
                        <a:t>,</a:t>
                      </a:r>
                      <a:r>
                        <a:rPr sz="2400" spc="3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2400" spc="-70" dirty="0">
                          <a:latin typeface="Arial MT"/>
                          <a:cs typeface="Arial MT"/>
                        </a:rPr>
                        <a:t>Fluid</a:t>
                      </a:r>
                      <a:r>
                        <a:rPr sz="24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70" dirty="0">
                          <a:latin typeface="Arial MT"/>
                          <a:cs typeface="Arial MT"/>
                        </a:rPr>
                        <a:t>Properties-</a:t>
                      </a:r>
                      <a:r>
                        <a:rPr sz="2400" spc="-8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45" dirty="0">
                          <a:latin typeface="Arial MT"/>
                          <a:cs typeface="Arial MT"/>
                        </a:rPr>
                        <a:t>Density</a:t>
                      </a:r>
                      <a:r>
                        <a:rPr sz="2400" spc="-45" dirty="0">
                          <a:latin typeface="Cambria"/>
                          <a:cs typeface="Cambria"/>
                        </a:rPr>
                        <a:t>,</a:t>
                      </a:r>
                      <a:r>
                        <a:rPr sz="2400" spc="3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2400" spc="-85" dirty="0">
                          <a:latin typeface="Arial MT"/>
                          <a:cs typeface="Arial MT"/>
                        </a:rPr>
                        <a:t>Specific</a:t>
                      </a:r>
                      <a:r>
                        <a:rPr sz="24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30" dirty="0">
                          <a:latin typeface="Arial MT"/>
                          <a:cs typeface="Arial MT"/>
                        </a:rPr>
                        <a:t>Weight</a:t>
                      </a:r>
                      <a:r>
                        <a:rPr sz="2400" spc="-30" dirty="0">
                          <a:latin typeface="Cambria"/>
                          <a:cs typeface="Cambria"/>
                        </a:rPr>
                        <a:t>,</a:t>
                      </a:r>
                      <a:r>
                        <a:rPr sz="2400" spc="4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2400" spc="-10" dirty="0">
                          <a:latin typeface="Arial MT"/>
                          <a:cs typeface="Arial MT"/>
                        </a:rPr>
                        <a:t>volume</a:t>
                      </a:r>
                      <a:r>
                        <a:rPr sz="2400" spc="-10" dirty="0">
                          <a:latin typeface="Cambria"/>
                          <a:cs typeface="Cambria"/>
                        </a:rPr>
                        <a:t>,</a:t>
                      </a:r>
                      <a:endParaRPr sz="2400">
                        <a:latin typeface="Cambria"/>
                        <a:cs typeface="Cambria"/>
                      </a:endParaRPr>
                    </a:p>
                    <a:p>
                      <a:pPr marL="69215" marR="196215" indent="-1270">
                        <a:lnSpc>
                          <a:spcPct val="100000"/>
                        </a:lnSpc>
                      </a:pPr>
                      <a:r>
                        <a:rPr sz="2400" spc="-25" dirty="0">
                          <a:latin typeface="Arial MT"/>
                          <a:cs typeface="Arial MT"/>
                        </a:rPr>
                        <a:t>gravity</a:t>
                      </a:r>
                      <a:r>
                        <a:rPr sz="2400" spc="-25" dirty="0">
                          <a:latin typeface="Cambria"/>
                          <a:cs typeface="Cambria"/>
                        </a:rPr>
                        <a:t>, </a:t>
                      </a:r>
                      <a:r>
                        <a:rPr sz="2400" spc="-55" dirty="0">
                          <a:latin typeface="Arial MT"/>
                          <a:cs typeface="Arial MT"/>
                        </a:rPr>
                        <a:t>Viscosity</a:t>
                      </a:r>
                      <a:r>
                        <a:rPr sz="2400" spc="-55" dirty="0">
                          <a:latin typeface="Cambria"/>
                          <a:cs typeface="Cambria"/>
                        </a:rPr>
                        <a:t>,</a:t>
                      </a:r>
                      <a:r>
                        <a:rPr sz="2400" spc="3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2400" spc="-90" dirty="0">
                          <a:latin typeface="Arial MT"/>
                          <a:cs typeface="Arial MT"/>
                        </a:rPr>
                        <a:t>Dynamic</a:t>
                      </a:r>
                      <a:r>
                        <a:rPr sz="24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dirty="0">
                          <a:latin typeface="Arial MT"/>
                          <a:cs typeface="Arial MT"/>
                        </a:rPr>
                        <a:t>&amp;</a:t>
                      </a:r>
                      <a:r>
                        <a:rPr sz="24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65" dirty="0">
                          <a:latin typeface="Arial MT"/>
                          <a:cs typeface="Arial MT"/>
                        </a:rPr>
                        <a:t>kinamatic</a:t>
                      </a:r>
                      <a:r>
                        <a:rPr sz="2400" spc="-50" dirty="0">
                          <a:latin typeface="Arial MT"/>
                          <a:cs typeface="Arial MT"/>
                        </a:rPr>
                        <a:t> viscosity</a:t>
                      </a:r>
                      <a:r>
                        <a:rPr sz="2400" spc="-50" dirty="0">
                          <a:latin typeface="Cambria"/>
                          <a:cs typeface="Cambria"/>
                        </a:rPr>
                        <a:t>,</a:t>
                      </a:r>
                      <a:r>
                        <a:rPr sz="2400" spc="5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2400" spc="-45" dirty="0">
                          <a:latin typeface="Arial MT"/>
                          <a:cs typeface="Arial MT"/>
                        </a:rPr>
                        <a:t>Newton</a:t>
                      </a:r>
                      <a:r>
                        <a:rPr sz="24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25" dirty="0">
                          <a:latin typeface="Arial MT"/>
                          <a:cs typeface="Arial MT"/>
                        </a:rPr>
                        <a:t>Law</a:t>
                      </a:r>
                      <a:r>
                        <a:rPr sz="24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dirty="0">
                          <a:latin typeface="Arial MT"/>
                          <a:cs typeface="Arial MT"/>
                        </a:rPr>
                        <a:t>of</a:t>
                      </a:r>
                      <a:r>
                        <a:rPr sz="24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55" dirty="0">
                          <a:latin typeface="Arial MT"/>
                          <a:cs typeface="Arial MT"/>
                        </a:rPr>
                        <a:t>Viscosity</a:t>
                      </a:r>
                      <a:r>
                        <a:rPr sz="2400" spc="-55" dirty="0">
                          <a:latin typeface="Cambria"/>
                          <a:cs typeface="Cambria"/>
                        </a:rPr>
                        <a:t>,</a:t>
                      </a:r>
                      <a:r>
                        <a:rPr sz="2400" spc="4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2400" spc="-40" dirty="0">
                          <a:latin typeface="Arial MT"/>
                          <a:cs typeface="Arial MT"/>
                        </a:rPr>
                        <a:t>Variation</a:t>
                      </a:r>
                      <a:r>
                        <a:rPr sz="24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25" dirty="0">
                          <a:latin typeface="Arial MT"/>
                          <a:cs typeface="Arial MT"/>
                        </a:rPr>
                        <a:t>of </a:t>
                      </a:r>
                      <a:r>
                        <a:rPr sz="2400" spc="-80" dirty="0">
                          <a:latin typeface="Arial MT"/>
                          <a:cs typeface="Arial MT"/>
                        </a:rPr>
                        <a:t>Viscosity</a:t>
                      </a:r>
                      <a:r>
                        <a:rPr sz="24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70" dirty="0">
                          <a:latin typeface="Arial MT"/>
                          <a:cs typeface="Arial MT"/>
                        </a:rPr>
                        <a:t>due</a:t>
                      </a:r>
                      <a:r>
                        <a:rPr sz="24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dirty="0">
                          <a:latin typeface="Arial MT"/>
                          <a:cs typeface="Arial MT"/>
                        </a:rPr>
                        <a:t>to</a:t>
                      </a:r>
                      <a:r>
                        <a:rPr sz="2400" spc="-6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40" dirty="0">
                          <a:latin typeface="Arial MT"/>
                          <a:cs typeface="Arial MT"/>
                        </a:rPr>
                        <a:t>Temperature</a:t>
                      </a:r>
                      <a:r>
                        <a:rPr sz="2400" spc="-40" dirty="0">
                          <a:latin typeface="Cambria"/>
                          <a:cs typeface="Cambria"/>
                        </a:rPr>
                        <a:t>,</a:t>
                      </a:r>
                      <a:r>
                        <a:rPr sz="2400" spc="4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2400" spc="-95" dirty="0">
                          <a:latin typeface="Arial MT"/>
                          <a:cs typeface="Arial MT"/>
                        </a:rPr>
                        <a:t>Surface</a:t>
                      </a:r>
                      <a:r>
                        <a:rPr sz="24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dirty="0">
                          <a:latin typeface="Cambria"/>
                          <a:cs typeface="Cambria"/>
                        </a:rPr>
                        <a:t>,</a:t>
                      </a:r>
                      <a:r>
                        <a:rPr sz="2400" spc="4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2400" spc="-65" dirty="0">
                          <a:latin typeface="Arial MT"/>
                          <a:cs typeface="Arial MT"/>
                        </a:rPr>
                        <a:t>Tension</a:t>
                      </a:r>
                      <a:r>
                        <a:rPr sz="2400" spc="-65" dirty="0">
                          <a:latin typeface="Cambria"/>
                          <a:cs typeface="Cambria"/>
                        </a:rPr>
                        <a:t>,</a:t>
                      </a:r>
                      <a:r>
                        <a:rPr sz="2400" spc="4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2400" spc="-65" dirty="0">
                          <a:latin typeface="Arial MT"/>
                          <a:cs typeface="Arial MT"/>
                        </a:rPr>
                        <a:t>Capilary</a:t>
                      </a:r>
                      <a:r>
                        <a:rPr sz="2400" spc="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45" dirty="0">
                          <a:latin typeface="Arial MT"/>
                          <a:cs typeface="Arial MT"/>
                        </a:rPr>
                        <a:t>action </a:t>
                      </a:r>
                      <a:r>
                        <a:rPr sz="2400" dirty="0">
                          <a:latin typeface="Arial MT"/>
                          <a:cs typeface="Arial MT"/>
                        </a:rPr>
                        <a:t>of </a:t>
                      </a:r>
                      <a:r>
                        <a:rPr sz="2400" spc="-70" dirty="0">
                          <a:latin typeface="Arial MT"/>
                          <a:cs typeface="Arial MT"/>
                        </a:rPr>
                        <a:t>Fluid</a:t>
                      </a:r>
                      <a:r>
                        <a:rPr sz="2400" spc="-70" dirty="0">
                          <a:latin typeface="Cambria"/>
                          <a:cs typeface="Cambria"/>
                        </a:rPr>
                        <a:t>,</a:t>
                      </a:r>
                      <a:r>
                        <a:rPr sz="2400" spc="-70" dirty="0">
                          <a:latin typeface="Arial MT"/>
                          <a:cs typeface="Arial MT"/>
                        </a:rPr>
                        <a:t>Vapor</a:t>
                      </a:r>
                      <a:r>
                        <a:rPr sz="2400" spc="-6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55" dirty="0">
                          <a:latin typeface="Arial MT"/>
                          <a:cs typeface="Arial MT"/>
                        </a:rPr>
                        <a:t>Pressure </a:t>
                      </a:r>
                      <a:r>
                        <a:rPr sz="2400" dirty="0">
                          <a:latin typeface="Arial MT"/>
                          <a:cs typeface="Arial MT"/>
                        </a:rPr>
                        <a:t>&amp;</a:t>
                      </a:r>
                      <a:r>
                        <a:rPr sz="24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40" dirty="0">
                          <a:latin typeface="Arial MT"/>
                          <a:cs typeface="Arial MT"/>
                        </a:rPr>
                        <a:t>Cavitation</a:t>
                      </a:r>
                      <a:r>
                        <a:rPr sz="2400" spc="-40" dirty="0">
                          <a:latin typeface="Cambria"/>
                          <a:cs typeface="Cambria"/>
                        </a:rPr>
                        <a:t>,</a:t>
                      </a:r>
                      <a:r>
                        <a:rPr sz="2400" spc="8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2400" spc="-90" dirty="0">
                          <a:latin typeface="Arial MT"/>
                          <a:cs typeface="Arial MT"/>
                        </a:rPr>
                        <a:t>Adhesive</a:t>
                      </a:r>
                      <a:r>
                        <a:rPr sz="24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90" dirty="0">
                          <a:latin typeface="Arial MT"/>
                          <a:cs typeface="Arial MT"/>
                        </a:rPr>
                        <a:t>and</a:t>
                      </a:r>
                      <a:r>
                        <a:rPr sz="24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05" dirty="0">
                          <a:latin typeface="Arial MT"/>
                          <a:cs typeface="Arial MT"/>
                        </a:rPr>
                        <a:t>Cohesive</a:t>
                      </a:r>
                      <a:r>
                        <a:rPr sz="24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0" dirty="0">
                          <a:latin typeface="Arial MT"/>
                          <a:cs typeface="Arial MT"/>
                        </a:rPr>
                        <a:t>force</a:t>
                      </a:r>
                      <a:r>
                        <a:rPr sz="2400" spc="-10" dirty="0">
                          <a:latin typeface="Cambria"/>
                          <a:cs typeface="Cambria"/>
                        </a:rPr>
                        <a:t>.</a:t>
                      </a:r>
                      <a:endParaRPr sz="24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spc="-50" dirty="0">
                          <a:latin typeface="Times New Roman"/>
                          <a:cs typeface="Times New Roman"/>
                        </a:rPr>
                        <a:t>4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996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spc="-20" dirty="0">
                          <a:latin typeface="Times New Roman"/>
                          <a:cs typeface="Times New Roman"/>
                        </a:rPr>
                        <a:t>CLO1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46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28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spc="-50" dirty="0">
                          <a:latin typeface="Times New Roman"/>
                          <a:cs typeface="Times New Roman"/>
                        </a:rPr>
                        <a:t>2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996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</a:pPr>
                      <a:r>
                        <a:rPr sz="2400" spc="-75" dirty="0">
                          <a:latin typeface="Arial MT"/>
                          <a:cs typeface="Arial MT"/>
                        </a:rPr>
                        <a:t>Fluid</a:t>
                      </a:r>
                      <a:r>
                        <a:rPr sz="24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65" dirty="0">
                          <a:latin typeface="Arial MT"/>
                          <a:cs typeface="Arial MT"/>
                        </a:rPr>
                        <a:t>pressure:</a:t>
                      </a:r>
                      <a:r>
                        <a:rPr sz="24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75" dirty="0">
                          <a:latin typeface="Arial MT"/>
                          <a:cs typeface="Arial MT"/>
                        </a:rPr>
                        <a:t>Fluid</a:t>
                      </a:r>
                      <a:r>
                        <a:rPr sz="24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55" dirty="0">
                          <a:latin typeface="Arial MT"/>
                          <a:cs typeface="Arial MT"/>
                        </a:rPr>
                        <a:t>pressure</a:t>
                      </a:r>
                      <a:r>
                        <a:rPr sz="2400" spc="-55" dirty="0">
                          <a:latin typeface="Cambria"/>
                          <a:cs typeface="Cambria"/>
                        </a:rPr>
                        <a:t>,</a:t>
                      </a:r>
                      <a:r>
                        <a:rPr sz="2400" spc="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2400" spc="-100" dirty="0">
                          <a:latin typeface="Arial MT"/>
                          <a:cs typeface="Arial MT"/>
                        </a:rPr>
                        <a:t>Pressure</a:t>
                      </a:r>
                      <a:r>
                        <a:rPr sz="24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40" dirty="0">
                          <a:latin typeface="Arial MT"/>
                          <a:cs typeface="Arial MT"/>
                        </a:rPr>
                        <a:t>head</a:t>
                      </a:r>
                      <a:r>
                        <a:rPr sz="2400" spc="-40" dirty="0">
                          <a:latin typeface="Cambria"/>
                          <a:cs typeface="Cambria"/>
                        </a:rPr>
                        <a:t>,</a:t>
                      </a:r>
                      <a:r>
                        <a:rPr sz="2400" spc="3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2400" spc="-130" dirty="0">
                          <a:latin typeface="Arial MT"/>
                          <a:cs typeface="Arial MT"/>
                        </a:rPr>
                        <a:t>Pascal</a:t>
                      </a:r>
                      <a:r>
                        <a:rPr sz="24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dirty="0">
                          <a:latin typeface="Arial MT"/>
                          <a:cs typeface="Arial MT"/>
                        </a:rPr>
                        <a:t>law</a:t>
                      </a:r>
                      <a:r>
                        <a:rPr sz="2400" dirty="0">
                          <a:latin typeface="Cambria"/>
                          <a:cs typeface="Cambria"/>
                        </a:rPr>
                        <a:t>,</a:t>
                      </a:r>
                      <a:r>
                        <a:rPr sz="2400" spc="4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2400" spc="-65" dirty="0">
                          <a:latin typeface="Arial MT"/>
                          <a:cs typeface="Arial MT"/>
                        </a:rPr>
                        <a:t>Absolute</a:t>
                      </a:r>
                      <a:r>
                        <a:rPr sz="24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55" dirty="0">
                          <a:latin typeface="Arial MT"/>
                          <a:cs typeface="Arial MT"/>
                        </a:rPr>
                        <a:t>pressure</a:t>
                      </a:r>
                      <a:r>
                        <a:rPr sz="2400" spc="-55" dirty="0">
                          <a:latin typeface="Cambria"/>
                          <a:cs typeface="Cambria"/>
                        </a:rPr>
                        <a:t>,</a:t>
                      </a:r>
                      <a:r>
                        <a:rPr sz="2400" spc="5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2400" spc="-10" dirty="0">
                          <a:latin typeface="Arial MT"/>
                          <a:cs typeface="Arial MT"/>
                        </a:rPr>
                        <a:t>Gauge</a:t>
                      </a:r>
                      <a:endParaRPr sz="2400">
                        <a:latin typeface="Arial MT"/>
                        <a:cs typeface="Arial MT"/>
                      </a:endParaRPr>
                    </a:p>
                    <a:p>
                      <a:pPr marL="70485">
                        <a:lnSpc>
                          <a:spcPct val="100000"/>
                        </a:lnSpc>
                      </a:pPr>
                      <a:r>
                        <a:rPr sz="2400" spc="-50" dirty="0">
                          <a:latin typeface="Arial MT"/>
                          <a:cs typeface="Arial MT"/>
                        </a:rPr>
                        <a:t>pressure</a:t>
                      </a:r>
                      <a:r>
                        <a:rPr sz="2400" spc="-50" dirty="0">
                          <a:latin typeface="Cambria"/>
                          <a:cs typeface="Cambria"/>
                        </a:rPr>
                        <a:t>,</a:t>
                      </a:r>
                      <a:r>
                        <a:rPr sz="2400" spc="4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2400" spc="-60" dirty="0">
                          <a:latin typeface="Arial MT"/>
                          <a:cs typeface="Arial MT"/>
                        </a:rPr>
                        <a:t>atmospheric</a:t>
                      </a:r>
                      <a:r>
                        <a:rPr sz="24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pressure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2400" spc="-100" dirty="0">
                          <a:latin typeface="Arial MT"/>
                          <a:cs typeface="Arial MT"/>
                        </a:rPr>
                        <a:t>Tube</a:t>
                      </a:r>
                      <a:r>
                        <a:rPr sz="24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35" dirty="0">
                          <a:latin typeface="Arial MT"/>
                          <a:cs typeface="Arial MT"/>
                        </a:rPr>
                        <a:t>Gauge</a:t>
                      </a:r>
                      <a:r>
                        <a:rPr sz="24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50" dirty="0">
                          <a:latin typeface="Arial MT"/>
                          <a:cs typeface="Arial MT"/>
                        </a:rPr>
                        <a:t>(Piezometer</a:t>
                      </a:r>
                      <a:r>
                        <a:rPr sz="2400" spc="-50" dirty="0">
                          <a:latin typeface="Cambria"/>
                          <a:cs typeface="Cambria"/>
                        </a:rPr>
                        <a:t>,</a:t>
                      </a:r>
                      <a:r>
                        <a:rPr sz="2400" spc="2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2400" spc="-35" dirty="0">
                          <a:latin typeface="Arial MT"/>
                          <a:cs typeface="Arial MT"/>
                        </a:rPr>
                        <a:t>simple</a:t>
                      </a:r>
                      <a:r>
                        <a:rPr sz="2400" spc="-35" dirty="0">
                          <a:latin typeface="Cambria"/>
                          <a:cs typeface="Cambria"/>
                        </a:rPr>
                        <a:t>,</a:t>
                      </a:r>
                      <a:r>
                        <a:rPr sz="2400" spc="5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2400" spc="-20" dirty="0">
                          <a:latin typeface="Arial MT"/>
                          <a:cs typeface="Arial MT"/>
                        </a:rPr>
                        <a:t>differential</a:t>
                      </a:r>
                      <a:r>
                        <a:rPr sz="24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30" dirty="0">
                          <a:latin typeface="Arial MT"/>
                          <a:cs typeface="Arial MT"/>
                        </a:rPr>
                        <a:t>Manometer)</a:t>
                      </a:r>
                      <a:r>
                        <a:rPr sz="2400" spc="-30" dirty="0">
                          <a:latin typeface="Cambria"/>
                          <a:cs typeface="Cambria"/>
                        </a:rPr>
                        <a:t>,</a:t>
                      </a:r>
                      <a:r>
                        <a:rPr sz="2400" spc="8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2400" spc="-70" dirty="0">
                          <a:latin typeface="Arial MT"/>
                          <a:cs typeface="Arial MT"/>
                        </a:rPr>
                        <a:t>Mechanical</a:t>
                      </a:r>
                      <a:r>
                        <a:rPr sz="24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0" dirty="0">
                          <a:latin typeface="Arial MT"/>
                          <a:cs typeface="Arial MT"/>
                        </a:rPr>
                        <a:t>Gauge</a:t>
                      </a:r>
                      <a:r>
                        <a:rPr sz="2400" spc="-10" dirty="0">
                          <a:latin typeface="Cambria"/>
                          <a:cs typeface="Cambria"/>
                        </a:rPr>
                        <a:t>.</a:t>
                      </a:r>
                      <a:endParaRPr sz="24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spc="-50" dirty="0">
                          <a:latin typeface="Times New Roman"/>
                          <a:cs typeface="Times New Roman"/>
                        </a:rPr>
                        <a:t>5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996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spc="-20" dirty="0">
                          <a:latin typeface="Times New Roman"/>
                          <a:cs typeface="Times New Roman"/>
                        </a:rPr>
                        <a:t>CLO1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46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28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spc="-50" dirty="0">
                          <a:latin typeface="Times New Roman"/>
                          <a:cs typeface="Times New Roman"/>
                        </a:rPr>
                        <a:t>3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2400" spc="-70" dirty="0">
                          <a:latin typeface="Arial MT"/>
                          <a:cs typeface="Arial MT"/>
                        </a:rPr>
                        <a:t>Fluid</a:t>
                      </a:r>
                      <a:r>
                        <a:rPr sz="24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85" dirty="0">
                          <a:latin typeface="Arial MT"/>
                          <a:cs typeface="Arial MT"/>
                        </a:rPr>
                        <a:t>Dynamics:</a:t>
                      </a:r>
                      <a:r>
                        <a:rPr sz="24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75" dirty="0">
                          <a:latin typeface="Arial MT"/>
                          <a:cs typeface="Arial MT"/>
                        </a:rPr>
                        <a:t>Fluid</a:t>
                      </a:r>
                      <a:r>
                        <a:rPr sz="24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dirty="0">
                          <a:latin typeface="Arial MT"/>
                          <a:cs typeface="Arial MT"/>
                        </a:rPr>
                        <a:t>flow</a:t>
                      </a:r>
                      <a:r>
                        <a:rPr sz="2400" spc="-1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55" dirty="0">
                          <a:latin typeface="Arial MT"/>
                          <a:cs typeface="Arial MT"/>
                        </a:rPr>
                        <a:t>concepts</a:t>
                      </a:r>
                      <a:r>
                        <a:rPr sz="2400" spc="-55" dirty="0">
                          <a:latin typeface="Cambria"/>
                          <a:cs typeface="Cambria"/>
                        </a:rPr>
                        <a:t>,</a:t>
                      </a:r>
                      <a:r>
                        <a:rPr sz="2400" spc="1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bernouli’s</a:t>
                      </a:r>
                      <a:r>
                        <a:rPr sz="2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40" dirty="0">
                          <a:latin typeface="Arial MT"/>
                          <a:cs typeface="Arial MT"/>
                        </a:rPr>
                        <a:t>equation</a:t>
                      </a:r>
                      <a:r>
                        <a:rPr sz="24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50" dirty="0">
                          <a:latin typeface="Arial MT"/>
                          <a:cs typeface="Arial MT"/>
                        </a:rPr>
                        <a:t>:</a:t>
                      </a:r>
                      <a:r>
                        <a:rPr sz="2400" spc="-6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80" dirty="0">
                          <a:latin typeface="Arial MT"/>
                          <a:cs typeface="Arial MT"/>
                        </a:rPr>
                        <a:t>Pressure</a:t>
                      </a:r>
                      <a:r>
                        <a:rPr sz="2400" spc="-80" dirty="0">
                          <a:latin typeface="Cambria"/>
                          <a:cs typeface="Cambria"/>
                        </a:rPr>
                        <a:t>,</a:t>
                      </a:r>
                      <a:r>
                        <a:rPr sz="2400" spc="3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2400" spc="-25" dirty="0">
                          <a:latin typeface="Arial MT"/>
                          <a:cs typeface="Arial MT"/>
                        </a:rPr>
                        <a:t>velocity</a:t>
                      </a:r>
                      <a:r>
                        <a:rPr sz="2400" spc="-25" dirty="0">
                          <a:latin typeface="Cambria"/>
                          <a:cs typeface="Cambria"/>
                        </a:rPr>
                        <a:t>,</a:t>
                      </a:r>
                      <a:r>
                        <a:rPr sz="2400" spc="2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2400" spc="-10" dirty="0">
                          <a:latin typeface="Arial MT"/>
                          <a:cs typeface="Arial MT"/>
                        </a:rPr>
                        <a:t>Energy</a:t>
                      </a:r>
                      <a:endParaRPr sz="2400">
                        <a:latin typeface="Arial MT"/>
                        <a:cs typeface="Arial MT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2400" spc="-60" dirty="0">
                          <a:latin typeface="Arial MT"/>
                          <a:cs typeface="Arial MT"/>
                        </a:rPr>
                        <a:t>Calculation</a:t>
                      </a:r>
                      <a:r>
                        <a:rPr sz="24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40" dirty="0">
                          <a:latin typeface="Arial MT"/>
                          <a:cs typeface="Arial MT"/>
                        </a:rPr>
                        <a:t>through</a:t>
                      </a:r>
                      <a:r>
                        <a:rPr sz="24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20" dirty="0">
                          <a:latin typeface="Arial MT"/>
                          <a:cs typeface="Arial MT"/>
                        </a:rPr>
                        <a:t>Pipes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1974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spc="-50" dirty="0">
                          <a:latin typeface="Times New Roman"/>
                          <a:cs typeface="Times New Roman"/>
                        </a:rPr>
                        <a:t>4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spc="-20" dirty="0">
                          <a:latin typeface="Times New Roman"/>
                          <a:cs typeface="Times New Roman"/>
                        </a:rPr>
                        <a:t>CLO2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46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928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spc="-50" dirty="0">
                          <a:latin typeface="Times New Roman"/>
                          <a:cs typeface="Times New Roman"/>
                        </a:rPr>
                        <a:t>4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68580" marR="89535" indent="635">
                        <a:lnSpc>
                          <a:spcPct val="100000"/>
                        </a:lnSpc>
                      </a:pPr>
                      <a:r>
                        <a:rPr sz="2400" spc="-60" dirty="0">
                          <a:latin typeface="Arial MT"/>
                          <a:cs typeface="Arial MT"/>
                        </a:rPr>
                        <a:t>Hydrostatics:</a:t>
                      </a:r>
                      <a:r>
                        <a:rPr sz="24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60" dirty="0">
                          <a:latin typeface="Arial MT"/>
                          <a:cs typeface="Arial MT"/>
                        </a:rPr>
                        <a:t>Total</a:t>
                      </a:r>
                      <a:r>
                        <a:rPr sz="24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00" dirty="0">
                          <a:latin typeface="Arial MT"/>
                          <a:cs typeface="Arial MT"/>
                        </a:rPr>
                        <a:t>Pressure</a:t>
                      </a:r>
                      <a:r>
                        <a:rPr sz="24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55" dirty="0">
                          <a:latin typeface="Cambria"/>
                          <a:cs typeface="Cambria"/>
                        </a:rPr>
                        <a:t>,</a:t>
                      </a:r>
                      <a:r>
                        <a:rPr sz="2400" spc="-55" dirty="0">
                          <a:latin typeface="Arial MT"/>
                          <a:cs typeface="Arial MT"/>
                        </a:rPr>
                        <a:t>Centre</a:t>
                      </a:r>
                      <a:r>
                        <a:rPr sz="24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0" dirty="0">
                          <a:latin typeface="Arial MT"/>
                          <a:cs typeface="Arial MT"/>
                        </a:rPr>
                        <a:t>of</a:t>
                      </a:r>
                      <a:r>
                        <a:rPr sz="24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00" dirty="0">
                          <a:latin typeface="Arial MT"/>
                          <a:cs typeface="Arial MT"/>
                        </a:rPr>
                        <a:t>Pressure</a:t>
                      </a:r>
                      <a:r>
                        <a:rPr sz="24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dirty="0">
                          <a:latin typeface="Arial MT"/>
                          <a:cs typeface="Arial MT"/>
                        </a:rPr>
                        <a:t>of</a:t>
                      </a:r>
                      <a:r>
                        <a:rPr sz="24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80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24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50" dirty="0">
                          <a:latin typeface="Arial MT"/>
                          <a:cs typeface="Arial MT"/>
                        </a:rPr>
                        <a:t>Horizontally</a:t>
                      </a:r>
                      <a:r>
                        <a:rPr sz="24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65" dirty="0">
                          <a:latin typeface="Arial MT"/>
                          <a:cs typeface="Arial MT"/>
                        </a:rPr>
                        <a:t>Immersed</a:t>
                      </a:r>
                      <a:r>
                        <a:rPr sz="24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00" dirty="0">
                          <a:latin typeface="Arial MT"/>
                          <a:cs typeface="Arial MT"/>
                        </a:rPr>
                        <a:t>Surface</a:t>
                      </a:r>
                      <a:r>
                        <a:rPr sz="24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0" dirty="0">
                          <a:latin typeface="Arial MT"/>
                          <a:cs typeface="Arial MT"/>
                        </a:rPr>
                        <a:t>Total </a:t>
                      </a:r>
                      <a:r>
                        <a:rPr sz="2400" spc="-100" dirty="0">
                          <a:latin typeface="Arial MT"/>
                          <a:cs typeface="Arial MT"/>
                        </a:rPr>
                        <a:t>Pressure</a:t>
                      </a:r>
                      <a:r>
                        <a:rPr sz="24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60" dirty="0">
                          <a:latin typeface="Arial MT"/>
                          <a:cs typeface="Arial MT"/>
                        </a:rPr>
                        <a:t>on</a:t>
                      </a:r>
                      <a:r>
                        <a:rPr sz="24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45" dirty="0">
                          <a:latin typeface="Arial MT"/>
                          <a:cs typeface="Arial MT"/>
                        </a:rPr>
                        <a:t>Vertically </a:t>
                      </a:r>
                      <a:r>
                        <a:rPr sz="2400" spc="-65" dirty="0">
                          <a:latin typeface="Arial MT"/>
                          <a:cs typeface="Arial MT"/>
                        </a:rPr>
                        <a:t>Immersed</a:t>
                      </a:r>
                      <a:r>
                        <a:rPr sz="24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75" dirty="0">
                          <a:latin typeface="Arial MT"/>
                          <a:cs typeface="Arial MT"/>
                        </a:rPr>
                        <a:t>Surface</a:t>
                      </a:r>
                      <a:r>
                        <a:rPr sz="2400" spc="-75" dirty="0">
                          <a:latin typeface="Cambria"/>
                          <a:cs typeface="Cambria"/>
                        </a:rPr>
                        <a:t>,</a:t>
                      </a:r>
                      <a:r>
                        <a:rPr sz="2400" spc="6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2400" spc="-60" dirty="0">
                          <a:latin typeface="Arial MT"/>
                          <a:cs typeface="Arial MT"/>
                        </a:rPr>
                        <a:t>Total</a:t>
                      </a:r>
                      <a:r>
                        <a:rPr sz="24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00" dirty="0">
                          <a:latin typeface="Arial MT"/>
                          <a:cs typeface="Arial MT"/>
                        </a:rPr>
                        <a:t>Pressure</a:t>
                      </a:r>
                      <a:r>
                        <a:rPr sz="24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65" dirty="0">
                          <a:latin typeface="Arial MT"/>
                          <a:cs typeface="Arial MT"/>
                        </a:rPr>
                        <a:t>on</a:t>
                      </a:r>
                      <a:r>
                        <a:rPr sz="24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50" dirty="0">
                          <a:latin typeface="Arial MT"/>
                          <a:cs typeface="Arial MT"/>
                        </a:rPr>
                        <a:t>Inclined</a:t>
                      </a:r>
                      <a:r>
                        <a:rPr sz="24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65" dirty="0">
                          <a:latin typeface="Arial MT"/>
                          <a:cs typeface="Arial MT"/>
                        </a:rPr>
                        <a:t>Immersed</a:t>
                      </a:r>
                      <a:r>
                        <a:rPr sz="24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0" dirty="0">
                          <a:latin typeface="Arial MT"/>
                          <a:cs typeface="Arial MT"/>
                        </a:rPr>
                        <a:t>Surface</a:t>
                      </a:r>
                      <a:r>
                        <a:rPr sz="2400" spc="-10" dirty="0">
                          <a:latin typeface="Cambria"/>
                          <a:cs typeface="Cambria"/>
                        </a:rPr>
                        <a:t>, </a:t>
                      </a:r>
                      <a:r>
                        <a:rPr sz="2400" spc="-75" dirty="0">
                          <a:latin typeface="Arial MT"/>
                          <a:cs typeface="Arial MT"/>
                        </a:rPr>
                        <a:t>Centre</a:t>
                      </a:r>
                      <a:r>
                        <a:rPr sz="24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0" dirty="0">
                          <a:latin typeface="Arial MT"/>
                          <a:cs typeface="Arial MT"/>
                        </a:rPr>
                        <a:t>of</a:t>
                      </a:r>
                      <a:r>
                        <a:rPr sz="24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00" dirty="0">
                          <a:latin typeface="Arial MT"/>
                          <a:cs typeface="Arial MT"/>
                        </a:rPr>
                        <a:t>Pressure</a:t>
                      </a:r>
                      <a:r>
                        <a:rPr sz="24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dirty="0">
                          <a:latin typeface="Arial MT"/>
                          <a:cs typeface="Arial MT"/>
                        </a:rPr>
                        <a:t>of </a:t>
                      </a:r>
                      <a:r>
                        <a:rPr sz="2400" spc="-180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24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50" dirty="0">
                          <a:latin typeface="Arial MT"/>
                          <a:cs typeface="Arial MT"/>
                        </a:rPr>
                        <a:t>Inclined </a:t>
                      </a:r>
                      <a:r>
                        <a:rPr sz="2400" spc="-65" dirty="0">
                          <a:latin typeface="Arial MT"/>
                          <a:cs typeface="Arial MT"/>
                        </a:rPr>
                        <a:t>Immersed</a:t>
                      </a:r>
                      <a:r>
                        <a:rPr sz="24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0" dirty="0">
                          <a:latin typeface="Arial MT"/>
                          <a:cs typeface="Arial MT"/>
                        </a:rPr>
                        <a:t>Surface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spc="-50" dirty="0">
                          <a:latin typeface="Times New Roman"/>
                          <a:cs typeface="Times New Roman"/>
                        </a:rPr>
                        <a:t>5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spc="-20" dirty="0">
                          <a:latin typeface="Times New Roman"/>
                          <a:cs typeface="Times New Roman"/>
                        </a:rPr>
                        <a:t>CLO3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28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spc="-50" dirty="0">
                          <a:latin typeface="Arial MT"/>
                          <a:cs typeface="Arial MT"/>
                        </a:rPr>
                        <a:t>5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72390">
                        <a:lnSpc>
                          <a:spcPct val="100000"/>
                        </a:lnSpc>
                      </a:pPr>
                      <a:r>
                        <a:rPr sz="2400" spc="-85" dirty="0">
                          <a:latin typeface="Arial MT"/>
                          <a:cs typeface="Arial MT"/>
                        </a:rPr>
                        <a:t>Flow</a:t>
                      </a:r>
                      <a:r>
                        <a:rPr sz="24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35" dirty="0">
                          <a:latin typeface="Arial MT"/>
                          <a:cs typeface="Arial MT"/>
                        </a:rPr>
                        <a:t>through</a:t>
                      </a:r>
                      <a:r>
                        <a:rPr sz="24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55" dirty="0">
                          <a:latin typeface="Arial MT"/>
                          <a:cs typeface="Arial MT"/>
                        </a:rPr>
                        <a:t>pipe</a:t>
                      </a:r>
                      <a:r>
                        <a:rPr sz="24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60" dirty="0">
                          <a:latin typeface="Arial MT"/>
                          <a:cs typeface="Arial MT"/>
                        </a:rPr>
                        <a:t>:</a:t>
                      </a:r>
                      <a:r>
                        <a:rPr sz="24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00" dirty="0">
                          <a:latin typeface="Arial MT"/>
                          <a:cs typeface="Arial MT"/>
                        </a:rPr>
                        <a:t>Pipe</a:t>
                      </a:r>
                      <a:r>
                        <a:rPr sz="24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90" dirty="0">
                          <a:latin typeface="Arial MT"/>
                          <a:cs typeface="Arial MT"/>
                        </a:rPr>
                        <a:t>design</a:t>
                      </a:r>
                      <a:r>
                        <a:rPr sz="24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0" dirty="0">
                          <a:latin typeface="Arial MT"/>
                          <a:cs typeface="Arial MT"/>
                        </a:rPr>
                        <a:t>criterion</a:t>
                      </a:r>
                      <a:r>
                        <a:rPr sz="2400" spc="-10" dirty="0">
                          <a:latin typeface="Cambria"/>
                          <a:cs typeface="Cambria"/>
                        </a:rPr>
                        <a:t>,</a:t>
                      </a:r>
                      <a:r>
                        <a:rPr sz="2400" spc="8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2400" spc="-60" dirty="0">
                          <a:latin typeface="Arial MT"/>
                          <a:cs typeface="Arial MT"/>
                        </a:rPr>
                        <a:t>calculating</a:t>
                      </a:r>
                      <a:r>
                        <a:rPr sz="24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85" dirty="0">
                          <a:latin typeface="Arial MT"/>
                          <a:cs typeface="Arial MT"/>
                        </a:rPr>
                        <a:t>discharge</a:t>
                      </a:r>
                      <a:r>
                        <a:rPr sz="24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85" dirty="0">
                          <a:latin typeface="Arial MT"/>
                          <a:cs typeface="Arial MT"/>
                        </a:rPr>
                        <a:t>and</a:t>
                      </a:r>
                      <a:r>
                        <a:rPr sz="24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80" dirty="0">
                          <a:latin typeface="Arial MT"/>
                          <a:cs typeface="Arial MT"/>
                        </a:rPr>
                        <a:t>energy</a:t>
                      </a:r>
                      <a:r>
                        <a:rPr sz="24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0" dirty="0">
                          <a:latin typeface="Arial MT"/>
                          <a:cs typeface="Arial MT"/>
                        </a:rPr>
                        <a:t>losses</a:t>
                      </a:r>
                      <a:r>
                        <a:rPr sz="2400" spc="-10" dirty="0">
                          <a:latin typeface="Cambria"/>
                          <a:cs typeface="Cambria"/>
                        </a:rPr>
                        <a:t>.</a:t>
                      </a:r>
                      <a:endParaRPr sz="2400">
                        <a:latin typeface="Cambria"/>
                        <a:cs typeface="Cambria"/>
                      </a:endParaRPr>
                    </a:p>
                  </a:txBody>
                  <a:tcPr marL="0" marR="0" marT="1066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spc="-50" dirty="0">
                          <a:latin typeface="Arial MT"/>
                          <a:cs typeface="Arial MT"/>
                        </a:rPr>
                        <a:t>4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CL</a:t>
                      </a:r>
                      <a:r>
                        <a:rPr sz="2400" dirty="0">
                          <a:latin typeface="Roboto"/>
                          <a:cs typeface="Roboto"/>
                        </a:rPr>
                        <a:t>O</a:t>
                      </a:r>
                      <a:r>
                        <a:rPr sz="2400" spc="-55" dirty="0">
                          <a:latin typeface="Roboto"/>
                          <a:cs typeface="Roboto"/>
                        </a:rPr>
                        <a:t> </a:t>
                      </a:r>
                      <a:r>
                        <a:rPr sz="2400" spc="-50" dirty="0">
                          <a:latin typeface="Times New Roman"/>
                          <a:cs typeface="Times New Roman"/>
                        </a:rPr>
                        <a:t>4</a:t>
                      </a: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AEBC10-E3E0-A47B-6DE1-57B9D31823D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5800" y="2561995"/>
            <a:ext cx="10896600" cy="4244816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 marR="5080" indent="48895" algn="just">
              <a:lnSpc>
                <a:spcPct val="104800"/>
              </a:lnSpc>
              <a:spcBef>
                <a:spcPts val="30"/>
              </a:spcBef>
            </a:pPr>
            <a:r>
              <a:rPr sz="2400" spc="-175" dirty="0">
                <a:latin typeface="Times New Roman"/>
                <a:cs typeface="Times New Roman"/>
              </a:rPr>
              <a:t>I</a:t>
            </a:r>
            <a:r>
              <a:rPr sz="2400" spc="-125" dirty="0">
                <a:latin typeface="Times New Roman"/>
                <a:cs typeface="Times New Roman"/>
              </a:rPr>
              <a:t> </a:t>
            </a:r>
            <a:r>
              <a:rPr sz="2400" spc="125" dirty="0">
                <a:latin typeface="Times New Roman"/>
                <a:cs typeface="Times New Roman"/>
              </a:rPr>
              <a:t>.3.4</a:t>
            </a:r>
            <a:r>
              <a:rPr sz="2400" spc="1280" dirty="0">
                <a:latin typeface="Times New Roman"/>
                <a:cs typeface="Times New Roman"/>
              </a:rPr>
              <a:t> </a:t>
            </a:r>
            <a:r>
              <a:rPr sz="2400" spc="110" dirty="0">
                <a:latin typeface="Times New Roman"/>
                <a:cs typeface="Times New Roman"/>
              </a:rPr>
              <a:t>Variation</a:t>
            </a:r>
            <a:r>
              <a:rPr sz="2400" spc="730" dirty="0">
                <a:latin typeface="Times New Roman"/>
                <a:cs typeface="Times New Roman"/>
              </a:rPr>
              <a:t> </a:t>
            </a:r>
            <a:r>
              <a:rPr sz="2400" spc="100" dirty="0">
                <a:latin typeface="Times New Roman"/>
                <a:cs typeface="Times New Roman"/>
              </a:rPr>
              <a:t>ot</a:t>
            </a:r>
            <a:r>
              <a:rPr sz="2400" spc="555" dirty="0">
                <a:latin typeface="Times New Roman"/>
                <a:cs typeface="Times New Roman"/>
              </a:rPr>
              <a:t> </a:t>
            </a:r>
            <a:r>
              <a:rPr sz="2400" spc="114" dirty="0">
                <a:latin typeface="Times New Roman"/>
                <a:cs typeface="Times New Roman"/>
              </a:rPr>
              <a:t>Viscosity</a:t>
            </a:r>
            <a:r>
              <a:rPr sz="2400" spc="625" dirty="0">
                <a:latin typeface="Times New Roman"/>
                <a:cs typeface="Times New Roman"/>
              </a:rPr>
              <a:t> </a:t>
            </a:r>
            <a:r>
              <a:rPr sz="2400" spc="130" dirty="0">
                <a:latin typeface="Times New Roman"/>
                <a:cs typeface="Times New Roman"/>
              </a:rPr>
              <a:t>with</a:t>
            </a:r>
            <a:r>
              <a:rPr sz="2400" spc="665" dirty="0">
                <a:latin typeface="Times New Roman"/>
                <a:cs typeface="Times New Roman"/>
              </a:rPr>
              <a:t> </a:t>
            </a:r>
            <a:r>
              <a:rPr sz="2400" spc="145" dirty="0">
                <a:latin typeface="Times New Roman"/>
                <a:cs typeface="Times New Roman"/>
              </a:rPr>
              <a:t>Temperature.</a:t>
            </a:r>
            <a:r>
              <a:rPr sz="2400" spc="1300" dirty="0">
                <a:latin typeface="Times New Roman"/>
                <a:cs typeface="Times New Roman"/>
              </a:rPr>
              <a:t> </a:t>
            </a:r>
            <a:r>
              <a:rPr sz="2400" spc="15" dirty="0">
                <a:latin typeface="Times New Roman"/>
                <a:cs typeface="Times New Roman"/>
              </a:rPr>
              <a:t>Temperature</a:t>
            </a:r>
            <a:r>
              <a:rPr sz="2400" spc="575" dirty="0">
                <a:latin typeface="Times New Roman"/>
                <a:cs typeface="Times New Roman"/>
              </a:rPr>
              <a:t> </a:t>
            </a:r>
            <a:r>
              <a:rPr sz="2400" spc="25" dirty="0">
                <a:latin typeface="Times New Roman"/>
                <a:cs typeface="Times New Roman"/>
              </a:rPr>
              <a:t>affects</a:t>
            </a:r>
            <a:r>
              <a:rPr sz="2400" spc="5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th</a:t>
            </a:r>
            <a:r>
              <a:rPr sz="2400" dirty="0">
                <a:latin typeface="Times New Roman"/>
                <a:cs typeface="Times New Roman"/>
              </a:rPr>
              <a:t>e</a:t>
            </a:r>
            <a:r>
              <a:rPr sz="2400" spc="495" dirty="0">
                <a:latin typeface="Times New Roman"/>
                <a:cs typeface="Times New Roman"/>
              </a:rPr>
              <a:t> </a:t>
            </a:r>
            <a:r>
              <a:rPr sz="2400" spc="30" dirty="0">
                <a:latin typeface="Times New Roman"/>
                <a:cs typeface="Times New Roman"/>
              </a:rPr>
              <a:t>viscosity.</a:t>
            </a:r>
            <a:r>
              <a:rPr sz="2400" spc="455" dirty="0">
                <a:latin typeface="Times New Roman"/>
                <a:cs typeface="Times New Roman"/>
              </a:rPr>
              <a:t> </a:t>
            </a:r>
            <a:r>
              <a:rPr sz="2400" spc="20" dirty="0">
                <a:latin typeface="Times New Roman"/>
                <a:cs typeface="Times New Roman"/>
              </a:rPr>
              <a:t>The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imes New Roman"/>
                <a:cs typeface="Times New Roman"/>
              </a:rPr>
              <a:t>viscosity</a:t>
            </a:r>
            <a:r>
              <a:rPr sz="2400" spc="380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Times New Roman"/>
                <a:cs typeface="Times New Roman"/>
              </a:rPr>
              <a:t>of</a:t>
            </a:r>
            <a:r>
              <a:rPr sz="2400" spc="229" dirty="0">
                <a:latin typeface="Times New Roman"/>
                <a:cs typeface="Times New Roman"/>
              </a:rPr>
              <a:t> </a:t>
            </a:r>
            <a:r>
              <a:rPr sz="2400" spc="15" dirty="0">
                <a:latin typeface="Times New Roman"/>
                <a:cs typeface="Times New Roman"/>
              </a:rPr>
              <a:t>liquids</a:t>
            </a:r>
            <a:r>
              <a:rPr sz="2400" spc="120" dirty="0">
                <a:latin typeface="Times New Roman"/>
                <a:cs typeface="Times New Roman"/>
              </a:rPr>
              <a:t> </a:t>
            </a:r>
            <a:r>
              <a:rPr sz="2400" spc="20" dirty="0">
                <a:latin typeface="Times New Roman"/>
                <a:cs typeface="Times New Roman"/>
              </a:rPr>
              <a:t>decreases</a:t>
            </a:r>
            <a:r>
              <a:rPr sz="2400" spc="22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imes New Roman"/>
                <a:cs typeface="Times New Roman"/>
              </a:rPr>
              <a:t>with</a:t>
            </a:r>
            <a:r>
              <a:rPr sz="2400" spc="29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th</a:t>
            </a:r>
            <a:r>
              <a:rPr sz="2400" dirty="0">
                <a:latin typeface="Times New Roman"/>
                <a:cs typeface="Times New Roman"/>
              </a:rPr>
              <a:t>e</a:t>
            </a:r>
            <a:r>
              <a:rPr sz="2400" spc="125" dirty="0">
                <a:latin typeface="Times New Roman"/>
                <a:cs typeface="Times New Roman"/>
              </a:rPr>
              <a:t> </a:t>
            </a:r>
            <a:r>
              <a:rPr sz="2400" spc="15" dirty="0">
                <a:latin typeface="Times New Roman"/>
                <a:cs typeface="Times New Roman"/>
              </a:rPr>
              <a:t>increase</a:t>
            </a:r>
            <a:r>
              <a:rPr sz="2400" spc="19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of</a:t>
            </a:r>
            <a:r>
              <a:rPr sz="2400" spc="2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temperature</a:t>
            </a:r>
            <a:r>
              <a:rPr sz="2400" spc="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whil</a:t>
            </a:r>
            <a:r>
              <a:rPr sz="2400" dirty="0">
                <a:latin typeface="Times New Roman"/>
                <a:cs typeface="Times New Roman"/>
              </a:rPr>
              <a:t>e</a:t>
            </a:r>
            <a:r>
              <a:rPr sz="2400" spc="254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th</a:t>
            </a:r>
            <a:r>
              <a:rPr sz="2400" dirty="0">
                <a:latin typeface="Times New Roman"/>
                <a:cs typeface="Times New Roman"/>
              </a:rPr>
              <a:t>e</a:t>
            </a:r>
            <a:r>
              <a:rPr sz="2400" spc="24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viscosity</a:t>
            </a:r>
            <a:r>
              <a:rPr sz="2400" spc="320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Times New Roman"/>
                <a:cs typeface="Times New Roman"/>
              </a:rPr>
              <a:t>of</a:t>
            </a:r>
            <a:r>
              <a:rPr sz="2400" spc="229" dirty="0">
                <a:latin typeface="Times New Roman"/>
                <a:cs typeface="Times New Roman"/>
              </a:rPr>
              <a:t> </a:t>
            </a:r>
            <a:r>
              <a:rPr sz="2400" spc="20" dirty="0">
                <a:latin typeface="Times New Roman"/>
                <a:cs typeface="Times New Roman"/>
              </a:rPr>
              <a:t>gases</a:t>
            </a:r>
            <a:r>
              <a:rPr sz="2400" spc="120" dirty="0">
                <a:latin typeface="Times New Roman"/>
                <a:cs typeface="Times New Roman"/>
              </a:rPr>
              <a:t> </a:t>
            </a:r>
            <a:r>
              <a:rPr sz="2400" spc="15" dirty="0">
                <a:latin typeface="Times New Roman"/>
                <a:cs typeface="Times New Roman"/>
              </a:rPr>
              <a:t>increases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55" dirty="0">
                <a:latin typeface="Times New Roman"/>
                <a:cs typeface="Times New Roman"/>
              </a:rPr>
              <a:t>with</a:t>
            </a:r>
            <a:r>
              <a:rPr sz="2400" spc="305" dirty="0">
                <a:latin typeface="Times New Roman"/>
                <a:cs typeface="Times New Roman"/>
              </a:rPr>
              <a:t> </a:t>
            </a:r>
            <a:r>
              <a:rPr sz="2400" spc="40" dirty="0">
                <a:latin typeface="Times New Roman"/>
                <a:cs typeface="Times New Roman"/>
              </a:rPr>
              <a:t>the</a:t>
            </a:r>
            <a:r>
              <a:rPr sz="2400" spc="229" dirty="0">
                <a:latin typeface="Times New Roman"/>
                <a:cs typeface="Times New Roman"/>
              </a:rPr>
              <a:t> </a:t>
            </a:r>
            <a:r>
              <a:rPr sz="2400" spc="55" dirty="0">
                <a:latin typeface="Times New Roman"/>
                <a:cs typeface="Times New Roman"/>
              </a:rPr>
              <a:t>increase</a:t>
            </a:r>
            <a:r>
              <a:rPr sz="2400" spc="295" dirty="0">
                <a:latin typeface="Times New Roman"/>
                <a:cs typeface="Times New Roman"/>
              </a:rPr>
              <a:t> </a:t>
            </a:r>
            <a:r>
              <a:rPr sz="2400" spc="35" dirty="0">
                <a:latin typeface="Times New Roman"/>
                <a:cs typeface="Times New Roman"/>
              </a:rPr>
              <a:t>of</a:t>
            </a:r>
            <a:r>
              <a:rPr sz="2400" spc="285" dirty="0">
                <a:latin typeface="Times New Roman"/>
                <a:cs typeface="Times New Roman"/>
              </a:rPr>
              <a:t> </a:t>
            </a:r>
            <a:r>
              <a:rPr sz="2400" spc="20" dirty="0">
                <a:latin typeface="Times New Roman"/>
                <a:cs typeface="Times New Roman"/>
              </a:rPr>
              <a:t>tcmpcraturG.</a:t>
            </a:r>
            <a:r>
              <a:rPr sz="2400" spc="400" dirty="0">
                <a:latin typeface="Times New Roman"/>
                <a:cs typeface="Times New Roman"/>
              </a:rPr>
              <a:t> </a:t>
            </a:r>
            <a:r>
              <a:rPr sz="2400" spc="70" dirty="0">
                <a:latin typeface="Times New Roman"/>
                <a:cs typeface="Times New Roman"/>
              </a:rPr>
              <a:t>This</a:t>
            </a:r>
            <a:r>
              <a:rPr sz="2400" spc="229" dirty="0">
                <a:latin typeface="Times New Roman"/>
                <a:cs typeface="Times New Roman"/>
              </a:rPr>
              <a:t> </a:t>
            </a:r>
            <a:r>
              <a:rPr sz="2400" spc="55" dirty="0">
                <a:latin typeface="Times New Roman"/>
                <a:cs typeface="Times New Roman"/>
              </a:rPr>
              <a:t>is</a:t>
            </a:r>
            <a:r>
              <a:rPr sz="2400" spc="210" dirty="0">
                <a:latin typeface="Times New Roman"/>
                <a:cs typeface="Times New Roman"/>
              </a:rPr>
              <a:t> </a:t>
            </a:r>
            <a:r>
              <a:rPr sz="2400" spc="55" dirty="0">
                <a:latin typeface="Times New Roman"/>
                <a:cs typeface="Times New Roman"/>
              </a:rPr>
              <a:t>duc</a:t>
            </a:r>
            <a:r>
              <a:rPr sz="2400" spc="325" dirty="0">
                <a:latin typeface="Times New Roman"/>
                <a:cs typeface="Times New Roman"/>
              </a:rPr>
              <a:t> </a:t>
            </a:r>
            <a:r>
              <a:rPr sz="2400" spc="45" dirty="0">
                <a:latin typeface="Times New Roman"/>
                <a:cs typeface="Times New Roman"/>
              </a:rPr>
              <a:t>to</a:t>
            </a:r>
            <a:r>
              <a:rPr sz="2400" spc="235" dirty="0">
                <a:latin typeface="Times New Roman"/>
                <a:cs typeface="Times New Roman"/>
              </a:rPr>
              <a:t> </a:t>
            </a:r>
            <a:r>
              <a:rPr sz="2400" spc="50" dirty="0">
                <a:latin typeface="Times New Roman"/>
                <a:cs typeface="Times New Roman"/>
              </a:rPr>
              <a:t>reason</a:t>
            </a:r>
            <a:r>
              <a:rPr sz="2400" spc="335" dirty="0">
                <a:latin typeface="Times New Roman"/>
                <a:cs typeface="Times New Roman"/>
              </a:rPr>
              <a:t> </a:t>
            </a:r>
            <a:r>
              <a:rPr sz="2400" spc="10" dirty="0">
                <a:latin typeface="Times New Roman"/>
                <a:cs typeface="Times New Roman"/>
              </a:rPr>
              <a:t>tfiat</a:t>
            </a:r>
            <a:r>
              <a:rPr sz="2400" spc="225" dirty="0">
                <a:latin typeface="Times New Roman"/>
                <a:cs typeface="Times New Roman"/>
              </a:rPr>
              <a:t> </a:t>
            </a:r>
            <a:r>
              <a:rPr sz="2400" spc="45" dirty="0">
                <a:latin typeface="Times New Roman"/>
                <a:cs typeface="Times New Roman"/>
              </a:rPr>
              <a:t>thc</a:t>
            </a:r>
            <a:r>
              <a:rPr sz="2400" spc="330" dirty="0">
                <a:latin typeface="Times New Roman"/>
                <a:cs typeface="Times New Roman"/>
              </a:rPr>
              <a:t> </a:t>
            </a:r>
            <a:r>
              <a:rPr sz="2400" spc="55" dirty="0">
                <a:latin typeface="Times New Roman"/>
                <a:cs typeface="Times New Roman"/>
              </a:rPr>
              <a:t>viscous</a:t>
            </a:r>
            <a:r>
              <a:rPr sz="2400" spc="260" dirty="0">
                <a:latin typeface="Times New Roman"/>
                <a:cs typeface="Times New Roman"/>
              </a:rPr>
              <a:t> </a:t>
            </a:r>
            <a:r>
              <a:rPr sz="2400" spc="55" dirty="0">
                <a:latin typeface="Times New Roman"/>
                <a:cs typeface="Times New Roman"/>
              </a:rPr>
              <a:t>forces</a:t>
            </a:r>
            <a:r>
              <a:rPr sz="2400" spc="225" dirty="0">
                <a:latin typeface="Times New Roman"/>
                <a:cs typeface="Times New Roman"/>
              </a:rPr>
              <a:t> </a:t>
            </a:r>
            <a:r>
              <a:rPr sz="2400" spc="40" dirty="0">
                <a:latin typeface="Times New Roman"/>
                <a:cs typeface="Times New Roman"/>
              </a:rPr>
              <a:t>in</a:t>
            </a:r>
            <a:r>
              <a:rPr sz="2400" spc="315" dirty="0">
                <a:latin typeface="Times New Roman"/>
                <a:cs typeface="Times New Roman"/>
              </a:rPr>
              <a:t> </a:t>
            </a:r>
            <a:r>
              <a:rPr sz="2400" spc="25" dirty="0">
                <a:latin typeface="Times New Roman"/>
                <a:cs typeface="Times New Roman"/>
              </a:rPr>
              <a:t>a</a:t>
            </a:r>
            <a:r>
              <a:rPr sz="2400" spc="225" dirty="0">
                <a:latin typeface="Times New Roman"/>
                <a:cs typeface="Times New Roman"/>
              </a:rPr>
              <a:t> </a:t>
            </a:r>
            <a:r>
              <a:rPr sz="2400" spc="50" dirty="0">
                <a:latin typeface="Times New Roman"/>
                <a:cs typeface="Times New Roman"/>
              </a:rPr>
              <a:t>fluid</a:t>
            </a:r>
            <a:r>
              <a:rPr sz="2400" spc="350" dirty="0">
                <a:latin typeface="Times New Roman"/>
                <a:cs typeface="Times New Roman"/>
              </a:rPr>
              <a:t> </a:t>
            </a:r>
            <a:r>
              <a:rPr sz="2400" spc="30" dirty="0">
                <a:latin typeface="Times New Roman"/>
                <a:cs typeface="Times New Roman"/>
              </a:rPr>
              <a:t>arc</a:t>
            </a:r>
            <a:r>
              <a:rPr sz="2400" spc="200" dirty="0">
                <a:latin typeface="Times New Roman"/>
                <a:cs typeface="Times New Roman"/>
              </a:rPr>
              <a:t> </a:t>
            </a:r>
            <a:r>
              <a:rPr sz="2400" spc="75" dirty="0">
                <a:latin typeface="Times New Roman"/>
                <a:cs typeface="Times New Roman"/>
              </a:rPr>
              <a:t>due</a:t>
            </a:r>
            <a:r>
              <a:rPr sz="2400" spc="254" dirty="0">
                <a:latin typeface="Times New Roman"/>
                <a:cs typeface="Times New Roman"/>
              </a:rPr>
              <a:t> </a:t>
            </a:r>
            <a:r>
              <a:rPr sz="2400" spc="45" dirty="0">
                <a:latin typeface="Times New Roman"/>
                <a:cs typeface="Times New Roman"/>
              </a:rPr>
              <a:t>to</a:t>
            </a:r>
            <a:r>
              <a:rPr sz="2400" spc="30" dirty="0">
                <a:latin typeface="Times New Roman"/>
                <a:cs typeface="Times New Roman"/>
              </a:rPr>
              <a:t> </a:t>
            </a:r>
            <a:r>
              <a:rPr sz="2400" spc="70" dirty="0">
                <a:latin typeface="Times New Roman"/>
                <a:cs typeface="Times New Roman"/>
              </a:rPr>
              <a:t>cohesive</a:t>
            </a:r>
            <a:r>
              <a:rPr sz="2400" spc="445" dirty="0">
                <a:latin typeface="Times New Roman"/>
                <a:cs typeface="Times New Roman"/>
              </a:rPr>
              <a:t> </a:t>
            </a:r>
            <a:r>
              <a:rPr sz="2400" spc="70" dirty="0">
                <a:latin typeface="Times New Roman"/>
                <a:cs typeface="Times New Roman"/>
              </a:rPr>
              <a:t>forces</a:t>
            </a:r>
            <a:r>
              <a:rPr sz="2400" spc="390" dirty="0">
                <a:latin typeface="Times New Roman"/>
                <a:cs typeface="Times New Roman"/>
              </a:rPr>
              <a:t> </a:t>
            </a:r>
            <a:r>
              <a:rPr sz="2400" spc="35" dirty="0">
                <a:latin typeface="Times New Roman"/>
                <a:cs typeface="Times New Roman"/>
              </a:rPr>
              <a:t>and</a:t>
            </a:r>
            <a:r>
              <a:rPr sz="2400" spc="565" dirty="0">
                <a:latin typeface="Times New Roman"/>
                <a:cs typeface="Times New Roman"/>
              </a:rPr>
              <a:t> </a:t>
            </a:r>
            <a:r>
              <a:rPr sz="2400" spc="60" dirty="0">
                <a:latin typeface="Times New Roman"/>
                <a:cs typeface="Times New Roman"/>
              </a:rPr>
              <a:t>molecular</a:t>
            </a:r>
            <a:r>
              <a:rPr sz="2400" spc="545" dirty="0">
                <a:latin typeface="Times New Roman"/>
                <a:cs typeface="Times New Roman"/>
              </a:rPr>
              <a:t> </a:t>
            </a:r>
            <a:r>
              <a:rPr sz="2400" spc="75" dirty="0">
                <a:latin typeface="Times New Roman"/>
                <a:cs typeface="Times New Roman"/>
              </a:rPr>
              <a:t>momenmm</a:t>
            </a:r>
            <a:r>
              <a:rPr sz="2400" spc="690" dirty="0">
                <a:latin typeface="Times New Roman"/>
                <a:cs typeface="Times New Roman"/>
              </a:rPr>
              <a:t> </a:t>
            </a:r>
            <a:r>
              <a:rPr sz="2400" spc="55" dirty="0">
                <a:latin typeface="Times New Roman"/>
                <a:cs typeface="Times New Roman"/>
              </a:rPr>
              <a:t>transfer.</a:t>
            </a:r>
            <a:r>
              <a:rPr sz="2400" spc="47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In</a:t>
            </a:r>
            <a:r>
              <a:rPr sz="2400" spc="500" dirty="0">
                <a:latin typeface="Times New Roman"/>
                <a:cs typeface="Times New Roman"/>
              </a:rPr>
              <a:t> </a:t>
            </a:r>
            <a:r>
              <a:rPr sz="2400" spc="65" dirty="0">
                <a:latin typeface="Times New Roman"/>
                <a:cs typeface="Times New Roman"/>
              </a:rPr>
              <a:t>liquids,</a:t>
            </a:r>
            <a:r>
              <a:rPr sz="2400" spc="415" dirty="0">
                <a:latin typeface="Times New Roman"/>
                <a:cs typeface="Times New Roman"/>
              </a:rPr>
              <a:t> </a:t>
            </a:r>
            <a:r>
              <a:rPr sz="2400" spc="40" dirty="0">
                <a:latin typeface="Times New Roman"/>
                <a:cs typeface="Times New Roman"/>
              </a:rPr>
              <a:t>the</a:t>
            </a:r>
            <a:r>
              <a:rPr sz="2400" spc="390" dirty="0">
                <a:latin typeface="Times New Roman"/>
                <a:cs typeface="Times New Roman"/>
              </a:rPr>
              <a:t> </a:t>
            </a:r>
            <a:r>
              <a:rPr sz="2400" spc="70" dirty="0">
                <a:latin typeface="Times New Roman"/>
                <a:cs typeface="Times New Roman"/>
              </a:rPr>
              <a:t>cohesive</a:t>
            </a:r>
            <a:r>
              <a:rPr sz="2400" spc="445" dirty="0">
                <a:latin typeface="Times New Roman"/>
                <a:cs typeface="Times New Roman"/>
              </a:rPr>
              <a:t> </a:t>
            </a:r>
            <a:r>
              <a:rPr sz="2400" spc="80" dirty="0">
                <a:latin typeface="Times New Roman"/>
                <a:cs typeface="Times New Roman"/>
              </a:rPr>
              <a:t>forces</a:t>
            </a:r>
            <a:r>
              <a:rPr sz="2400" spc="455" dirty="0">
                <a:latin typeface="Times New Roman"/>
                <a:cs typeface="Times New Roman"/>
              </a:rPr>
              <a:t> </a:t>
            </a:r>
            <a:r>
              <a:rPr sz="2400" spc="60" dirty="0">
                <a:latin typeface="Times New Roman"/>
                <a:cs typeface="Times New Roman"/>
              </a:rPr>
              <a:t>predominates</a:t>
            </a:r>
            <a:r>
              <a:rPr sz="2400" spc="3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the</a:t>
            </a:r>
            <a:r>
              <a:rPr sz="2400" spc="5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molecular</a:t>
            </a:r>
            <a:r>
              <a:rPr sz="2400" spc="71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imes New Roman"/>
                <a:cs typeface="Times New Roman"/>
              </a:rPr>
              <a:t>momentum</a:t>
            </a:r>
            <a:r>
              <a:rPr sz="2400" spc="690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Times New Roman"/>
                <a:cs typeface="Times New Roman"/>
              </a:rPr>
              <a:t>transfer,</a:t>
            </a:r>
            <a:r>
              <a:rPr sz="2400" spc="5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due</a:t>
            </a:r>
            <a:r>
              <a:rPr sz="2400" spc="5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to</a:t>
            </a:r>
            <a:r>
              <a:rPr sz="2400" spc="4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closely</a:t>
            </a:r>
            <a:r>
              <a:rPr sz="2400" spc="67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packed</a:t>
            </a:r>
            <a:r>
              <a:rPr sz="2400" spc="6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molecules</a:t>
            </a:r>
            <a:r>
              <a:rPr sz="2400" spc="59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and</a:t>
            </a:r>
            <a:r>
              <a:rPr sz="2400" spc="62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with</a:t>
            </a:r>
            <a:r>
              <a:rPr sz="2400" spc="62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the</a:t>
            </a:r>
            <a:r>
              <a:rPr sz="2400" spc="5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increas</a:t>
            </a:r>
            <a:r>
              <a:rPr sz="2400" dirty="0">
                <a:latin typeface="Times New Roman"/>
                <a:cs typeface="Times New Roman"/>
              </a:rPr>
              <a:t>e</a:t>
            </a:r>
            <a:r>
              <a:rPr sz="2400" spc="61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in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25" dirty="0">
                <a:latin typeface="Times New Roman"/>
                <a:cs typeface="Times New Roman"/>
              </a:rPr>
              <a:t>temperature,</a:t>
            </a:r>
            <a:r>
              <a:rPr sz="2400" spc="37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th</a:t>
            </a:r>
            <a:r>
              <a:rPr sz="2400" dirty="0">
                <a:latin typeface="Times New Roman"/>
                <a:cs typeface="Times New Roman"/>
              </a:rPr>
              <a:t>e</a:t>
            </a:r>
            <a:r>
              <a:rPr sz="2400" spc="280" dirty="0">
                <a:latin typeface="Times New Roman"/>
                <a:cs typeface="Times New Roman"/>
              </a:rPr>
              <a:t> </a:t>
            </a:r>
            <a:r>
              <a:rPr sz="2400" spc="30" dirty="0">
                <a:latin typeface="Times New Roman"/>
                <a:cs typeface="Times New Roman"/>
              </a:rPr>
              <a:t>cohesive</a:t>
            </a:r>
            <a:r>
              <a:rPr sz="2400" spc="275" dirty="0">
                <a:latin typeface="Times New Roman"/>
                <a:cs typeface="Times New Roman"/>
              </a:rPr>
              <a:t> </a:t>
            </a:r>
            <a:r>
              <a:rPr sz="2400" spc="25" dirty="0">
                <a:latin typeface="Times New Roman"/>
                <a:cs typeface="Times New Roman"/>
              </a:rPr>
              <a:t>forces</a:t>
            </a:r>
            <a:r>
              <a:rPr sz="2400" spc="280" dirty="0">
                <a:latin typeface="Times New Roman"/>
                <a:cs typeface="Times New Roman"/>
              </a:rPr>
              <a:t> </a:t>
            </a:r>
            <a:r>
              <a:rPr sz="2400" spc="30" dirty="0">
                <a:latin typeface="Times New Roman"/>
                <a:cs typeface="Times New Roman"/>
              </a:rPr>
              <a:t>decreases</a:t>
            </a:r>
            <a:r>
              <a:rPr sz="2400" dirty="0">
                <a:latin typeface="Times New Roman"/>
                <a:cs typeface="Times New Roman"/>
              </a:rPr>
              <a:t>  </a:t>
            </a:r>
            <a:r>
              <a:rPr sz="2400" spc="-15" dirty="0">
                <a:latin typeface="Times New Roman"/>
                <a:cs typeface="Times New Roman"/>
              </a:rPr>
              <a:t>with</a:t>
            </a:r>
            <a:r>
              <a:rPr sz="2400" spc="375" dirty="0">
                <a:latin typeface="Times New Roman"/>
                <a:cs typeface="Times New Roman"/>
              </a:rPr>
              <a:t> </a:t>
            </a:r>
            <a:r>
              <a:rPr sz="2400" spc="30" dirty="0">
                <a:latin typeface="Times New Roman"/>
                <a:cs typeface="Times New Roman"/>
              </a:rPr>
              <a:t>the</a:t>
            </a:r>
            <a:r>
              <a:rPr sz="2400" spc="225" dirty="0">
                <a:latin typeface="Times New Roman"/>
                <a:cs typeface="Times New Roman"/>
              </a:rPr>
              <a:t> </a:t>
            </a:r>
            <a:r>
              <a:rPr sz="2400" spc="25" dirty="0">
                <a:latin typeface="Times New Roman"/>
                <a:cs typeface="Times New Roman"/>
              </a:rPr>
              <a:t>result</a:t>
            </a:r>
            <a:r>
              <a:rPr sz="2400" spc="28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of</a:t>
            </a:r>
            <a:r>
              <a:rPr sz="2400" spc="310" dirty="0">
                <a:latin typeface="Times New Roman"/>
                <a:cs typeface="Times New Roman"/>
              </a:rPr>
              <a:t> </a:t>
            </a:r>
            <a:r>
              <a:rPr sz="2400" spc="20" dirty="0">
                <a:latin typeface="Times New Roman"/>
                <a:cs typeface="Times New Roman"/>
              </a:rPr>
              <a:t>decreasing</a:t>
            </a:r>
            <a:r>
              <a:rPr sz="2400" spc="610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Times New Roman"/>
                <a:cs typeface="Times New Roman"/>
              </a:rPr>
              <a:t>viscosity.</a:t>
            </a:r>
            <a:r>
              <a:rPr sz="2400" spc="395" dirty="0">
                <a:latin typeface="Times New Roman"/>
                <a:cs typeface="Times New Roman"/>
              </a:rPr>
              <a:t> </a:t>
            </a:r>
            <a:r>
              <a:rPr sz="2400" spc="25" dirty="0">
                <a:latin typeface="Times New Roman"/>
                <a:cs typeface="Times New Roman"/>
              </a:rPr>
              <a:t>But</a:t>
            </a:r>
            <a:r>
              <a:rPr sz="2400" spc="25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295" dirty="0">
                <a:latin typeface="Times New Roman"/>
                <a:cs typeface="Times New Roman"/>
              </a:rPr>
              <a:t> </a:t>
            </a:r>
            <a:r>
              <a:rPr sz="2400" spc="30" dirty="0">
                <a:latin typeface="Times New Roman"/>
                <a:cs typeface="Times New Roman"/>
              </a:rPr>
              <a:t>case</a:t>
            </a:r>
            <a:r>
              <a:rPr sz="2400" spc="27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of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40" dirty="0">
                <a:latin typeface="Times New Roman"/>
                <a:cs typeface="Times New Roman"/>
              </a:rPr>
              <a:t>gases</a:t>
            </a:r>
            <a:r>
              <a:rPr sz="2400" spc="500" dirty="0">
                <a:latin typeface="Times New Roman"/>
                <a:cs typeface="Times New Roman"/>
              </a:rPr>
              <a:t> </a:t>
            </a:r>
            <a:r>
              <a:rPr sz="2400" spc="20" dirty="0">
                <a:latin typeface="Times New Roman"/>
                <a:cs typeface="Times New Roman"/>
              </a:rPr>
              <a:t>thc</a:t>
            </a:r>
            <a:r>
              <a:rPr sz="2400" spc="445" dirty="0">
                <a:latin typeface="Times New Roman"/>
                <a:cs typeface="Times New Roman"/>
              </a:rPr>
              <a:t> </a:t>
            </a:r>
            <a:r>
              <a:rPr sz="2400" spc="40" dirty="0">
                <a:latin typeface="Times New Roman"/>
                <a:cs typeface="Times New Roman"/>
              </a:rPr>
              <a:t>cohcsivc</a:t>
            </a:r>
            <a:r>
              <a:rPr sz="2400" spc="515" dirty="0">
                <a:latin typeface="Times New Roman"/>
                <a:cs typeface="Times New Roman"/>
              </a:rPr>
              <a:t> </a:t>
            </a:r>
            <a:r>
              <a:rPr sz="2400" spc="60" dirty="0">
                <a:latin typeface="Times New Roman"/>
                <a:cs typeface="Times New Roman"/>
              </a:rPr>
              <a:t>forces</a:t>
            </a:r>
            <a:r>
              <a:rPr sz="2400" spc="459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Times New Roman"/>
                <a:cs typeface="Times New Roman"/>
              </a:rPr>
              <a:t>arc</a:t>
            </a:r>
            <a:r>
              <a:rPr sz="2400" spc="505" dirty="0">
                <a:latin typeface="Times New Roman"/>
                <a:cs typeface="Times New Roman"/>
              </a:rPr>
              <a:t> </a:t>
            </a:r>
            <a:r>
              <a:rPr sz="2400" spc="40" dirty="0">
                <a:latin typeface="Times New Roman"/>
                <a:cs typeface="Times New Roman"/>
              </a:rPr>
              <a:t>small</a:t>
            </a:r>
            <a:r>
              <a:rPr sz="2400" spc="490" dirty="0">
                <a:latin typeface="Times New Roman"/>
                <a:cs typeface="Times New Roman"/>
              </a:rPr>
              <a:t> </a:t>
            </a:r>
            <a:r>
              <a:rPr sz="2400" spc="35" dirty="0">
                <a:latin typeface="Times New Roman"/>
                <a:cs typeface="Times New Roman"/>
              </a:rPr>
              <a:t>and</a:t>
            </a:r>
            <a:r>
              <a:rPr sz="2400" spc="465" dirty="0">
                <a:latin typeface="Times New Roman"/>
                <a:cs typeface="Times New Roman"/>
              </a:rPr>
              <a:t> </a:t>
            </a:r>
            <a:r>
              <a:rPr sz="2400" spc="40" dirty="0">
                <a:latin typeface="Times New Roman"/>
                <a:cs typeface="Times New Roman"/>
              </a:rPr>
              <a:t>molecular</a:t>
            </a:r>
            <a:r>
              <a:rPr sz="2400" spc="600" dirty="0">
                <a:latin typeface="Times New Roman"/>
                <a:cs typeface="Times New Roman"/>
              </a:rPr>
              <a:t> </a:t>
            </a:r>
            <a:r>
              <a:rPr sz="2400" spc="40" dirty="0">
                <a:latin typeface="Times New Roman"/>
                <a:cs typeface="Times New Roman"/>
              </a:rPr>
              <a:t>inomcntum</a:t>
            </a:r>
            <a:r>
              <a:rPr sz="2400" spc="560" dirty="0">
                <a:latin typeface="Times New Roman"/>
                <a:cs typeface="Times New Roman"/>
              </a:rPr>
              <a:t> </a:t>
            </a:r>
            <a:r>
              <a:rPr sz="2400" spc="40" dirty="0">
                <a:latin typeface="Times New Roman"/>
                <a:cs typeface="Times New Roman"/>
              </a:rPr>
              <a:t>transfer</a:t>
            </a:r>
            <a:r>
              <a:rPr sz="2400" spc="545" dirty="0">
                <a:latin typeface="Times New Roman"/>
                <a:cs typeface="Times New Roman"/>
              </a:rPr>
              <a:t> </a:t>
            </a:r>
            <a:r>
              <a:rPr sz="2400" spc="50" dirty="0">
                <a:latin typeface="Times New Roman"/>
                <a:cs typeface="Times New Roman"/>
              </a:rPr>
              <a:t>prcdoininatcs.</a:t>
            </a:r>
            <a:r>
              <a:rPr sz="2400" spc="470" dirty="0">
                <a:latin typeface="Times New Roman"/>
                <a:cs typeface="Times New Roman"/>
              </a:rPr>
              <a:t> </a:t>
            </a:r>
            <a:r>
              <a:rPr sz="2400" spc="20" dirty="0">
                <a:latin typeface="Times New Roman"/>
                <a:cs typeface="Times New Roman"/>
              </a:rPr>
              <a:t>With</a:t>
            </a:r>
            <a:r>
              <a:rPr sz="2400" spc="555" dirty="0">
                <a:latin typeface="Times New Roman"/>
                <a:cs typeface="Times New Roman"/>
              </a:rPr>
              <a:t> </a:t>
            </a:r>
            <a:r>
              <a:rPr sz="2400" spc="45" dirty="0">
                <a:latin typeface="Times New Roman"/>
                <a:cs typeface="Times New Roman"/>
              </a:rPr>
              <a:t>the</a:t>
            </a:r>
            <a:r>
              <a:rPr sz="2400" spc="25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Times New Roman"/>
                <a:cs typeface="Times New Roman"/>
              </a:rPr>
              <a:t>increase</a:t>
            </a:r>
            <a:r>
              <a:rPr sz="2400" spc="2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3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mmperaturc,</a:t>
            </a:r>
            <a:r>
              <a:rPr sz="2400" spc="370" dirty="0">
                <a:latin typeface="Times New Roman"/>
                <a:cs typeface="Times New Roman"/>
              </a:rPr>
              <a:t> </a:t>
            </a:r>
            <a:r>
              <a:rPr sz="2400" spc="10" dirty="0">
                <a:latin typeface="Times New Roman"/>
                <a:cs typeface="Times New Roman"/>
              </a:rPr>
              <a:t>molecular</a:t>
            </a:r>
            <a:r>
              <a:rPr sz="2400" spc="27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momentu</a:t>
            </a:r>
            <a:r>
              <a:rPr sz="2400" dirty="0">
                <a:latin typeface="Times New Roman"/>
                <a:cs typeface="Times New Roman"/>
              </a:rPr>
              <a:t>m  </a:t>
            </a:r>
            <a:r>
              <a:rPr sz="2400" spc="10" dirty="0">
                <a:latin typeface="Times New Roman"/>
                <a:cs typeface="Times New Roman"/>
              </a:rPr>
              <a:t>transfer</a:t>
            </a:r>
            <a:r>
              <a:rPr sz="2400" spc="245" dirty="0">
                <a:latin typeface="Times New Roman"/>
                <a:cs typeface="Times New Roman"/>
              </a:rPr>
              <a:t> </a:t>
            </a:r>
            <a:r>
              <a:rPr sz="2400" spc="15" dirty="0">
                <a:latin typeface="Times New Roman"/>
                <a:cs typeface="Times New Roman"/>
              </a:rPr>
              <a:t>increases</a:t>
            </a:r>
            <a:r>
              <a:rPr sz="2400" spc="26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and</a:t>
            </a:r>
            <a:r>
              <a:rPr sz="2400" spc="3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hence</a:t>
            </a:r>
            <a:r>
              <a:rPr sz="2400" spc="37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viscosity</a:t>
            </a:r>
            <a:r>
              <a:rPr sz="2400" spc="325" dirty="0">
                <a:latin typeface="Times New Roman"/>
                <a:cs typeface="Times New Roman"/>
              </a:rPr>
              <a:t> </a:t>
            </a:r>
            <a:r>
              <a:rPr sz="2400" spc="15" dirty="0">
                <a:latin typeface="Times New Roman"/>
                <a:cs typeface="Times New Roman"/>
              </a:rPr>
              <a:t>increases.</a:t>
            </a:r>
            <a:r>
              <a:rPr sz="2400" spc="180" dirty="0">
                <a:latin typeface="Times New Roman"/>
                <a:cs typeface="Times New Roman"/>
              </a:rPr>
              <a:t> </a:t>
            </a:r>
            <a:r>
              <a:rPr sz="2400" spc="20" dirty="0">
                <a:latin typeface="Times New Roman"/>
                <a:cs typeface="Times New Roman"/>
              </a:rPr>
              <a:t>Thc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35" dirty="0">
                <a:latin typeface="Times New Roman"/>
                <a:cs typeface="Times New Roman"/>
              </a:rPr>
              <a:t>relation</a:t>
            </a:r>
            <a:r>
              <a:rPr sz="2400" spc="250" dirty="0">
                <a:latin typeface="Times New Roman"/>
                <a:cs typeface="Times New Roman"/>
              </a:rPr>
              <a:t> </a:t>
            </a:r>
            <a:r>
              <a:rPr sz="2400" spc="20" dirty="0">
                <a:latin typeface="Times New Roman"/>
                <a:cs typeface="Times New Roman"/>
              </a:rPr>
              <a:t>bctwccn</a:t>
            </a:r>
            <a:r>
              <a:rPr sz="2400" spc="330" dirty="0">
                <a:latin typeface="Times New Roman"/>
                <a:cs typeface="Times New Roman"/>
              </a:rPr>
              <a:t> </a:t>
            </a:r>
            <a:r>
              <a:rPr sz="2400" spc="25" dirty="0">
                <a:latin typeface="Times New Roman"/>
                <a:cs typeface="Times New Roman"/>
              </a:rPr>
              <a:t>viscosity</a:t>
            </a:r>
            <a:r>
              <a:rPr sz="2400" spc="204" dirty="0">
                <a:latin typeface="Times New Roman"/>
                <a:cs typeface="Times New Roman"/>
              </a:rPr>
              <a:t> </a:t>
            </a:r>
            <a:r>
              <a:rPr sz="2400" spc="35" dirty="0">
                <a:latin typeface="Times New Roman"/>
                <a:cs typeface="Times New Roman"/>
              </a:rPr>
              <a:t>and</a:t>
            </a:r>
            <a:r>
              <a:rPr sz="2400" spc="210" dirty="0">
                <a:latin typeface="Times New Roman"/>
                <a:cs typeface="Times New Roman"/>
              </a:rPr>
              <a:t> </a:t>
            </a:r>
            <a:r>
              <a:rPr sz="2400" spc="20" dirty="0">
                <a:latin typeface="Times New Roman"/>
                <a:cs typeface="Times New Roman"/>
              </a:rPr>
              <a:t>temperature</a:t>
            </a:r>
            <a:r>
              <a:rPr sz="2400" spc="265" dirty="0">
                <a:latin typeface="Times New Roman"/>
                <a:cs typeface="Times New Roman"/>
              </a:rPr>
              <a:t> </a:t>
            </a:r>
            <a:r>
              <a:rPr sz="2400" spc="50" dirty="0">
                <a:latin typeface="Times New Roman"/>
                <a:cs typeface="Times New Roman"/>
              </a:rPr>
              <a:t>for</a:t>
            </a:r>
            <a:r>
              <a:rPr sz="2400" spc="175" dirty="0">
                <a:latin typeface="Times New Roman"/>
                <a:cs typeface="Times New Roman"/>
              </a:rPr>
              <a:t> </a:t>
            </a:r>
            <a:r>
              <a:rPr sz="2400" spc="30" dirty="0">
                <a:latin typeface="Times New Roman"/>
                <a:cs typeface="Times New Roman"/>
              </a:rPr>
              <a:t>liquids</a:t>
            </a:r>
            <a:r>
              <a:rPr sz="2400" spc="125" dirty="0">
                <a:latin typeface="Times New Roman"/>
                <a:cs typeface="Times New Roman"/>
              </a:rPr>
              <a:t> </a:t>
            </a:r>
            <a:r>
              <a:rPr sz="2400" spc="35" dirty="0">
                <a:latin typeface="Times New Roman"/>
                <a:cs typeface="Times New Roman"/>
              </a:rPr>
              <a:t>and</a:t>
            </a:r>
            <a:r>
              <a:rPr sz="2400" spc="175" dirty="0">
                <a:latin typeface="Times New Roman"/>
                <a:cs typeface="Times New Roman"/>
              </a:rPr>
              <a:t> </a:t>
            </a:r>
            <a:r>
              <a:rPr sz="2400" spc="40" dirty="0">
                <a:latin typeface="Times New Roman"/>
                <a:cs typeface="Times New Roman"/>
              </a:rPr>
              <a:t>gascs</a:t>
            </a:r>
            <a:r>
              <a:rPr sz="2400" spc="120" dirty="0">
                <a:latin typeface="Times New Roman"/>
                <a:cs typeface="Times New Roman"/>
              </a:rPr>
              <a:t> </a:t>
            </a:r>
            <a:r>
              <a:rPr sz="2400" spc="10" dirty="0">
                <a:latin typeface="Times New Roman"/>
                <a:cs typeface="Times New Roman"/>
              </a:rPr>
              <a:t>arc: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6C1897-1EB0-27C6-C3FB-E80BDBF9E11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2900" y="1612900"/>
            <a:ext cx="115062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19A428-475B-5494-1C56-9ED795DD28F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685320"/>
            <a:ext cx="11582400" cy="839518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CA37F1-2A4A-171F-CED8-A5F72E77467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9686" y="617960"/>
            <a:ext cx="9742904" cy="831013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8DF464-8FBF-91EF-9BBF-1BDFE0AC7CE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800" y="774700"/>
            <a:ext cx="9656729" cy="8001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E7D6E9-7BFF-F7F2-EFEE-DBD47660B1B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393700"/>
            <a:ext cx="10439400" cy="8534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670435-D93E-FD08-01D4-CC1B4B6C6F2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1040081"/>
            <a:ext cx="10896600" cy="887861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2D5415-401B-487A-2963-53605E5127E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1231900"/>
            <a:ext cx="11125199" cy="8991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1116CC-45DF-1414-C5C8-D97E195CF4D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3600" spc="75" dirty="0">
                <a:latin typeface="Tahoma"/>
                <a:cs typeface="Tahoma"/>
              </a:rPr>
              <a:t>Fluid</a:t>
            </a:r>
            <a:r>
              <a:rPr sz="3600" spc="70" dirty="0">
                <a:latin typeface="Tahoma"/>
                <a:cs typeface="Tahoma"/>
              </a:rPr>
              <a:t> </a:t>
            </a:r>
            <a:r>
              <a:rPr sz="3600" spc="100" dirty="0">
                <a:latin typeface="Tahoma"/>
                <a:cs typeface="Tahoma"/>
              </a:rPr>
              <a:t>Pressure</a:t>
            </a:r>
            <a:endParaRPr sz="36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79721" y="3029635"/>
            <a:ext cx="21755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90" dirty="0">
                <a:latin typeface="Tahoma"/>
                <a:cs typeface="Tahoma"/>
              </a:rPr>
              <a:t>Week </a:t>
            </a:r>
            <a:r>
              <a:rPr sz="3600" spc="390" dirty="0">
                <a:latin typeface="Tahoma"/>
                <a:cs typeface="Tahoma"/>
              </a:rPr>
              <a:t>4</a:t>
            </a:r>
            <a:endParaRPr sz="3600" dirty="0">
              <a:latin typeface="Tahoma"/>
              <a:cs typeface="Tahom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007A77-A737-ECDC-9E70-23DDDE8FD7A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5863" y="1351560"/>
            <a:ext cx="10278503" cy="765274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927847-F7AF-9623-71E3-44C8FBF5F55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863343"/>
              </p:ext>
            </p:extLst>
          </p:nvPr>
        </p:nvGraphicFramePr>
        <p:xfrm>
          <a:off x="1174750" y="800966"/>
          <a:ext cx="8931908" cy="40360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22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87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11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96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400" spc="-50" dirty="0">
                          <a:latin typeface="Arial MT"/>
                          <a:cs typeface="Arial MT"/>
                        </a:rPr>
                        <a:t>6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72390">
                        <a:lnSpc>
                          <a:spcPct val="100000"/>
                        </a:lnSpc>
                      </a:pPr>
                      <a:r>
                        <a:rPr sz="2400" spc="-80" dirty="0">
                          <a:latin typeface="Arial MT"/>
                          <a:cs typeface="Arial MT"/>
                        </a:rPr>
                        <a:t>Flow</a:t>
                      </a:r>
                      <a:r>
                        <a:rPr sz="24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35" dirty="0">
                          <a:latin typeface="Arial MT"/>
                          <a:cs typeface="Arial MT"/>
                        </a:rPr>
                        <a:t>through</a:t>
                      </a:r>
                      <a:r>
                        <a:rPr sz="2400" spc="-6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30" dirty="0">
                          <a:latin typeface="Arial MT"/>
                          <a:cs typeface="Arial MT"/>
                        </a:rPr>
                        <a:t>orifice:</a:t>
                      </a:r>
                      <a:r>
                        <a:rPr sz="2400" spc="-7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65" dirty="0">
                          <a:latin typeface="Arial MT"/>
                          <a:cs typeface="Arial MT"/>
                        </a:rPr>
                        <a:t>Classification</a:t>
                      </a:r>
                      <a:r>
                        <a:rPr sz="24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dirty="0">
                          <a:latin typeface="Arial MT"/>
                          <a:cs typeface="Arial MT"/>
                        </a:rPr>
                        <a:t>of</a:t>
                      </a:r>
                      <a:r>
                        <a:rPr sz="2400" spc="-9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0" dirty="0">
                          <a:latin typeface="Arial MT"/>
                          <a:cs typeface="Arial MT"/>
                        </a:rPr>
                        <a:t>orifice</a:t>
                      </a:r>
                      <a:r>
                        <a:rPr sz="2400" spc="-10" dirty="0">
                          <a:latin typeface="Cambria"/>
                          <a:cs typeface="Cambria"/>
                        </a:rPr>
                        <a:t>,</a:t>
                      </a:r>
                      <a:r>
                        <a:rPr sz="2400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2400" spc="-80" dirty="0">
                          <a:latin typeface="Arial MT"/>
                          <a:cs typeface="Arial MT"/>
                        </a:rPr>
                        <a:t>Flow</a:t>
                      </a:r>
                      <a:r>
                        <a:rPr sz="24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35" dirty="0">
                          <a:latin typeface="Arial MT"/>
                          <a:cs typeface="Arial MT"/>
                        </a:rPr>
                        <a:t>through</a:t>
                      </a:r>
                      <a:r>
                        <a:rPr sz="2400" spc="-6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0" dirty="0">
                          <a:latin typeface="Arial MT"/>
                          <a:cs typeface="Arial MT"/>
                        </a:rPr>
                        <a:t>orifice</a:t>
                      </a:r>
                      <a:r>
                        <a:rPr sz="2400" spc="-10" dirty="0">
                          <a:latin typeface="Cambria"/>
                          <a:cs typeface="Cambria"/>
                        </a:rPr>
                        <a:t>,</a:t>
                      </a:r>
                      <a:r>
                        <a:rPr sz="2400" spc="2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2400" spc="-60" dirty="0">
                          <a:latin typeface="Arial MT"/>
                          <a:cs typeface="Arial MT"/>
                        </a:rPr>
                        <a:t>Hydraulic</a:t>
                      </a:r>
                      <a:r>
                        <a:rPr sz="24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10" dirty="0">
                          <a:latin typeface="Arial MT"/>
                          <a:cs typeface="Arial MT"/>
                        </a:rPr>
                        <a:t>co</a:t>
                      </a:r>
                      <a:r>
                        <a:rPr sz="24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0" dirty="0">
                          <a:latin typeface="Arial MT"/>
                          <a:cs typeface="Arial MT"/>
                        </a:rPr>
                        <a:t>efficient</a:t>
                      </a:r>
                      <a:r>
                        <a:rPr sz="2400" spc="-10" dirty="0">
                          <a:latin typeface="Cambria"/>
                          <a:cs typeface="Cambria"/>
                        </a:rPr>
                        <a:t>,</a:t>
                      </a:r>
                      <a:endParaRPr sz="2400">
                        <a:latin typeface="Cambria"/>
                        <a:cs typeface="Cambria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2400" spc="-60" dirty="0">
                          <a:latin typeface="Arial MT"/>
                          <a:cs typeface="Arial MT"/>
                        </a:rPr>
                        <a:t>Experimental</a:t>
                      </a:r>
                      <a:r>
                        <a:rPr sz="2400" spc="-30" dirty="0">
                          <a:latin typeface="Arial MT"/>
                          <a:cs typeface="Arial MT"/>
                        </a:rPr>
                        <a:t> determination</a:t>
                      </a:r>
                      <a:r>
                        <a:rPr sz="24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dirty="0">
                          <a:latin typeface="Arial MT"/>
                          <a:cs typeface="Arial MT"/>
                        </a:rPr>
                        <a:t>of</a:t>
                      </a:r>
                      <a:r>
                        <a:rPr sz="24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0" dirty="0">
                          <a:latin typeface="Arial MT"/>
                          <a:cs typeface="Arial MT"/>
                        </a:rPr>
                        <a:t>coefficient</a:t>
                      </a:r>
                      <a:endParaRPr sz="240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</a:pPr>
                      <a:r>
                        <a:rPr sz="2400" spc="-50" dirty="0">
                          <a:latin typeface="Cambria"/>
                          <a:cs typeface="Cambria"/>
                        </a:rPr>
                        <a:t>.</a:t>
                      </a:r>
                      <a:endParaRPr sz="24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400" spc="-50" dirty="0">
                          <a:latin typeface="Arial MT"/>
                          <a:cs typeface="Arial MT"/>
                        </a:rPr>
                        <a:t>5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400" spc="-185" dirty="0">
                          <a:latin typeface="Arial MT"/>
                          <a:cs typeface="Arial MT"/>
                        </a:rPr>
                        <a:t>CLO</a:t>
                      </a:r>
                      <a:r>
                        <a:rPr sz="24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50" dirty="0">
                          <a:latin typeface="Arial MT"/>
                          <a:cs typeface="Arial MT"/>
                        </a:rPr>
                        <a:t>4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28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spc="-50" dirty="0">
                          <a:latin typeface="Arial MT"/>
                          <a:cs typeface="Arial MT"/>
                        </a:rPr>
                        <a:t>7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2400" spc="-85" dirty="0">
                          <a:latin typeface="Arial MT"/>
                          <a:cs typeface="Arial MT"/>
                        </a:rPr>
                        <a:t>Pump:</a:t>
                      </a:r>
                      <a:r>
                        <a:rPr sz="24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55" dirty="0">
                          <a:latin typeface="Arial MT"/>
                          <a:cs typeface="Arial MT"/>
                        </a:rPr>
                        <a:t>Foundational</a:t>
                      </a:r>
                      <a:r>
                        <a:rPr sz="24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70" dirty="0">
                          <a:latin typeface="Arial MT"/>
                          <a:cs typeface="Arial MT"/>
                        </a:rPr>
                        <a:t>knowledge</a:t>
                      </a:r>
                      <a:r>
                        <a:rPr sz="2400" dirty="0">
                          <a:latin typeface="Arial MT"/>
                          <a:cs typeface="Arial MT"/>
                        </a:rPr>
                        <a:t> of</a:t>
                      </a:r>
                      <a:r>
                        <a:rPr sz="24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80" dirty="0">
                          <a:latin typeface="Arial MT"/>
                          <a:cs typeface="Arial MT"/>
                        </a:rPr>
                        <a:t>pumps</a:t>
                      </a:r>
                      <a:r>
                        <a:rPr sz="24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90" dirty="0">
                          <a:latin typeface="Arial MT"/>
                          <a:cs typeface="Arial MT"/>
                        </a:rPr>
                        <a:t>and</a:t>
                      </a:r>
                      <a:r>
                        <a:rPr sz="24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05" dirty="0">
                          <a:latin typeface="Arial MT"/>
                          <a:cs typeface="Arial MT"/>
                        </a:rPr>
                        <a:t>Pump</a:t>
                      </a:r>
                      <a:r>
                        <a:rPr sz="24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60" dirty="0">
                          <a:latin typeface="Arial MT"/>
                          <a:cs typeface="Arial MT"/>
                        </a:rPr>
                        <a:t>components</a:t>
                      </a:r>
                      <a:r>
                        <a:rPr sz="24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90" dirty="0">
                          <a:latin typeface="Arial MT"/>
                          <a:cs typeface="Arial MT"/>
                        </a:rPr>
                        <a:t>and</a:t>
                      </a:r>
                      <a:r>
                        <a:rPr sz="24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0" dirty="0">
                          <a:latin typeface="Arial MT"/>
                          <a:cs typeface="Arial MT"/>
                        </a:rPr>
                        <a:t>their</a:t>
                      </a:r>
                      <a:r>
                        <a:rPr sz="24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10" dirty="0">
                          <a:latin typeface="Arial MT"/>
                          <a:cs typeface="Arial MT"/>
                        </a:rPr>
                        <a:t>functions</a:t>
                      </a:r>
                      <a:r>
                        <a:rPr sz="2400" spc="-10" dirty="0">
                          <a:latin typeface="Cambria"/>
                          <a:cs typeface="Cambria"/>
                        </a:rPr>
                        <a:t>.</a:t>
                      </a:r>
                      <a:endParaRPr sz="2400" dirty="0">
                        <a:latin typeface="Cambria"/>
                        <a:cs typeface="Cambria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2400" spc="-50" dirty="0">
                          <a:latin typeface="Arial MT"/>
                          <a:cs typeface="Arial MT"/>
                        </a:rPr>
                        <a:t>Difference</a:t>
                      </a:r>
                      <a:r>
                        <a:rPr sz="24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50" dirty="0">
                          <a:latin typeface="Arial MT"/>
                          <a:cs typeface="Arial MT"/>
                        </a:rPr>
                        <a:t>between</a:t>
                      </a:r>
                      <a:r>
                        <a:rPr sz="24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40" dirty="0">
                          <a:latin typeface="Arial MT"/>
                          <a:cs typeface="Arial MT"/>
                        </a:rPr>
                        <a:t>centrifugal</a:t>
                      </a:r>
                      <a:r>
                        <a:rPr sz="24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55" dirty="0">
                          <a:latin typeface="Arial MT"/>
                          <a:cs typeface="Arial MT"/>
                        </a:rPr>
                        <a:t>pump</a:t>
                      </a:r>
                      <a:r>
                        <a:rPr sz="24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90" dirty="0">
                          <a:latin typeface="Arial MT"/>
                          <a:cs typeface="Arial MT"/>
                        </a:rPr>
                        <a:t>and</a:t>
                      </a:r>
                      <a:r>
                        <a:rPr sz="24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20" dirty="0">
                          <a:latin typeface="Arial MT"/>
                          <a:cs typeface="Arial MT"/>
                        </a:rPr>
                        <a:t>rotary</a:t>
                      </a:r>
                      <a:r>
                        <a:rPr sz="24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20" dirty="0">
                          <a:latin typeface="Arial MT"/>
                          <a:cs typeface="Arial MT"/>
                        </a:rPr>
                        <a:t>pump</a:t>
                      </a:r>
                      <a:endParaRPr sz="2400" dirty="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spc="-50" dirty="0">
                          <a:latin typeface="Arial MT"/>
                          <a:cs typeface="Arial MT"/>
                        </a:rPr>
                        <a:t>5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spc="-195" dirty="0">
                          <a:latin typeface="Arial MT"/>
                          <a:cs typeface="Arial MT"/>
                        </a:rPr>
                        <a:t>CLO</a:t>
                      </a:r>
                      <a:r>
                        <a:rPr sz="24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400" spc="-60" dirty="0">
                          <a:latin typeface="Arial MT"/>
                          <a:cs typeface="Arial MT"/>
                        </a:rPr>
                        <a:t>5</a:t>
                      </a:r>
                      <a:endParaRPr sz="2400" dirty="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A3FF6B5-142E-B737-161F-CD3CC2628AC1}"/>
              </a:ext>
            </a:extLst>
          </p:cNvPr>
          <p:cNvSpPr txBox="1"/>
          <p:nvPr/>
        </p:nvSpPr>
        <p:spPr>
          <a:xfrm>
            <a:off x="1174750" y="5117711"/>
            <a:ext cx="72834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dirty="0">
                <a:solidFill>
                  <a:srgbClr val="4D5156"/>
                </a:solidFill>
                <a:latin typeface="Times New Roman"/>
                <a:cs typeface="Times New Roman"/>
              </a:rPr>
              <a:t>Reference</a:t>
            </a:r>
            <a:r>
              <a:rPr lang="en-US" sz="2400" spc="-95" dirty="0">
                <a:solidFill>
                  <a:srgbClr val="4D5156"/>
                </a:solidFill>
                <a:latin typeface="Times New Roman"/>
                <a:cs typeface="Times New Roman"/>
              </a:rPr>
              <a:t> </a:t>
            </a:r>
            <a:r>
              <a:rPr lang="en-US" sz="2400" spc="-20" dirty="0">
                <a:solidFill>
                  <a:srgbClr val="4D5156"/>
                </a:solidFill>
                <a:latin typeface="Times New Roman"/>
                <a:cs typeface="Times New Roman"/>
              </a:rPr>
              <a:t>Book</a:t>
            </a:r>
            <a:endParaRPr lang="en-US" sz="2400" dirty="0">
              <a:latin typeface="Times New Roman"/>
              <a:cs typeface="Times New Roman"/>
            </a:endParaRPr>
          </a:p>
          <a:p>
            <a:pPr marL="253365" indent="-240665">
              <a:lnSpc>
                <a:spcPct val="100000"/>
              </a:lnSpc>
              <a:buAutoNum type="arabicParenR"/>
              <a:tabLst>
                <a:tab pos="253365" algn="l"/>
              </a:tabLst>
            </a:pPr>
            <a:r>
              <a:rPr lang="en-US" sz="2400" spc="-10" dirty="0">
                <a:solidFill>
                  <a:srgbClr val="4D5156"/>
                </a:solidFill>
                <a:latin typeface="Times New Roman"/>
                <a:cs typeface="Times New Roman"/>
              </a:rPr>
              <a:t>Fluid</a:t>
            </a:r>
            <a:r>
              <a:rPr lang="en-US" sz="2400" spc="-80" dirty="0">
                <a:solidFill>
                  <a:srgbClr val="4D5156"/>
                </a:solidFill>
                <a:latin typeface="Times New Roman"/>
                <a:cs typeface="Times New Roman"/>
              </a:rPr>
              <a:t> </a:t>
            </a:r>
            <a:r>
              <a:rPr lang="en-US" sz="2400" spc="-25" dirty="0">
                <a:solidFill>
                  <a:srgbClr val="4D5156"/>
                </a:solidFill>
                <a:latin typeface="Times New Roman"/>
                <a:cs typeface="Times New Roman"/>
              </a:rPr>
              <a:t>Mechanics-</a:t>
            </a:r>
            <a:r>
              <a:rPr lang="en-US" sz="2400" spc="-75" dirty="0">
                <a:solidFill>
                  <a:srgbClr val="4D5156"/>
                </a:solidFill>
                <a:latin typeface="Times New Roman"/>
                <a:cs typeface="Times New Roman"/>
              </a:rPr>
              <a:t> </a:t>
            </a:r>
            <a:r>
              <a:rPr lang="en-US" sz="2400" spc="-10" dirty="0">
                <a:solidFill>
                  <a:srgbClr val="4D5156"/>
                </a:solidFill>
                <a:latin typeface="Times New Roman"/>
                <a:cs typeface="Times New Roman"/>
              </a:rPr>
              <a:t>Frank</a:t>
            </a:r>
            <a:r>
              <a:rPr lang="en-US" sz="2400" spc="-75" dirty="0">
                <a:solidFill>
                  <a:srgbClr val="4D5156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>
                <a:solidFill>
                  <a:srgbClr val="4D5156"/>
                </a:solidFill>
                <a:latin typeface="Times New Roman"/>
                <a:cs typeface="Times New Roman"/>
              </a:rPr>
              <a:t>M.</a:t>
            </a:r>
            <a:r>
              <a:rPr lang="en-US" sz="2400" spc="-75" dirty="0">
                <a:solidFill>
                  <a:srgbClr val="4D5156"/>
                </a:solidFill>
                <a:latin typeface="Times New Roman"/>
                <a:cs typeface="Times New Roman"/>
              </a:rPr>
              <a:t> </a:t>
            </a:r>
            <a:r>
              <a:rPr lang="en-US" sz="2400" spc="-20" dirty="0">
                <a:solidFill>
                  <a:srgbClr val="4D5156"/>
                </a:solidFill>
                <a:latin typeface="Times New Roman"/>
                <a:cs typeface="Times New Roman"/>
              </a:rPr>
              <a:t>White</a:t>
            </a:r>
            <a:endParaRPr lang="en-US" sz="2400" dirty="0">
              <a:latin typeface="Times New Roman"/>
              <a:cs typeface="Times New Roman"/>
            </a:endParaRPr>
          </a:p>
          <a:p>
            <a:pPr marL="259715" indent="-247015">
              <a:lnSpc>
                <a:spcPct val="100000"/>
              </a:lnSpc>
              <a:buAutoNum type="arabicParenR"/>
              <a:tabLst>
                <a:tab pos="259715" algn="l"/>
              </a:tabLst>
            </a:pPr>
            <a:r>
              <a:rPr lang="en-US" sz="2400" dirty="0">
                <a:solidFill>
                  <a:srgbClr val="4D5156"/>
                </a:solidFill>
                <a:latin typeface="Times New Roman"/>
                <a:cs typeface="Times New Roman"/>
              </a:rPr>
              <a:t>Fluid</a:t>
            </a:r>
            <a:r>
              <a:rPr lang="en-US" sz="2400" spc="-45" dirty="0">
                <a:solidFill>
                  <a:srgbClr val="4D5156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>
                <a:solidFill>
                  <a:srgbClr val="4D5156"/>
                </a:solidFill>
                <a:latin typeface="Times New Roman"/>
                <a:cs typeface="Times New Roman"/>
              </a:rPr>
              <a:t>Mechanics</a:t>
            </a:r>
            <a:r>
              <a:rPr lang="en-US" sz="2400" spc="-40" dirty="0">
                <a:solidFill>
                  <a:srgbClr val="4D5156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>
                <a:solidFill>
                  <a:srgbClr val="4D5156"/>
                </a:solidFill>
                <a:latin typeface="Times New Roman"/>
                <a:cs typeface="Times New Roman"/>
              </a:rPr>
              <a:t>&amp;</a:t>
            </a:r>
            <a:r>
              <a:rPr lang="en-US" sz="2400" spc="-40" dirty="0">
                <a:solidFill>
                  <a:srgbClr val="4D5156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>
                <a:solidFill>
                  <a:srgbClr val="4D5156"/>
                </a:solidFill>
                <a:latin typeface="Times New Roman"/>
                <a:cs typeface="Times New Roman"/>
              </a:rPr>
              <a:t>Hydraulic</a:t>
            </a:r>
            <a:r>
              <a:rPr lang="en-US" sz="2400" spc="-35" dirty="0">
                <a:solidFill>
                  <a:srgbClr val="4D5156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>
                <a:solidFill>
                  <a:srgbClr val="4D5156"/>
                </a:solidFill>
                <a:latin typeface="Times New Roman"/>
                <a:cs typeface="Times New Roman"/>
              </a:rPr>
              <a:t>Machines-</a:t>
            </a:r>
            <a:r>
              <a:rPr lang="en-US" sz="2400" spc="-40" dirty="0">
                <a:solidFill>
                  <a:srgbClr val="4D5156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>
                <a:solidFill>
                  <a:srgbClr val="4D5156"/>
                </a:solidFill>
                <a:latin typeface="Times New Roman"/>
                <a:cs typeface="Times New Roman"/>
              </a:rPr>
              <a:t>Dr.</a:t>
            </a:r>
            <a:r>
              <a:rPr lang="en-US" sz="2400" spc="-35" dirty="0">
                <a:solidFill>
                  <a:srgbClr val="4D5156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>
                <a:solidFill>
                  <a:srgbClr val="4D5156"/>
                </a:solidFill>
                <a:latin typeface="Times New Roman"/>
                <a:cs typeface="Times New Roman"/>
              </a:rPr>
              <a:t>R.</a:t>
            </a:r>
            <a:r>
              <a:rPr lang="en-US" sz="2400" spc="-35" dirty="0">
                <a:solidFill>
                  <a:srgbClr val="4D5156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>
                <a:solidFill>
                  <a:srgbClr val="4D5156"/>
                </a:solidFill>
                <a:latin typeface="Times New Roman"/>
                <a:cs typeface="Times New Roman"/>
              </a:rPr>
              <a:t>K.</a:t>
            </a:r>
            <a:r>
              <a:rPr lang="en-US" sz="2400" spc="-30" dirty="0">
                <a:solidFill>
                  <a:srgbClr val="4D5156"/>
                </a:solidFill>
                <a:latin typeface="Times New Roman"/>
                <a:cs typeface="Times New Roman"/>
              </a:rPr>
              <a:t> </a:t>
            </a:r>
            <a:r>
              <a:rPr lang="en-US" sz="2400" spc="-10" dirty="0">
                <a:solidFill>
                  <a:srgbClr val="4D5156"/>
                </a:solidFill>
                <a:latin typeface="Times New Roman"/>
                <a:cs typeface="Times New Roman"/>
              </a:rPr>
              <a:t>Bansal</a:t>
            </a:r>
            <a:endParaRPr lang="en-US" sz="2400" dirty="0">
              <a:latin typeface="Times New Roman"/>
              <a:cs typeface="Times New Roman"/>
            </a:endParaRPr>
          </a:p>
          <a:p>
            <a:pPr marL="316865" indent="-247015">
              <a:lnSpc>
                <a:spcPct val="100000"/>
              </a:lnSpc>
              <a:buAutoNum type="arabicParenR"/>
              <a:tabLst>
                <a:tab pos="316865" algn="l"/>
              </a:tabLst>
            </a:pPr>
            <a:r>
              <a:rPr lang="en-US" sz="2400" dirty="0">
                <a:solidFill>
                  <a:srgbClr val="4D5156"/>
                </a:solidFill>
                <a:latin typeface="Times New Roman"/>
                <a:cs typeface="Times New Roman"/>
              </a:rPr>
              <a:t>A</a:t>
            </a:r>
            <a:r>
              <a:rPr lang="en-US" sz="2400" spc="-45" dirty="0">
                <a:solidFill>
                  <a:srgbClr val="4D5156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>
                <a:solidFill>
                  <a:srgbClr val="4D5156"/>
                </a:solidFill>
                <a:latin typeface="Times New Roman"/>
                <a:cs typeface="Times New Roman"/>
              </a:rPr>
              <a:t>Textbook</a:t>
            </a:r>
            <a:r>
              <a:rPr lang="en-US" sz="2400" spc="-35" dirty="0">
                <a:solidFill>
                  <a:srgbClr val="4D5156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>
                <a:solidFill>
                  <a:srgbClr val="4D5156"/>
                </a:solidFill>
                <a:latin typeface="Times New Roman"/>
                <a:cs typeface="Times New Roman"/>
              </a:rPr>
              <a:t>of</a:t>
            </a:r>
            <a:r>
              <a:rPr lang="en-US" sz="2400" spc="-40" dirty="0">
                <a:solidFill>
                  <a:srgbClr val="4D5156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>
                <a:solidFill>
                  <a:srgbClr val="4D5156"/>
                </a:solidFill>
                <a:latin typeface="Times New Roman"/>
                <a:cs typeface="Times New Roman"/>
              </a:rPr>
              <a:t>Hydraulics</a:t>
            </a:r>
            <a:r>
              <a:rPr lang="en-US" sz="2400" spc="-40" dirty="0">
                <a:solidFill>
                  <a:srgbClr val="4D5156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>
                <a:solidFill>
                  <a:srgbClr val="4D5156"/>
                </a:solidFill>
                <a:latin typeface="Times New Roman"/>
                <a:cs typeface="Times New Roman"/>
              </a:rPr>
              <a:t>,Fluid</a:t>
            </a:r>
            <a:r>
              <a:rPr lang="en-US" sz="2400" spc="-40" dirty="0">
                <a:solidFill>
                  <a:srgbClr val="4D5156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>
                <a:solidFill>
                  <a:srgbClr val="4D5156"/>
                </a:solidFill>
                <a:latin typeface="Times New Roman"/>
                <a:cs typeface="Times New Roman"/>
              </a:rPr>
              <a:t>Mechanics</a:t>
            </a:r>
            <a:r>
              <a:rPr lang="en-US" sz="2400" spc="-40" dirty="0">
                <a:solidFill>
                  <a:srgbClr val="4D5156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>
                <a:solidFill>
                  <a:srgbClr val="4D5156"/>
                </a:solidFill>
                <a:latin typeface="Times New Roman"/>
                <a:cs typeface="Times New Roman"/>
              </a:rPr>
              <a:t>&amp;</a:t>
            </a:r>
            <a:r>
              <a:rPr lang="en-US" sz="2400" spc="-40" dirty="0">
                <a:solidFill>
                  <a:srgbClr val="4D5156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>
                <a:solidFill>
                  <a:srgbClr val="4D5156"/>
                </a:solidFill>
                <a:latin typeface="Times New Roman"/>
                <a:cs typeface="Times New Roman"/>
              </a:rPr>
              <a:t>Hydraulic</a:t>
            </a:r>
            <a:r>
              <a:rPr lang="en-US" sz="2400" spc="-45" dirty="0">
                <a:solidFill>
                  <a:srgbClr val="4D5156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>
                <a:solidFill>
                  <a:srgbClr val="4D5156"/>
                </a:solidFill>
                <a:latin typeface="Times New Roman"/>
                <a:cs typeface="Times New Roman"/>
              </a:rPr>
              <a:t>Machines-</a:t>
            </a:r>
            <a:r>
              <a:rPr lang="en-US" sz="2400" spc="-40" dirty="0">
                <a:solidFill>
                  <a:srgbClr val="4D5156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>
                <a:solidFill>
                  <a:srgbClr val="4D5156"/>
                </a:solidFill>
                <a:latin typeface="Times New Roman"/>
                <a:cs typeface="Times New Roman"/>
              </a:rPr>
              <a:t>R.S</a:t>
            </a:r>
            <a:r>
              <a:rPr lang="en-US" sz="2400" spc="-10" dirty="0">
                <a:solidFill>
                  <a:srgbClr val="4D5156"/>
                </a:solidFill>
                <a:latin typeface="Times New Roman"/>
                <a:cs typeface="Times New Roman"/>
              </a:rPr>
              <a:t> </a:t>
            </a:r>
            <a:r>
              <a:rPr lang="en-US" sz="2400" spc="-10" dirty="0" err="1">
                <a:solidFill>
                  <a:srgbClr val="4D5156"/>
                </a:solidFill>
                <a:latin typeface="Times New Roman"/>
                <a:cs typeface="Times New Roman"/>
              </a:rPr>
              <a:t>Khurmi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264455-02FA-6BB6-B739-8C8785B1236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0" y="927100"/>
            <a:ext cx="10820400" cy="93428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2D3055-F983-FC4E-C4BA-EF7646E8B38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612900"/>
            <a:ext cx="11125200" cy="8382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A9F321-7E3C-CC67-D477-63904574886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1" y="958100"/>
            <a:ext cx="10208026" cy="90368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C7B691-FFC3-4848-0FD8-B02B6820E01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366284"/>
            <a:ext cx="10668000" cy="947621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D91A7B-5F42-58FD-55D8-4D60ED22389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003851"/>
            <a:ext cx="11430000" cy="777184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F70C4D-974E-E435-3EF3-8D21F259156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4BB182-7BEE-F2E8-9B4D-297FFC7BF4A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79B383-F0DD-BDC6-69A0-72D7AADA4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1" y="774700"/>
            <a:ext cx="11565311" cy="79248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D752E-A2BC-0D5A-23AB-17540FC8B1E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3DCE5B-278C-17C0-61EF-B731D370A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1300"/>
            <a:ext cx="11658600" cy="968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905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423347-3FDF-CDE8-AB19-40C6E4E0D82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BA51CF-706C-1C6D-0A81-FF3F452C7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500"/>
            <a:ext cx="12039601" cy="944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899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5D57-9F51-2C64-3C36-047CBCEC7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F1AD6D-E98D-8F15-D70A-6FAC2617527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A283D4-D13C-0F41-9D72-8F3490FE7497}"/>
              </a:ext>
            </a:extLst>
          </p:cNvPr>
          <p:cNvSpPr txBox="1"/>
          <p:nvPr/>
        </p:nvSpPr>
        <p:spPr>
          <a:xfrm>
            <a:off x="2971800" y="3517900"/>
            <a:ext cx="76133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9055">
              <a:lnSpc>
                <a:spcPct val="100000"/>
              </a:lnSpc>
              <a:spcBef>
                <a:spcPts val="45"/>
              </a:spcBef>
            </a:pPr>
            <a:r>
              <a:rPr lang="en-US" sz="4000" spc="-85" dirty="0">
                <a:latin typeface="Arial MT"/>
                <a:cs typeface="Arial MT"/>
              </a:rPr>
              <a:t>Measurement of fluid</a:t>
            </a:r>
            <a:r>
              <a:rPr lang="en-US" sz="4000" dirty="0">
                <a:latin typeface="Arial MT"/>
                <a:cs typeface="Arial MT"/>
              </a:rPr>
              <a:t> </a:t>
            </a:r>
            <a:r>
              <a:rPr lang="en-US" sz="4000" spc="-10" dirty="0">
                <a:latin typeface="Arial MT"/>
                <a:cs typeface="Arial MT"/>
              </a:rPr>
              <a:t>pressure</a:t>
            </a:r>
          </a:p>
          <a:p>
            <a:pPr marL="59055">
              <a:lnSpc>
                <a:spcPct val="100000"/>
              </a:lnSpc>
              <a:spcBef>
                <a:spcPts val="45"/>
              </a:spcBef>
            </a:pPr>
            <a:r>
              <a:rPr lang="en-US" sz="4000" spc="-10" dirty="0">
                <a:latin typeface="Arial MT"/>
                <a:cs typeface="Arial MT"/>
              </a:rPr>
              <a:t>            Week 5</a:t>
            </a:r>
            <a:endParaRPr lang="en-US" sz="4000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23456896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1063" y="0"/>
            <a:ext cx="12060937" cy="9690100"/>
            <a:chOff x="131063" y="0"/>
            <a:chExt cx="10433685" cy="75514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1063" y="0"/>
              <a:ext cx="10433304" cy="75514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063" y="0"/>
              <a:ext cx="10433304" cy="11323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51119" y="0"/>
              <a:ext cx="5413248" cy="66141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1063" y="0"/>
              <a:ext cx="10343388" cy="11323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1063" y="47244"/>
              <a:ext cx="10433304" cy="10134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0707" y="1376172"/>
              <a:ext cx="1827276" cy="33527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188463" y="1472184"/>
              <a:ext cx="382905" cy="233679"/>
            </a:xfrm>
            <a:custGeom>
              <a:avLst/>
              <a:gdLst/>
              <a:ahLst/>
              <a:cxnLst/>
              <a:rect l="l" t="t" r="r" b="b"/>
              <a:pathLst>
                <a:path w="382905" h="233680">
                  <a:moveTo>
                    <a:pt x="295656" y="0"/>
                  </a:moveTo>
                  <a:lnTo>
                    <a:pt x="249912" y="14573"/>
                  </a:lnTo>
                  <a:lnTo>
                    <a:pt x="220980" y="41147"/>
                  </a:lnTo>
                  <a:lnTo>
                    <a:pt x="216979" y="31432"/>
                  </a:lnTo>
                  <a:lnTo>
                    <a:pt x="182118" y="2286"/>
                  </a:lnTo>
                  <a:lnTo>
                    <a:pt x="161544" y="0"/>
                  </a:lnTo>
                  <a:lnTo>
                    <a:pt x="152423" y="547"/>
                  </a:lnTo>
                  <a:lnTo>
                    <a:pt x="110299" y="19240"/>
                  </a:lnTo>
                  <a:lnTo>
                    <a:pt x="92963" y="36575"/>
                  </a:lnTo>
                  <a:lnTo>
                    <a:pt x="92963" y="6095"/>
                  </a:lnTo>
                  <a:lnTo>
                    <a:pt x="0" y="6095"/>
                  </a:lnTo>
                  <a:lnTo>
                    <a:pt x="0" y="15239"/>
                  </a:lnTo>
                  <a:lnTo>
                    <a:pt x="10668" y="16763"/>
                  </a:lnTo>
                  <a:lnTo>
                    <a:pt x="16763" y="19812"/>
                  </a:lnTo>
                  <a:lnTo>
                    <a:pt x="24384" y="54863"/>
                  </a:lnTo>
                  <a:lnTo>
                    <a:pt x="24384" y="184403"/>
                  </a:lnTo>
                  <a:lnTo>
                    <a:pt x="9143" y="224027"/>
                  </a:lnTo>
                  <a:lnTo>
                    <a:pt x="0" y="224027"/>
                  </a:lnTo>
                  <a:lnTo>
                    <a:pt x="0" y="233171"/>
                  </a:lnTo>
                  <a:lnTo>
                    <a:pt x="117348" y="233171"/>
                  </a:lnTo>
                  <a:lnTo>
                    <a:pt x="117348" y="224027"/>
                  </a:lnTo>
                  <a:lnTo>
                    <a:pt x="106680" y="224027"/>
                  </a:lnTo>
                  <a:lnTo>
                    <a:pt x="100584" y="220979"/>
                  </a:lnTo>
                  <a:lnTo>
                    <a:pt x="92963" y="184403"/>
                  </a:lnTo>
                  <a:lnTo>
                    <a:pt x="92963" y="62483"/>
                  </a:lnTo>
                  <a:lnTo>
                    <a:pt x="121919" y="33527"/>
                  </a:lnTo>
                  <a:lnTo>
                    <a:pt x="128016" y="30479"/>
                  </a:lnTo>
                  <a:lnTo>
                    <a:pt x="138684" y="30479"/>
                  </a:lnTo>
                  <a:lnTo>
                    <a:pt x="143256" y="32003"/>
                  </a:lnTo>
                  <a:lnTo>
                    <a:pt x="146304" y="35051"/>
                  </a:lnTo>
                  <a:lnTo>
                    <a:pt x="150875" y="38100"/>
                  </a:lnTo>
                  <a:lnTo>
                    <a:pt x="156972" y="205739"/>
                  </a:lnTo>
                  <a:lnTo>
                    <a:pt x="155448" y="208787"/>
                  </a:lnTo>
                  <a:lnTo>
                    <a:pt x="153924" y="213359"/>
                  </a:lnTo>
                  <a:lnTo>
                    <a:pt x="152400" y="216407"/>
                  </a:lnTo>
                  <a:lnTo>
                    <a:pt x="147828" y="219455"/>
                  </a:lnTo>
                  <a:lnTo>
                    <a:pt x="144780" y="222503"/>
                  </a:lnTo>
                  <a:lnTo>
                    <a:pt x="140208" y="224027"/>
                  </a:lnTo>
                  <a:lnTo>
                    <a:pt x="132587" y="224027"/>
                  </a:lnTo>
                  <a:lnTo>
                    <a:pt x="132587" y="233171"/>
                  </a:lnTo>
                  <a:lnTo>
                    <a:pt x="251460" y="233171"/>
                  </a:lnTo>
                  <a:lnTo>
                    <a:pt x="251460" y="224027"/>
                  </a:lnTo>
                  <a:lnTo>
                    <a:pt x="240792" y="224027"/>
                  </a:lnTo>
                  <a:lnTo>
                    <a:pt x="233172" y="220979"/>
                  </a:lnTo>
                  <a:lnTo>
                    <a:pt x="225552" y="184403"/>
                  </a:lnTo>
                  <a:lnTo>
                    <a:pt x="225552" y="62483"/>
                  </a:lnTo>
                  <a:lnTo>
                    <a:pt x="231028" y="55054"/>
                  </a:lnTo>
                  <a:lnTo>
                    <a:pt x="236219" y="48767"/>
                  </a:lnTo>
                  <a:lnTo>
                    <a:pt x="241411" y="43624"/>
                  </a:lnTo>
                  <a:lnTo>
                    <a:pt x="246887" y="39624"/>
                  </a:lnTo>
                  <a:lnTo>
                    <a:pt x="254508" y="33527"/>
                  </a:lnTo>
                  <a:lnTo>
                    <a:pt x="260604" y="32003"/>
                  </a:lnTo>
                  <a:lnTo>
                    <a:pt x="277368" y="32003"/>
                  </a:lnTo>
                  <a:lnTo>
                    <a:pt x="289536" y="72532"/>
                  </a:lnTo>
                  <a:lnTo>
                    <a:pt x="289512" y="194714"/>
                  </a:lnTo>
                  <a:lnTo>
                    <a:pt x="274319" y="224027"/>
                  </a:lnTo>
                  <a:lnTo>
                    <a:pt x="265175" y="224027"/>
                  </a:lnTo>
                  <a:lnTo>
                    <a:pt x="265175" y="233171"/>
                  </a:lnTo>
                  <a:lnTo>
                    <a:pt x="382524" y="233171"/>
                  </a:lnTo>
                  <a:lnTo>
                    <a:pt x="382524" y="224027"/>
                  </a:lnTo>
                  <a:lnTo>
                    <a:pt x="373380" y="222503"/>
                  </a:lnTo>
                  <a:lnTo>
                    <a:pt x="365760" y="220979"/>
                  </a:lnTo>
                  <a:lnTo>
                    <a:pt x="358140" y="184403"/>
                  </a:lnTo>
                  <a:lnTo>
                    <a:pt x="358140" y="91439"/>
                  </a:lnTo>
                  <a:lnTo>
                    <a:pt x="357830" y="74318"/>
                  </a:lnTo>
                  <a:lnTo>
                    <a:pt x="349186" y="29527"/>
                  </a:lnTo>
                  <a:lnTo>
                    <a:pt x="316992" y="2476"/>
                  </a:lnTo>
                  <a:lnTo>
                    <a:pt x="306752" y="595"/>
                  </a:lnTo>
                  <a:lnTo>
                    <a:pt x="2956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02991" y="1472184"/>
              <a:ext cx="190500" cy="2392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20924" y="1472184"/>
              <a:ext cx="245363" cy="23317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090671" y="1395984"/>
              <a:ext cx="151130" cy="312420"/>
            </a:xfrm>
            <a:custGeom>
              <a:avLst/>
              <a:gdLst/>
              <a:ahLst/>
              <a:cxnLst/>
              <a:rect l="l" t="t" r="r" b="b"/>
              <a:pathLst>
                <a:path w="151130" h="312419">
                  <a:moveTo>
                    <a:pt x="97535" y="0"/>
                  </a:moveTo>
                  <a:lnTo>
                    <a:pt x="88391" y="0"/>
                  </a:lnTo>
                  <a:lnTo>
                    <a:pt x="80105" y="14335"/>
                  </a:lnTo>
                  <a:lnTo>
                    <a:pt x="71246" y="27812"/>
                  </a:lnTo>
                  <a:lnTo>
                    <a:pt x="40076" y="64746"/>
                  </a:lnTo>
                  <a:lnTo>
                    <a:pt x="0" y="97535"/>
                  </a:lnTo>
                  <a:lnTo>
                    <a:pt x="0" y="106679"/>
                  </a:lnTo>
                  <a:lnTo>
                    <a:pt x="28955" y="106679"/>
                  </a:lnTo>
                  <a:lnTo>
                    <a:pt x="28955" y="228600"/>
                  </a:lnTo>
                  <a:lnTo>
                    <a:pt x="29217" y="245173"/>
                  </a:lnTo>
                  <a:lnTo>
                    <a:pt x="38290" y="287845"/>
                  </a:lnTo>
                  <a:lnTo>
                    <a:pt x="76866" y="311586"/>
                  </a:lnTo>
                  <a:lnTo>
                    <a:pt x="86867" y="312419"/>
                  </a:lnTo>
                  <a:lnTo>
                    <a:pt x="107156" y="309538"/>
                  </a:lnTo>
                  <a:lnTo>
                    <a:pt x="124586" y="300799"/>
                  </a:lnTo>
                  <a:lnTo>
                    <a:pt x="139160" y="286059"/>
                  </a:lnTo>
                  <a:lnTo>
                    <a:pt x="150875" y="265175"/>
                  </a:lnTo>
                  <a:lnTo>
                    <a:pt x="143255" y="260603"/>
                  </a:lnTo>
                  <a:lnTo>
                    <a:pt x="136159" y="270843"/>
                  </a:lnTo>
                  <a:lnTo>
                    <a:pt x="128777" y="278510"/>
                  </a:lnTo>
                  <a:lnTo>
                    <a:pt x="121396" y="283321"/>
                  </a:lnTo>
                  <a:lnTo>
                    <a:pt x="114300" y="284988"/>
                  </a:lnTo>
                  <a:lnTo>
                    <a:pt x="111251" y="284988"/>
                  </a:lnTo>
                  <a:lnTo>
                    <a:pt x="108203" y="283463"/>
                  </a:lnTo>
                  <a:lnTo>
                    <a:pt x="105155" y="280415"/>
                  </a:lnTo>
                  <a:lnTo>
                    <a:pt x="102107" y="278891"/>
                  </a:lnTo>
                  <a:lnTo>
                    <a:pt x="100583" y="275843"/>
                  </a:lnTo>
                  <a:lnTo>
                    <a:pt x="99059" y="271271"/>
                  </a:lnTo>
                  <a:lnTo>
                    <a:pt x="97535" y="268224"/>
                  </a:lnTo>
                  <a:lnTo>
                    <a:pt x="97535" y="106679"/>
                  </a:lnTo>
                  <a:lnTo>
                    <a:pt x="150875" y="106679"/>
                  </a:lnTo>
                  <a:lnTo>
                    <a:pt x="150875" y="82295"/>
                  </a:lnTo>
                  <a:lnTo>
                    <a:pt x="97535" y="82295"/>
                  </a:lnTo>
                  <a:lnTo>
                    <a:pt x="975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64408" y="1472184"/>
              <a:ext cx="155447" cy="23926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73779" y="1472184"/>
              <a:ext cx="213360" cy="23926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820667" y="1368552"/>
              <a:ext cx="186055" cy="337185"/>
            </a:xfrm>
            <a:custGeom>
              <a:avLst/>
              <a:gdLst/>
              <a:ahLst/>
              <a:cxnLst/>
              <a:rect l="l" t="t" r="r" b="b"/>
              <a:pathLst>
                <a:path w="186054" h="337185">
                  <a:moveTo>
                    <a:pt x="126492" y="0"/>
                  </a:moveTo>
                  <a:lnTo>
                    <a:pt x="87630" y="5714"/>
                  </a:lnTo>
                  <a:lnTo>
                    <a:pt x="46791" y="35790"/>
                  </a:lnTo>
                  <a:lnTo>
                    <a:pt x="32004" y="82296"/>
                  </a:lnTo>
                  <a:lnTo>
                    <a:pt x="32004" y="109727"/>
                  </a:lnTo>
                  <a:lnTo>
                    <a:pt x="0" y="109727"/>
                  </a:lnTo>
                  <a:lnTo>
                    <a:pt x="0" y="134112"/>
                  </a:lnTo>
                  <a:lnTo>
                    <a:pt x="32004" y="134112"/>
                  </a:lnTo>
                  <a:lnTo>
                    <a:pt x="32004" y="310896"/>
                  </a:lnTo>
                  <a:lnTo>
                    <a:pt x="28956" y="320039"/>
                  </a:lnTo>
                  <a:lnTo>
                    <a:pt x="25908" y="323088"/>
                  </a:lnTo>
                  <a:lnTo>
                    <a:pt x="16764" y="326136"/>
                  </a:lnTo>
                  <a:lnTo>
                    <a:pt x="9144" y="327660"/>
                  </a:lnTo>
                  <a:lnTo>
                    <a:pt x="0" y="327660"/>
                  </a:lnTo>
                  <a:lnTo>
                    <a:pt x="0" y="336803"/>
                  </a:lnTo>
                  <a:lnTo>
                    <a:pt x="132587" y="336803"/>
                  </a:lnTo>
                  <a:lnTo>
                    <a:pt x="132587" y="327660"/>
                  </a:lnTo>
                  <a:lnTo>
                    <a:pt x="123158" y="327969"/>
                  </a:lnTo>
                  <a:lnTo>
                    <a:pt x="115442" y="326707"/>
                  </a:lnTo>
                  <a:lnTo>
                    <a:pt x="99060" y="291084"/>
                  </a:lnTo>
                  <a:lnTo>
                    <a:pt x="99060" y="134112"/>
                  </a:lnTo>
                  <a:lnTo>
                    <a:pt x="132587" y="134112"/>
                  </a:lnTo>
                  <a:lnTo>
                    <a:pt x="132587" y="109727"/>
                  </a:lnTo>
                  <a:lnTo>
                    <a:pt x="99060" y="109727"/>
                  </a:lnTo>
                  <a:lnTo>
                    <a:pt x="99060" y="30479"/>
                  </a:lnTo>
                  <a:lnTo>
                    <a:pt x="100584" y="24384"/>
                  </a:lnTo>
                  <a:lnTo>
                    <a:pt x="103632" y="19812"/>
                  </a:lnTo>
                  <a:lnTo>
                    <a:pt x="106680" y="16763"/>
                  </a:lnTo>
                  <a:lnTo>
                    <a:pt x="111252" y="13715"/>
                  </a:lnTo>
                  <a:lnTo>
                    <a:pt x="118872" y="13715"/>
                  </a:lnTo>
                  <a:lnTo>
                    <a:pt x="123444" y="15239"/>
                  </a:lnTo>
                  <a:lnTo>
                    <a:pt x="124968" y="18287"/>
                  </a:lnTo>
                  <a:lnTo>
                    <a:pt x="128016" y="21336"/>
                  </a:lnTo>
                  <a:lnTo>
                    <a:pt x="128016" y="30479"/>
                  </a:lnTo>
                  <a:lnTo>
                    <a:pt x="126492" y="33527"/>
                  </a:lnTo>
                  <a:lnTo>
                    <a:pt x="126492" y="47244"/>
                  </a:lnTo>
                  <a:lnTo>
                    <a:pt x="128016" y="51815"/>
                  </a:lnTo>
                  <a:lnTo>
                    <a:pt x="132587" y="56387"/>
                  </a:lnTo>
                  <a:lnTo>
                    <a:pt x="138684" y="60960"/>
                  </a:lnTo>
                  <a:lnTo>
                    <a:pt x="144780" y="62484"/>
                  </a:lnTo>
                  <a:lnTo>
                    <a:pt x="152400" y="62484"/>
                  </a:lnTo>
                  <a:lnTo>
                    <a:pt x="185928" y="44196"/>
                  </a:lnTo>
                  <a:lnTo>
                    <a:pt x="185928" y="36575"/>
                  </a:lnTo>
                  <a:lnTo>
                    <a:pt x="153352" y="3238"/>
                  </a:lnTo>
                  <a:lnTo>
                    <a:pt x="141136" y="833"/>
                  </a:lnTo>
                  <a:lnTo>
                    <a:pt x="1264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107179" y="1376172"/>
              <a:ext cx="1821180" cy="33527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1063" y="2203704"/>
              <a:ext cx="10227564" cy="2237231"/>
            </a:xfrm>
            <a:prstGeom prst="rect">
              <a:avLst/>
            </a:prstGeom>
          </p:spPr>
        </p:pic>
      </p:grp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574FB390-9C11-2CB4-D974-7F9DB5E26A3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B22281-D231-9500-4A06-66970805924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</a:t>
            </a:fld>
            <a:endParaRPr lang="en-US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B90DB5E7-5F64-F558-3720-A2A6A855D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437" y="107314"/>
            <a:ext cx="1054450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ASSESSMENT PATTERN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CIE- Continuous Internal Evaluation (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Marks)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SEE- Semester End Examination (60 Marks)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193DCF1-48B7-376C-B60B-C4FB044821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268554"/>
              </p:ext>
            </p:extLst>
          </p:nvPr>
        </p:nvGraphicFramePr>
        <p:xfrm>
          <a:off x="793888" y="1689100"/>
          <a:ext cx="10636111" cy="297180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598849">
                  <a:extLst>
                    <a:ext uri="{9D8B030D-6E8A-4147-A177-3AD203B41FA5}">
                      <a16:colId xmlns:a16="http://schemas.microsoft.com/office/drawing/2014/main" val="1600723255"/>
                    </a:ext>
                  </a:extLst>
                </a:gridCol>
                <a:gridCol w="5037262">
                  <a:extLst>
                    <a:ext uri="{9D8B030D-6E8A-4147-A177-3AD203B41FA5}">
                      <a16:colId xmlns:a16="http://schemas.microsoft.com/office/drawing/2014/main" val="604742583"/>
                    </a:ext>
                  </a:extLst>
                </a:gridCol>
              </a:tblGrid>
              <a:tr h="424543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Bloom’s Category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Tests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6500060"/>
                  </a:ext>
                </a:extLst>
              </a:tr>
              <a:tr h="424543">
                <a:tc>
                  <a:txBody>
                    <a:bodyPr/>
                    <a:lstStyle/>
                    <a:p>
                      <a:pPr marL="635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Remember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959993"/>
                  </a:ext>
                </a:extLst>
              </a:tr>
              <a:tr h="424543">
                <a:tc>
                  <a:txBody>
                    <a:bodyPr/>
                    <a:lstStyle/>
                    <a:p>
                      <a:pPr marL="635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Understand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1998877"/>
                  </a:ext>
                </a:extLst>
              </a:tr>
              <a:tr h="424543">
                <a:tc>
                  <a:txBody>
                    <a:bodyPr/>
                    <a:lstStyle/>
                    <a:p>
                      <a:pPr marL="635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Apply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399418"/>
                  </a:ext>
                </a:extLst>
              </a:tr>
              <a:tr h="424543">
                <a:tc>
                  <a:txBody>
                    <a:bodyPr/>
                    <a:lstStyle/>
                    <a:p>
                      <a:pPr marL="635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Analyze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1109685"/>
                  </a:ext>
                </a:extLst>
              </a:tr>
              <a:tr h="424543">
                <a:tc>
                  <a:txBody>
                    <a:bodyPr/>
                    <a:lstStyle/>
                    <a:p>
                      <a:pPr marL="635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Evaluate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7809693"/>
                  </a:ext>
                </a:extLst>
              </a:tr>
              <a:tr h="424543">
                <a:tc>
                  <a:txBody>
                    <a:bodyPr/>
                    <a:lstStyle/>
                    <a:p>
                      <a:pPr marL="635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Create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02582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5067B8A-4E87-AF6A-292B-54480B76AC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312250"/>
              </p:ext>
            </p:extLst>
          </p:nvPr>
        </p:nvGraphicFramePr>
        <p:xfrm>
          <a:off x="685800" y="5346700"/>
          <a:ext cx="11049000" cy="40386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041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7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82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58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952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97412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Bloom’s Category Marks (out of 120)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286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Tests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286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(60)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286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Assignments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spc="-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Quizzes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11366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2865" marR="6286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External Participation in Curricular/Co-Curricular Activities (20)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198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Remember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marL="808355" marR="8477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Attendance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808355" marR="8477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198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Understand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4574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0198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Apply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0198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Analyze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0198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Evaluate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0198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Create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4574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15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46447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1063" y="-215900"/>
            <a:ext cx="12060937" cy="10223500"/>
            <a:chOff x="131063" y="0"/>
            <a:chExt cx="10433685" cy="75514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1063" y="0"/>
              <a:ext cx="10433304" cy="75514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063" y="0"/>
              <a:ext cx="10433304" cy="11323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51119" y="0"/>
              <a:ext cx="5413248" cy="66141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1063" y="0"/>
              <a:ext cx="10343388" cy="11323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1063" y="47244"/>
              <a:ext cx="10433304" cy="10134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1915" y="464820"/>
              <a:ext cx="1827276" cy="33680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709671" y="560832"/>
              <a:ext cx="382905" cy="233679"/>
            </a:xfrm>
            <a:custGeom>
              <a:avLst/>
              <a:gdLst/>
              <a:ahLst/>
              <a:cxnLst/>
              <a:rect l="l" t="t" r="r" b="b"/>
              <a:pathLst>
                <a:path w="382905" h="233679">
                  <a:moveTo>
                    <a:pt x="295655" y="0"/>
                  </a:moveTo>
                  <a:lnTo>
                    <a:pt x="249912" y="14573"/>
                  </a:lnTo>
                  <a:lnTo>
                    <a:pt x="220979" y="41148"/>
                  </a:lnTo>
                  <a:lnTo>
                    <a:pt x="216979" y="31432"/>
                  </a:lnTo>
                  <a:lnTo>
                    <a:pt x="182117" y="2285"/>
                  </a:lnTo>
                  <a:lnTo>
                    <a:pt x="161544" y="0"/>
                  </a:lnTo>
                  <a:lnTo>
                    <a:pt x="152447" y="547"/>
                  </a:lnTo>
                  <a:lnTo>
                    <a:pt x="111061" y="19240"/>
                  </a:lnTo>
                  <a:lnTo>
                    <a:pt x="92963" y="36575"/>
                  </a:lnTo>
                  <a:lnTo>
                    <a:pt x="92963" y="6096"/>
                  </a:lnTo>
                  <a:lnTo>
                    <a:pt x="0" y="6096"/>
                  </a:lnTo>
                  <a:lnTo>
                    <a:pt x="0" y="15239"/>
                  </a:lnTo>
                  <a:lnTo>
                    <a:pt x="10667" y="16763"/>
                  </a:lnTo>
                  <a:lnTo>
                    <a:pt x="16763" y="19811"/>
                  </a:lnTo>
                  <a:lnTo>
                    <a:pt x="24383" y="56387"/>
                  </a:lnTo>
                  <a:lnTo>
                    <a:pt x="24383" y="184403"/>
                  </a:lnTo>
                  <a:lnTo>
                    <a:pt x="9143" y="224027"/>
                  </a:lnTo>
                  <a:lnTo>
                    <a:pt x="0" y="224027"/>
                  </a:lnTo>
                  <a:lnTo>
                    <a:pt x="0" y="233172"/>
                  </a:lnTo>
                  <a:lnTo>
                    <a:pt x="117347" y="233172"/>
                  </a:lnTo>
                  <a:lnTo>
                    <a:pt x="117347" y="224027"/>
                  </a:lnTo>
                  <a:lnTo>
                    <a:pt x="106679" y="224027"/>
                  </a:lnTo>
                  <a:lnTo>
                    <a:pt x="100583" y="220979"/>
                  </a:lnTo>
                  <a:lnTo>
                    <a:pt x="92963" y="184403"/>
                  </a:lnTo>
                  <a:lnTo>
                    <a:pt x="92963" y="62483"/>
                  </a:lnTo>
                  <a:lnTo>
                    <a:pt x="121919" y="33527"/>
                  </a:lnTo>
                  <a:lnTo>
                    <a:pt x="128015" y="30479"/>
                  </a:lnTo>
                  <a:lnTo>
                    <a:pt x="138683" y="30479"/>
                  </a:lnTo>
                  <a:lnTo>
                    <a:pt x="143255" y="32003"/>
                  </a:lnTo>
                  <a:lnTo>
                    <a:pt x="146303" y="35051"/>
                  </a:lnTo>
                  <a:lnTo>
                    <a:pt x="150875" y="38100"/>
                  </a:lnTo>
                  <a:lnTo>
                    <a:pt x="156971" y="184403"/>
                  </a:lnTo>
                  <a:lnTo>
                    <a:pt x="156781" y="200215"/>
                  </a:lnTo>
                  <a:lnTo>
                    <a:pt x="156329" y="206049"/>
                  </a:lnTo>
                  <a:lnTo>
                    <a:pt x="155447" y="210311"/>
                  </a:lnTo>
                  <a:lnTo>
                    <a:pt x="152400" y="216407"/>
                  </a:lnTo>
                  <a:lnTo>
                    <a:pt x="147827" y="219455"/>
                  </a:lnTo>
                  <a:lnTo>
                    <a:pt x="144779" y="222503"/>
                  </a:lnTo>
                  <a:lnTo>
                    <a:pt x="140207" y="224027"/>
                  </a:lnTo>
                  <a:lnTo>
                    <a:pt x="134111" y="224027"/>
                  </a:lnTo>
                  <a:lnTo>
                    <a:pt x="134111" y="233172"/>
                  </a:lnTo>
                  <a:lnTo>
                    <a:pt x="251459" y="233172"/>
                  </a:lnTo>
                  <a:lnTo>
                    <a:pt x="251459" y="224027"/>
                  </a:lnTo>
                  <a:lnTo>
                    <a:pt x="240791" y="224027"/>
                  </a:lnTo>
                  <a:lnTo>
                    <a:pt x="233171" y="220979"/>
                  </a:lnTo>
                  <a:lnTo>
                    <a:pt x="225551" y="184403"/>
                  </a:lnTo>
                  <a:lnTo>
                    <a:pt x="225551" y="62483"/>
                  </a:lnTo>
                  <a:lnTo>
                    <a:pt x="254507" y="33527"/>
                  </a:lnTo>
                  <a:lnTo>
                    <a:pt x="260603" y="32003"/>
                  </a:lnTo>
                  <a:lnTo>
                    <a:pt x="277367" y="32003"/>
                  </a:lnTo>
                  <a:lnTo>
                    <a:pt x="290822" y="72532"/>
                  </a:lnTo>
                  <a:lnTo>
                    <a:pt x="291083" y="86867"/>
                  </a:lnTo>
                  <a:lnTo>
                    <a:pt x="291083" y="184403"/>
                  </a:lnTo>
                  <a:lnTo>
                    <a:pt x="274319" y="224027"/>
                  </a:lnTo>
                  <a:lnTo>
                    <a:pt x="265175" y="224027"/>
                  </a:lnTo>
                  <a:lnTo>
                    <a:pt x="265175" y="233172"/>
                  </a:lnTo>
                  <a:lnTo>
                    <a:pt x="382523" y="233172"/>
                  </a:lnTo>
                  <a:lnTo>
                    <a:pt x="382523" y="224027"/>
                  </a:lnTo>
                  <a:lnTo>
                    <a:pt x="373379" y="222503"/>
                  </a:lnTo>
                  <a:lnTo>
                    <a:pt x="365759" y="220979"/>
                  </a:lnTo>
                  <a:lnTo>
                    <a:pt x="358139" y="184403"/>
                  </a:lnTo>
                  <a:lnTo>
                    <a:pt x="358139" y="91439"/>
                  </a:lnTo>
                  <a:lnTo>
                    <a:pt x="357854" y="74318"/>
                  </a:lnTo>
                  <a:lnTo>
                    <a:pt x="349829" y="29741"/>
                  </a:lnTo>
                  <a:lnTo>
                    <a:pt x="317563" y="2476"/>
                  </a:lnTo>
                  <a:lnTo>
                    <a:pt x="307395" y="595"/>
                  </a:lnTo>
                  <a:lnTo>
                    <a:pt x="2956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24199" y="560832"/>
              <a:ext cx="190500" cy="24079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43656" y="560832"/>
              <a:ext cx="243840" cy="23317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611879" y="484632"/>
              <a:ext cx="151130" cy="312420"/>
            </a:xfrm>
            <a:custGeom>
              <a:avLst/>
              <a:gdLst/>
              <a:ahLst/>
              <a:cxnLst/>
              <a:rect l="l" t="t" r="r" b="b"/>
              <a:pathLst>
                <a:path w="151129" h="312420">
                  <a:moveTo>
                    <a:pt x="97536" y="0"/>
                  </a:moveTo>
                  <a:lnTo>
                    <a:pt x="89916" y="0"/>
                  </a:lnTo>
                  <a:lnTo>
                    <a:pt x="81605" y="14335"/>
                  </a:lnTo>
                  <a:lnTo>
                    <a:pt x="72580" y="27812"/>
                  </a:lnTo>
                  <a:lnTo>
                    <a:pt x="40719" y="64746"/>
                  </a:lnTo>
                  <a:lnTo>
                    <a:pt x="0" y="97535"/>
                  </a:lnTo>
                  <a:lnTo>
                    <a:pt x="0" y="106679"/>
                  </a:lnTo>
                  <a:lnTo>
                    <a:pt x="28956" y="106679"/>
                  </a:lnTo>
                  <a:lnTo>
                    <a:pt x="28956" y="228600"/>
                  </a:lnTo>
                  <a:lnTo>
                    <a:pt x="29217" y="245173"/>
                  </a:lnTo>
                  <a:lnTo>
                    <a:pt x="39052" y="287845"/>
                  </a:lnTo>
                  <a:lnTo>
                    <a:pt x="77533" y="311800"/>
                  </a:lnTo>
                  <a:lnTo>
                    <a:pt x="88392" y="312420"/>
                  </a:lnTo>
                  <a:lnTo>
                    <a:pt x="108656" y="309562"/>
                  </a:lnTo>
                  <a:lnTo>
                    <a:pt x="125920" y="300990"/>
                  </a:lnTo>
                  <a:lnTo>
                    <a:pt x="140041" y="286702"/>
                  </a:lnTo>
                  <a:lnTo>
                    <a:pt x="150875" y="266700"/>
                  </a:lnTo>
                  <a:lnTo>
                    <a:pt x="144780" y="260603"/>
                  </a:lnTo>
                  <a:lnTo>
                    <a:pt x="137017" y="271486"/>
                  </a:lnTo>
                  <a:lnTo>
                    <a:pt x="129540" y="279082"/>
                  </a:lnTo>
                  <a:lnTo>
                    <a:pt x="122062" y="283535"/>
                  </a:lnTo>
                  <a:lnTo>
                    <a:pt x="114300" y="284987"/>
                  </a:lnTo>
                  <a:lnTo>
                    <a:pt x="111252" y="284987"/>
                  </a:lnTo>
                  <a:lnTo>
                    <a:pt x="105156" y="281939"/>
                  </a:lnTo>
                  <a:lnTo>
                    <a:pt x="102108" y="278891"/>
                  </a:lnTo>
                  <a:lnTo>
                    <a:pt x="100584" y="275843"/>
                  </a:lnTo>
                  <a:lnTo>
                    <a:pt x="99060" y="271272"/>
                  </a:lnTo>
                  <a:lnTo>
                    <a:pt x="97536" y="268224"/>
                  </a:lnTo>
                  <a:lnTo>
                    <a:pt x="97536" y="106679"/>
                  </a:lnTo>
                  <a:lnTo>
                    <a:pt x="150875" y="106679"/>
                  </a:lnTo>
                  <a:lnTo>
                    <a:pt x="150875" y="82296"/>
                  </a:lnTo>
                  <a:lnTo>
                    <a:pt x="97536" y="82296"/>
                  </a:lnTo>
                  <a:lnTo>
                    <a:pt x="975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88663" y="560832"/>
              <a:ext cx="155448" cy="24079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098035" y="560832"/>
              <a:ext cx="211836" cy="24079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343399" y="457200"/>
              <a:ext cx="187960" cy="337185"/>
            </a:xfrm>
            <a:custGeom>
              <a:avLst/>
              <a:gdLst/>
              <a:ahLst/>
              <a:cxnLst/>
              <a:rect l="l" t="t" r="r" b="b"/>
              <a:pathLst>
                <a:path w="187960" h="337184">
                  <a:moveTo>
                    <a:pt x="128015" y="0"/>
                  </a:moveTo>
                  <a:lnTo>
                    <a:pt x="89153" y="5715"/>
                  </a:lnTo>
                  <a:lnTo>
                    <a:pt x="48315" y="35790"/>
                  </a:lnTo>
                  <a:lnTo>
                    <a:pt x="33527" y="82296"/>
                  </a:lnTo>
                  <a:lnTo>
                    <a:pt x="33527" y="109728"/>
                  </a:lnTo>
                  <a:lnTo>
                    <a:pt x="0" y="109728"/>
                  </a:lnTo>
                  <a:lnTo>
                    <a:pt x="0" y="134112"/>
                  </a:lnTo>
                  <a:lnTo>
                    <a:pt x="33527" y="134112"/>
                  </a:lnTo>
                  <a:lnTo>
                    <a:pt x="33527" y="312420"/>
                  </a:lnTo>
                  <a:lnTo>
                    <a:pt x="10667" y="327660"/>
                  </a:lnTo>
                  <a:lnTo>
                    <a:pt x="0" y="327660"/>
                  </a:lnTo>
                  <a:lnTo>
                    <a:pt x="0" y="336804"/>
                  </a:lnTo>
                  <a:lnTo>
                    <a:pt x="134112" y="336804"/>
                  </a:lnTo>
                  <a:lnTo>
                    <a:pt x="134112" y="327660"/>
                  </a:lnTo>
                  <a:lnTo>
                    <a:pt x="124658" y="327969"/>
                  </a:lnTo>
                  <a:lnTo>
                    <a:pt x="116776" y="326707"/>
                  </a:lnTo>
                  <a:lnTo>
                    <a:pt x="100584" y="291084"/>
                  </a:lnTo>
                  <a:lnTo>
                    <a:pt x="100584" y="134112"/>
                  </a:lnTo>
                  <a:lnTo>
                    <a:pt x="134112" y="134112"/>
                  </a:lnTo>
                  <a:lnTo>
                    <a:pt x="134112" y="109728"/>
                  </a:lnTo>
                  <a:lnTo>
                    <a:pt x="100584" y="109728"/>
                  </a:lnTo>
                  <a:lnTo>
                    <a:pt x="100584" y="30480"/>
                  </a:lnTo>
                  <a:lnTo>
                    <a:pt x="102108" y="24384"/>
                  </a:lnTo>
                  <a:lnTo>
                    <a:pt x="105155" y="19812"/>
                  </a:lnTo>
                  <a:lnTo>
                    <a:pt x="108203" y="16764"/>
                  </a:lnTo>
                  <a:lnTo>
                    <a:pt x="112775" y="13716"/>
                  </a:lnTo>
                  <a:lnTo>
                    <a:pt x="120396" y="13716"/>
                  </a:lnTo>
                  <a:lnTo>
                    <a:pt x="123444" y="15240"/>
                  </a:lnTo>
                  <a:lnTo>
                    <a:pt x="129539" y="21336"/>
                  </a:lnTo>
                  <a:lnTo>
                    <a:pt x="129539" y="30480"/>
                  </a:lnTo>
                  <a:lnTo>
                    <a:pt x="128015" y="33528"/>
                  </a:lnTo>
                  <a:lnTo>
                    <a:pt x="128015" y="38100"/>
                  </a:lnTo>
                  <a:lnTo>
                    <a:pt x="126491" y="41148"/>
                  </a:lnTo>
                  <a:lnTo>
                    <a:pt x="126491" y="47244"/>
                  </a:lnTo>
                  <a:lnTo>
                    <a:pt x="129539" y="51816"/>
                  </a:lnTo>
                  <a:lnTo>
                    <a:pt x="138684" y="60960"/>
                  </a:lnTo>
                  <a:lnTo>
                    <a:pt x="146303" y="62484"/>
                  </a:lnTo>
                  <a:lnTo>
                    <a:pt x="153924" y="62484"/>
                  </a:lnTo>
                  <a:lnTo>
                    <a:pt x="187451" y="44196"/>
                  </a:lnTo>
                  <a:lnTo>
                    <a:pt x="187451" y="36575"/>
                  </a:lnTo>
                  <a:lnTo>
                    <a:pt x="154114" y="3238"/>
                  </a:lnTo>
                  <a:lnTo>
                    <a:pt x="141993" y="833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28387" y="464820"/>
              <a:ext cx="1825752" cy="33680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606540" y="457200"/>
              <a:ext cx="312420" cy="344805"/>
            </a:xfrm>
            <a:custGeom>
              <a:avLst/>
              <a:gdLst/>
              <a:ahLst/>
              <a:cxnLst/>
              <a:rect l="l" t="t" r="r" b="b"/>
              <a:pathLst>
                <a:path w="312420" h="344805">
                  <a:moveTo>
                    <a:pt x="312419" y="0"/>
                  </a:moveTo>
                  <a:lnTo>
                    <a:pt x="301751" y="0"/>
                  </a:lnTo>
                  <a:lnTo>
                    <a:pt x="301751" y="9144"/>
                  </a:lnTo>
                  <a:lnTo>
                    <a:pt x="298703" y="15240"/>
                  </a:lnTo>
                  <a:lnTo>
                    <a:pt x="291083" y="22860"/>
                  </a:lnTo>
                  <a:lnTo>
                    <a:pt x="286511" y="24384"/>
                  </a:lnTo>
                  <a:lnTo>
                    <a:pt x="281939" y="24384"/>
                  </a:lnTo>
                  <a:lnTo>
                    <a:pt x="277629" y="23812"/>
                  </a:lnTo>
                  <a:lnTo>
                    <a:pt x="271462" y="22098"/>
                  </a:lnTo>
                  <a:lnTo>
                    <a:pt x="263294" y="19240"/>
                  </a:lnTo>
                  <a:lnTo>
                    <a:pt x="252983" y="15240"/>
                  </a:lnTo>
                  <a:lnTo>
                    <a:pt x="233838" y="8358"/>
                  </a:lnTo>
                  <a:lnTo>
                    <a:pt x="215264" y="3619"/>
                  </a:lnTo>
                  <a:lnTo>
                    <a:pt x="197262" y="881"/>
                  </a:lnTo>
                  <a:lnTo>
                    <a:pt x="179831" y="0"/>
                  </a:lnTo>
                  <a:lnTo>
                    <a:pt x="156376" y="1428"/>
                  </a:lnTo>
                  <a:lnTo>
                    <a:pt x="112323" y="12858"/>
                  </a:lnTo>
                  <a:lnTo>
                    <a:pt x="71104" y="36314"/>
                  </a:lnTo>
                  <a:lnTo>
                    <a:pt x="37861" y="68937"/>
                  </a:lnTo>
                  <a:lnTo>
                    <a:pt x="13501" y="110370"/>
                  </a:lnTo>
                  <a:lnTo>
                    <a:pt x="1452" y="155471"/>
                  </a:lnTo>
                  <a:lnTo>
                    <a:pt x="0" y="178308"/>
                  </a:lnTo>
                  <a:lnTo>
                    <a:pt x="1404" y="200620"/>
                  </a:lnTo>
                  <a:lnTo>
                    <a:pt x="12215" y="242387"/>
                  </a:lnTo>
                  <a:lnTo>
                    <a:pt x="33908" y="281297"/>
                  </a:lnTo>
                  <a:lnTo>
                    <a:pt x="65912" y="311634"/>
                  </a:lnTo>
                  <a:lnTo>
                    <a:pt x="106513" y="332208"/>
                  </a:lnTo>
                  <a:lnTo>
                    <a:pt x="152852" y="343019"/>
                  </a:lnTo>
                  <a:lnTo>
                    <a:pt x="178307" y="344424"/>
                  </a:lnTo>
                  <a:lnTo>
                    <a:pt x="198048" y="343590"/>
                  </a:lnTo>
                  <a:lnTo>
                    <a:pt x="248411" y="332232"/>
                  </a:lnTo>
                  <a:lnTo>
                    <a:pt x="292346" y="303299"/>
                  </a:lnTo>
                  <a:lnTo>
                    <a:pt x="306324" y="289560"/>
                  </a:lnTo>
                  <a:lnTo>
                    <a:pt x="306324" y="260604"/>
                  </a:lnTo>
                  <a:lnTo>
                    <a:pt x="291965" y="276344"/>
                  </a:lnTo>
                  <a:lnTo>
                    <a:pt x="278320" y="289369"/>
                  </a:lnTo>
                  <a:lnTo>
                    <a:pt x="238363" y="313848"/>
                  </a:lnTo>
                  <a:lnTo>
                    <a:pt x="195071" y="321564"/>
                  </a:lnTo>
                  <a:lnTo>
                    <a:pt x="176736" y="320421"/>
                  </a:lnTo>
                  <a:lnTo>
                    <a:pt x="132587" y="303275"/>
                  </a:lnTo>
                  <a:lnTo>
                    <a:pt x="104727" y="265557"/>
                  </a:lnTo>
                  <a:lnTo>
                    <a:pt x="90106" y="209740"/>
                  </a:lnTo>
                  <a:lnTo>
                    <a:pt x="86867" y="167640"/>
                  </a:lnTo>
                  <a:lnTo>
                    <a:pt x="87963" y="145589"/>
                  </a:lnTo>
                  <a:lnTo>
                    <a:pt x="95869" y="105489"/>
                  </a:lnTo>
                  <a:lnTo>
                    <a:pt x="117728" y="60388"/>
                  </a:lnTo>
                  <a:lnTo>
                    <a:pt x="153304" y="31861"/>
                  </a:lnTo>
                  <a:lnTo>
                    <a:pt x="196595" y="22860"/>
                  </a:lnTo>
                  <a:lnTo>
                    <a:pt x="214550" y="24288"/>
                  </a:lnTo>
                  <a:lnTo>
                    <a:pt x="262127" y="45720"/>
                  </a:lnTo>
                  <a:lnTo>
                    <a:pt x="287083" y="75438"/>
                  </a:lnTo>
                  <a:lnTo>
                    <a:pt x="301751" y="114300"/>
                  </a:lnTo>
                  <a:lnTo>
                    <a:pt x="312419" y="114300"/>
                  </a:lnTo>
                  <a:lnTo>
                    <a:pt x="3124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963156" y="560832"/>
              <a:ext cx="213360" cy="24079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211568" y="560832"/>
              <a:ext cx="243839" cy="23317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479792" y="484631"/>
              <a:ext cx="611505" cy="315595"/>
            </a:xfrm>
            <a:custGeom>
              <a:avLst/>
              <a:gdLst/>
              <a:ahLst/>
              <a:cxnLst/>
              <a:rect l="l" t="t" r="r" b="b"/>
              <a:pathLst>
                <a:path w="611504" h="315595">
                  <a:moveTo>
                    <a:pt x="150876" y="82296"/>
                  </a:moveTo>
                  <a:lnTo>
                    <a:pt x="97536" y="82296"/>
                  </a:lnTo>
                  <a:lnTo>
                    <a:pt x="97536" y="0"/>
                  </a:lnTo>
                  <a:lnTo>
                    <a:pt x="89916" y="0"/>
                  </a:lnTo>
                  <a:lnTo>
                    <a:pt x="62687" y="40728"/>
                  </a:lnTo>
                  <a:lnTo>
                    <a:pt x="28194" y="76009"/>
                  </a:lnTo>
                  <a:lnTo>
                    <a:pt x="0" y="97536"/>
                  </a:lnTo>
                  <a:lnTo>
                    <a:pt x="0" y="106680"/>
                  </a:lnTo>
                  <a:lnTo>
                    <a:pt x="28956" y="106680"/>
                  </a:lnTo>
                  <a:lnTo>
                    <a:pt x="28956" y="228600"/>
                  </a:lnTo>
                  <a:lnTo>
                    <a:pt x="29210" y="245186"/>
                  </a:lnTo>
                  <a:lnTo>
                    <a:pt x="39052" y="287845"/>
                  </a:lnTo>
                  <a:lnTo>
                    <a:pt x="77520" y="311810"/>
                  </a:lnTo>
                  <a:lnTo>
                    <a:pt x="88392" y="312420"/>
                  </a:lnTo>
                  <a:lnTo>
                    <a:pt x="108648" y="309575"/>
                  </a:lnTo>
                  <a:lnTo>
                    <a:pt x="125920" y="301002"/>
                  </a:lnTo>
                  <a:lnTo>
                    <a:pt x="140030" y="286715"/>
                  </a:lnTo>
                  <a:lnTo>
                    <a:pt x="150876" y="266700"/>
                  </a:lnTo>
                  <a:lnTo>
                    <a:pt x="144780" y="260604"/>
                  </a:lnTo>
                  <a:lnTo>
                    <a:pt x="137007" y="271487"/>
                  </a:lnTo>
                  <a:lnTo>
                    <a:pt x="129540" y="279082"/>
                  </a:lnTo>
                  <a:lnTo>
                    <a:pt x="122059" y="283540"/>
                  </a:lnTo>
                  <a:lnTo>
                    <a:pt x="114300" y="284988"/>
                  </a:lnTo>
                  <a:lnTo>
                    <a:pt x="111252" y="284988"/>
                  </a:lnTo>
                  <a:lnTo>
                    <a:pt x="105156" y="281940"/>
                  </a:lnTo>
                  <a:lnTo>
                    <a:pt x="102108" y="278892"/>
                  </a:lnTo>
                  <a:lnTo>
                    <a:pt x="100584" y="275844"/>
                  </a:lnTo>
                  <a:lnTo>
                    <a:pt x="99060" y="271272"/>
                  </a:lnTo>
                  <a:lnTo>
                    <a:pt x="97536" y="268224"/>
                  </a:lnTo>
                  <a:lnTo>
                    <a:pt x="97536" y="106680"/>
                  </a:lnTo>
                  <a:lnTo>
                    <a:pt x="150876" y="106680"/>
                  </a:lnTo>
                  <a:lnTo>
                    <a:pt x="150876" y="82296"/>
                  </a:lnTo>
                  <a:close/>
                </a:path>
                <a:path w="611504" h="315595">
                  <a:moveTo>
                    <a:pt x="280416" y="275844"/>
                  </a:moveTo>
                  <a:lnTo>
                    <a:pt x="261975" y="241769"/>
                  </a:lnTo>
                  <a:lnTo>
                    <a:pt x="239268" y="234696"/>
                  </a:lnTo>
                  <a:lnTo>
                    <a:pt x="231305" y="235534"/>
                  </a:lnTo>
                  <a:lnTo>
                    <a:pt x="201345" y="259651"/>
                  </a:lnTo>
                  <a:lnTo>
                    <a:pt x="198120" y="275844"/>
                  </a:lnTo>
                  <a:lnTo>
                    <a:pt x="198945" y="283565"/>
                  </a:lnTo>
                  <a:lnTo>
                    <a:pt x="223647" y="312801"/>
                  </a:lnTo>
                  <a:lnTo>
                    <a:pt x="239268" y="315468"/>
                  </a:lnTo>
                  <a:lnTo>
                    <a:pt x="247218" y="314642"/>
                  </a:lnTo>
                  <a:lnTo>
                    <a:pt x="277177" y="290703"/>
                  </a:lnTo>
                  <a:lnTo>
                    <a:pt x="280416" y="275844"/>
                  </a:lnTo>
                  <a:close/>
                </a:path>
                <a:path w="611504" h="315595">
                  <a:moveTo>
                    <a:pt x="445008" y="275844"/>
                  </a:moveTo>
                  <a:lnTo>
                    <a:pt x="426808" y="241769"/>
                  </a:lnTo>
                  <a:lnTo>
                    <a:pt x="405384" y="234696"/>
                  </a:lnTo>
                  <a:lnTo>
                    <a:pt x="396786" y="235534"/>
                  </a:lnTo>
                  <a:lnTo>
                    <a:pt x="365061" y="267258"/>
                  </a:lnTo>
                  <a:lnTo>
                    <a:pt x="364236" y="275844"/>
                  </a:lnTo>
                  <a:lnTo>
                    <a:pt x="365061" y="283565"/>
                  </a:lnTo>
                  <a:lnTo>
                    <a:pt x="396786" y="314858"/>
                  </a:lnTo>
                  <a:lnTo>
                    <a:pt x="405384" y="315468"/>
                  </a:lnTo>
                  <a:lnTo>
                    <a:pt x="413092" y="314642"/>
                  </a:lnTo>
                  <a:lnTo>
                    <a:pt x="444385" y="283565"/>
                  </a:lnTo>
                  <a:lnTo>
                    <a:pt x="445008" y="275844"/>
                  </a:lnTo>
                  <a:close/>
                </a:path>
                <a:path w="611504" h="315595">
                  <a:moveTo>
                    <a:pt x="611124" y="275844"/>
                  </a:moveTo>
                  <a:lnTo>
                    <a:pt x="592899" y="242011"/>
                  </a:lnTo>
                  <a:lnTo>
                    <a:pt x="569976" y="236220"/>
                  </a:lnTo>
                  <a:lnTo>
                    <a:pt x="562254" y="236816"/>
                  </a:lnTo>
                  <a:lnTo>
                    <a:pt x="531177" y="267893"/>
                  </a:lnTo>
                  <a:lnTo>
                    <a:pt x="530352" y="275844"/>
                  </a:lnTo>
                  <a:lnTo>
                    <a:pt x="531177" y="283806"/>
                  </a:lnTo>
                  <a:lnTo>
                    <a:pt x="562254" y="314883"/>
                  </a:lnTo>
                  <a:lnTo>
                    <a:pt x="569976" y="315468"/>
                  </a:lnTo>
                  <a:lnTo>
                    <a:pt x="578561" y="314883"/>
                  </a:lnTo>
                  <a:lnTo>
                    <a:pt x="610285" y="283591"/>
                  </a:lnTo>
                  <a:lnTo>
                    <a:pt x="611124" y="2758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1063" y="1292352"/>
              <a:ext cx="10433303" cy="5152644"/>
            </a:xfrm>
            <a:prstGeom prst="rect">
              <a:avLst/>
            </a:prstGeom>
          </p:spPr>
        </p:pic>
      </p:grp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64F81FDC-E82B-EE52-1B37-089E470D633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1063" y="0"/>
            <a:ext cx="12060937" cy="9385300"/>
            <a:chOff x="131063" y="0"/>
            <a:chExt cx="10433685" cy="75514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1063" y="0"/>
              <a:ext cx="10433304" cy="75514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063" y="0"/>
              <a:ext cx="10433304" cy="11323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51119" y="0"/>
              <a:ext cx="5413248" cy="66141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1063" y="0"/>
              <a:ext cx="10343388" cy="11323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1063" y="47244"/>
              <a:ext cx="10433304" cy="10134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1915" y="464820"/>
              <a:ext cx="1827276" cy="33680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709671" y="560832"/>
              <a:ext cx="382905" cy="233679"/>
            </a:xfrm>
            <a:custGeom>
              <a:avLst/>
              <a:gdLst/>
              <a:ahLst/>
              <a:cxnLst/>
              <a:rect l="l" t="t" r="r" b="b"/>
              <a:pathLst>
                <a:path w="382905" h="233679">
                  <a:moveTo>
                    <a:pt x="295655" y="0"/>
                  </a:moveTo>
                  <a:lnTo>
                    <a:pt x="249912" y="14573"/>
                  </a:lnTo>
                  <a:lnTo>
                    <a:pt x="220979" y="41148"/>
                  </a:lnTo>
                  <a:lnTo>
                    <a:pt x="216979" y="31432"/>
                  </a:lnTo>
                  <a:lnTo>
                    <a:pt x="182117" y="2285"/>
                  </a:lnTo>
                  <a:lnTo>
                    <a:pt x="161544" y="0"/>
                  </a:lnTo>
                  <a:lnTo>
                    <a:pt x="152447" y="547"/>
                  </a:lnTo>
                  <a:lnTo>
                    <a:pt x="111061" y="19240"/>
                  </a:lnTo>
                  <a:lnTo>
                    <a:pt x="92963" y="36575"/>
                  </a:lnTo>
                  <a:lnTo>
                    <a:pt x="92963" y="6096"/>
                  </a:lnTo>
                  <a:lnTo>
                    <a:pt x="0" y="6096"/>
                  </a:lnTo>
                  <a:lnTo>
                    <a:pt x="0" y="15239"/>
                  </a:lnTo>
                  <a:lnTo>
                    <a:pt x="10667" y="16763"/>
                  </a:lnTo>
                  <a:lnTo>
                    <a:pt x="16763" y="19811"/>
                  </a:lnTo>
                  <a:lnTo>
                    <a:pt x="24383" y="56387"/>
                  </a:lnTo>
                  <a:lnTo>
                    <a:pt x="24383" y="184403"/>
                  </a:lnTo>
                  <a:lnTo>
                    <a:pt x="9143" y="224027"/>
                  </a:lnTo>
                  <a:lnTo>
                    <a:pt x="0" y="224027"/>
                  </a:lnTo>
                  <a:lnTo>
                    <a:pt x="0" y="233172"/>
                  </a:lnTo>
                  <a:lnTo>
                    <a:pt x="117347" y="233172"/>
                  </a:lnTo>
                  <a:lnTo>
                    <a:pt x="117347" y="224027"/>
                  </a:lnTo>
                  <a:lnTo>
                    <a:pt x="106679" y="224027"/>
                  </a:lnTo>
                  <a:lnTo>
                    <a:pt x="100583" y="220979"/>
                  </a:lnTo>
                  <a:lnTo>
                    <a:pt x="92963" y="184403"/>
                  </a:lnTo>
                  <a:lnTo>
                    <a:pt x="92963" y="62483"/>
                  </a:lnTo>
                  <a:lnTo>
                    <a:pt x="121919" y="33527"/>
                  </a:lnTo>
                  <a:lnTo>
                    <a:pt x="128015" y="30479"/>
                  </a:lnTo>
                  <a:lnTo>
                    <a:pt x="138683" y="30479"/>
                  </a:lnTo>
                  <a:lnTo>
                    <a:pt x="143255" y="32003"/>
                  </a:lnTo>
                  <a:lnTo>
                    <a:pt x="146303" y="35051"/>
                  </a:lnTo>
                  <a:lnTo>
                    <a:pt x="150875" y="38100"/>
                  </a:lnTo>
                  <a:lnTo>
                    <a:pt x="156971" y="184403"/>
                  </a:lnTo>
                  <a:lnTo>
                    <a:pt x="156781" y="200215"/>
                  </a:lnTo>
                  <a:lnTo>
                    <a:pt x="156329" y="206049"/>
                  </a:lnTo>
                  <a:lnTo>
                    <a:pt x="155447" y="210311"/>
                  </a:lnTo>
                  <a:lnTo>
                    <a:pt x="152400" y="216407"/>
                  </a:lnTo>
                  <a:lnTo>
                    <a:pt x="147827" y="219455"/>
                  </a:lnTo>
                  <a:lnTo>
                    <a:pt x="144779" y="222503"/>
                  </a:lnTo>
                  <a:lnTo>
                    <a:pt x="140207" y="224027"/>
                  </a:lnTo>
                  <a:lnTo>
                    <a:pt x="134111" y="224027"/>
                  </a:lnTo>
                  <a:lnTo>
                    <a:pt x="134111" y="233172"/>
                  </a:lnTo>
                  <a:lnTo>
                    <a:pt x="251459" y="233172"/>
                  </a:lnTo>
                  <a:lnTo>
                    <a:pt x="251459" y="224027"/>
                  </a:lnTo>
                  <a:lnTo>
                    <a:pt x="240791" y="224027"/>
                  </a:lnTo>
                  <a:lnTo>
                    <a:pt x="233171" y="220979"/>
                  </a:lnTo>
                  <a:lnTo>
                    <a:pt x="225551" y="184403"/>
                  </a:lnTo>
                  <a:lnTo>
                    <a:pt x="225551" y="62483"/>
                  </a:lnTo>
                  <a:lnTo>
                    <a:pt x="254507" y="33527"/>
                  </a:lnTo>
                  <a:lnTo>
                    <a:pt x="260603" y="32003"/>
                  </a:lnTo>
                  <a:lnTo>
                    <a:pt x="277367" y="32003"/>
                  </a:lnTo>
                  <a:lnTo>
                    <a:pt x="290822" y="72532"/>
                  </a:lnTo>
                  <a:lnTo>
                    <a:pt x="291083" y="86867"/>
                  </a:lnTo>
                  <a:lnTo>
                    <a:pt x="291083" y="184403"/>
                  </a:lnTo>
                  <a:lnTo>
                    <a:pt x="274319" y="224027"/>
                  </a:lnTo>
                  <a:lnTo>
                    <a:pt x="265175" y="224027"/>
                  </a:lnTo>
                  <a:lnTo>
                    <a:pt x="265175" y="233172"/>
                  </a:lnTo>
                  <a:lnTo>
                    <a:pt x="382523" y="233172"/>
                  </a:lnTo>
                  <a:lnTo>
                    <a:pt x="382523" y="224027"/>
                  </a:lnTo>
                  <a:lnTo>
                    <a:pt x="373379" y="222503"/>
                  </a:lnTo>
                  <a:lnTo>
                    <a:pt x="365759" y="220979"/>
                  </a:lnTo>
                  <a:lnTo>
                    <a:pt x="358139" y="184403"/>
                  </a:lnTo>
                  <a:lnTo>
                    <a:pt x="358139" y="91439"/>
                  </a:lnTo>
                  <a:lnTo>
                    <a:pt x="357854" y="74318"/>
                  </a:lnTo>
                  <a:lnTo>
                    <a:pt x="349829" y="29741"/>
                  </a:lnTo>
                  <a:lnTo>
                    <a:pt x="317563" y="2476"/>
                  </a:lnTo>
                  <a:lnTo>
                    <a:pt x="307395" y="595"/>
                  </a:lnTo>
                  <a:lnTo>
                    <a:pt x="2956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24199" y="560832"/>
              <a:ext cx="190500" cy="24079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43656" y="560832"/>
              <a:ext cx="243840" cy="23317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611879" y="484632"/>
              <a:ext cx="151130" cy="312420"/>
            </a:xfrm>
            <a:custGeom>
              <a:avLst/>
              <a:gdLst/>
              <a:ahLst/>
              <a:cxnLst/>
              <a:rect l="l" t="t" r="r" b="b"/>
              <a:pathLst>
                <a:path w="151129" h="312420">
                  <a:moveTo>
                    <a:pt x="97536" y="0"/>
                  </a:moveTo>
                  <a:lnTo>
                    <a:pt x="89916" y="0"/>
                  </a:lnTo>
                  <a:lnTo>
                    <a:pt x="81605" y="14335"/>
                  </a:lnTo>
                  <a:lnTo>
                    <a:pt x="72580" y="27812"/>
                  </a:lnTo>
                  <a:lnTo>
                    <a:pt x="40719" y="64746"/>
                  </a:lnTo>
                  <a:lnTo>
                    <a:pt x="0" y="97535"/>
                  </a:lnTo>
                  <a:lnTo>
                    <a:pt x="0" y="106679"/>
                  </a:lnTo>
                  <a:lnTo>
                    <a:pt x="28956" y="106679"/>
                  </a:lnTo>
                  <a:lnTo>
                    <a:pt x="28956" y="228600"/>
                  </a:lnTo>
                  <a:lnTo>
                    <a:pt x="29217" y="245173"/>
                  </a:lnTo>
                  <a:lnTo>
                    <a:pt x="39052" y="287845"/>
                  </a:lnTo>
                  <a:lnTo>
                    <a:pt x="77533" y="311800"/>
                  </a:lnTo>
                  <a:lnTo>
                    <a:pt x="88392" y="312420"/>
                  </a:lnTo>
                  <a:lnTo>
                    <a:pt x="108656" y="309562"/>
                  </a:lnTo>
                  <a:lnTo>
                    <a:pt x="125920" y="300990"/>
                  </a:lnTo>
                  <a:lnTo>
                    <a:pt x="140041" y="286702"/>
                  </a:lnTo>
                  <a:lnTo>
                    <a:pt x="150875" y="266700"/>
                  </a:lnTo>
                  <a:lnTo>
                    <a:pt x="144780" y="260603"/>
                  </a:lnTo>
                  <a:lnTo>
                    <a:pt x="137017" y="271486"/>
                  </a:lnTo>
                  <a:lnTo>
                    <a:pt x="129540" y="279082"/>
                  </a:lnTo>
                  <a:lnTo>
                    <a:pt x="122062" y="283535"/>
                  </a:lnTo>
                  <a:lnTo>
                    <a:pt x="114300" y="284987"/>
                  </a:lnTo>
                  <a:lnTo>
                    <a:pt x="111252" y="284987"/>
                  </a:lnTo>
                  <a:lnTo>
                    <a:pt x="105156" y="281939"/>
                  </a:lnTo>
                  <a:lnTo>
                    <a:pt x="102108" y="278891"/>
                  </a:lnTo>
                  <a:lnTo>
                    <a:pt x="100584" y="275843"/>
                  </a:lnTo>
                  <a:lnTo>
                    <a:pt x="99060" y="271272"/>
                  </a:lnTo>
                  <a:lnTo>
                    <a:pt x="97536" y="268224"/>
                  </a:lnTo>
                  <a:lnTo>
                    <a:pt x="97536" y="106679"/>
                  </a:lnTo>
                  <a:lnTo>
                    <a:pt x="150875" y="106679"/>
                  </a:lnTo>
                  <a:lnTo>
                    <a:pt x="150875" y="82296"/>
                  </a:lnTo>
                  <a:lnTo>
                    <a:pt x="97536" y="82296"/>
                  </a:lnTo>
                  <a:lnTo>
                    <a:pt x="975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88663" y="560832"/>
              <a:ext cx="155448" cy="24079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098035" y="560832"/>
              <a:ext cx="211836" cy="24079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343399" y="457200"/>
              <a:ext cx="187960" cy="337185"/>
            </a:xfrm>
            <a:custGeom>
              <a:avLst/>
              <a:gdLst/>
              <a:ahLst/>
              <a:cxnLst/>
              <a:rect l="l" t="t" r="r" b="b"/>
              <a:pathLst>
                <a:path w="187960" h="337184">
                  <a:moveTo>
                    <a:pt x="128015" y="0"/>
                  </a:moveTo>
                  <a:lnTo>
                    <a:pt x="89153" y="5715"/>
                  </a:lnTo>
                  <a:lnTo>
                    <a:pt x="48315" y="35790"/>
                  </a:lnTo>
                  <a:lnTo>
                    <a:pt x="33527" y="82296"/>
                  </a:lnTo>
                  <a:lnTo>
                    <a:pt x="33527" y="109728"/>
                  </a:lnTo>
                  <a:lnTo>
                    <a:pt x="0" y="109728"/>
                  </a:lnTo>
                  <a:lnTo>
                    <a:pt x="0" y="134112"/>
                  </a:lnTo>
                  <a:lnTo>
                    <a:pt x="33527" y="134112"/>
                  </a:lnTo>
                  <a:lnTo>
                    <a:pt x="33527" y="312420"/>
                  </a:lnTo>
                  <a:lnTo>
                    <a:pt x="10667" y="327660"/>
                  </a:lnTo>
                  <a:lnTo>
                    <a:pt x="0" y="327660"/>
                  </a:lnTo>
                  <a:lnTo>
                    <a:pt x="0" y="336804"/>
                  </a:lnTo>
                  <a:lnTo>
                    <a:pt x="134112" y="336804"/>
                  </a:lnTo>
                  <a:lnTo>
                    <a:pt x="134112" y="327660"/>
                  </a:lnTo>
                  <a:lnTo>
                    <a:pt x="124658" y="327969"/>
                  </a:lnTo>
                  <a:lnTo>
                    <a:pt x="116776" y="326707"/>
                  </a:lnTo>
                  <a:lnTo>
                    <a:pt x="100584" y="291084"/>
                  </a:lnTo>
                  <a:lnTo>
                    <a:pt x="100584" y="134112"/>
                  </a:lnTo>
                  <a:lnTo>
                    <a:pt x="134112" y="134112"/>
                  </a:lnTo>
                  <a:lnTo>
                    <a:pt x="134112" y="109728"/>
                  </a:lnTo>
                  <a:lnTo>
                    <a:pt x="100584" y="109728"/>
                  </a:lnTo>
                  <a:lnTo>
                    <a:pt x="100584" y="30480"/>
                  </a:lnTo>
                  <a:lnTo>
                    <a:pt x="102108" y="24384"/>
                  </a:lnTo>
                  <a:lnTo>
                    <a:pt x="105155" y="19812"/>
                  </a:lnTo>
                  <a:lnTo>
                    <a:pt x="108203" y="16764"/>
                  </a:lnTo>
                  <a:lnTo>
                    <a:pt x="112775" y="13716"/>
                  </a:lnTo>
                  <a:lnTo>
                    <a:pt x="120396" y="13716"/>
                  </a:lnTo>
                  <a:lnTo>
                    <a:pt x="123444" y="15240"/>
                  </a:lnTo>
                  <a:lnTo>
                    <a:pt x="129539" y="21336"/>
                  </a:lnTo>
                  <a:lnTo>
                    <a:pt x="129539" y="30480"/>
                  </a:lnTo>
                  <a:lnTo>
                    <a:pt x="128015" y="33528"/>
                  </a:lnTo>
                  <a:lnTo>
                    <a:pt x="128015" y="38100"/>
                  </a:lnTo>
                  <a:lnTo>
                    <a:pt x="126491" y="41148"/>
                  </a:lnTo>
                  <a:lnTo>
                    <a:pt x="126491" y="47244"/>
                  </a:lnTo>
                  <a:lnTo>
                    <a:pt x="129539" y="51816"/>
                  </a:lnTo>
                  <a:lnTo>
                    <a:pt x="138684" y="60960"/>
                  </a:lnTo>
                  <a:lnTo>
                    <a:pt x="146303" y="62484"/>
                  </a:lnTo>
                  <a:lnTo>
                    <a:pt x="153924" y="62484"/>
                  </a:lnTo>
                  <a:lnTo>
                    <a:pt x="187451" y="44196"/>
                  </a:lnTo>
                  <a:lnTo>
                    <a:pt x="187451" y="36575"/>
                  </a:lnTo>
                  <a:lnTo>
                    <a:pt x="154114" y="3238"/>
                  </a:lnTo>
                  <a:lnTo>
                    <a:pt x="141993" y="833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28387" y="464820"/>
              <a:ext cx="1825752" cy="33680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606540" y="457200"/>
              <a:ext cx="312420" cy="344805"/>
            </a:xfrm>
            <a:custGeom>
              <a:avLst/>
              <a:gdLst/>
              <a:ahLst/>
              <a:cxnLst/>
              <a:rect l="l" t="t" r="r" b="b"/>
              <a:pathLst>
                <a:path w="312420" h="344805">
                  <a:moveTo>
                    <a:pt x="312419" y="0"/>
                  </a:moveTo>
                  <a:lnTo>
                    <a:pt x="301751" y="0"/>
                  </a:lnTo>
                  <a:lnTo>
                    <a:pt x="301751" y="9144"/>
                  </a:lnTo>
                  <a:lnTo>
                    <a:pt x="298703" y="15240"/>
                  </a:lnTo>
                  <a:lnTo>
                    <a:pt x="291083" y="22860"/>
                  </a:lnTo>
                  <a:lnTo>
                    <a:pt x="286511" y="24384"/>
                  </a:lnTo>
                  <a:lnTo>
                    <a:pt x="281939" y="24384"/>
                  </a:lnTo>
                  <a:lnTo>
                    <a:pt x="277629" y="23812"/>
                  </a:lnTo>
                  <a:lnTo>
                    <a:pt x="271462" y="22098"/>
                  </a:lnTo>
                  <a:lnTo>
                    <a:pt x="263294" y="19240"/>
                  </a:lnTo>
                  <a:lnTo>
                    <a:pt x="252983" y="15240"/>
                  </a:lnTo>
                  <a:lnTo>
                    <a:pt x="233838" y="8358"/>
                  </a:lnTo>
                  <a:lnTo>
                    <a:pt x="215264" y="3619"/>
                  </a:lnTo>
                  <a:lnTo>
                    <a:pt x="197262" y="881"/>
                  </a:lnTo>
                  <a:lnTo>
                    <a:pt x="179831" y="0"/>
                  </a:lnTo>
                  <a:lnTo>
                    <a:pt x="156376" y="1428"/>
                  </a:lnTo>
                  <a:lnTo>
                    <a:pt x="112323" y="12858"/>
                  </a:lnTo>
                  <a:lnTo>
                    <a:pt x="71104" y="36314"/>
                  </a:lnTo>
                  <a:lnTo>
                    <a:pt x="37861" y="68937"/>
                  </a:lnTo>
                  <a:lnTo>
                    <a:pt x="13501" y="110370"/>
                  </a:lnTo>
                  <a:lnTo>
                    <a:pt x="1452" y="155471"/>
                  </a:lnTo>
                  <a:lnTo>
                    <a:pt x="0" y="178308"/>
                  </a:lnTo>
                  <a:lnTo>
                    <a:pt x="1404" y="200620"/>
                  </a:lnTo>
                  <a:lnTo>
                    <a:pt x="12215" y="242387"/>
                  </a:lnTo>
                  <a:lnTo>
                    <a:pt x="33908" y="281297"/>
                  </a:lnTo>
                  <a:lnTo>
                    <a:pt x="65912" y="311634"/>
                  </a:lnTo>
                  <a:lnTo>
                    <a:pt x="106513" y="332208"/>
                  </a:lnTo>
                  <a:lnTo>
                    <a:pt x="152852" y="343019"/>
                  </a:lnTo>
                  <a:lnTo>
                    <a:pt x="178307" y="344424"/>
                  </a:lnTo>
                  <a:lnTo>
                    <a:pt x="198048" y="343590"/>
                  </a:lnTo>
                  <a:lnTo>
                    <a:pt x="248411" y="332232"/>
                  </a:lnTo>
                  <a:lnTo>
                    <a:pt x="292346" y="303299"/>
                  </a:lnTo>
                  <a:lnTo>
                    <a:pt x="306324" y="289560"/>
                  </a:lnTo>
                  <a:lnTo>
                    <a:pt x="306324" y="260604"/>
                  </a:lnTo>
                  <a:lnTo>
                    <a:pt x="291965" y="276344"/>
                  </a:lnTo>
                  <a:lnTo>
                    <a:pt x="278320" y="289369"/>
                  </a:lnTo>
                  <a:lnTo>
                    <a:pt x="238363" y="313848"/>
                  </a:lnTo>
                  <a:lnTo>
                    <a:pt x="195071" y="321564"/>
                  </a:lnTo>
                  <a:lnTo>
                    <a:pt x="176736" y="320421"/>
                  </a:lnTo>
                  <a:lnTo>
                    <a:pt x="132587" y="303275"/>
                  </a:lnTo>
                  <a:lnTo>
                    <a:pt x="104727" y="265557"/>
                  </a:lnTo>
                  <a:lnTo>
                    <a:pt x="90106" y="209740"/>
                  </a:lnTo>
                  <a:lnTo>
                    <a:pt x="86867" y="167640"/>
                  </a:lnTo>
                  <a:lnTo>
                    <a:pt x="87963" y="145589"/>
                  </a:lnTo>
                  <a:lnTo>
                    <a:pt x="95869" y="105489"/>
                  </a:lnTo>
                  <a:lnTo>
                    <a:pt x="117728" y="60388"/>
                  </a:lnTo>
                  <a:lnTo>
                    <a:pt x="153304" y="31861"/>
                  </a:lnTo>
                  <a:lnTo>
                    <a:pt x="196595" y="22860"/>
                  </a:lnTo>
                  <a:lnTo>
                    <a:pt x="214550" y="24288"/>
                  </a:lnTo>
                  <a:lnTo>
                    <a:pt x="262127" y="45720"/>
                  </a:lnTo>
                  <a:lnTo>
                    <a:pt x="287083" y="75438"/>
                  </a:lnTo>
                  <a:lnTo>
                    <a:pt x="301751" y="114300"/>
                  </a:lnTo>
                  <a:lnTo>
                    <a:pt x="312419" y="114300"/>
                  </a:lnTo>
                  <a:lnTo>
                    <a:pt x="3124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963156" y="560832"/>
              <a:ext cx="213360" cy="24079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211568" y="560832"/>
              <a:ext cx="243839" cy="23317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479792" y="484631"/>
              <a:ext cx="611505" cy="315595"/>
            </a:xfrm>
            <a:custGeom>
              <a:avLst/>
              <a:gdLst/>
              <a:ahLst/>
              <a:cxnLst/>
              <a:rect l="l" t="t" r="r" b="b"/>
              <a:pathLst>
                <a:path w="611504" h="315595">
                  <a:moveTo>
                    <a:pt x="150876" y="82296"/>
                  </a:moveTo>
                  <a:lnTo>
                    <a:pt x="97536" y="82296"/>
                  </a:lnTo>
                  <a:lnTo>
                    <a:pt x="97536" y="0"/>
                  </a:lnTo>
                  <a:lnTo>
                    <a:pt x="89916" y="0"/>
                  </a:lnTo>
                  <a:lnTo>
                    <a:pt x="62687" y="40728"/>
                  </a:lnTo>
                  <a:lnTo>
                    <a:pt x="28194" y="76009"/>
                  </a:lnTo>
                  <a:lnTo>
                    <a:pt x="0" y="97536"/>
                  </a:lnTo>
                  <a:lnTo>
                    <a:pt x="0" y="106680"/>
                  </a:lnTo>
                  <a:lnTo>
                    <a:pt x="28956" y="106680"/>
                  </a:lnTo>
                  <a:lnTo>
                    <a:pt x="28956" y="228600"/>
                  </a:lnTo>
                  <a:lnTo>
                    <a:pt x="29210" y="245186"/>
                  </a:lnTo>
                  <a:lnTo>
                    <a:pt x="39052" y="287845"/>
                  </a:lnTo>
                  <a:lnTo>
                    <a:pt x="77520" y="311810"/>
                  </a:lnTo>
                  <a:lnTo>
                    <a:pt x="88392" y="312420"/>
                  </a:lnTo>
                  <a:lnTo>
                    <a:pt x="108648" y="309575"/>
                  </a:lnTo>
                  <a:lnTo>
                    <a:pt x="125920" y="301002"/>
                  </a:lnTo>
                  <a:lnTo>
                    <a:pt x="140030" y="286715"/>
                  </a:lnTo>
                  <a:lnTo>
                    <a:pt x="150876" y="266700"/>
                  </a:lnTo>
                  <a:lnTo>
                    <a:pt x="144780" y="260604"/>
                  </a:lnTo>
                  <a:lnTo>
                    <a:pt x="137007" y="271487"/>
                  </a:lnTo>
                  <a:lnTo>
                    <a:pt x="129540" y="279082"/>
                  </a:lnTo>
                  <a:lnTo>
                    <a:pt x="122059" y="283540"/>
                  </a:lnTo>
                  <a:lnTo>
                    <a:pt x="114300" y="284988"/>
                  </a:lnTo>
                  <a:lnTo>
                    <a:pt x="111252" y="284988"/>
                  </a:lnTo>
                  <a:lnTo>
                    <a:pt x="105156" y="281940"/>
                  </a:lnTo>
                  <a:lnTo>
                    <a:pt x="102108" y="278892"/>
                  </a:lnTo>
                  <a:lnTo>
                    <a:pt x="100584" y="275844"/>
                  </a:lnTo>
                  <a:lnTo>
                    <a:pt x="99060" y="271272"/>
                  </a:lnTo>
                  <a:lnTo>
                    <a:pt x="97536" y="268224"/>
                  </a:lnTo>
                  <a:lnTo>
                    <a:pt x="97536" y="106680"/>
                  </a:lnTo>
                  <a:lnTo>
                    <a:pt x="150876" y="106680"/>
                  </a:lnTo>
                  <a:lnTo>
                    <a:pt x="150876" y="82296"/>
                  </a:lnTo>
                  <a:close/>
                </a:path>
                <a:path w="611504" h="315595">
                  <a:moveTo>
                    <a:pt x="280416" y="275844"/>
                  </a:moveTo>
                  <a:lnTo>
                    <a:pt x="261975" y="241769"/>
                  </a:lnTo>
                  <a:lnTo>
                    <a:pt x="239268" y="234696"/>
                  </a:lnTo>
                  <a:lnTo>
                    <a:pt x="231305" y="235534"/>
                  </a:lnTo>
                  <a:lnTo>
                    <a:pt x="201345" y="259651"/>
                  </a:lnTo>
                  <a:lnTo>
                    <a:pt x="198120" y="275844"/>
                  </a:lnTo>
                  <a:lnTo>
                    <a:pt x="198945" y="283565"/>
                  </a:lnTo>
                  <a:lnTo>
                    <a:pt x="223647" y="312801"/>
                  </a:lnTo>
                  <a:lnTo>
                    <a:pt x="239268" y="315468"/>
                  </a:lnTo>
                  <a:lnTo>
                    <a:pt x="247218" y="314642"/>
                  </a:lnTo>
                  <a:lnTo>
                    <a:pt x="277177" y="290703"/>
                  </a:lnTo>
                  <a:lnTo>
                    <a:pt x="280416" y="275844"/>
                  </a:lnTo>
                  <a:close/>
                </a:path>
                <a:path w="611504" h="315595">
                  <a:moveTo>
                    <a:pt x="445008" y="275844"/>
                  </a:moveTo>
                  <a:lnTo>
                    <a:pt x="426808" y="241769"/>
                  </a:lnTo>
                  <a:lnTo>
                    <a:pt x="405384" y="234696"/>
                  </a:lnTo>
                  <a:lnTo>
                    <a:pt x="396786" y="235534"/>
                  </a:lnTo>
                  <a:lnTo>
                    <a:pt x="365061" y="267258"/>
                  </a:lnTo>
                  <a:lnTo>
                    <a:pt x="364236" y="275844"/>
                  </a:lnTo>
                  <a:lnTo>
                    <a:pt x="365061" y="283565"/>
                  </a:lnTo>
                  <a:lnTo>
                    <a:pt x="396786" y="314858"/>
                  </a:lnTo>
                  <a:lnTo>
                    <a:pt x="405384" y="315468"/>
                  </a:lnTo>
                  <a:lnTo>
                    <a:pt x="413092" y="314642"/>
                  </a:lnTo>
                  <a:lnTo>
                    <a:pt x="444385" y="283565"/>
                  </a:lnTo>
                  <a:lnTo>
                    <a:pt x="445008" y="275844"/>
                  </a:lnTo>
                  <a:close/>
                </a:path>
                <a:path w="611504" h="315595">
                  <a:moveTo>
                    <a:pt x="611124" y="275844"/>
                  </a:moveTo>
                  <a:lnTo>
                    <a:pt x="592899" y="242011"/>
                  </a:lnTo>
                  <a:lnTo>
                    <a:pt x="569976" y="236220"/>
                  </a:lnTo>
                  <a:lnTo>
                    <a:pt x="562254" y="236816"/>
                  </a:lnTo>
                  <a:lnTo>
                    <a:pt x="531177" y="267893"/>
                  </a:lnTo>
                  <a:lnTo>
                    <a:pt x="530352" y="275844"/>
                  </a:lnTo>
                  <a:lnTo>
                    <a:pt x="531177" y="283806"/>
                  </a:lnTo>
                  <a:lnTo>
                    <a:pt x="562254" y="314883"/>
                  </a:lnTo>
                  <a:lnTo>
                    <a:pt x="569976" y="315468"/>
                  </a:lnTo>
                  <a:lnTo>
                    <a:pt x="578561" y="314883"/>
                  </a:lnTo>
                  <a:lnTo>
                    <a:pt x="610285" y="283591"/>
                  </a:lnTo>
                  <a:lnTo>
                    <a:pt x="611124" y="2758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1063" y="1458468"/>
              <a:ext cx="10268712" cy="4058412"/>
            </a:xfrm>
            <a:prstGeom prst="rect">
              <a:avLst/>
            </a:prstGeom>
          </p:spPr>
        </p:pic>
      </p:grp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D232DB02-35B1-3BD7-050B-0616B9627C7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1063" y="0"/>
            <a:ext cx="12060937" cy="9537700"/>
            <a:chOff x="131063" y="0"/>
            <a:chExt cx="10433685" cy="75514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1063" y="0"/>
              <a:ext cx="10433304" cy="75514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063" y="0"/>
              <a:ext cx="10433304" cy="11323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51119" y="0"/>
              <a:ext cx="5413248" cy="66141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1063" y="0"/>
              <a:ext cx="10343388" cy="11323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1063" y="47244"/>
              <a:ext cx="10433304" cy="10134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1915" y="464820"/>
              <a:ext cx="1827276" cy="33680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709671" y="560832"/>
              <a:ext cx="382905" cy="233679"/>
            </a:xfrm>
            <a:custGeom>
              <a:avLst/>
              <a:gdLst/>
              <a:ahLst/>
              <a:cxnLst/>
              <a:rect l="l" t="t" r="r" b="b"/>
              <a:pathLst>
                <a:path w="382905" h="233679">
                  <a:moveTo>
                    <a:pt x="295655" y="0"/>
                  </a:moveTo>
                  <a:lnTo>
                    <a:pt x="249912" y="14573"/>
                  </a:lnTo>
                  <a:lnTo>
                    <a:pt x="220979" y="41148"/>
                  </a:lnTo>
                  <a:lnTo>
                    <a:pt x="216979" y="31432"/>
                  </a:lnTo>
                  <a:lnTo>
                    <a:pt x="182117" y="2285"/>
                  </a:lnTo>
                  <a:lnTo>
                    <a:pt x="161544" y="0"/>
                  </a:lnTo>
                  <a:lnTo>
                    <a:pt x="152447" y="547"/>
                  </a:lnTo>
                  <a:lnTo>
                    <a:pt x="111061" y="19240"/>
                  </a:lnTo>
                  <a:lnTo>
                    <a:pt x="92963" y="36575"/>
                  </a:lnTo>
                  <a:lnTo>
                    <a:pt x="92963" y="6096"/>
                  </a:lnTo>
                  <a:lnTo>
                    <a:pt x="0" y="6096"/>
                  </a:lnTo>
                  <a:lnTo>
                    <a:pt x="0" y="15239"/>
                  </a:lnTo>
                  <a:lnTo>
                    <a:pt x="10667" y="16763"/>
                  </a:lnTo>
                  <a:lnTo>
                    <a:pt x="16763" y="19811"/>
                  </a:lnTo>
                  <a:lnTo>
                    <a:pt x="24383" y="56387"/>
                  </a:lnTo>
                  <a:lnTo>
                    <a:pt x="24383" y="184403"/>
                  </a:lnTo>
                  <a:lnTo>
                    <a:pt x="9143" y="224027"/>
                  </a:lnTo>
                  <a:lnTo>
                    <a:pt x="0" y="224027"/>
                  </a:lnTo>
                  <a:lnTo>
                    <a:pt x="0" y="233172"/>
                  </a:lnTo>
                  <a:lnTo>
                    <a:pt x="117347" y="233172"/>
                  </a:lnTo>
                  <a:lnTo>
                    <a:pt x="117347" y="224027"/>
                  </a:lnTo>
                  <a:lnTo>
                    <a:pt x="106679" y="224027"/>
                  </a:lnTo>
                  <a:lnTo>
                    <a:pt x="100583" y="220979"/>
                  </a:lnTo>
                  <a:lnTo>
                    <a:pt x="92963" y="184403"/>
                  </a:lnTo>
                  <a:lnTo>
                    <a:pt x="92963" y="62483"/>
                  </a:lnTo>
                  <a:lnTo>
                    <a:pt x="121919" y="33527"/>
                  </a:lnTo>
                  <a:lnTo>
                    <a:pt x="128015" y="30479"/>
                  </a:lnTo>
                  <a:lnTo>
                    <a:pt x="138683" y="30479"/>
                  </a:lnTo>
                  <a:lnTo>
                    <a:pt x="143255" y="32003"/>
                  </a:lnTo>
                  <a:lnTo>
                    <a:pt x="146303" y="35051"/>
                  </a:lnTo>
                  <a:lnTo>
                    <a:pt x="150875" y="38100"/>
                  </a:lnTo>
                  <a:lnTo>
                    <a:pt x="156971" y="184403"/>
                  </a:lnTo>
                  <a:lnTo>
                    <a:pt x="156781" y="200215"/>
                  </a:lnTo>
                  <a:lnTo>
                    <a:pt x="156329" y="206049"/>
                  </a:lnTo>
                  <a:lnTo>
                    <a:pt x="155447" y="210311"/>
                  </a:lnTo>
                  <a:lnTo>
                    <a:pt x="152400" y="216407"/>
                  </a:lnTo>
                  <a:lnTo>
                    <a:pt x="147827" y="219455"/>
                  </a:lnTo>
                  <a:lnTo>
                    <a:pt x="144779" y="222503"/>
                  </a:lnTo>
                  <a:lnTo>
                    <a:pt x="140207" y="224027"/>
                  </a:lnTo>
                  <a:lnTo>
                    <a:pt x="134111" y="224027"/>
                  </a:lnTo>
                  <a:lnTo>
                    <a:pt x="134111" y="233172"/>
                  </a:lnTo>
                  <a:lnTo>
                    <a:pt x="251459" y="233172"/>
                  </a:lnTo>
                  <a:lnTo>
                    <a:pt x="251459" y="224027"/>
                  </a:lnTo>
                  <a:lnTo>
                    <a:pt x="240791" y="224027"/>
                  </a:lnTo>
                  <a:lnTo>
                    <a:pt x="233171" y="220979"/>
                  </a:lnTo>
                  <a:lnTo>
                    <a:pt x="225551" y="184403"/>
                  </a:lnTo>
                  <a:lnTo>
                    <a:pt x="225551" y="62483"/>
                  </a:lnTo>
                  <a:lnTo>
                    <a:pt x="254507" y="33527"/>
                  </a:lnTo>
                  <a:lnTo>
                    <a:pt x="260603" y="32003"/>
                  </a:lnTo>
                  <a:lnTo>
                    <a:pt x="277367" y="32003"/>
                  </a:lnTo>
                  <a:lnTo>
                    <a:pt x="290822" y="72532"/>
                  </a:lnTo>
                  <a:lnTo>
                    <a:pt x="291083" y="86867"/>
                  </a:lnTo>
                  <a:lnTo>
                    <a:pt x="291083" y="184403"/>
                  </a:lnTo>
                  <a:lnTo>
                    <a:pt x="274319" y="224027"/>
                  </a:lnTo>
                  <a:lnTo>
                    <a:pt x="265175" y="224027"/>
                  </a:lnTo>
                  <a:lnTo>
                    <a:pt x="265175" y="233172"/>
                  </a:lnTo>
                  <a:lnTo>
                    <a:pt x="382523" y="233172"/>
                  </a:lnTo>
                  <a:lnTo>
                    <a:pt x="382523" y="224027"/>
                  </a:lnTo>
                  <a:lnTo>
                    <a:pt x="373379" y="222503"/>
                  </a:lnTo>
                  <a:lnTo>
                    <a:pt x="365759" y="220979"/>
                  </a:lnTo>
                  <a:lnTo>
                    <a:pt x="358139" y="184403"/>
                  </a:lnTo>
                  <a:lnTo>
                    <a:pt x="358139" y="91439"/>
                  </a:lnTo>
                  <a:lnTo>
                    <a:pt x="357854" y="74318"/>
                  </a:lnTo>
                  <a:lnTo>
                    <a:pt x="349829" y="29741"/>
                  </a:lnTo>
                  <a:lnTo>
                    <a:pt x="317563" y="2476"/>
                  </a:lnTo>
                  <a:lnTo>
                    <a:pt x="307395" y="595"/>
                  </a:lnTo>
                  <a:lnTo>
                    <a:pt x="2956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24199" y="560832"/>
              <a:ext cx="190500" cy="24079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43656" y="560832"/>
              <a:ext cx="243840" cy="23317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611879" y="484632"/>
              <a:ext cx="151130" cy="312420"/>
            </a:xfrm>
            <a:custGeom>
              <a:avLst/>
              <a:gdLst/>
              <a:ahLst/>
              <a:cxnLst/>
              <a:rect l="l" t="t" r="r" b="b"/>
              <a:pathLst>
                <a:path w="151129" h="312420">
                  <a:moveTo>
                    <a:pt x="97536" y="0"/>
                  </a:moveTo>
                  <a:lnTo>
                    <a:pt x="89916" y="0"/>
                  </a:lnTo>
                  <a:lnTo>
                    <a:pt x="81605" y="14335"/>
                  </a:lnTo>
                  <a:lnTo>
                    <a:pt x="72580" y="27812"/>
                  </a:lnTo>
                  <a:lnTo>
                    <a:pt x="40719" y="64746"/>
                  </a:lnTo>
                  <a:lnTo>
                    <a:pt x="0" y="97535"/>
                  </a:lnTo>
                  <a:lnTo>
                    <a:pt x="0" y="106679"/>
                  </a:lnTo>
                  <a:lnTo>
                    <a:pt x="28956" y="106679"/>
                  </a:lnTo>
                  <a:lnTo>
                    <a:pt x="28956" y="228600"/>
                  </a:lnTo>
                  <a:lnTo>
                    <a:pt x="29217" y="245173"/>
                  </a:lnTo>
                  <a:lnTo>
                    <a:pt x="39052" y="287845"/>
                  </a:lnTo>
                  <a:lnTo>
                    <a:pt x="77533" y="311800"/>
                  </a:lnTo>
                  <a:lnTo>
                    <a:pt x="88392" y="312420"/>
                  </a:lnTo>
                  <a:lnTo>
                    <a:pt x="108656" y="309562"/>
                  </a:lnTo>
                  <a:lnTo>
                    <a:pt x="125920" y="300990"/>
                  </a:lnTo>
                  <a:lnTo>
                    <a:pt x="140041" y="286702"/>
                  </a:lnTo>
                  <a:lnTo>
                    <a:pt x="150875" y="266700"/>
                  </a:lnTo>
                  <a:lnTo>
                    <a:pt x="144780" y="260603"/>
                  </a:lnTo>
                  <a:lnTo>
                    <a:pt x="137017" y="271486"/>
                  </a:lnTo>
                  <a:lnTo>
                    <a:pt x="129540" y="279082"/>
                  </a:lnTo>
                  <a:lnTo>
                    <a:pt x="122062" y="283535"/>
                  </a:lnTo>
                  <a:lnTo>
                    <a:pt x="114300" y="284987"/>
                  </a:lnTo>
                  <a:lnTo>
                    <a:pt x="111252" y="284987"/>
                  </a:lnTo>
                  <a:lnTo>
                    <a:pt x="105156" y="281939"/>
                  </a:lnTo>
                  <a:lnTo>
                    <a:pt x="102108" y="278891"/>
                  </a:lnTo>
                  <a:lnTo>
                    <a:pt x="100584" y="275843"/>
                  </a:lnTo>
                  <a:lnTo>
                    <a:pt x="99060" y="271272"/>
                  </a:lnTo>
                  <a:lnTo>
                    <a:pt x="97536" y="268224"/>
                  </a:lnTo>
                  <a:lnTo>
                    <a:pt x="97536" y="106679"/>
                  </a:lnTo>
                  <a:lnTo>
                    <a:pt x="150875" y="106679"/>
                  </a:lnTo>
                  <a:lnTo>
                    <a:pt x="150875" y="82296"/>
                  </a:lnTo>
                  <a:lnTo>
                    <a:pt x="97536" y="82296"/>
                  </a:lnTo>
                  <a:lnTo>
                    <a:pt x="975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88663" y="560832"/>
              <a:ext cx="155448" cy="24079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098035" y="560832"/>
              <a:ext cx="211836" cy="24079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343399" y="457200"/>
              <a:ext cx="187960" cy="337185"/>
            </a:xfrm>
            <a:custGeom>
              <a:avLst/>
              <a:gdLst/>
              <a:ahLst/>
              <a:cxnLst/>
              <a:rect l="l" t="t" r="r" b="b"/>
              <a:pathLst>
                <a:path w="187960" h="337184">
                  <a:moveTo>
                    <a:pt x="128015" y="0"/>
                  </a:moveTo>
                  <a:lnTo>
                    <a:pt x="89153" y="5715"/>
                  </a:lnTo>
                  <a:lnTo>
                    <a:pt x="48315" y="35790"/>
                  </a:lnTo>
                  <a:lnTo>
                    <a:pt x="33527" y="82296"/>
                  </a:lnTo>
                  <a:lnTo>
                    <a:pt x="33527" y="109728"/>
                  </a:lnTo>
                  <a:lnTo>
                    <a:pt x="0" y="109728"/>
                  </a:lnTo>
                  <a:lnTo>
                    <a:pt x="0" y="134112"/>
                  </a:lnTo>
                  <a:lnTo>
                    <a:pt x="33527" y="134112"/>
                  </a:lnTo>
                  <a:lnTo>
                    <a:pt x="33527" y="312420"/>
                  </a:lnTo>
                  <a:lnTo>
                    <a:pt x="10667" y="327660"/>
                  </a:lnTo>
                  <a:lnTo>
                    <a:pt x="0" y="327660"/>
                  </a:lnTo>
                  <a:lnTo>
                    <a:pt x="0" y="336804"/>
                  </a:lnTo>
                  <a:lnTo>
                    <a:pt x="134112" y="336804"/>
                  </a:lnTo>
                  <a:lnTo>
                    <a:pt x="134112" y="327660"/>
                  </a:lnTo>
                  <a:lnTo>
                    <a:pt x="124658" y="327969"/>
                  </a:lnTo>
                  <a:lnTo>
                    <a:pt x="116776" y="326707"/>
                  </a:lnTo>
                  <a:lnTo>
                    <a:pt x="100584" y="291084"/>
                  </a:lnTo>
                  <a:lnTo>
                    <a:pt x="100584" y="134112"/>
                  </a:lnTo>
                  <a:lnTo>
                    <a:pt x="134112" y="134112"/>
                  </a:lnTo>
                  <a:lnTo>
                    <a:pt x="134112" y="109728"/>
                  </a:lnTo>
                  <a:lnTo>
                    <a:pt x="100584" y="109728"/>
                  </a:lnTo>
                  <a:lnTo>
                    <a:pt x="100584" y="30480"/>
                  </a:lnTo>
                  <a:lnTo>
                    <a:pt x="102108" y="24384"/>
                  </a:lnTo>
                  <a:lnTo>
                    <a:pt x="105155" y="19812"/>
                  </a:lnTo>
                  <a:lnTo>
                    <a:pt x="108203" y="16764"/>
                  </a:lnTo>
                  <a:lnTo>
                    <a:pt x="112775" y="13716"/>
                  </a:lnTo>
                  <a:lnTo>
                    <a:pt x="120396" y="13716"/>
                  </a:lnTo>
                  <a:lnTo>
                    <a:pt x="123444" y="15240"/>
                  </a:lnTo>
                  <a:lnTo>
                    <a:pt x="129539" y="21336"/>
                  </a:lnTo>
                  <a:lnTo>
                    <a:pt x="129539" y="30480"/>
                  </a:lnTo>
                  <a:lnTo>
                    <a:pt x="128015" y="33528"/>
                  </a:lnTo>
                  <a:lnTo>
                    <a:pt x="128015" y="38100"/>
                  </a:lnTo>
                  <a:lnTo>
                    <a:pt x="126491" y="41148"/>
                  </a:lnTo>
                  <a:lnTo>
                    <a:pt x="126491" y="47244"/>
                  </a:lnTo>
                  <a:lnTo>
                    <a:pt x="129539" y="51816"/>
                  </a:lnTo>
                  <a:lnTo>
                    <a:pt x="138684" y="60960"/>
                  </a:lnTo>
                  <a:lnTo>
                    <a:pt x="146303" y="62484"/>
                  </a:lnTo>
                  <a:lnTo>
                    <a:pt x="153924" y="62484"/>
                  </a:lnTo>
                  <a:lnTo>
                    <a:pt x="187451" y="44196"/>
                  </a:lnTo>
                  <a:lnTo>
                    <a:pt x="187451" y="36575"/>
                  </a:lnTo>
                  <a:lnTo>
                    <a:pt x="154114" y="3238"/>
                  </a:lnTo>
                  <a:lnTo>
                    <a:pt x="141993" y="833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28387" y="464820"/>
              <a:ext cx="1825752" cy="33680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606540" y="457200"/>
              <a:ext cx="312420" cy="344805"/>
            </a:xfrm>
            <a:custGeom>
              <a:avLst/>
              <a:gdLst/>
              <a:ahLst/>
              <a:cxnLst/>
              <a:rect l="l" t="t" r="r" b="b"/>
              <a:pathLst>
                <a:path w="312420" h="344805">
                  <a:moveTo>
                    <a:pt x="312419" y="0"/>
                  </a:moveTo>
                  <a:lnTo>
                    <a:pt x="301751" y="0"/>
                  </a:lnTo>
                  <a:lnTo>
                    <a:pt x="301751" y="9144"/>
                  </a:lnTo>
                  <a:lnTo>
                    <a:pt x="298703" y="15240"/>
                  </a:lnTo>
                  <a:lnTo>
                    <a:pt x="291083" y="22860"/>
                  </a:lnTo>
                  <a:lnTo>
                    <a:pt x="286511" y="24384"/>
                  </a:lnTo>
                  <a:lnTo>
                    <a:pt x="281939" y="24384"/>
                  </a:lnTo>
                  <a:lnTo>
                    <a:pt x="277629" y="23812"/>
                  </a:lnTo>
                  <a:lnTo>
                    <a:pt x="271462" y="22098"/>
                  </a:lnTo>
                  <a:lnTo>
                    <a:pt x="263294" y="19240"/>
                  </a:lnTo>
                  <a:lnTo>
                    <a:pt x="252983" y="15240"/>
                  </a:lnTo>
                  <a:lnTo>
                    <a:pt x="233838" y="8358"/>
                  </a:lnTo>
                  <a:lnTo>
                    <a:pt x="215264" y="3619"/>
                  </a:lnTo>
                  <a:lnTo>
                    <a:pt x="197262" y="881"/>
                  </a:lnTo>
                  <a:lnTo>
                    <a:pt x="179831" y="0"/>
                  </a:lnTo>
                  <a:lnTo>
                    <a:pt x="156376" y="1428"/>
                  </a:lnTo>
                  <a:lnTo>
                    <a:pt x="112323" y="12858"/>
                  </a:lnTo>
                  <a:lnTo>
                    <a:pt x="71104" y="36314"/>
                  </a:lnTo>
                  <a:lnTo>
                    <a:pt x="37861" y="68937"/>
                  </a:lnTo>
                  <a:lnTo>
                    <a:pt x="13501" y="110370"/>
                  </a:lnTo>
                  <a:lnTo>
                    <a:pt x="1452" y="155471"/>
                  </a:lnTo>
                  <a:lnTo>
                    <a:pt x="0" y="178308"/>
                  </a:lnTo>
                  <a:lnTo>
                    <a:pt x="1404" y="200620"/>
                  </a:lnTo>
                  <a:lnTo>
                    <a:pt x="12215" y="242387"/>
                  </a:lnTo>
                  <a:lnTo>
                    <a:pt x="33908" y="281297"/>
                  </a:lnTo>
                  <a:lnTo>
                    <a:pt x="65912" y="311634"/>
                  </a:lnTo>
                  <a:lnTo>
                    <a:pt x="106513" y="332208"/>
                  </a:lnTo>
                  <a:lnTo>
                    <a:pt x="152852" y="343019"/>
                  </a:lnTo>
                  <a:lnTo>
                    <a:pt x="178307" y="344424"/>
                  </a:lnTo>
                  <a:lnTo>
                    <a:pt x="198048" y="343590"/>
                  </a:lnTo>
                  <a:lnTo>
                    <a:pt x="248411" y="332232"/>
                  </a:lnTo>
                  <a:lnTo>
                    <a:pt x="292346" y="303299"/>
                  </a:lnTo>
                  <a:lnTo>
                    <a:pt x="306324" y="289560"/>
                  </a:lnTo>
                  <a:lnTo>
                    <a:pt x="306324" y="260604"/>
                  </a:lnTo>
                  <a:lnTo>
                    <a:pt x="291965" y="276344"/>
                  </a:lnTo>
                  <a:lnTo>
                    <a:pt x="278320" y="289369"/>
                  </a:lnTo>
                  <a:lnTo>
                    <a:pt x="238363" y="313848"/>
                  </a:lnTo>
                  <a:lnTo>
                    <a:pt x="195071" y="321564"/>
                  </a:lnTo>
                  <a:lnTo>
                    <a:pt x="176736" y="320421"/>
                  </a:lnTo>
                  <a:lnTo>
                    <a:pt x="132587" y="303275"/>
                  </a:lnTo>
                  <a:lnTo>
                    <a:pt x="104727" y="265557"/>
                  </a:lnTo>
                  <a:lnTo>
                    <a:pt x="90106" y="209740"/>
                  </a:lnTo>
                  <a:lnTo>
                    <a:pt x="86867" y="167640"/>
                  </a:lnTo>
                  <a:lnTo>
                    <a:pt x="87963" y="145589"/>
                  </a:lnTo>
                  <a:lnTo>
                    <a:pt x="95869" y="105489"/>
                  </a:lnTo>
                  <a:lnTo>
                    <a:pt x="117728" y="60388"/>
                  </a:lnTo>
                  <a:lnTo>
                    <a:pt x="153304" y="31861"/>
                  </a:lnTo>
                  <a:lnTo>
                    <a:pt x="196595" y="22860"/>
                  </a:lnTo>
                  <a:lnTo>
                    <a:pt x="214550" y="24288"/>
                  </a:lnTo>
                  <a:lnTo>
                    <a:pt x="262127" y="45720"/>
                  </a:lnTo>
                  <a:lnTo>
                    <a:pt x="287083" y="75438"/>
                  </a:lnTo>
                  <a:lnTo>
                    <a:pt x="301751" y="114300"/>
                  </a:lnTo>
                  <a:lnTo>
                    <a:pt x="312419" y="114300"/>
                  </a:lnTo>
                  <a:lnTo>
                    <a:pt x="3124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963156" y="560832"/>
              <a:ext cx="213360" cy="24079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211568" y="560832"/>
              <a:ext cx="243839" cy="23317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479792" y="484631"/>
              <a:ext cx="611505" cy="315595"/>
            </a:xfrm>
            <a:custGeom>
              <a:avLst/>
              <a:gdLst/>
              <a:ahLst/>
              <a:cxnLst/>
              <a:rect l="l" t="t" r="r" b="b"/>
              <a:pathLst>
                <a:path w="611504" h="315595">
                  <a:moveTo>
                    <a:pt x="150876" y="82296"/>
                  </a:moveTo>
                  <a:lnTo>
                    <a:pt x="97536" y="82296"/>
                  </a:lnTo>
                  <a:lnTo>
                    <a:pt x="97536" y="0"/>
                  </a:lnTo>
                  <a:lnTo>
                    <a:pt x="89916" y="0"/>
                  </a:lnTo>
                  <a:lnTo>
                    <a:pt x="62687" y="40728"/>
                  </a:lnTo>
                  <a:lnTo>
                    <a:pt x="28194" y="76009"/>
                  </a:lnTo>
                  <a:lnTo>
                    <a:pt x="0" y="97536"/>
                  </a:lnTo>
                  <a:lnTo>
                    <a:pt x="0" y="106680"/>
                  </a:lnTo>
                  <a:lnTo>
                    <a:pt x="28956" y="106680"/>
                  </a:lnTo>
                  <a:lnTo>
                    <a:pt x="28956" y="228600"/>
                  </a:lnTo>
                  <a:lnTo>
                    <a:pt x="29210" y="245186"/>
                  </a:lnTo>
                  <a:lnTo>
                    <a:pt x="39052" y="287845"/>
                  </a:lnTo>
                  <a:lnTo>
                    <a:pt x="77520" y="311810"/>
                  </a:lnTo>
                  <a:lnTo>
                    <a:pt x="88392" y="312420"/>
                  </a:lnTo>
                  <a:lnTo>
                    <a:pt x="108648" y="309575"/>
                  </a:lnTo>
                  <a:lnTo>
                    <a:pt x="125920" y="301002"/>
                  </a:lnTo>
                  <a:lnTo>
                    <a:pt x="140030" y="286715"/>
                  </a:lnTo>
                  <a:lnTo>
                    <a:pt x="150876" y="266700"/>
                  </a:lnTo>
                  <a:lnTo>
                    <a:pt x="144780" y="260604"/>
                  </a:lnTo>
                  <a:lnTo>
                    <a:pt x="137007" y="271487"/>
                  </a:lnTo>
                  <a:lnTo>
                    <a:pt x="129540" y="279082"/>
                  </a:lnTo>
                  <a:lnTo>
                    <a:pt x="122059" y="283540"/>
                  </a:lnTo>
                  <a:lnTo>
                    <a:pt x="114300" y="284988"/>
                  </a:lnTo>
                  <a:lnTo>
                    <a:pt x="111252" y="284988"/>
                  </a:lnTo>
                  <a:lnTo>
                    <a:pt x="105156" y="281940"/>
                  </a:lnTo>
                  <a:lnTo>
                    <a:pt x="102108" y="278892"/>
                  </a:lnTo>
                  <a:lnTo>
                    <a:pt x="100584" y="275844"/>
                  </a:lnTo>
                  <a:lnTo>
                    <a:pt x="99060" y="271272"/>
                  </a:lnTo>
                  <a:lnTo>
                    <a:pt x="97536" y="268224"/>
                  </a:lnTo>
                  <a:lnTo>
                    <a:pt x="97536" y="106680"/>
                  </a:lnTo>
                  <a:lnTo>
                    <a:pt x="150876" y="106680"/>
                  </a:lnTo>
                  <a:lnTo>
                    <a:pt x="150876" y="82296"/>
                  </a:lnTo>
                  <a:close/>
                </a:path>
                <a:path w="611504" h="315595">
                  <a:moveTo>
                    <a:pt x="280416" y="275844"/>
                  </a:moveTo>
                  <a:lnTo>
                    <a:pt x="261975" y="241769"/>
                  </a:lnTo>
                  <a:lnTo>
                    <a:pt x="239268" y="234696"/>
                  </a:lnTo>
                  <a:lnTo>
                    <a:pt x="231305" y="235534"/>
                  </a:lnTo>
                  <a:lnTo>
                    <a:pt x="201345" y="259651"/>
                  </a:lnTo>
                  <a:lnTo>
                    <a:pt x="198120" y="275844"/>
                  </a:lnTo>
                  <a:lnTo>
                    <a:pt x="198945" y="283565"/>
                  </a:lnTo>
                  <a:lnTo>
                    <a:pt x="223647" y="312801"/>
                  </a:lnTo>
                  <a:lnTo>
                    <a:pt x="239268" y="315468"/>
                  </a:lnTo>
                  <a:lnTo>
                    <a:pt x="247218" y="314642"/>
                  </a:lnTo>
                  <a:lnTo>
                    <a:pt x="277177" y="290703"/>
                  </a:lnTo>
                  <a:lnTo>
                    <a:pt x="280416" y="275844"/>
                  </a:lnTo>
                  <a:close/>
                </a:path>
                <a:path w="611504" h="315595">
                  <a:moveTo>
                    <a:pt x="445008" y="275844"/>
                  </a:moveTo>
                  <a:lnTo>
                    <a:pt x="426808" y="241769"/>
                  </a:lnTo>
                  <a:lnTo>
                    <a:pt x="405384" y="234696"/>
                  </a:lnTo>
                  <a:lnTo>
                    <a:pt x="396786" y="235534"/>
                  </a:lnTo>
                  <a:lnTo>
                    <a:pt x="365061" y="267258"/>
                  </a:lnTo>
                  <a:lnTo>
                    <a:pt x="364236" y="275844"/>
                  </a:lnTo>
                  <a:lnTo>
                    <a:pt x="365061" y="283565"/>
                  </a:lnTo>
                  <a:lnTo>
                    <a:pt x="396786" y="314858"/>
                  </a:lnTo>
                  <a:lnTo>
                    <a:pt x="405384" y="315468"/>
                  </a:lnTo>
                  <a:lnTo>
                    <a:pt x="413092" y="314642"/>
                  </a:lnTo>
                  <a:lnTo>
                    <a:pt x="444385" y="283565"/>
                  </a:lnTo>
                  <a:lnTo>
                    <a:pt x="445008" y="275844"/>
                  </a:lnTo>
                  <a:close/>
                </a:path>
                <a:path w="611504" h="315595">
                  <a:moveTo>
                    <a:pt x="611124" y="275844"/>
                  </a:moveTo>
                  <a:lnTo>
                    <a:pt x="592899" y="242011"/>
                  </a:lnTo>
                  <a:lnTo>
                    <a:pt x="569976" y="236220"/>
                  </a:lnTo>
                  <a:lnTo>
                    <a:pt x="562254" y="236816"/>
                  </a:lnTo>
                  <a:lnTo>
                    <a:pt x="531177" y="267893"/>
                  </a:lnTo>
                  <a:lnTo>
                    <a:pt x="530352" y="275844"/>
                  </a:lnTo>
                  <a:lnTo>
                    <a:pt x="531177" y="283806"/>
                  </a:lnTo>
                  <a:lnTo>
                    <a:pt x="562254" y="314883"/>
                  </a:lnTo>
                  <a:lnTo>
                    <a:pt x="569976" y="315468"/>
                  </a:lnTo>
                  <a:lnTo>
                    <a:pt x="578561" y="314883"/>
                  </a:lnTo>
                  <a:lnTo>
                    <a:pt x="610285" y="283591"/>
                  </a:lnTo>
                  <a:lnTo>
                    <a:pt x="611124" y="2758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79475" y="1292352"/>
              <a:ext cx="9965436" cy="248564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335011" y="1789176"/>
              <a:ext cx="2732531" cy="265176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79475" y="4439412"/>
              <a:ext cx="9688068" cy="190499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9404604" y="6012180"/>
              <a:ext cx="662940" cy="402590"/>
            </a:xfrm>
            <a:custGeom>
              <a:avLst/>
              <a:gdLst/>
              <a:ahLst/>
              <a:cxnLst/>
              <a:rect l="l" t="t" r="r" b="b"/>
              <a:pathLst>
                <a:path w="662940" h="402589">
                  <a:moveTo>
                    <a:pt x="662939" y="0"/>
                  </a:moveTo>
                  <a:lnTo>
                    <a:pt x="0" y="0"/>
                  </a:lnTo>
                  <a:lnTo>
                    <a:pt x="0" y="402335"/>
                  </a:lnTo>
                  <a:lnTo>
                    <a:pt x="662939" y="402335"/>
                  </a:lnTo>
                  <a:lnTo>
                    <a:pt x="6629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183123" y="6013703"/>
              <a:ext cx="2733040" cy="330835"/>
            </a:xfrm>
            <a:custGeom>
              <a:avLst/>
              <a:gdLst/>
              <a:ahLst/>
              <a:cxnLst/>
              <a:rect l="l" t="t" r="r" b="b"/>
              <a:pathLst>
                <a:path w="2733040" h="330835">
                  <a:moveTo>
                    <a:pt x="0" y="0"/>
                  </a:moveTo>
                  <a:lnTo>
                    <a:pt x="2732531" y="0"/>
                  </a:lnTo>
                  <a:lnTo>
                    <a:pt x="2732531" y="330708"/>
                  </a:lnTo>
                  <a:lnTo>
                    <a:pt x="0" y="330708"/>
                  </a:lnTo>
                  <a:lnTo>
                    <a:pt x="0" y="0"/>
                  </a:lnTo>
                  <a:close/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BD179D3F-BA56-5207-EBC0-22E4C42ED0E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1063" y="0"/>
            <a:ext cx="12060937" cy="9690100"/>
            <a:chOff x="131063" y="0"/>
            <a:chExt cx="10433685" cy="75514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1063" y="0"/>
              <a:ext cx="10433304" cy="75514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063" y="0"/>
              <a:ext cx="10433304" cy="11323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51119" y="0"/>
              <a:ext cx="5413248" cy="66141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1063" y="0"/>
              <a:ext cx="10343388" cy="11323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1063" y="47244"/>
              <a:ext cx="10433304" cy="10134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1915" y="464820"/>
              <a:ext cx="1827276" cy="33680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709671" y="560832"/>
              <a:ext cx="382905" cy="233679"/>
            </a:xfrm>
            <a:custGeom>
              <a:avLst/>
              <a:gdLst/>
              <a:ahLst/>
              <a:cxnLst/>
              <a:rect l="l" t="t" r="r" b="b"/>
              <a:pathLst>
                <a:path w="382905" h="233679">
                  <a:moveTo>
                    <a:pt x="295655" y="0"/>
                  </a:moveTo>
                  <a:lnTo>
                    <a:pt x="249912" y="14573"/>
                  </a:lnTo>
                  <a:lnTo>
                    <a:pt x="220979" y="41148"/>
                  </a:lnTo>
                  <a:lnTo>
                    <a:pt x="216979" y="31432"/>
                  </a:lnTo>
                  <a:lnTo>
                    <a:pt x="182117" y="2285"/>
                  </a:lnTo>
                  <a:lnTo>
                    <a:pt x="161544" y="0"/>
                  </a:lnTo>
                  <a:lnTo>
                    <a:pt x="152447" y="547"/>
                  </a:lnTo>
                  <a:lnTo>
                    <a:pt x="111061" y="19240"/>
                  </a:lnTo>
                  <a:lnTo>
                    <a:pt x="92963" y="36575"/>
                  </a:lnTo>
                  <a:lnTo>
                    <a:pt x="92963" y="6096"/>
                  </a:lnTo>
                  <a:lnTo>
                    <a:pt x="0" y="6096"/>
                  </a:lnTo>
                  <a:lnTo>
                    <a:pt x="0" y="15239"/>
                  </a:lnTo>
                  <a:lnTo>
                    <a:pt x="10667" y="16763"/>
                  </a:lnTo>
                  <a:lnTo>
                    <a:pt x="16763" y="19811"/>
                  </a:lnTo>
                  <a:lnTo>
                    <a:pt x="24383" y="56387"/>
                  </a:lnTo>
                  <a:lnTo>
                    <a:pt x="24383" y="184403"/>
                  </a:lnTo>
                  <a:lnTo>
                    <a:pt x="9143" y="224027"/>
                  </a:lnTo>
                  <a:lnTo>
                    <a:pt x="0" y="224027"/>
                  </a:lnTo>
                  <a:lnTo>
                    <a:pt x="0" y="233172"/>
                  </a:lnTo>
                  <a:lnTo>
                    <a:pt x="117347" y="233172"/>
                  </a:lnTo>
                  <a:lnTo>
                    <a:pt x="117347" y="224027"/>
                  </a:lnTo>
                  <a:lnTo>
                    <a:pt x="106679" y="224027"/>
                  </a:lnTo>
                  <a:lnTo>
                    <a:pt x="100583" y="220979"/>
                  </a:lnTo>
                  <a:lnTo>
                    <a:pt x="92963" y="184403"/>
                  </a:lnTo>
                  <a:lnTo>
                    <a:pt x="92963" y="62483"/>
                  </a:lnTo>
                  <a:lnTo>
                    <a:pt x="121919" y="33527"/>
                  </a:lnTo>
                  <a:lnTo>
                    <a:pt x="128015" y="30479"/>
                  </a:lnTo>
                  <a:lnTo>
                    <a:pt x="138683" y="30479"/>
                  </a:lnTo>
                  <a:lnTo>
                    <a:pt x="143255" y="32003"/>
                  </a:lnTo>
                  <a:lnTo>
                    <a:pt x="146303" y="35051"/>
                  </a:lnTo>
                  <a:lnTo>
                    <a:pt x="150875" y="38100"/>
                  </a:lnTo>
                  <a:lnTo>
                    <a:pt x="156971" y="184403"/>
                  </a:lnTo>
                  <a:lnTo>
                    <a:pt x="156781" y="200215"/>
                  </a:lnTo>
                  <a:lnTo>
                    <a:pt x="156329" y="206049"/>
                  </a:lnTo>
                  <a:lnTo>
                    <a:pt x="155447" y="210311"/>
                  </a:lnTo>
                  <a:lnTo>
                    <a:pt x="152400" y="216407"/>
                  </a:lnTo>
                  <a:lnTo>
                    <a:pt x="147827" y="219455"/>
                  </a:lnTo>
                  <a:lnTo>
                    <a:pt x="144779" y="222503"/>
                  </a:lnTo>
                  <a:lnTo>
                    <a:pt x="140207" y="224027"/>
                  </a:lnTo>
                  <a:lnTo>
                    <a:pt x="134111" y="224027"/>
                  </a:lnTo>
                  <a:lnTo>
                    <a:pt x="134111" y="233172"/>
                  </a:lnTo>
                  <a:lnTo>
                    <a:pt x="251459" y="233172"/>
                  </a:lnTo>
                  <a:lnTo>
                    <a:pt x="251459" y="224027"/>
                  </a:lnTo>
                  <a:lnTo>
                    <a:pt x="240791" y="224027"/>
                  </a:lnTo>
                  <a:lnTo>
                    <a:pt x="233171" y="220979"/>
                  </a:lnTo>
                  <a:lnTo>
                    <a:pt x="225551" y="184403"/>
                  </a:lnTo>
                  <a:lnTo>
                    <a:pt x="225551" y="62483"/>
                  </a:lnTo>
                  <a:lnTo>
                    <a:pt x="254507" y="33527"/>
                  </a:lnTo>
                  <a:lnTo>
                    <a:pt x="260603" y="32003"/>
                  </a:lnTo>
                  <a:lnTo>
                    <a:pt x="277367" y="32003"/>
                  </a:lnTo>
                  <a:lnTo>
                    <a:pt x="290822" y="72532"/>
                  </a:lnTo>
                  <a:lnTo>
                    <a:pt x="291083" y="86867"/>
                  </a:lnTo>
                  <a:lnTo>
                    <a:pt x="291083" y="184403"/>
                  </a:lnTo>
                  <a:lnTo>
                    <a:pt x="274319" y="224027"/>
                  </a:lnTo>
                  <a:lnTo>
                    <a:pt x="265175" y="224027"/>
                  </a:lnTo>
                  <a:lnTo>
                    <a:pt x="265175" y="233172"/>
                  </a:lnTo>
                  <a:lnTo>
                    <a:pt x="382523" y="233172"/>
                  </a:lnTo>
                  <a:lnTo>
                    <a:pt x="382523" y="224027"/>
                  </a:lnTo>
                  <a:lnTo>
                    <a:pt x="373379" y="222503"/>
                  </a:lnTo>
                  <a:lnTo>
                    <a:pt x="365759" y="220979"/>
                  </a:lnTo>
                  <a:lnTo>
                    <a:pt x="358139" y="184403"/>
                  </a:lnTo>
                  <a:lnTo>
                    <a:pt x="358139" y="91439"/>
                  </a:lnTo>
                  <a:lnTo>
                    <a:pt x="357854" y="74318"/>
                  </a:lnTo>
                  <a:lnTo>
                    <a:pt x="349829" y="29741"/>
                  </a:lnTo>
                  <a:lnTo>
                    <a:pt x="317563" y="2476"/>
                  </a:lnTo>
                  <a:lnTo>
                    <a:pt x="307395" y="595"/>
                  </a:lnTo>
                  <a:lnTo>
                    <a:pt x="2956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24199" y="560832"/>
              <a:ext cx="190500" cy="24079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43656" y="560832"/>
              <a:ext cx="243840" cy="23317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611879" y="484632"/>
              <a:ext cx="151130" cy="312420"/>
            </a:xfrm>
            <a:custGeom>
              <a:avLst/>
              <a:gdLst/>
              <a:ahLst/>
              <a:cxnLst/>
              <a:rect l="l" t="t" r="r" b="b"/>
              <a:pathLst>
                <a:path w="151129" h="312420">
                  <a:moveTo>
                    <a:pt x="97536" y="0"/>
                  </a:moveTo>
                  <a:lnTo>
                    <a:pt x="89916" y="0"/>
                  </a:lnTo>
                  <a:lnTo>
                    <a:pt x="81605" y="14335"/>
                  </a:lnTo>
                  <a:lnTo>
                    <a:pt x="72580" y="27812"/>
                  </a:lnTo>
                  <a:lnTo>
                    <a:pt x="40719" y="64746"/>
                  </a:lnTo>
                  <a:lnTo>
                    <a:pt x="0" y="97535"/>
                  </a:lnTo>
                  <a:lnTo>
                    <a:pt x="0" y="106679"/>
                  </a:lnTo>
                  <a:lnTo>
                    <a:pt x="28956" y="106679"/>
                  </a:lnTo>
                  <a:lnTo>
                    <a:pt x="28956" y="228600"/>
                  </a:lnTo>
                  <a:lnTo>
                    <a:pt x="29217" y="245173"/>
                  </a:lnTo>
                  <a:lnTo>
                    <a:pt x="39052" y="287845"/>
                  </a:lnTo>
                  <a:lnTo>
                    <a:pt x="77533" y="311800"/>
                  </a:lnTo>
                  <a:lnTo>
                    <a:pt x="88392" y="312420"/>
                  </a:lnTo>
                  <a:lnTo>
                    <a:pt x="108656" y="309562"/>
                  </a:lnTo>
                  <a:lnTo>
                    <a:pt x="125920" y="300990"/>
                  </a:lnTo>
                  <a:lnTo>
                    <a:pt x="140041" y="286702"/>
                  </a:lnTo>
                  <a:lnTo>
                    <a:pt x="150875" y="266700"/>
                  </a:lnTo>
                  <a:lnTo>
                    <a:pt x="144780" y="260603"/>
                  </a:lnTo>
                  <a:lnTo>
                    <a:pt x="137017" y="271486"/>
                  </a:lnTo>
                  <a:lnTo>
                    <a:pt x="129540" y="279082"/>
                  </a:lnTo>
                  <a:lnTo>
                    <a:pt x="122062" y="283535"/>
                  </a:lnTo>
                  <a:lnTo>
                    <a:pt x="114300" y="284987"/>
                  </a:lnTo>
                  <a:lnTo>
                    <a:pt x="111252" y="284987"/>
                  </a:lnTo>
                  <a:lnTo>
                    <a:pt x="105156" y="281939"/>
                  </a:lnTo>
                  <a:lnTo>
                    <a:pt x="102108" y="278891"/>
                  </a:lnTo>
                  <a:lnTo>
                    <a:pt x="100584" y="275843"/>
                  </a:lnTo>
                  <a:lnTo>
                    <a:pt x="99060" y="271272"/>
                  </a:lnTo>
                  <a:lnTo>
                    <a:pt x="97536" y="268224"/>
                  </a:lnTo>
                  <a:lnTo>
                    <a:pt x="97536" y="106679"/>
                  </a:lnTo>
                  <a:lnTo>
                    <a:pt x="150875" y="106679"/>
                  </a:lnTo>
                  <a:lnTo>
                    <a:pt x="150875" y="82296"/>
                  </a:lnTo>
                  <a:lnTo>
                    <a:pt x="97536" y="82296"/>
                  </a:lnTo>
                  <a:lnTo>
                    <a:pt x="975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88663" y="560832"/>
              <a:ext cx="155448" cy="24079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098035" y="560832"/>
              <a:ext cx="211836" cy="24079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343399" y="457200"/>
              <a:ext cx="187960" cy="337185"/>
            </a:xfrm>
            <a:custGeom>
              <a:avLst/>
              <a:gdLst/>
              <a:ahLst/>
              <a:cxnLst/>
              <a:rect l="l" t="t" r="r" b="b"/>
              <a:pathLst>
                <a:path w="187960" h="337184">
                  <a:moveTo>
                    <a:pt x="128015" y="0"/>
                  </a:moveTo>
                  <a:lnTo>
                    <a:pt x="89153" y="5715"/>
                  </a:lnTo>
                  <a:lnTo>
                    <a:pt x="48315" y="35790"/>
                  </a:lnTo>
                  <a:lnTo>
                    <a:pt x="33527" y="82296"/>
                  </a:lnTo>
                  <a:lnTo>
                    <a:pt x="33527" y="109728"/>
                  </a:lnTo>
                  <a:lnTo>
                    <a:pt x="0" y="109728"/>
                  </a:lnTo>
                  <a:lnTo>
                    <a:pt x="0" y="134112"/>
                  </a:lnTo>
                  <a:lnTo>
                    <a:pt x="33527" y="134112"/>
                  </a:lnTo>
                  <a:lnTo>
                    <a:pt x="33527" y="312420"/>
                  </a:lnTo>
                  <a:lnTo>
                    <a:pt x="10667" y="327660"/>
                  </a:lnTo>
                  <a:lnTo>
                    <a:pt x="0" y="327660"/>
                  </a:lnTo>
                  <a:lnTo>
                    <a:pt x="0" y="336804"/>
                  </a:lnTo>
                  <a:lnTo>
                    <a:pt x="134112" y="336804"/>
                  </a:lnTo>
                  <a:lnTo>
                    <a:pt x="134112" y="327660"/>
                  </a:lnTo>
                  <a:lnTo>
                    <a:pt x="124658" y="327969"/>
                  </a:lnTo>
                  <a:lnTo>
                    <a:pt x="116776" y="326707"/>
                  </a:lnTo>
                  <a:lnTo>
                    <a:pt x="100584" y="291084"/>
                  </a:lnTo>
                  <a:lnTo>
                    <a:pt x="100584" y="134112"/>
                  </a:lnTo>
                  <a:lnTo>
                    <a:pt x="134112" y="134112"/>
                  </a:lnTo>
                  <a:lnTo>
                    <a:pt x="134112" y="109728"/>
                  </a:lnTo>
                  <a:lnTo>
                    <a:pt x="100584" y="109728"/>
                  </a:lnTo>
                  <a:lnTo>
                    <a:pt x="100584" y="30480"/>
                  </a:lnTo>
                  <a:lnTo>
                    <a:pt x="102108" y="24384"/>
                  </a:lnTo>
                  <a:lnTo>
                    <a:pt x="105155" y="19812"/>
                  </a:lnTo>
                  <a:lnTo>
                    <a:pt x="108203" y="16764"/>
                  </a:lnTo>
                  <a:lnTo>
                    <a:pt x="112775" y="13716"/>
                  </a:lnTo>
                  <a:lnTo>
                    <a:pt x="120396" y="13716"/>
                  </a:lnTo>
                  <a:lnTo>
                    <a:pt x="123444" y="15240"/>
                  </a:lnTo>
                  <a:lnTo>
                    <a:pt x="129539" y="21336"/>
                  </a:lnTo>
                  <a:lnTo>
                    <a:pt x="129539" y="30480"/>
                  </a:lnTo>
                  <a:lnTo>
                    <a:pt x="128015" y="33528"/>
                  </a:lnTo>
                  <a:lnTo>
                    <a:pt x="128015" y="38100"/>
                  </a:lnTo>
                  <a:lnTo>
                    <a:pt x="126491" y="41148"/>
                  </a:lnTo>
                  <a:lnTo>
                    <a:pt x="126491" y="47244"/>
                  </a:lnTo>
                  <a:lnTo>
                    <a:pt x="129539" y="51816"/>
                  </a:lnTo>
                  <a:lnTo>
                    <a:pt x="138684" y="60960"/>
                  </a:lnTo>
                  <a:lnTo>
                    <a:pt x="146303" y="62484"/>
                  </a:lnTo>
                  <a:lnTo>
                    <a:pt x="153924" y="62484"/>
                  </a:lnTo>
                  <a:lnTo>
                    <a:pt x="187451" y="44196"/>
                  </a:lnTo>
                  <a:lnTo>
                    <a:pt x="187451" y="36575"/>
                  </a:lnTo>
                  <a:lnTo>
                    <a:pt x="154114" y="3238"/>
                  </a:lnTo>
                  <a:lnTo>
                    <a:pt x="141993" y="833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28387" y="464820"/>
              <a:ext cx="1825752" cy="33680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606540" y="457200"/>
              <a:ext cx="312420" cy="344805"/>
            </a:xfrm>
            <a:custGeom>
              <a:avLst/>
              <a:gdLst/>
              <a:ahLst/>
              <a:cxnLst/>
              <a:rect l="l" t="t" r="r" b="b"/>
              <a:pathLst>
                <a:path w="312420" h="344805">
                  <a:moveTo>
                    <a:pt x="312419" y="0"/>
                  </a:moveTo>
                  <a:lnTo>
                    <a:pt x="301751" y="0"/>
                  </a:lnTo>
                  <a:lnTo>
                    <a:pt x="301751" y="9144"/>
                  </a:lnTo>
                  <a:lnTo>
                    <a:pt x="298703" y="15240"/>
                  </a:lnTo>
                  <a:lnTo>
                    <a:pt x="291083" y="22860"/>
                  </a:lnTo>
                  <a:lnTo>
                    <a:pt x="286511" y="24384"/>
                  </a:lnTo>
                  <a:lnTo>
                    <a:pt x="281939" y="24384"/>
                  </a:lnTo>
                  <a:lnTo>
                    <a:pt x="277629" y="23812"/>
                  </a:lnTo>
                  <a:lnTo>
                    <a:pt x="271462" y="22098"/>
                  </a:lnTo>
                  <a:lnTo>
                    <a:pt x="263294" y="19240"/>
                  </a:lnTo>
                  <a:lnTo>
                    <a:pt x="252983" y="15240"/>
                  </a:lnTo>
                  <a:lnTo>
                    <a:pt x="233838" y="8358"/>
                  </a:lnTo>
                  <a:lnTo>
                    <a:pt x="215264" y="3619"/>
                  </a:lnTo>
                  <a:lnTo>
                    <a:pt x="197262" y="881"/>
                  </a:lnTo>
                  <a:lnTo>
                    <a:pt x="179831" y="0"/>
                  </a:lnTo>
                  <a:lnTo>
                    <a:pt x="156376" y="1428"/>
                  </a:lnTo>
                  <a:lnTo>
                    <a:pt x="112323" y="12858"/>
                  </a:lnTo>
                  <a:lnTo>
                    <a:pt x="71104" y="36314"/>
                  </a:lnTo>
                  <a:lnTo>
                    <a:pt x="37861" y="68937"/>
                  </a:lnTo>
                  <a:lnTo>
                    <a:pt x="13501" y="110370"/>
                  </a:lnTo>
                  <a:lnTo>
                    <a:pt x="1452" y="155471"/>
                  </a:lnTo>
                  <a:lnTo>
                    <a:pt x="0" y="178308"/>
                  </a:lnTo>
                  <a:lnTo>
                    <a:pt x="1404" y="200620"/>
                  </a:lnTo>
                  <a:lnTo>
                    <a:pt x="12215" y="242387"/>
                  </a:lnTo>
                  <a:lnTo>
                    <a:pt x="33908" y="281297"/>
                  </a:lnTo>
                  <a:lnTo>
                    <a:pt x="65912" y="311634"/>
                  </a:lnTo>
                  <a:lnTo>
                    <a:pt x="106513" y="332208"/>
                  </a:lnTo>
                  <a:lnTo>
                    <a:pt x="152852" y="343019"/>
                  </a:lnTo>
                  <a:lnTo>
                    <a:pt x="178307" y="344424"/>
                  </a:lnTo>
                  <a:lnTo>
                    <a:pt x="198048" y="343590"/>
                  </a:lnTo>
                  <a:lnTo>
                    <a:pt x="248411" y="332232"/>
                  </a:lnTo>
                  <a:lnTo>
                    <a:pt x="292346" y="303299"/>
                  </a:lnTo>
                  <a:lnTo>
                    <a:pt x="306324" y="289560"/>
                  </a:lnTo>
                  <a:lnTo>
                    <a:pt x="306324" y="260604"/>
                  </a:lnTo>
                  <a:lnTo>
                    <a:pt x="291965" y="276344"/>
                  </a:lnTo>
                  <a:lnTo>
                    <a:pt x="278320" y="289369"/>
                  </a:lnTo>
                  <a:lnTo>
                    <a:pt x="238363" y="313848"/>
                  </a:lnTo>
                  <a:lnTo>
                    <a:pt x="195071" y="321564"/>
                  </a:lnTo>
                  <a:lnTo>
                    <a:pt x="176736" y="320421"/>
                  </a:lnTo>
                  <a:lnTo>
                    <a:pt x="132587" y="303275"/>
                  </a:lnTo>
                  <a:lnTo>
                    <a:pt x="104727" y="265557"/>
                  </a:lnTo>
                  <a:lnTo>
                    <a:pt x="90106" y="209740"/>
                  </a:lnTo>
                  <a:lnTo>
                    <a:pt x="86867" y="167640"/>
                  </a:lnTo>
                  <a:lnTo>
                    <a:pt x="87963" y="145589"/>
                  </a:lnTo>
                  <a:lnTo>
                    <a:pt x="95869" y="105489"/>
                  </a:lnTo>
                  <a:lnTo>
                    <a:pt x="117728" y="60388"/>
                  </a:lnTo>
                  <a:lnTo>
                    <a:pt x="153304" y="31861"/>
                  </a:lnTo>
                  <a:lnTo>
                    <a:pt x="196595" y="22860"/>
                  </a:lnTo>
                  <a:lnTo>
                    <a:pt x="214550" y="24288"/>
                  </a:lnTo>
                  <a:lnTo>
                    <a:pt x="262127" y="45720"/>
                  </a:lnTo>
                  <a:lnTo>
                    <a:pt x="287083" y="75438"/>
                  </a:lnTo>
                  <a:lnTo>
                    <a:pt x="301751" y="114300"/>
                  </a:lnTo>
                  <a:lnTo>
                    <a:pt x="312419" y="114300"/>
                  </a:lnTo>
                  <a:lnTo>
                    <a:pt x="3124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963156" y="560832"/>
              <a:ext cx="213360" cy="24079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211568" y="560832"/>
              <a:ext cx="243839" cy="23317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479792" y="484631"/>
              <a:ext cx="611505" cy="315595"/>
            </a:xfrm>
            <a:custGeom>
              <a:avLst/>
              <a:gdLst/>
              <a:ahLst/>
              <a:cxnLst/>
              <a:rect l="l" t="t" r="r" b="b"/>
              <a:pathLst>
                <a:path w="611504" h="315595">
                  <a:moveTo>
                    <a:pt x="150876" y="82296"/>
                  </a:moveTo>
                  <a:lnTo>
                    <a:pt x="97536" y="82296"/>
                  </a:lnTo>
                  <a:lnTo>
                    <a:pt x="97536" y="0"/>
                  </a:lnTo>
                  <a:lnTo>
                    <a:pt x="89916" y="0"/>
                  </a:lnTo>
                  <a:lnTo>
                    <a:pt x="62687" y="40728"/>
                  </a:lnTo>
                  <a:lnTo>
                    <a:pt x="28194" y="76009"/>
                  </a:lnTo>
                  <a:lnTo>
                    <a:pt x="0" y="97536"/>
                  </a:lnTo>
                  <a:lnTo>
                    <a:pt x="0" y="106680"/>
                  </a:lnTo>
                  <a:lnTo>
                    <a:pt x="28956" y="106680"/>
                  </a:lnTo>
                  <a:lnTo>
                    <a:pt x="28956" y="228600"/>
                  </a:lnTo>
                  <a:lnTo>
                    <a:pt x="29210" y="245186"/>
                  </a:lnTo>
                  <a:lnTo>
                    <a:pt x="39052" y="287845"/>
                  </a:lnTo>
                  <a:lnTo>
                    <a:pt x="77520" y="311810"/>
                  </a:lnTo>
                  <a:lnTo>
                    <a:pt x="88392" y="312420"/>
                  </a:lnTo>
                  <a:lnTo>
                    <a:pt x="108648" y="309575"/>
                  </a:lnTo>
                  <a:lnTo>
                    <a:pt x="125920" y="301002"/>
                  </a:lnTo>
                  <a:lnTo>
                    <a:pt x="140030" y="286715"/>
                  </a:lnTo>
                  <a:lnTo>
                    <a:pt x="150876" y="266700"/>
                  </a:lnTo>
                  <a:lnTo>
                    <a:pt x="144780" y="260604"/>
                  </a:lnTo>
                  <a:lnTo>
                    <a:pt x="137007" y="271487"/>
                  </a:lnTo>
                  <a:lnTo>
                    <a:pt x="129540" y="279082"/>
                  </a:lnTo>
                  <a:lnTo>
                    <a:pt x="122059" y="283540"/>
                  </a:lnTo>
                  <a:lnTo>
                    <a:pt x="114300" y="284988"/>
                  </a:lnTo>
                  <a:lnTo>
                    <a:pt x="111252" y="284988"/>
                  </a:lnTo>
                  <a:lnTo>
                    <a:pt x="105156" y="281940"/>
                  </a:lnTo>
                  <a:lnTo>
                    <a:pt x="102108" y="278892"/>
                  </a:lnTo>
                  <a:lnTo>
                    <a:pt x="100584" y="275844"/>
                  </a:lnTo>
                  <a:lnTo>
                    <a:pt x="99060" y="271272"/>
                  </a:lnTo>
                  <a:lnTo>
                    <a:pt x="97536" y="268224"/>
                  </a:lnTo>
                  <a:lnTo>
                    <a:pt x="97536" y="106680"/>
                  </a:lnTo>
                  <a:lnTo>
                    <a:pt x="150876" y="106680"/>
                  </a:lnTo>
                  <a:lnTo>
                    <a:pt x="150876" y="82296"/>
                  </a:lnTo>
                  <a:close/>
                </a:path>
                <a:path w="611504" h="315595">
                  <a:moveTo>
                    <a:pt x="280416" y="275844"/>
                  </a:moveTo>
                  <a:lnTo>
                    <a:pt x="261975" y="241769"/>
                  </a:lnTo>
                  <a:lnTo>
                    <a:pt x="239268" y="234696"/>
                  </a:lnTo>
                  <a:lnTo>
                    <a:pt x="231305" y="235534"/>
                  </a:lnTo>
                  <a:lnTo>
                    <a:pt x="201345" y="259651"/>
                  </a:lnTo>
                  <a:lnTo>
                    <a:pt x="198120" y="275844"/>
                  </a:lnTo>
                  <a:lnTo>
                    <a:pt x="198945" y="283565"/>
                  </a:lnTo>
                  <a:lnTo>
                    <a:pt x="223647" y="312801"/>
                  </a:lnTo>
                  <a:lnTo>
                    <a:pt x="239268" y="315468"/>
                  </a:lnTo>
                  <a:lnTo>
                    <a:pt x="247218" y="314642"/>
                  </a:lnTo>
                  <a:lnTo>
                    <a:pt x="277177" y="290703"/>
                  </a:lnTo>
                  <a:lnTo>
                    <a:pt x="280416" y="275844"/>
                  </a:lnTo>
                  <a:close/>
                </a:path>
                <a:path w="611504" h="315595">
                  <a:moveTo>
                    <a:pt x="445008" y="275844"/>
                  </a:moveTo>
                  <a:lnTo>
                    <a:pt x="426808" y="241769"/>
                  </a:lnTo>
                  <a:lnTo>
                    <a:pt x="405384" y="234696"/>
                  </a:lnTo>
                  <a:lnTo>
                    <a:pt x="396786" y="235534"/>
                  </a:lnTo>
                  <a:lnTo>
                    <a:pt x="365061" y="267258"/>
                  </a:lnTo>
                  <a:lnTo>
                    <a:pt x="364236" y="275844"/>
                  </a:lnTo>
                  <a:lnTo>
                    <a:pt x="365061" y="283565"/>
                  </a:lnTo>
                  <a:lnTo>
                    <a:pt x="396786" y="314858"/>
                  </a:lnTo>
                  <a:lnTo>
                    <a:pt x="405384" y="315468"/>
                  </a:lnTo>
                  <a:lnTo>
                    <a:pt x="413092" y="314642"/>
                  </a:lnTo>
                  <a:lnTo>
                    <a:pt x="444385" y="283565"/>
                  </a:lnTo>
                  <a:lnTo>
                    <a:pt x="445008" y="275844"/>
                  </a:lnTo>
                  <a:close/>
                </a:path>
                <a:path w="611504" h="315595">
                  <a:moveTo>
                    <a:pt x="611124" y="275844"/>
                  </a:moveTo>
                  <a:lnTo>
                    <a:pt x="592899" y="242011"/>
                  </a:lnTo>
                  <a:lnTo>
                    <a:pt x="569976" y="236220"/>
                  </a:lnTo>
                  <a:lnTo>
                    <a:pt x="562254" y="236816"/>
                  </a:lnTo>
                  <a:lnTo>
                    <a:pt x="531177" y="267893"/>
                  </a:lnTo>
                  <a:lnTo>
                    <a:pt x="530352" y="275844"/>
                  </a:lnTo>
                  <a:lnTo>
                    <a:pt x="531177" y="283806"/>
                  </a:lnTo>
                  <a:lnTo>
                    <a:pt x="562254" y="314883"/>
                  </a:lnTo>
                  <a:lnTo>
                    <a:pt x="569976" y="315468"/>
                  </a:lnTo>
                  <a:lnTo>
                    <a:pt x="578561" y="314883"/>
                  </a:lnTo>
                  <a:lnTo>
                    <a:pt x="610285" y="283591"/>
                  </a:lnTo>
                  <a:lnTo>
                    <a:pt x="611124" y="2758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404604" y="6012180"/>
              <a:ext cx="662940" cy="402590"/>
            </a:xfrm>
            <a:custGeom>
              <a:avLst/>
              <a:gdLst/>
              <a:ahLst/>
              <a:cxnLst/>
              <a:rect l="l" t="t" r="r" b="b"/>
              <a:pathLst>
                <a:path w="662940" h="402589">
                  <a:moveTo>
                    <a:pt x="662939" y="0"/>
                  </a:moveTo>
                  <a:lnTo>
                    <a:pt x="0" y="0"/>
                  </a:lnTo>
                  <a:lnTo>
                    <a:pt x="0" y="402335"/>
                  </a:lnTo>
                  <a:lnTo>
                    <a:pt x="662939" y="402335"/>
                  </a:lnTo>
                  <a:lnTo>
                    <a:pt x="6629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0623" y="1292352"/>
              <a:ext cx="9646920" cy="185623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727704" y="3700271"/>
              <a:ext cx="2862072" cy="305409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852416" y="2820924"/>
              <a:ext cx="2733040" cy="327660"/>
            </a:xfrm>
            <a:custGeom>
              <a:avLst/>
              <a:gdLst/>
              <a:ahLst/>
              <a:cxnLst/>
              <a:rect l="l" t="t" r="r" b="b"/>
              <a:pathLst>
                <a:path w="2733040" h="327660">
                  <a:moveTo>
                    <a:pt x="0" y="0"/>
                  </a:moveTo>
                  <a:lnTo>
                    <a:pt x="2732532" y="0"/>
                  </a:lnTo>
                  <a:lnTo>
                    <a:pt x="2732532" y="327660"/>
                  </a:lnTo>
                  <a:lnTo>
                    <a:pt x="0" y="327660"/>
                  </a:lnTo>
                  <a:lnTo>
                    <a:pt x="0" y="0"/>
                  </a:lnTo>
                  <a:close/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404604" y="2784348"/>
              <a:ext cx="662940" cy="399415"/>
            </a:xfrm>
            <a:custGeom>
              <a:avLst/>
              <a:gdLst/>
              <a:ahLst/>
              <a:cxnLst/>
              <a:rect l="l" t="t" r="r" b="b"/>
              <a:pathLst>
                <a:path w="662940" h="399414">
                  <a:moveTo>
                    <a:pt x="662939" y="0"/>
                  </a:moveTo>
                  <a:lnTo>
                    <a:pt x="0" y="0"/>
                  </a:lnTo>
                  <a:lnTo>
                    <a:pt x="0" y="399287"/>
                  </a:lnTo>
                  <a:lnTo>
                    <a:pt x="662939" y="399287"/>
                  </a:lnTo>
                  <a:lnTo>
                    <a:pt x="6629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8EF326EB-24E2-A07F-3A7C-1E926DDD575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1063" y="0"/>
            <a:ext cx="12060937" cy="9613900"/>
            <a:chOff x="131063" y="0"/>
            <a:chExt cx="10433685" cy="75514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1063" y="0"/>
              <a:ext cx="10433304" cy="75514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063" y="0"/>
              <a:ext cx="10433304" cy="11323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51119" y="0"/>
              <a:ext cx="5413248" cy="66141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1063" y="0"/>
              <a:ext cx="10343388" cy="11323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1063" y="47244"/>
              <a:ext cx="10433304" cy="101346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613659" y="464820"/>
              <a:ext cx="353695" cy="329565"/>
            </a:xfrm>
            <a:custGeom>
              <a:avLst/>
              <a:gdLst/>
              <a:ahLst/>
              <a:cxnLst/>
              <a:rect l="l" t="t" r="r" b="b"/>
              <a:pathLst>
                <a:path w="353694" h="329565">
                  <a:moveTo>
                    <a:pt x="152400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10334" y="9429"/>
                  </a:lnTo>
                  <a:lnTo>
                    <a:pt x="18668" y="10287"/>
                  </a:lnTo>
                  <a:lnTo>
                    <a:pt x="41147" y="24384"/>
                  </a:lnTo>
                  <a:lnTo>
                    <a:pt x="43148" y="28979"/>
                  </a:lnTo>
                  <a:lnTo>
                    <a:pt x="44576" y="36004"/>
                  </a:lnTo>
                  <a:lnTo>
                    <a:pt x="45434" y="45600"/>
                  </a:lnTo>
                  <a:lnTo>
                    <a:pt x="45719" y="57912"/>
                  </a:lnTo>
                  <a:lnTo>
                    <a:pt x="45719" y="271272"/>
                  </a:lnTo>
                  <a:lnTo>
                    <a:pt x="45434" y="283583"/>
                  </a:lnTo>
                  <a:lnTo>
                    <a:pt x="44576" y="293179"/>
                  </a:lnTo>
                  <a:lnTo>
                    <a:pt x="43148" y="300204"/>
                  </a:lnTo>
                  <a:lnTo>
                    <a:pt x="41147" y="304800"/>
                  </a:lnTo>
                  <a:lnTo>
                    <a:pt x="39623" y="309372"/>
                  </a:lnTo>
                  <a:lnTo>
                    <a:pt x="35051" y="313944"/>
                  </a:lnTo>
                  <a:lnTo>
                    <a:pt x="30479" y="315468"/>
                  </a:lnTo>
                  <a:lnTo>
                    <a:pt x="25288" y="317468"/>
                  </a:lnTo>
                  <a:lnTo>
                    <a:pt x="18668" y="318897"/>
                  </a:lnTo>
                  <a:lnTo>
                    <a:pt x="10334" y="319754"/>
                  </a:lnTo>
                  <a:lnTo>
                    <a:pt x="0" y="320040"/>
                  </a:lnTo>
                  <a:lnTo>
                    <a:pt x="0" y="329184"/>
                  </a:lnTo>
                  <a:lnTo>
                    <a:pt x="167639" y="329184"/>
                  </a:lnTo>
                  <a:lnTo>
                    <a:pt x="167639" y="320040"/>
                  </a:lnTo>
                  <a:lnTo>
                    <a:pt x="157305" y="319754"/>
                  </a:lnTo>
                  <a:lnTo>
                    <a:pt x="148970" y="318897"/>
                  </a:lnTo>
                  <a:lnTo>
                    <a:pt x="142351" y="317468"/>
                  </a:lnTo>
                  <a:lnTo>
                    <a:pt x="137159" y="315468"/>
                  </a:lnTo>
                  <a:lnTo>
                    <a:pt x="131063" y="313944"/>
                  </a:lnTo>
                  <a:lnTo>
                    <a:pt x="121919" y="271272"/>
                  </a:lnTo>
                  <a:lnTo>
                    <a:pt x="121919" y="179832"/>
                  </a:lnTo>
                  <a:lnTo>
                    <a:pt x="232942" y="179832"/>
                  </a:lnTo>
                  <a:lnTo>
                    <a:pt x="228600" y="173736"/>
                  </a:lnTo>
                  <a:lnTo>
                    <a:pt x="243482" y="169735"/>
                  </a:lnTo>
                  <a:lnTo>
                    <a:pt x="256222" y="164592"/>
                  </a:lnTo>
                  <a:lnTo>
                    <a:pt x="261429" y="161544"/>
                  </a:lnTo>
                  <a:lnTo>
                    <a:pt x="121919" y="161544"/>
                  </a:lnTo>
                  <a:lnTo>
                    <a:pt x="121919" y="18288"/>
                  </a:lnTo>
                  <a:lnTo>
                    <a:pt x="260655" y="18288"/>
                  </a:lnTo>
                  <a:lnTo>
                    <a:pt x="252412" y="13692"/>
                  </a:lnTo>
                  <a:lnTo>
                    <a:pt x="239267" y="9144"/>
                  </a:lnTo>
                  <a:lnTo>
                    <a:pt x="223551" y="5143"/>
                  </a:lnTo>
                  <a:lnTo>
                    <a:pt x="203834" y="2285"/>
                  </a:lnTo>
                  <a:lnTo>
                    <a:pt x="180117" y="571"/>
                  </a:lnTo>
                  <a:lnTo>
                    <a:pt x="152400" y="0"/>
                  </a:lnTo>
                  <a:close/>
                </a:path>
                <a:path w="353694" h="329565">
                  <a:moveTo>
                    <a:pt x="232942" y="179832"/>
                  </a:moveTo>
                  <a:lnTo>
                    <a:pt x="143256" y="179832"/>
                  </a:lnTo>
                  <a:lnTo>
                    <a:pt x="249935" y="329184"/>
                  </a:lnTo>
                  <a:lnTo>
                    <a:pt x="353567" y="329184"/>
                  </a:lnTo>
                  <a:lnTo>
                    <a:pt x="353567" y="320040"/>
                  </a:lnTo>
                  <a:lnTo>
                    <a:pt x="344423" y="320040"/>
                  </a:lnTo>
                  <a:lnTo>
                    <a:pt x="336803" y="316992"/>
                  </a:lnTo>
                  <a:lnTo>
                    <a:pt x="307847" y="284988"/>
                  </a:lnTo>
                  <a:lnTo>
                    <a:pt x="232942" y="179832"/>
                  </a:lnTo>
                  <a:close/>
                </a:path>
                <a:path w="353694" h="329565">
                  <a:moveTo>
                    <a:pt x="260655" y="18288"/>
                  </a:moveTo>
                  <a:lnTo>
                    <a:pt x="147827" y="18288"/>
                  </a:lnTo>
                  <a:lnTo>
                    <a:pt x="166068" y="19431"/>
                  </a:lnTo>
                  <a:lnTo>
                    <a:pt x="181737" y="22860"/>
                  </a:lnTo>
                  <a:lnTo>
                    <a:pt x="212216" y="46220"/>
                  </a:lnTo>
                  <a:lnTo>
                    <a:pt x="222503" y="91440"/>
                  </a:lnTo>
                  <a:lnTo>
                    <a:pt x="221932" y="103679"/>
                  </a:lnTo>
                  <a:lnTo>
                    <a:pt x="207573" y="141517"/>
                  </a:lnTo>
                  <a:lnTo>
                    <a:pt x="165354" y="160210"/>
                  </a:lnTo>
                  <a:lnTo>
                    <a:pt x="135635" y="161544"/>
                  </a:lnTo>
                  <a:lnTo>
                    <a:pt x="261429" y="161544"/>
                  </a:lnTo>
                  <a:lnTo>
                    <a:pt x="295655" y="124586"/>
                  </a:lnTo>
                  <a:lnTo>
                    <a:pt x="301751" y="91440"/>
                  </a:lnTo>
                  <a:lnTo>
                    <a:pt x="300847" y="76914"/>
                  </a:lnTo>
                  <a:lnTo>
                    <a:pt x="284988" y="39624"/>
                  </a:lnTo>
                  <a:lnTo>
                    <a:pt x="264413" y="20383"/>
                  </a:lnTo>
                  <a:lnTo>
                    <a:pt x="260655" y="1828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82468" y="560832"/>
              <a:ext cx="188975" cy="24079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194303" y="464820"/>
              <a:ext cx="121920" cy="329565"/>
            </a:xfrm>
            <a:custGeom>
              <a:avLst/>
              <a:gdLst/>
              <a:ahLst/>
              <a:cxnLst/>
              <a:rect l="l" t="t" r="r" b="b"/>
              <a:pathLst>
                <a:path w="121920" h="329565">
                  <a:moveTo>
                    <a:pt x="94487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10668" y="9144"/>
                  </a:lnTo>
                  <a:lnTo>
                    <a:pt x="18287" y="12192"/>
                  </a:lnTo>
                  <a:lnTo>
                    <a:pt x="27431" y="47244"/>
                  </a:lnTo>
                  <a:lnTo>
                    <a:pt x="27431" y="281940"/>
                  </a:lnTo>
                  <a:lnTo>
                    <a:pt x="9143" y="320040"/>
                  </a:lnTo>
                  <a:lnTo>
                    <a:pt x="0" y="320040"/>
                  </a:lnTo>
                  <a:lnTo>
                    <a:pt x="0" y="329184"/>
                  </a:lnTo>
                  <a:lnTo>
                    <a:pt x="121919" y="329184"/>
                  </a:lnTo>
                  <a:lnTo>
                    <a:pt x="121919" y="320040"/>
                  </a:lnTo>
                  <a:lnTo>
                    <a:pt x="111251" y="320040"/>
                  </a:lnTo>
                  <a:lnTo>
                    <a:pt x="103631" y="316992"/>
                  </a:lnTo>
                  <a:lnTo>
                    <a:pt x="97702" y="308086"/>
                  </a:lnTo>
                  <a:lnTo>
                    <a:pt x="95821" y="301752"/>
                  </a:lnTo>
                  <a:lnTo>
                    <a:pt x="94797" y="293131"/>
                  </a:lnTo>
                  <a:lnTo>
                    <a:pt x="94487" y="281940"/>
                  </a:lnTo>
                  <a:lnTo>
                    <a:pt x="944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43656" y="560832"/>
              <a:ext cx="217932" cy="23622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579875" y="484632"/>
              <a:ext cx="151130" cy="312420"/>
            </a:xfrm>
            <a:custGeom>
              <a:avLst/>
              <a:gdLst/>
              <a:ahLst/>
              <a:cxnLst/>
              <a:rect l="l" t="t" r="r" b="b"/>
              <a:pathLst>
                <a:path w="151129" h="312420">
                  <a:moveTo>
                    <a:pt x="97536" y="0"/>
                  </a:moveTo>
                  <a:lnTo>
                    <a:pt x="89915" y="0"/>
                  </a:lnTo>
                  <a:lnTo>
                    <a:pt x="81391" y="14335"/>
                  </a:lnTo>
                  <a:lnTo>
                    <a:pt x="72009" y="27812"/>
                  </a:lnTo>
                  <a:lnTo>
                    <a:pt x="40719" y="64746"/>
                  </a:lnTo>
                  <a:lnTo>
                    <a:pt x="0" y="97535"/>
                  </a:lnTo>
                  <a:lnTo>
                    <a:pt x="0" y="106679"/>
                  </a:lnTo>
                  <a:lnTo>
                    <a:pt x="28956" y="106679"/>
                  </a:lnTo>
                  <a:lnTo>
                    <a:pt x="28956" y="228600"/>
                  </a:lnTo>
                  <a:lnTo>
                    <a:pt x="29217" y="245173"/>
                  </a:lnTo>
                  <a:lnTo>
                    <a:pt x="38862" y="287845"/>
                  </a:lnTo>
                  <a:lnTo>
                    <a:pt x="76866" y="311800"/>
                  </a:lnTo>
                  <a:lnTo>
                    <a:pt x="86868" y="312420"/>
                  </a:lnTo>
                  <a:lnTo>
                    <a:pt x="108013" y="309562"/>
                  </a:lnTo>
                  <a:lnTo>
                    <a:pt x="125730" y="300990"/>
                  </a:lnTo>
                  <a:lnTo>
                    <a:pt x="140017" y="286702"/>
                  </a:lnTo>
                  <a:lnTo>
                    <a:pt x="150875" y="266700"/>
                  </a:lnTo>
                  <a:lnTo>
                    <a:pt x="143256" y="260603"/>
                  </a:lnTo>
                  <a:lnTo>
                    <a:pt x="136374" y="271486"/>
                  </a:lnTo>
                  <a:lnTo>
                    <a:pt x="129349" y="279082"/>
                  </a:lnTo>
                  <a:lnTo>
                    <a:pt x="122039" y="283535"/>
                  </a:lnTo>
                  <a:lnTo>
                    <a:pt x="114300" y="284987"/>
                  </a:lnTo>
                  <a:lnTo>
                    <a:pt x="111251" y="284987"/>
                  </a:lnTo>
                  <a:lnTo>
                    <a:pt x="105156" y="281939"/>
                  </a:lnTo>
                  <a:lnTo>
                    <a:pt x="102108" y="278891"/>
                  </a:lnTo>
                  <a:lnTo>
                    <a:pt x="100584" y="275843"/>
                  </a:lnTo>
                  <a:lnTo>
                    <a:pt x="99060" y="271272"/>
                  </a:lnTo>
                  <a:lnTo>
                    <a:pt x="97536" y="268224"/>
                  </a:lnTo>
                  <a:lnTo>
                    <a:pt x="97536" y="106679"/>
                  </a:lnTo>
                  <a:lnTo>
                    <a:pt x="150875" y="106679"/>
                  </a:lnTo>
                  <a:lnTo>
                    <a:pt x="150875" y="82296"/>
                  </a:lnTo>
                  <a:lnTo>
                    <a:pt x="97536" y="82296"/>
                  </a:lnTo>
                  <a:lnTo>
                    <a:pt x="975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55135" y="560832"/>
              <a:ext cx="190500" cy="24079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976116" y="464819"/>
              <a:ext cx="662940" cy="337185"/>
            </a:xfrm>
            <a:custGeom>
              <a:avLst/>
              <a:gdLst/>
              <a:ahLst/>
              <a:cxnLst/>
              <a:rect l="l" t="t" r="r" b="b"/>
              <a:pathLst>
                <a:path w="662939" h="337184">
                  <a:moveTo>
                    <a:pt x="245364" y="309372"/>
                  </a:moveTo>
                  <a:lnTo>
                    <a:pt x="236220" y="309372"/>
                  </a:lnTo>
                  <a:lnTo>
                    <a:pt x="230124" y="307848"/>
                  </a:lnTo>
                  <a:lnTo>
                    <a:pt x="227076" y="304800"/>
                  </a:lnTo>
                  <a:lnTo>
                    <a:pt x="222504" y="301752"/>
                  </a:lnTo>
                  <a:lnTo>
                    <a:pt x="221742" y="300228"/>
                  </a:lnTo>
                  <a:lnTo>
                    <a:pt x="220980" y="298704"/>
                  </a:lnTo>
                  <a:lnTo>
                    <a:pt x="219456" y="292608"/>
                  </a:lnTo>
                  <a:lnTo>
                    <a:pt x="218567" y="288925"/>
                  </a:lnTo>
                  <a:lnTo>
                    <a:pt x="218122" y="282524"/>
                  </a:lnTo>
                  <a:lnTo>
                    <a:pt x="217944" y="273545"/>
                  </a:lnTo>
                  <a:lnTo>
                    <a:pt x="217932" y="123444"/>
                  </a:lnTo>
                  <a:lnTo>
                    <a:pt x="217932" y="0"/>
                  </a:lnTo>
                  <a:lnTo>
                    <a:pt x="117348" y="0"/>
                  </a:lnTo>
                  <a:lnTo>
                    <a:pt x="117348" y="10668"/>
                  </a:lnTo>
                  <a:lnTo>
                    <a:pt x="128016" y="10668"/>
                  </a:lnTo>
                  <a:lnTo>
                    <a:pt x="135636" y="12192"/>
                  </a:lnTo>
                  <a:lnTo>
                    <a:pt x="149352" y="123444"/>
                  </a:lnTo>
                  <a:lnTo>
                    <a:pt x="149352" y="153924"/>
                  </a:lnTo>
                  <a:lnTo>
                    <a:pt x="149352" y="272796"/>
                  </a:lnTo>
                  <a:lnTo>
                    <a:pt x="139941" y="287680"/>
                  </a:lnTo>
                  <a:lnTo>
                    <a:pt x="130111" y="298132"/>
                  </a:lnTo>
                  <a:lnTo>
                    <a:pt x="119989" y="304304"/>
                  </a:lnTo>
                  <a:lnTo>
                    <a:pt x="109728" y="306324"/>
                  </a:lnTo>
                  <a:lnTo>
                    <a:pt x="103632" y="306324"/>
                  </a:lnTo>
                  <a:lnTo>
                    <a:pt x="97536" y="304800"/>
                  </a:lnTo>
                  <a:lnTo>
                    <a:pt x="94488" y="301752"/>
                  </a:lnTo>
                  <a:lnTo>
                    <a:pt x="89077" y="296595"/>
                  </a:lnTo>
                  <a:lnTo>
                    <a:pt x="74599" y="261086"/>
                  </a:lnTo>
                  <a:lnTo>
                    <a:pt x="70104" y="208788"/>
                  </a:lnTo>
                  <a:lnTo>
                    <a:pt x="70624" y="190525"/>
                  </a:lnTo>
                  <a:lnTo>
                    <a:pt x="76200" y="150876"/>
                  </a:lnTo>
                  <a:lnTo>
                    <a:pt x="91440" y="124968"/>
                  </a:lnTo>
                  <a:lnTo>
                    <a:pt x="94488" y="121920"/>
                  </a:lnTo>
                  <a:lnTo>
                    <a:pt x="100584" y="118872"/>
                  </a:lnTo>
                  <a:lnTo>
                    <a:pt x="106680" y="118872"/>
                  </a:lnTo>
                  <a:lnTo>
                    <a:pt x="118910" y="121145"/>
                  </a:lnTo>
                  <a:lnTo>
                    <a:pt x="130302" y="127825"/>
                  </a:lnTo>
                  <a:lnTo>
                    <a:pt x="140538" y="138811"/>
                  </a:lnTo>
                  <a:lnTo>
                    <a:pt x="149352" y="153924"/>
                  </a:lnTo>
                  <a:lnTo>
                    <a:pt x="149352" y="123444"/>
                  </a:lnTo>
                  <a:lnTo>
                    <a:pt x="144995" y="118872"/>
                  </a:lnTo>
                  <a:lnTo>
                    <a:pt x="142506" y="116255"/>
                  </a:lnTo>
                  <a:lnTo>
                    <a:pt x="135826" y="110490"/>
                  </a:lnTo>
                  <a:lnTo>
                    <a:pt x="94488" y="96012"/>
                  </a:lnTo>
                  <a:lnTo>
                    <a:pt x="81953" y="96875"/>
                  </a:lnTo>
                  <a:lnTo>
                    <a:pt x="36614" y="118567"/>
                  </a:lnTo>
                  <a:lnTo>
                    <a:pt x="12192" y="153924"/>
                  </a:lnTo>
                  <a:lnTo>
                    <a:pt x="825" y="201726"/>
                  </a:lnTo>
                  <a:lnTo>
                    <a:pt x="0" y="219456"/>
                  </a:lnTo>
                  <a:lnTo>
                    <a:pt x="1155" y="241465"/>
                  </a:lnTo>
                  <a:lnTo>
                    <a:pt x="10922" y="280327"/>
                  </a:lnTo>
                  <a:lnTo>
                    <a:pt x="33528" y="314312"/>
                  </a:lnTo>
                  <a:lnTo>
                    <a:pt x="67818" y="334264"/>
                  </a:lnTo>
                  <a:lnTo>
                    <a:pt x="88392" y="336804"/>
                  </a:lnTo>
                  <a:lnTo>
                    <a:pt x="97002" y="336257"/>
                  </a:lnTo>
                  <a:lnTo>
                    <a:pt x="133540" y="317563"/>
                  </a:lnTo>
                  <a:lnTo>
                    <a:pt x="144195" y="306324"/>
                  </a:lnTo>
                  <a:lnTo>
                    <a:pt x="149352" y="300228"/>
                  </a:lnTo>
                  <a:lnTo>
                    <a:pt x="149352" y="336804"/>
                  </a:lnTo>
                  <a:lnTo>
                    <a:pt x="245364" y="316992"/>
                  </a:lnTo>
                  <a:lnTo>
                    <a:pt x="245364" y="309372"/>
                  </a:lnTo>
                  <a:close/>
                </a:path>
                <a:path w="662939" h="337184">
                  <a:moveTo>
                    <a:pt x="662940" y="88392"/>
                  </a:moveTo>
                  <a:lnTo>
                    <a:pt x="646214" y="39319"/>
                  </a:lnTo>
                  <a:lnTo>
                    <a:pt x="614781" y="14795"/>
                  </a:lnTo>
                  <a:lnTo>
                    <a:pt x="582168" y="5003"/>
                  </a:lnTo>
                  <a:lnTo>
                    <a:pt x="582168" y="89916"/>
                  </a:lnTo>
                  <a:lnTo>
                    <a:pt x="581279" y="107061"/>
                  </a:lnTo>
                  <a:lnTo>
                    <a:pt x="566928" y="144780"/>
                  </a:lnTo>
                  <a:lnTo>
                    <a:pt x="521208" y="161544"/>
                  </a:lnTo>
                  <a:lnTo>
                    <a:pt x="509016" y="161544"/>
                  </a:lnTo>
                  <a:lnTo>
                    <a:pt x="509016" y="19812"/>
                  </a:lnTo>
                  <a:lnTo>
                    <a:pt x="519684" y="19812"/>
                  </a:lnTo>
                  <a:lnTo>
                    <a:pt x="557822" y="28816"/>
                  </a:lnTo>
                  <a:lnTo>
                    <a:pt x="581279" y="72796"/>
                  </a:lnTo>
                  <a:lnTo>
                    <a:pt x="582168" y="89916"/>
                  </a:lnTo>
                  <a:lnTo>
                    <a:pt x="582168" y="5003"/>
                  </a:lnTo>
                  <a:lnTo>
                    <a:pt x="563448" y="1701"/>
                  </a:lnTo>
                  <a:lnTo>
                    <a:pt x="530352" y="0"/>
                  </a:lnTo>
                  <a:lnTo>
                    <a:pt x="387096" y="0"/>
                  </a:lnTo>
                  <a:lnTo>
                    <a:pt x="387096" y="9144"/>
                  </a:lnTo>
                  <a:lnTo>
                    <a:pt x="397637" y="9436"/>
                  </a:lnTo>
                  <a:lnTo>
                    <a:pt x="406336" y="10287"/>
                  </a:lnTo>
                  <a:lnTo>
                    <a:pt x="432549" y="45605"/>
                  </a:lnTo>
                  <a:lnTo>
                    <a:pt x="432816" y="271272"/>
                  </a:lnTo>
                  <a:lnTo>
                    <a:pt x="432549" y="283591"/>
                  </a:lnTo>
                  <a:lnTo>
                    <a:pt x="417576" y="315468"/>
                  </a:lnTo>
                  <a:lnTo>
                    <a:pt x="413016" y="317474"/>
                  </a:lnTo>
                  <a:lnTo>
                    <a:pt x="406336" y="318897"/>
                  </a:lnTo>
                  <a:lnTo>
                    <a:pt x="397637" y="319760"/>
                  </a:lnTo>
                  <a:lnTo>
                    <a:pt x="387096" y="320040"/>
                  </a:lnTo>
                  <a:lnTo>
                    <a:pt x="387096" y="329184"/>
                  </a:lnTo>
                  <a:lnTo>
                    <a:pt x="554736" y="329184"/>
                  </a:lnTo>
                  <a:lnTo>
                    <a:pt x="554736" y="320040"/>
                  </a:lnTo>
                  <a:lnTo>
                    <a:pt x="544182" y="319760"/>
                  </a:lnTo>
                  <a:lnTo>
                    <a:pt x="535495" y="318897"/>
                  </a:lnTo>
                  <a:lnTo>
                    <a:pt x="528802" y="317474"/>
                  </a:lnTo>
                  <a:lnTo>
                    <a:pt x="524256" y="315468"/>
                  </a:lnTo>
                  <a:lnTo>
                    <a:pt x="518160" y="313944"/>
                  </a:lnTo>
                  <a:lnTo>
                    <a:pt x="509016" y="271272"/>
                  </a:lnTo>
                  <a:lnTo>
                    <a:pt x="509016" y="179832"/>
                  </a:lnTo>
                  <a:lnTo>
                    <a:pt x="535317" y="179527"/>
                  </a:lnTo>
                  <a:lnTo>
                    <a:pt x="557212" y="178511"/>
                  </a:lnTo>
                  <a:lnTo>
                    <a:pt x="605409" y="169189"/>
                  </a:lnTo>
                  <a:lnTo>
                    <a:pt x="621639" y="161544"/>
                  </a:lnTo>
                  <a:lnTo>
                    <a:pt x="632841" y="153809"/>
                  </a:lnTo>
                  <a:lnTo>
                    <a:pt x="643128" y="143256"/>
                  </a:lnTo>
                  <a:lnTo>
                    <a:pt x="652005" y="131254"/>
                  </a:lnTo>
                  <a:lnTo>
                    <a:pt x="658177" y="118110"/>
                  </a:lnTo>
                  <a:lnTo>
                    <a:pt x="661771" y="103822"/>
                  </a:lnTo>
                  <a:lnTo>
                    <a:pt x="662940" y="883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72584" y="560832"/>
              <a:ext cx="195071" cy="2331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93563" y="560832"/>
              <a:ext cx="213360" cy="240791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134356" y="464819"/>
              <a:ext cx="399415" cy="337185"/>
            </a:xfrm>
            <a:custGeom>
              <a:avLst/>
              <a:gdLst/>
              <a:ahLst/>
              <a:cxnLst/>
              <a:rect l="l" t="t" r="r" b="b"/>
              <a:pathLst>
                <a:path w="399414" h="337184">
                  <a:moveTo>
                    <a:pt x="245364" y="207264"/>
                  </a:moveTo>
                  <a:lnTo>
                    <a:pt x="238290" y="160972"/>
                  </a:lnTo>
                  <a:lnTo>
                    <a:pt x="219456" y="125920"/>
                  </a:lnTo>
                  <a:lnTo>
                    <a:pt x="217017" y="123444"/>
                  </a:lnTo>
                  <a:lnTo>
                    <a:pt x="210883" y="117182"/>
                  </a:lnTo>
                  <a:lnTo>
                    <a:pt x="201168" y="109728"/>
                  </a:lnTo>
                  <a:lnTo>
                    <a:pt x="190614" y="103733"/>
                  </a:lnTo>
                  <a:lnTo>
                    <a:pt x="179641" y="99441"/>
                  </a:lnTo>
                  <a:lnTo>
                    <a:pt x="172212" y="97751"/>
                  </a:lnTo>
                  <a:lnTo>
                    <a:pt x="172212" y="208788"/>
                  </a:lnTo>
                  <a:lnTo>
                    <a:pt x="171919" y="233959"/>
                  </a:lnTo>
                  <a:lnTo>
                    <a:pt x="167640" y="283464"/>
                  </a:lnTo>
                  <a:lnTo>
                    <a:pt x="146304" y="316992"/>
                  </a:lnTo>
                  <a:lnTo>
                    <a:pt x="138684" y="318516"/>
                  </a:lnTo>
                  <a:lnTo>
                    <a:pt x="131064" y="318516"/>
                  </a:lnTo>
                  <a:lnTo>
                    <a:pt x="97459" y="293966"/>
                  </a:lnTo>
                  <a:lnTo>
                    <a:pt x="94488" y="146304"/>
                  </a:lnTo>
                  <a:lnTo>
                    <a:pt x="103886" y="136309"/>
                  </a:lnTo>
                  <a:lnTo>
                    <a:pt x="113728" y="129159"/>
                  </a:lnTo>
                  <a:lnTo>
                    <a:pt x="123621" y="124968"/>
                  </a:lnTo>
                  <a:lnTo>
                    <a:pt x="123837" y="124879"/>
                  </a:lnTo>
                  <a:lnTo>
                    <a:pt x="134112" y="123444"/>
                  </a:lnTo>
                  <a:lnTo>
                    <a:pt x="141795" y="124307"/>
                  </a:lnTo>
                  <a:lnTo>
                    <a:pt x="169545" y="164985"/>
                  </a:lnTo>
                  <a:lnTo>
                    <a:pt x="172212" y="208788"/>
                  </a:lnTo>
                  <a:lnTo>
                    <a:pt x="172212" y="97751"/>
                  </a:lnTo>
                  <a:lnTo>
                    <a:pt x="168376" y="96875"/>
                  </a:lnTo>
                  <a:lnTo>
                    <a:pt x="156972" y="96012"/>
                  </a:lnTo>
                  <a:lnTo>
                    <a:pt x="140131" y="97751"/>
                  </a:lnTo>
                  <a:lnTo>
                    <a:pt x="124015" y="103073"/>
                  </a:lnTo>
                  <a:lnTo>
                    <a:pt x="108750" y="112090"/>
                  </a:lnTo>
                  <a:lnTo>
                    <a:pt x="94488" y="124968"/>
                  </a:lnTo>
                  <a:lnTo>
                    <a:pt x="94488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7620" y="9144"/>
                  </a:lnTo>
                  <a:lnTo>
                    <a:pt x="13716" y="10668"/>
                  </a:lnTo>
                  <a:lnTo>
                    <a:pt x="18288" y="12192"/>
                  </a:lnTo>
                  <a:lnTo>
                    <a:pt x="24384" y="18288"/>
                  </a:lnTo>
                  <a:lnTo>
                    <a:pt x="25908" y="22860"/>
                  </a:lnTo>
                  <a:lnTo>
                    <a:pt x="25908" y="25908"/>
                  </a:lnTo>
                  <a:lnTo>
                    <a:pt x="27432" y="33528"/>
                  </a:lnTo>
                  <a:lnTo>
                    <a:pt x="27432" y="335280"/>
                  </a:lnTo>
                  <a:lnTo>
                    <a:pt x="35052" y="335280"/>
                  </a:lnTo>
                  <a:lnTo>
                    <a:pt x="73152" y="310896"/>
                  </a:lnTo>
                  <a:lnTo>
                    <a:pt x="80010" y="317207"/>
                  </a:lnTo>
                  <a:lnTo>
                    <a:pt x="116776" y="334899"/>
                  </a:lnTo>
                  <a:lnTo>
                    <a:pt x="134112" y="336804"/>
                  </a:lnTo>
                  <a:lnTo>
                    <a:pt x="149555" y="335686"/>
                  </a:lnTo>
                  <a:lnTo>
                    <a:pt x="164020" y="332422"/>
                  </a:lnTo>
                  <a:lnTo>
                    <a:pt x="177609" y="327164"/>
                  </a:lnTo>
                  <a:lnTo>
                    <a:pt x="190500" y="320040"/>
                  </a:lnTo>
                  <a:lnTo>
                    <a:pt x="192519" y="318516"/>
                  </a:lnTo>
                  <a:lnTo>
                    <a:pt x="202260" y="311188"/>
                  </a:lnTo>
                  <a:lnTo>
                    <a:pt x="230124" y="274320"/>
                  </a:lnTo>
                  <a:lnTo>
                    <a:pt x="244259" y="225031"/>
                  </a:lnTo>
                  <a:lnTo>
                    <a:pt x="245364" y="207264"/>
                  </a:lnTo>
                  <a:close/>
                </a:path>
                <a:path w="399414" h="337184">
                  <a:moveTo>
                    <a:pt x="399288" y="320040"/>
                  </a:moveTo>
                  <a:lnTo>
                    <a:pt x="388620" y="320040"/>
                  </a:lnTo>
                  <a:lnTo>
                    <a:pt x="381000" y="316992"/>
                  </a:lnTo>
                  <a:lnTo>
                    <a:pt x="371856" y="281940"/>
                  </a:lnTo>
                  <a:lnTo>
                    <a:pt x="371856" y="0"/>
                  </a:lnTo>
                  <a:lnTo>
                    <a:pt x="275844" y="0"/>
                  </a:lnTo>
                  <a:lnTo>
                    <a:pt x="275844" y="9144"/>
                  </a:lnTo>
                  <a:lnTo>
                    <a:pt x="286512" y="9144"/>
                  </a:lnTo>
                  <a:lnTo>
                    <a:pt x="294132" y="12192"/>
                  </a:lnTo>
                  <a:lnTo>
                    <a:pt x="303276" y="47244"/>
                  </a:lnTo>
                  <a:lnTo>
                    <a:pt x="303276" y="281940"/>
                  </a:lnTo>
                  <a:lnTo>
                    <a:pt x="286512" y="320040"/>
                  </a:lnTo>
                  <a:lnTo>
                    <a:pt x="275844" y="320040"/>
                  </a:lnTo>
                  <a:lnTo>
                    <a:pt x="275844" y="329184"/>
                  </a:lnTo>
                  <a:lnTo>
                    <a:pt x="399288" y="329184"/>
                  </a:lnTo>
                  <a:lnTo>
                    <a:pt x="399288" y="3200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556504" y="560832"/>
              <a:ext cx="188975" cy="24079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775960" y="560832"/>
              <a:ext cx="382905" cy="233679"/>
            </a:xfrm>
            <a:custGeom>
              <a:avLst/>
              <a:gdLst/>
              <a:ahLst/>
              <a:cxnLst/>
              <a:rect l="l" t="t" r="r" b="b"/>
              <a:pathLst>
                <a:path w="382904" h="233679">
                  <a:moveTo>
                    <a:pt x="295655" y="0"/>
                  </a:moveTo>
                  <a:lnTo>
                    <a:pt x="249912" y="14573"/>
                  </a:lnTo>
                  <a:lnTo>
                    <a:pt x="220979" y="41148"/>
                  </a:lnTo>
                  <a:lnTo>
                    <a:pt x="216979" y="31432"/>
                  </a:lnTo>
                  <a:lnTo>
                    <a:pt x="182117" y="2285"/>
                  </a:lnTo>
                  <a:lnTo>
                    <a:pt x="161543" y="0"/>
                  </a:lnTo>
                  <a:lnTo>
                    <a:pt x="152423" y="547"/>
                  </a:lnTo>
                  <a:lnTo>
                    <a:pt x="110299" y="19240"/>
                  </a:lnTo>
                  <a:lnTo>
                    <a:pt x="92963" y="36575"/>
                  </a:lnTo>
                  <a:lnTo>
                    <a:pt x="92963" y="6096"/>
                  </a:lnTo>
                  <a:lnTo>
                    <a:pt x="0" y="6096"/>
                  </a:lnTo>
                  <a:lnTo>
                    <a:pt x="0" y="15239"/>
                  </a:lnTo>
                  <a:lnTo>
                    <a:pt x="9143" y="16763"/>
                  </a:lnTo>
                  <a:lnTo>
                    <a:pt x="16763" y="19811"/>
                  </a:lnTo>
                  <a:lnTo>
                    <a:pt x="24384" y="56387"/>
                  </a:lnTo>
                  <a:lnTo>
                    <a:pt x="24384" y="184403"/>
                  </a:lnTo>
                  <a:lnTo>
                    <a:pt x="9143" y="224027"/>
                  </a:lnTo>
                  <a:lnTo>
                    <a:pt x="0" y="224027"/>
                  </a:lnTo>
                  <a:lnTo>
                    <a:pt x="0" y="233172"/>
                  </a:lnTo>
                  <a:lnTo>
                    <a:pt x="117348" y="233172"/>
                  </a:lnTo>
                  <a:lnTo>
                    <a:pt x="117348" y="224027"/>
                  </a:lnTo>
                  <a:lnTo>
                    <a:pt x="106679" y="224027"/>
                  </a:lnTo>
                  <a:lnTo>
                    <a:pt x="100584" y="220979"/>
                  </a:lnTo>
                  <a:lnTo>
                    <a:pt x="92963" y="184403"/>
                  </a:lnTo>
                  <a:lnTo>
                    <a:pt x="92963" y="62483"/>
                  </a:lnTo>
                  <a:lnTo>
                    <a:pt x="128015" y="30479"/>
                  </a:lnTo>
                  <a:lnTo>
                    <a:pt x="138684" y="30479"/>
                  </a:lnTo>
                  <a:lnTo>
                    <a:pt x="143255" y="32003"/>
                  </a:lnTo>
                  <a:lnTo>
                    <a:pt x="146303" y="35051"/>
                  </a:lnTo>
                  <a:lnTo>
                    <a:pt x="150875" y="38100"/>
                  </a:lnTo>
                  <a:lnTo>
                    <a:pt x="152400" y="42672"/>
                  </a:lnTo>
                  <a:lnTo>
                    <a:pt x="155448" y="47243"/>
                  </a:lnTo>
                  <a:lnTo>
                    <a:pt x="156329" y="53006"/>
                  </a:lnTo>
                  <a:lnTo>
                    <a:pt x="156781" y="61340"/>
                  </a:lnTo>
                  <a:lnTo>
                    <a:pt x="156948" y="72532"/>
                  </a:lnTo>
                  <a:lnTo>
                    <a:pt x="156972" y="184403"/>
                  </a:lnTo>
                  <a:lnTo>
                    <a:pt x="156781" y="200215"/>
                  </a:lnTo>
                  <a:lnTo>
                    <a:pt x="156329" y="206049"/>
                  </a:lnTo>
                  <a:lnTo>
                    <a:pt x="155448" y="210311"/>
                  </a:lnTo>
                  <a:lnTo>
                    <a:pt x="152400" y="216407"/>
                  </a:lnTo>
                  <a:lnTo>
                    <a:pt x="147827" y="219455"/>
                  </a:lnTo>
                  <a:lnTo>
                    <a:pt x="144779" y="222503"/>
                  </a:lnTo>
                  <a:lnTo>
                    <a:pt x="138684" y="224027"/>
                  </a:lnTo>
                  <a:lnTo>
                    <a:pt x="132587" y="224027"/>
                  </a:lnTo>
                  <a:lnTo>
                    <a:pt x="132587" y="233172"/>
                  </a:lnTo>
                  <a:lnTo>
                    <a:pt x="249936" y="233172"/>
                  </a:lnTo>
                  <a:lnTo>
                    <a:pt x="249936" y="224027"/>
                  </a:lnTo>
                  <a:lnTo>
                    <a:pt x="239267" y="224027"/>
                  </a:lnTo>
                  <a:lnTo>
                    <a:pt x="233172" y="220979"/>
                  </a:lnTo>
                  <a:lnTo>
                    <a:pt x="225551" y="184403"/>
                  </a:lnTo>
                  <a:lnTo>
                    <a:pt x="225551" y="62483"/>
                  </a:lnTo>
                  <a:lnTo>
                    <a:pt x="230385" y="55054"/>
                  </a:lnTo>
                  <a:lnTo>
                    <a:pt x="235648" y="48767"/>
                  </a:lnTo>
                  <a:lnTo>
                    <a:pt x="241196" y="43624"/>
                  </a:lnTo>
                  <a:lnTo>
                    <a:pt x="246887" y="39624"/>
                  </a:lnTo>
                  <a:lnTo>
                    <a:pt x="254507" y="33527"/>
                  </a:lnTo>
                  <a:lnTo>
                    <a:pt x="260603" y="32003"/>
                  </a:lnTo>
                  <a:lnTo>
                    <a:pt x="277367" y="32003"/>
                  </a:lnTo>
                  <a:lnTo>
                    <a:pt x="289536" y="72532"/>
                  </a:lnTo>
                  <a:lnTo>
                    <a:pt x="289560" y="184403"/>
                  </a:lnTo>
                  <a:lnTo>
                    <a:pt x="289298" y="194714"/>
                  </a:lnTo>
                  <a:lnTo>
                    <a:pt x="274319" y="224027"/>
                  </a:lnTo>
                  <a:lnTo>
                    <a:pt x="265175" y="224027"/>
                  </a:lnTo>
                  <a:lnTo>
                    <a:pt x="265175" y="233172"/>
                  </a:lnTo>
                  <a:lnTo>
                    <a:pt x="382524" y="233172"/>
                  </a:lnTo>
                  <a:lnTo>
                    <a:pt x="382524" y="224027"/>
                  </a:lnTo>
                  <a:lnTo>
                    <a:pt x="371855" y="222503"/>
                  </a:lnTo>
                  <a:lnTo>
                    <a:pt x="365760" y="220979"/>
                  </a:lnTo>
                  <a:lnTo>
                    <a:pt x="358139" y="184403"/>
                  </a:lnTo>
                  <a:lnTo>
                    <a:pt x="358139" y="91439"/>
                  </a:lnTo>
                  <a:lnTo>
                    <a:pt x="357830" y="74318"/>
                  </a:lnTo>
                  <a:lnTo>
                    <a:pt x="349186" y="29741"/>
                  </a:lnTo>
                  <a:lnTo>
                    <a:pt x="316991" y="2476"/>
                  </a:lnTo>
                  <a:lnTo>
                    <a:pt x="306752" y="595"/>
                  </a:lnTo>
                  <a:lnTo>
                    <a:pt x="2956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190487" y="560832"/>
              <a:ext cx="156972" cy="24079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404604" y="6012180"/>
              <a:ext cx="662940" cy="402590"/>
            </a:xfrm>
            <a:custGeom>
              <a:avLst/>
              <a:gdLst/>
              <a:ahLst/>
              <a:cxnLst/>
              <a:rect l="l" t="t" r="r" b="b"/>
              <a:pathLst>
                <a:path w="662940" h="402589">
                  <a:moveTo>
                    <a:pt x="662939" y="0"/>
                  </a:moveTo>
                  <a:lnTo>
                    <a:pt x="0" y="0"/>
                  </a:lnTo>
                  <a:lnTo>
                    <a:pt x="0" y="402335"/>
                  </a:lnTo>
                  <a:lnTo>
                    <a:pt x="662939" y="402335"/>
                  </a:lnTo>
                  <a:lnTo>
                    <a:pt x="6629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79475" y="1043940"/>
              <a:ext cx="9858756" cy="116128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0792" y="2772156"/>
              <a:ext cx="8333232" cy="408127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6954011" y="3611880"/>
              <a:ext cx="2202180" cy="2400300"/>
            </a:xfrm>
            <a:custGeom>
              <a:avLst/>
              <a:gdLst/>
              <a:ahLst/>
              <a:cxnLst/>
              <a:rect l="l" t="t" r="r" b="b"/>
              <a:pathLst>
                <a:path w="2202179" h="2400300">
                  <a:moveTo>
                    <a:pt x="2202179" y="0"/>
                  </a:moveTo>
                  <a:lnTo>
                    <a:pt x="0" y="0"/>
                  </a:lnTo>
                  <a:lnTo>
                    <a:pt x="0" y="2400300"/>
                  </a:lnTo>
                  <a:lnTo>
                    <a:pt x="2202179" y="2400300"/>
                  </a:lnTo>
                  <a:lnTo>
                    <a:pt x="22021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456932" y="2580132"/>
              <a:ext cx="3067812" cy="314858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7414259" y="3101340"/>
              <a:ext cx="1160145" cy="414655"/>
            </a:xfrm>
            <a:custGeom>
              <a:avLst/>
              <a:gdLst/>
              <a:ahLst/>
              <a:cxnLst/>
              <a:rect l="l" t="t" r="r" b="b"/>
              <a:pathLst>
                <a:path w="1160145" h="414654">
                  <a:moveTo>
                    <a:pt x="1159763" y="0"/>
                  </a:moveTo>
                  <a:lnTo>
                    <a:pt x="0" y="0"/>
                  </a:lnTo>
                  <a:lnTo>
                    <a:pt x="0" y="414527"/>
                  </a:lnTo>
                  <a:lnTo>
                    <a:pt x="1159763" y="414527"/>
                  </a:lnTo>
                  <a:lnTo>
                    <a:pt x="11597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B688DB1C-3F5B-0E02-4D95-F9FFB551ABE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1063" y="0"/>
            <a:ext cx="12060937" cy="9537700"/>
            <a:chOff x="131063" y="0"/>
            <a:chExt cx="10433685" cy="75514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1063" y="0"/>
              <a:ext cx="10433304" cy="75514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063" y="0"/>
              <a:ext cx="10433304" cy="11323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51119" y="0"/>
              <a:ext cx="5413248" cy="66141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1063" y="0"/>
              <a:ext cx="10343388" cy="11323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1063" y="47244"/>
              <a:ext cx="10433304" cy="10134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14855" y="199644"/>
              <a:ext cx="1825752" cy="33527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371087" y="295656"/>
              <a:ext cx="382905" cy="233679"/>
            </a:xfrm>
            <a:custGeom>
              <a:avLst/>
              <a:gdLst/>
              <a:ahLst/>
              <a:cxnLst/>
              <a:rect l="l" t="t" r="r" b="b"/>
              <a:pathLst>
                <a:path w="382904" h="233679">
                  <a:moveTo>
                    <a:pt x="295656" y="0"/>
                  </a:moveTo>
                  <a:lnTo>
                    <a:pt x="249912" y="14573"/>
                  </a:lnTo>
                  <a:lnTo>
                    <a:pt x="220979" y="41148"/>
                  </a:lnTo>
                  <a:lnTo>
                    <a:pt x="216979" y="30789"/>
                  </a:lnTo>
                  <a:lnTo>
                    <a:pt x="182118" y="2285"/>
                  </a:lnTo>
                  <a:lnTo>
                    <a:pt x="161544" y="0"/>
                  </a:lnTo>
                  <a:lnTo>
                    <a:pt x="152447" y="333"/>
                  </a:lnTo>
                  <a:lnTo>
                    <a:pt x="111061" y="18668"/>
                  </a:lnTo>
                  <a:lnTo>
                    <a:pt x="92963" y="36575"/>
                  </a:lnTo>
                  <a:lnTo>
                    <a:pt x="92963" y="6096"/>
                  </a:lnTo>
                  <a:lnTo>
                    <a:pt x="0" y="6096"/>
                  </a:lnTo>
                  <a:lnTo>
                    <a:pt x="0" y="15239"/>
                  </a:lnTo>
                  <a:lnTo>
                    <a:pt x="10667" y="16763"/>
                  </a:lnTo>
                  <a:lnTo>
                    <a:pt x="16763" y="19811"/>
                  </a:lnTo>
                  <a:lnTo>
                    <a:pt x="24384" y="54863"/>
                  </a:lnTo>
                  <a:lnTo>
                    <a:pt x="24384" y="182879"/>
                  </a:lnTo>
                  <a:lnTo>
                    <a:pt x="9144" y="222503"/>
                  </a:lnTo>
                  <a:lnTo>
                    <a:pt x="0" y="224027"/>
                  </a:lnTo>
                  <a:lnTo>
                    <a:pt x="0" y="233172"/>
                  </a:lnTo>
                  <a:lnTo>
                    <a:pt x="117348" y="233172"/>
                  </a:lnTo>
                  <a:lnTo>
                    <a:pt x="117348" y="224027"/>
                  </a:lnTo>
                  <a:lnTo>
                    <a:pt x="106679" y="222503"/>
                  </a:lnTo>
                  <a:lnTo>
                    <a:pt x="100584" y="219455"/>
                  </a:lnTo>
                  <a:lnTo>
                    <a:pt x="92963" y="182879"/>
                  </a:lnTo>
                  <a:lnTo>
                    <a:pt x="92963" y="60959"/>
                  </a:lnTo>
                  <a:lnTo>
                    <a:pt x="99560" y="52649"/>
                  </a:lnTo>
                  <a:lnTo>
                    <a:pt x="105727" y="45910"/>
                  </a:lnTo>
                  <a:lnTo>
                    <a:pt x="111609" y="40600"/>
                  </a:lnTo>
                  <a:lnTo>
                    <a:pt x="117348" y="36575"/>
                  </a:lnTo>
                  <a:lnTo>
                    <a:pt x="121920" y="32003"/>
                  </a:lnTo>
                  <a:lnTo>
                    <a:pt x="128015" y="30479"/>
                  </a:lnTo>
                  <a:lnTo>
                    <a:pt x="138684" y="30479"/>
                  </a:lnTo>
                  <a:lnTo>
                    <a:pt x="143256" y="32003"/>
                  </a:lnTo>
                  <a:lnTo>
                    <a:pt x="146303" y="35051"/>
                  </a:lnTo>
                  <a:lnTo>
                    <a:pt x="150875" y="38100"/>
                  </a:lnTo>
                  <a:lnTo>
                    <a:pt x="156972" y="182879"/>
                  </a:lnTo>
                  <a:lnTo>
                    <a:pt x="156781" y="199834"/>
                  </a:lnTo>
                  <a:lnTo>
                    <a:pt x="147827" y="219455"/>
                  </a:lnTo>
                  <a:lnTo>
                    <a:pt x="144779" y="222503"/>
                  </a:lnTo>
                  <a:lnTo>
                    <a:pt x="140208" y="224027"/>
                  </a:lnTo>
                  <a:lnTo>
                    <a:pt x="134112" y="224027"/>
                  </a:lnTo>
                  <a:lnTo>
                    <a:pt x="134112" y="233172"/>
                  </a:lnTo>
                  <a:lnTo>
                    <a:pt x="251460" y="233172"/>
                  </a:lnTo>
                  <a:lnTo>
                    <a:pt x="251460" y="224027"/>
                  </a:lnTo>
                  <a:lnTo>
                    <a:pt x="240791" y="224027"/>
                  </a:lnTo>
                  <a:lnTo>
                    <a:pt x="233172" y="219455"/>
                  </a:lnTo>
                  <a:lnTo>
                    <a:pt x="225551" y="182879"/>
                  </a:lnTo>
                  <a:lnTo>
                    <a:pt x="225551" y="60959"/>
                  </a:lnTo>
                  <a:lnTo>
                    <a:pt x="254508" y="33527"/>
                  </a:lnTo>
                  <a:lnTo>
                    <a:pt x="260603" y="30479"/>
                  </a:lnTo>
                  <a:lnTo>
                    <a:pt x="272796" y="30479"/>
                  </a:lnTo>
                  <a:lnTo>
                    <a:pt x="290822" y="71889"/>
                  </a:lnTo>
                  <a:lnTo>
                    <a:pt x="291084" y="85343"/>
                  </a:lnTo>
                  <a:lnTo>
                    <a:pt x="291084" y="182879"/>
                  </a:lnTo>
                  <a:lnTo>
                    <a:pt x="274320" y="224027"/>
                  </a:lnTo>
                  <a:lnTo>
                    <a:pt x="265175" y="224027"/>
                  </a:lnTo>
                  <a:lnTo>
                    <a:pt x="265175" y="233172"/>
                  </a:lnTo>
                  <a:lnTo>
                    <a:pt x="382524" y="233172"/>
                  </a:lnTo>
                  <a:lnTo>
                    <a:pt x="382524" y="224027"/>
                  </a:lnTo>
                  <a:lnTo>
                    <a:pt x="373379" y="222503"/>
                  </a:lnTo>
                  <a:lnTo>
                    <a:pt x="365760" y="219455"/>
                  </a:lnTo>
                  <a:lnTo>
                    <a:pt x="358139" y="182879"/>
                  </a:lnTo>
                  <a:lnTo>
                    <a:pt x="358139" y="89915"/>
                  </a:lnTo>
                  <a:lnTo>
                    <a:pt x="357854" y="73032"/>
                  </a:lnTo>
                  <a:lnTo>
                    <a:pt x="349829" y="29527"/>
                  </a:lnTo>
                  <a:lnTo>
                    <a:pt x="317563" y="2476"/>
                  </a:lnTo>
                  <a:lnTo>
                    <a:pt x="307395" y="595"/>
                  </a:lnTo>
                  <a:lnTo>
                    <a:pt x="2956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85616" y="295656"/>
              <a:ext cx="190500" cy="2392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05072" y="295656"/>
              <a:ext cx="243839" cy="23317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273296" y="219456"/>
              <a:ext cx="151130" cy="312420"/>
            </a:xfrm>
            <a:custGeom>
              <a:avLst/>
              <a:gdLst/>
              <a:ahLst/>
              <a:cxnLst/>
              <a:rect l="l" t="t" r="r" b="b"/>
              <a:pathLst>
                <a:path w="151129" h="312420">
                  <a:moveTo>
                    <a:pt x="97536" y="0"/>
                  </a:moveTo>
                  <a:lnTo>
                    <a:pt x="88391" y="0"/>
                  </a:lnTo>
                  <a:lnTo>
                    <a:pt x="80105" y="13668"/>
                  </a:lnTo>
                  <a:lnTo>
                    <a:pt x="71247" y="27050"/>
                  </a:lnTo>
                  <a:lnTo>
                    <a:pt x="40076" y="64103"/>
                  </a:lnTo>
                  <a:lnTo>
                    <a:pt x="0" y="97535"/>
                  </a:lnTo>
                  <a:lnTo>
                    <a:pt x="0" y="106679"/>
                  </a:lnTo>
                  <a:lnTo>
                    <a:pt x="28955" y="106679"/>
                  </a:lnTo>
                  <a:lnTo>
                    <a:pt x="28955" y="228600"/>
                  </a:lnTo>
                  <a:lnTo>
                    <a:pt x="29217" y="245149"/>
                  </a:lnTo>
                  <a:lnTo>
                    <a:pt x="38862" y="287654"/>
                  </a:lnTo>
                  <a:lnTo>
                    <a:pt x="76866" y="311586"/>
                  </a:lnTo>
                  <a:lnTo>
                    <a:pt x="86867" y="312419"/>
                  </a:lnTo>
                  <a:lnTo>
                    <a:pt x="107799" y="309538"/>
                  </a:lnTo>
                  <a:lnTo>
                    <a:pt x="125158" y="300799"/>
                  </a:lnTo>
                  <a:lnTo>
                    <a:pt x="139374" y="286059"/>
                  </a:lnTo>
                  <a:lnTo>
                    <a:pt x="150875" y="265175"/>
                  </a:lnTo>
                  <a:lnTo>
                    <a:pt x="143255" y="260603"/>
                  </a:lnTo>
                  <a:lnTo>
                    <a:pt x="136374" y="270843"/>
                  </a:lnTo>
                  <a:lnTo>
                    <a:pt x="129349" y="278510"/>
                  </a:lnTo>
                  <a:lnTo>
                    <a:pt x="122039" y="283321"/>
                  </a:lnTo>
                  <a:lnTo>
                    <a:pt x="114300" y="284987"/>
                  </a:lnTo>
                  <a:lnTo>
                    <a:pt x="111251" y="284987"/>
                  </a:lnTo>
                  <a:lnTo>
                    <a:pt x="108203" y="283463"/>
                  </a:lnTo>
                  <a:lnTo>
                    <a:pt x="105155" y="280415"/>
                  </a:lnTo>
                  <a:lnTo>
                    <a:pt x="102107" y="278891"/>
                  </a:lnTo>
                  <a:lnTo>
                    <a:pt x="100583" y="275843"/>
                  </a:lnTo>
                  <a:lnTo>
                    <a:pt x="99059" y="271272"/>
                  </a:lnTo>
                  <a:lnTo>
                    <a:pt x="97536" y="268224"/>
                  </a:lnTo>
                  <a:lnTo>
                    <a:pt x="97536" y="106679"/>
                  </a:lnTo>
                  <a:lnTo>
                    <a:pt x="150875" y="106679"/>
                  </a:lnTo>
                  <a:lnTo>
                    <a:pt x="150875" y="82296"/>
                  </a:lnTo>
                  <a:lnTo>
                    <a:pt x="97536" y="82296"/>
                  </a:lnTo>
                  <a:lnTo>
                    <a:pt x="975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47031" y="295656"/>
              <a:ext cx="155447" cy="23926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756404" y="295656"/>
              <a:ext cx="213360" cy="23926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003292" y="192024"/>
              <a:ext cx="186055" cy="337185"/>
            </a:xfrm>
            <a:custGeom>
              <a:avLst/>
              <a:gdLst/>
              <a:ahLst/>
              <a:cxnLst/>
              <a:rect l="l" t="t" r="r" b="b"/>
              <a:pathLst>
                <a:path w="186054" h="337184">
                  <a:moveTo>
                    <a:pt x="128016" y="0"/>
                  </a:moveTo>
                  <a:lnTo>
                    <a:pt x="87820" y="5715"/>
                  </a:lnTo>
                  <a:lnTo>
                    <a:pt x="46791" y="35790"/>
                  </a:lnTo>
                  <a:lnTo>
                    <a:pt x="32004" y="82296"/>
                  </a:lnTo>
                  <a:lnTo>
                    <a:pt x="32004" y="109728"/>
                  </a:lnTo>
                  <a:lnTo>
                    <a:pt x="0" y="109728"/>
                  </a:lnTo>
                  <a:lnTo>
                    <a:pt x="0" y="134112"/>
                  </a:lnTo>
                  <a:lnTo>
                    <a:pt x="32004" y="134112"/>
                  </a:lnTo>
                  <a:lnTo>
                    <a:pt x="32004" y="310896"/>
                  </a:lnTo>
                  <a:lnTo>
                    <a:pt x="10668" y="327660"/>
                  </a:lnTo>
                  <a:lnTo>
                    <a:pt x="0" y="327660"/>
                  </a:lnTo>
                  <a:lnTo>
                    <a:pt x="0" y="336804"/>
                  </a:lnTo>
                  <a:lnTo>
                    <a:pt x="134112" y="336804"/>
                  </a:lnTo>
                  <a:lnTo>
                    <a:pt x="134112" y="327660"/>
                  </a:lnTo>
                  <a:lnTo>
                    <a:pt x="123801" y="327326"/>
                  </a:lnTo>
                  <a:lnTo>
                    <a:pt x="115633" y="326136"/>
                  </a:lnTo>
                  <a:lnTo>
                    <a:pt x="100584" y="291084"/>
                  </a:lnTo>
                  <a:lnTo>
                    <a:pt x="100584" y="134112"/>
                  </a:lnTo>
                  <a:lnTo>
                    <a:pt x="134112" y="134112"/>
                  </a:lnTo>
                  <a:lnTo>
                    <a:pt x="134112" y="109728"/>
                  </a:lnTo>
                  <a:lnTo>
                    <a:pt x="100584" y="109728"/>
                  </a:lnTo>
                  <a:lnTo>
                    <a:pt x="100584" y="80772"/>
                  </a:lnTo>
                  <a:lnTo>
                    <a:pt x="99060" y="38100"/>
                  </a:lnTo>
                  <a:lnTo>
                    <a:pt x="99060" y="30480"/>
                  </a:lnTo>
                  <a:lnTo>
                    <a:pt x="100584" y="22860"/>
                  </a:lnTo>
                  <a:lnTo>
                    <a:pt x="103632" y="19812"/>
                  </a:lnTo>
                  <a:lnTo>
                    <a:pt x="106680" y="15240"/>
                  </a:lnTo>
                  <a:lnTo>
                    <a:pt x="111252" y="13716"/>
                  </a:lnTo>
                  <a:lnTo>
                    <a:pt x="120396" y="13716"/>
                  </a:lnTo>
                  <a:lnTo>
                    <a:pt x="123444" y="15240"/>
                  </a:lnTo>
                  <a:lnTo>
                    <a:pt x="128016" y="19812"/>
                  </a:lnTo>
                  <a:lnTo>
                    <a:pt x="128016" y="33528"/>
                  </a:lnTo>
                  <a:lnTo>
                    <a:pt x="126492" y="38100"/>
                  </a:lnTo>
                  <a:lnTo>
                    <a:pt x="126492" y="47244"/>
                  </a:lnTo>
                  <a:lnTo>
                    <a:pt x="128016" y="51816"/>
                  </a:lnTo>
                  <a:lnTo>
                    <a:pt x="132587" y="56388"/>
                  </a:lnTo>
                  <a:lnTo>
                    <a:pt x="138684" y="60960"/>
                  </a:lnTo>
                  <a:lnTo>
                    <a:pt x="144780" y="62484"/>
                  </a:lnTo>
                  <a:lnTo>
                    <a:pt x="163068" y="62484"/>
                  </a:lnTo>
                  <a:lnTo>
                    <a:pt x="170687" y="60960"/>
                  </a:lnTo>
                  <a:lnTo>
                    <a:pt x="176784" y="54864"/>
                  </a:lnTo>
                  <a:lnTo>
                    <a:pt x="182880" y="50292"/>
                  </a:lnTo>
                  <a:lnTo>
                    <a:pt x="185928" y="42672"/>
                  </a:lnTo>
                  <a:lnTo>
                    <a:pt x="185928" y="36575"/>
                  </a:lnTo>
                  <a:lnTo>
                    <a:pt x="153543" y="2476"/>
                  </a:lnTo>
                  <a:lnTo>
                    <a:pt x="141779" y="595"/>
                  </a:lnTo>
                  <a:lnTo>
                    <a:pt x="1280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289804" y="199644"/>
              <a:ext cx="1821179" cy="33527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261859" y="192024"/>
              <a:ext cx="312420" cy="344805"/>
            </a:xfrm>
            <a:custGeom>
              <a:avLst/>
              <a:gdLst/>
              <a:ahLst/>
              <a:cxnLst/>
              <a:rect l="l" t="t" r="r" b="b"/>
              <a:pathLst>
                <a:path w="312420" h="344805">
                  <a:moveTo>
                    <a:pt x="312420" y="0"/>
                  </a:moveTo>
                  <a:lnTo>
                    <a:pt x="303275" y="0"/>
                  </a:lnTo>
                  <a:lnTo>
                    <a:pt x="301751" y="7620"/>
                  </a:lnTo>
                  <a:lnTo>
                    <a:pt x="298704" y="13716"/>
                  </a:lnTo>
                  <a:lnTo>
                    <a:pt x="295656" y="18288"/>
                  </a:lnTo>
                  <a:lnTo>
                    <a:pt x="286512" y="24384"/>
                  </a:lnTo>
                  <a:lnTo>
                    <a:pt x="281940" y="24384"/>
                  </a:lnTo>
                  <a:lnTo>
                    <a:pt x="277629" y="23812"/>
                  </a:lnTo>
                  <a:lnTo>
                    <a:pt x="271462" y="22098"/>
                  </a:lnTo>
                  <a:lnTo>
                    <a:pt x="263294" y="19240"/>
                  </a:lnTo>
                  <a:lnTo>
                    <a:pt x="234481" y="8358"/>
                  </a:lnTo>
                  <a:lnTo>
                    <a:pt x="215836" y="3619"/>
                  </a:lnTo>
                  <a:lnTo>
                    <a:pt x="197477" y="881"/>
                  </a:lnTo>
                  <a:lnTo>
                    <a:pt x="179832" y="0"/>
                  </a:lnTo>
                  <a:lnTo>
                    <a:pt x="157019" y="1428"/>
                  </a:lnTo>
                  <a:lnTo>
                    <a:pt x="112537" y="12858"/>
                  </a:lnTo>
                  <a:lnTo>
                    <a:pt x="71747" y="36314"/>
                  </a:lnTo>
                  <a:lnTo>
                    <a:pt x="38076" y="68937"/>
                  </a:lnTo>
                  <a:lnTo>
                    <a:pt x="14144" y="110156"/>
                  </a:lnTo>
                  <a:lnTo>
                    <a:pt x="1666" y="154828"/>
                  </a:lnTo>
                  <a:lnTo>
                    <a:pt x="0" y="178308"/>
                  </a:lnTo>
                  <a:lnTo>
                    <a:pt x="1428" y="199977"/>
                  </a:lnTo>
                  <a:lnTo>
                    <a:pt x="12858" y="242173"/>
                  </a:lnTo>
                  <a:lnTo>
                    <a:pt x="35194" y="280654"/>
                  </a:lnTo>
                  <a:lnTo>
                    <a:pt x="66151" y="311419"/>
                  </a:lnTo>
                  <a:lnTo>
                    <a:pt x="106751" y="332208"/>
                  </a:lnTo>
                  <a:lnTo>
                    <a:pt x="154138" y="343019"/>
                  </a:lnTo>
                  <a:lnTo>
                    <a:pt x="179832" y="344424"/>
                  </a:lnTo>
                  <a:lnTo>
                    <a:pt x="198691" y="343566"/>
                  </a:lnTo>
                  <a:lnTo>
                    <a:pt x="248412" y="330708"/>
                  </a:lnTo>
                  <a:lnTo>
                    <a:pt x="292560" y="302418"/>
                  </a:lnTo>
                  <a:lnTo>
                    <a:pt x="306324" y="289560"/>
                  </a:lnTo>
                  <a:lnTo>
                    <a:pt x="306324" y="260604"/>
                  </a:lnTo>
                  <a:lnTo>
                    <a:pt x="292631" y="276344"/>
                  </a:lnTo>
                  <a:lnTo>
                    <a:pt x="279082" y="289369"/>
                  </a:lnTo>
                  <a:lnTo>
                    <a:pt x="239220" y="313848"/>
                  </a:lnTo>
                  <a:lnTo>
                    <a:pt x="195072" y="321564"/>
                  </a:lnTo>
                  <a:lnTo>
                    <a:pt x="177403" y="320421"/>
                  </a:lnTo>
                  <a:lnTo>
                    <a:pt x="134112" y="303275"/>
                  </a:lnTo>
                  <a:lnTo>
                    <a:pt x="105394" y="264699"/>
                  </a:lnTo>
                  <a:lnTo>
                    <a:pt x="90868" y="209740"/>
                  </a:lnTo>
                  <a:lnTo>
                    <a:pt x="88392" y="167640"/>
                  </a:lnTo>
                  <a:lnTo>
                    <a:pt x="89273" y="145351"/>
                  </a:lnTo>
                  <a:lnTo>
                    <a:pt x="96750" y="104203"/>
                  </a:lnTo>
                  <a:lnTo>
                    <a:pt x="118491" y="60198"/>
                  </a:lnTo>
                  <a:lnTo>
                    <a:pt x="153947" y="31623"/>
                  </a:lnTo>
                  <a:lnTo>
                    <a:pt x="196596" y="21336"/>
                  </a:lnTo>
                  <a:lnTo>
                    <a:pt x="215217" y="23002"/>
                  </a:lnTo>
                  <a:lnTo>
                    <a:pt x="263651" y="45720"/>
                  </a:lnTo>
                  <a:lnTo>
                    <a:pt x="296441" y="92868"/>
                  </a:lnTo>
                  <a:lnTo>
                    <a:pt x="303275" y="114300"/>
                  </a:lnTo>
                  <a:lnTo>
                    <a:pt x="312420" y="114300"/>
                  </a:lnTo>
                  <a:lnTo>
                    <a:pt x="3124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619999" y="295656"/>
              <a:ext cx="211835" cy="23926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866887" y="295656"/>
              <a:ext cx="243839" cy="23317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135112" y="219455"/>
              <a:ext cx="611505" cy="315595"/>
            </a:xfrm>
            <a:custGeom>
              <a:avLst/>
              <a:gdLst/>
              <a:ahLst/>
              <a:cxnLst/>
              <a:rect l="l" t="t" r="r" b="b"/>
              <a:pathLst>
                <a:path w="611504" h="315595">
                  <a:moveTo>
                    <a:pt x="150876" y="82296"/>
                  </a:moveTo>
                  <a:lnTo>
                    <a:pt x="97536" y="82296"/>
                  </a:lnTo>
                  <a:lnTo>
                    <a:pt x="97536" y="0"/>
                  </a:lnTo>
                  <a:lnTo>
                    <a:pt x="89916" y="0"/>
                  </a:lnTo>
                  <a:lnTo>
                    <a:pt x="62687" y="39865"/>
                  </a:lnTo>
                  <a:lnTo>
                    <a:pt x="28194" y="75831"/>
                  </a:lnTo>
                  <a:lnTo>
                    <a:pt x="0" y="97536"/>
                  </a:lnTo>
                  <a:lnTo>
                    <a:pt x="0" y="106680"/>
                  </a:lnTo>
                  <a:lnTo>
                    <a:pt x="28956" y="106680"/>
                  </a:lnTo>
                  <a:lnTo>
                    <a:pt x="28956" y="228600"/>
                  </a:lnTo>
                  <a:lnTo>
                    <a:pt x="29210" y="245160"/>
                  </a:lnTo>
                  <a:lnTo>
                    <a:pt x="39052" y="287655"/>
                  </a:lnTo>
                  <a:lnTo>
                    <a:pt x="77533" y="311594"/>
                  </a:lnTo>
                  <a:lnTo>
                    <a:pt x="88392" y="312420"/>
                  </a:lnTo>
                  <a:lnTo>
                    <a:pt x="108648" y="309549"/>
                  </a:lnTo>
                  <a:lnTo>
                    <a:pt x="125920" y="300799"/>
                  </a:lnTo>
                  <a:lnTo>
                    <a:pt x="140030" y="286067"/>
                  </a:lnTo>
                  <a:lnTo>
                    <a:pt x="150876" y="265176"/>
                  </a:lnTo>
                  <a:lnTo>
                    <a:pt x="144780" y="260604"/>
                  </a:lnTo>
                  <a:lnTo>
                    <a:pt x="137007" y="270852"/>
                  </a:lnTo>
                  <a:lnTo>
                    <a:pt x="129540" y="278511"/>
                  </a:lnTo>
                  <a:lnTo>
                    <a:pt x="122059" y="283324"/>
                  </a:lnTo>
                  <a:lnTo>
                    <a:pt x="114300" y="284988"/>
                  </a:lnTo>
                  <a:lnTo>
                    <a:pt x="111252" y="284988"/>
                  </a:lnTo>
                  <a:lnTo>
                    <a:pt x="108204" y="283464"/>
                  </a:lnTo>
                  <a:lnTo>
                    <a:pt x="105156" y="280416"/>
                  </a:lnTo>
                  <a:lnTo>
                    <a:pt x="102108" y="278892"/>
                  </a:lnTo>
                  <a:lnTo>
                    <a:pt x="100584" y="275844"/>
                  </a:lnTo>
                  <a:lnTo>
                    <a:pt x="99060" y="271272"/>
                  </a:lnTo>
                  <a:lnTo>
                    <a:pt x="97536" y="268224"/>
                  </a:lnTo>
                  <a:lnTo>
                    <a:pt x="97536" y="106680"/>
                  </a:lnTo>
                  <a:lnTo>
                    <a:pt x="150876" y="106680"/>
                  </a:lnTo>
                  <a:lnTo>
                    <a:pt x="150876" y="82296"/>
                  </a:lnTo>
                  <a:close/>
                </a:path>
                <a:path w="611504" h="315595">
                  <a:moveTo>
                    <a:pt x="278892" y="274320"/>
                  </a:moveTo>
                  <a:lnTo>
                    <a:pt x="254889" y="237363"/>
                  </a:lnTo>
                  <a:lnTo>
                    <a:pt x="239268" y="234696"/>
                  </a:lnTo>
                  <a:lnTo>
                    <a:pt x="231305" y="235318"/>
                  </a:lnTo>
                  <a:lnTo>
                    <a:pt x="201358" y="259461"/>
                  </a:lnTo>
                  <a:lnTo>
                    <a:pt x="198120" y="274320"/>
                  </a:lnTo>
                  <a:lnTo>
                    <a:pt x="198945" y="282917"/>
                  </a:lnTo>
                  <a:lnTo>
                    <a:pt x="223647" y="312242"/>
                  </a:lnTo>
                  <a:lnTo>
                    <a:pt x="239268" y="315468"/>
                  </a:lnTo>
                  <a:lnTo>
                    <a:pt x="247002" y="314642"/>
                  </a:lnTo>
                  <a:lnTo>
                    <a:pt x="278295" y="282917"/>
                  </a:lnTo>
                  <a:lnTo>
                    <a:pt x="278892" y="274320"/>
                  </a:lnTo>
                  <a:close/>
                </a:path>
                <a:path w="611504" h="315595">
                  <a:moveTo>
                    <a:pt x="445008" y="274320"/>
                  </a:moveTo>
                  <a:lnTo>
                    <a:pt x="420243" y="237363"/>
                  </a:lnTo>
                  <a:lnTo>
                    <a:pt x="405384" y="234696"/>
                  </a:lnTo>
                  <a:lnTo>
                    <a:pt x="396786" y="235534"/>
                  </a:lnTo>
                  <a:lnTo>
                    <a:pt x="365061" y="266611"/>
                  </a:lnTo>
                  <a:lnTo>
                    <a:pt x="364236" y="274320"/>
                  </a:lnTo>
                  <a:lnTo>
                    <a:pt x="365061" y="282917"/>
                  </a:lnTo>
                  <a:lnTo>
                    <a:pt x="396786" y="314642"/>
                  </a:lnTo>
                  <a:lnTo>
                    <a:pt x="405384" y="315468"/>
                  </a:lnTo>
                  <a:lnTo>
                    <a:pt x="413092" y="314642"/>
                  </a:lnTo>
                  <a:lnTo>
                    <a:pt x="444169" y="282917"/>
                  </a:lnTo>
                  <a:lnTo>
                    <a:pt x="445008" y="274320"/>
                  </a:lnTo>
                  <a:close/>
                </a:path>
                <a:path w="611504" h="315595">
                  <a:moveTo>
                    <a:pt x="611124" y="275844"/>
                  </a:moveTo>
                  <a:lnTo>
                    <a:pt x="592899" y="241769"/>
                  </a:lnTo>
                  <a:lnTo>
                    <a:pt x="569976" y="234696"/>
                  </a:lnTo>
                  <a:lnTo>
                    <a:pt x="562254" y="235534"/>
                  </a:lnTo>
                  <a:lnTo>
                    <a:pt x="530961" y="267258"/>
                  </a:lnTo>
                  <a:lnTo>
                    <a:pt x="530352" y="275844"/>
                  </a:lnTo>
                  <a:lnTo>
                    <a:pt x="530961" y="283565"/>
                  </a:lnTo>
                  <a:lnTo>
                    <a:pt x="562254" y="314858"/>
                  </a:lnTo>
                  <a:lnTo>
                    <a:pt x="569976" y="315468"/>
                  </a:lnTo>
                  <a:lnTo>
                    <a:pt x="578561" y="314642"/>
                  </a:lnTo>
                  <a:lnTo>
                    <a:pt x="610285" y="283565"/>
                  </a:lnTo>
                  <a:lnTo>
                    <a:pt x="611124" y="2758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1063" y="795528"/>
              <a:ext cx="10038588" cy="298246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895856" y="3776472"/>
              <a:ext cx="6489192" cy="3279647"/>
            </a:xfrm>
            <a:prstGeom prst="rect">
              <a:avLst/>
            </a:prstGeom>
          </p:spPr>
        </p:pic>
      </p:grp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D8F332EE-04A2-7DFB-6F94-61302DA88A4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65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1063" y="0"/>
            <a:ext cx="11908537" cy="10147300"/>
            <a:chOff x="131063" y="0"/>
            <a:chExt cx="10433685" cy="75514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1063" y="0"/>
              <a:ext cx="10433304" cy="75514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063" y="0"/>
              <a:ext cx="10433304" cy="11323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51119" y="0"/>
              <a:ext cx="5413248" cy="66141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1063" y="0"/>
              <a:ext cx="10343388" cy="11323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1063" y="47244"/>
              <a:ext cx="10433304" cy="10134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14855" y="199644"/>
              <a:ext cx="1825752" cy="33527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371087" y="295656"/>
              <a:ext cx="382905" cy="233679"/>
            </a:xfrm>
            <a:custGeom>
              <a:avLst/>
              <a:gdLst/>
              <a:ahLst/>
              <a:cxnLst/>
              <a:rect l="l" t="t" r="r" b="b"/>
              <a:pathLst>
                <a:path w="382904" h="233679">
                  <a:moveTo>
                    <a:pt x="295656" y="0"/>
                  </a:moveTo>
                  <a:lnTo>
                    <a:pt x="249912" y="14573"/>
                  </a:lnTo>
                  <a:lnTo>
                    <a:pt x="220979" y="41148"/>
                  </a:lnTo>
                  <a:lnTo>
                    <a:pt x="216979" y="30789"/>
                  </a:lnTo>
                  <a:lnTo>
                    <a:pt x="182118" y="2285"/>
                  </a:lnTo>
                  <a:lnTo>
                    <a:pt x="161544" y="0"/>
                  </a:lnTo>
                  <a:lnTo>
                    <a:pt x="152447" y="333"/>
                  </a:lnTo>
                  <a:lnTo>
                    <a:pt x="111061" y="18668"/>
                  </a:lnTo>
                  <a:lnTo>
                    <a:pt x="92963" y="36575"/>
                  </a:lnTo>
                  <a:lnTo>
                    <a:pt x="92963" y="6096"/>
                  </a:lnTo>
                  <a:lnTo>
                    <a:pt x="0" y="6096"/>
                  </a:lnTo>
                  <a:lnTo>
                    <a:pt x="0" y="15239"/>
                  </a:lnTo>
                  <a:lnTo>
                    <a:pt x="10667" y="16763"/>
                  </a:lnTo>
                  <a:lnTo>
                    <a:pt x="16763" y="19811"/>
                  </a:lnTo>
                  <a:lnTo>
                    <a:pt x="24384" y="54863"/>
                  </a:lnTo>
                  <a:lnTo>
                    <a:pt x="24384" y="182879"/>
                  </a:lnTo>
                  <a:lnTo>
                    <a:pt x="9144" y="222503"/>
                  </a:lnTo>
                  <a:lnTo>
                    <a:pt x="0" y="224027"/>
                  </a:lnTo>
                  <a:lnTo>
                    <a:pt x="0" y="233172"/>
                  </a:lnTo>
                  <a:lnTo>
                    <a:pt x="117348" y="233172"/>
                  </a:lnTo>
                  <a:lnTo>
                    <a:pt x="117348" y="224027"/>
                  </a:lnTo>
                  <a:lnTo>
                    <a:pt x="106679" y="222503"/>
                  </a:lnTo>
                  <a:lnTo>
                    <a:pt x="100584" y="219455"/>
                  </a:lnTo>
                  <a:lnTo>
                    <a:pt x="92963" y="182879"/>
                  </a:lnTo>
                  <a:lnTo>
                    <a:pt x="92963" y="60959"/>
                  </a:lnTo>
                  <a:lnTo>
                    <a:pt x="99560" y="52649"/>
                  </a:lnTo>
                  <a:lnTo>
                    <a:pt x="105727" y="45910"/>
                  </a:lnTo>
                  <a:lnTo>
                    <a:pt x="111609" y="40600"/>
                  </a:lnTo>
                  <a:lnTo>
                    <a:pt x="117348" y="36575"/>
                  </a:lnTo>
                  <a:lnTo>
                    <a:pt x="121920" y="32003"/>
                  </a:lnTo>
                  <a:lnTo>
                    <a:pt x="128015" y="30479"/>
                  </a:lnTo>
                  <a:lnTo>
                    <a:pt x="138684" y="30479"/>
                  </a:lnTo>
                  <a:lnTo>
                    <a:pt x="143256" y="32003"/>
                  </a:lnTo>
                  <a:lnTo>
                    <a:pt x="146303" y="35051"/>
                  </a:lnTo>
                  <a:lnTo>
                    <a:pt x="150875" y="38100"/>
                  </a:lnTo>
                  <a:lnTo>
                    <a:pt x="156972" y="182879"/>
                  </a:lnTo>
                  <a:lnTo>
                    <a:pt x="156781" y="199834"/>
                  </a:lnTo>
                  <a:lnTo>
                    <a:pt x="147827" y="219455"/>
                  </a:lnTo>
                  <a:lnTo>
                    <a:pt x="144779" y="222503"/>
                  </a:lnTo>
                  <a:lnTo>
                    <a:pt x="140208" y="224027"/>
                  </a:lnTo>
                  <a:lnTo>
                    <a:pt x="134112" y="224027"/>
                  </a:lnTo>
                  <a:lnTo>
                    <a:pt x="134112" y="233172"/>
                  </a:lnTo>
                  <a:lnTo>
                    <a:pt x="251460" y="233172"/>
                  </a:lnTo>
                  <a:lnTo>
                    <a:pt x="251460" y="224027"/>
                  </a:lnTo>
                  <a:lnTo>
                    <a:pt x="240791" y="224027"/>
                  </a:lnTo>
                  <a:lnTo>
                    <a:pt x="233172" y="219455"/>
                  </a:lnTo>
                  <a:lnTo>
                    <a:pt x="225551" y="182879"/>
                  </a:lnTo>
                  <a:lnTo>
                    <a:pt x="225551" y="60959"/>
                  </a:lnTo>
                  <a:lnTo>
                    <a:pt x="254508" y="33527"/>
                  </a:lnTo>
                  <a:lnTo>
                    <a:pt x="260603" y="30479"/>
                  </a:lnTo>
                  <a:lnTo>
                    <a:pt x="272796" y="30479"/>
                  </a:lnTo>
                  <a:lnTo>
                    <a:pt x="290822" y="71889"/>
                  </a:lnTo>
                  <a:lnTo>
                    <a:pt x="291084" y="85343"/>
                  </a:lnTo>
                  <a:lnTo>
                    <a:pt x="291084" y="182879"/>
                  </a:lnTo>
                  <a:lnTo>
                    <a:pt x="274320" y="224027"/>
                  </a:lnTo>
                  <a:lnTo>
                    <a:pt x="265175" y="224027"/>
                  </a:lnTo>
                  <a:lnTo>
                    <a:pt x="265175" y="233172"/>
                  </a:lnTo>
                  <a:lnTo>
                    <a:pt x="382524" y="233172"/>
                  </a:lnTo>
                  <a:lnTo>
                    <a:pt x="382524" y="224027"/>
                  </a:lnTo>
                  <a:lnTo>
                    <a:pt x="373379" y="222503"/>
                  </a:lnTo>
                  <a:lnTo>
                    <a:pt x="365760" y="219455"/>
                  </a:lnTo>
                  <a:lnTo>
                    <a:pt x="358139" y="182879"/>
                  </a:lnTo>
                  <a:lnTo>
                    <a:pt x="358139" y="89915"/>
                  </a:lnTo>
                  <a:lnTo>
                    <a:pt x="357854" y="73032"/>
                  </a:lnTo>
                  <a:lnTo>
                    <a:pt x="349829" y="29527"/>
                  </a:lnTo>
                  <a:lnTo>
                    <a:pt x="317563" y="2476"/>
                  </a:lnTo>
                  <a:lnTo>
                    <a:pt x="307395" y="595"/>
                  </a:lnTo>
                  <a:lnTo>
                    <a:pt x="2956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85616" y="295656"/>
              <a:ext cx="190500" cy="2392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05072" y="295656"/>
              <a:ext cx="243839" cy="23317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273296" y="219456"/>
              <a:ext cx="151130" cy="312420"/>
            </a:xfrm>
            <a:custGeom>
              <a:avLst/>
              <a:gdLst/>
              <a:ahLst/>
              <a:cxnLst/>
              <a:rect l="l" t="t" r="r" b="b"/>
              <a:pathLst>
                <a:path w="151129" h="312420">
                  <a:moveTo>
                    <a:pt x="97536" y="0"/>
                  </a:moveTo>
                  <a:lnTo>
                    <a:pt x="88391" y="0"/>
                  </a:lnTo>
                  <a:lnTo>
                    <a:pt x="80105" y="13668"/>
                  </a:lnTo>
                  <a:lnTo>
                    <a:pt x="71247" y="27050"/>
                  </a:lnTo>
                  <a:lnTo>
                    <a:pt x="40076" y="64103"/>
                  </a:lnTo>
                  <a:lnTo>
                    <a:pt x="0" y="97535"/>
                  </a:lnTo>
                  <a:lnTo>
                    <a:pt x="0" y="106679"/>
                  </a:lnTo>
                  <a:lnTo>
                    <a:pt x="28955" y="106679"/>
                  </a:lnTo>
                  <a:lnTo>
                    <a:pt x="28955" y="228600"/>
                  </a:lnTo>
                  <a:lnTo>
                    <a:pt x="29217" y="245149"/>
                  </a:lnTo>
                  <a:lnTo>
                    <a:pt x="38862" y="287654"/>
                  </a:lnTo>
                  <a:lnTo>
                    <a:pt x="76866" y="311586"/>
                  </a:lnTo>
                  <a:lnTo>
                    <a:pt x="86867" y="312419"/>
                  </a:lnTo>
                  <a:lnTo>
                    <a:pt x="107799" y="309538"/>
                  </a:lnTo>
                  <a:lnTo>
                    <a:pt x="125158" y="300799"/>
                  </a:lnTo>
                  <a:lnTo>
                    <a:pt x="139374" y="286059"/>
                  </a:lnTo>
                  <a:lnTo>
                    <a:pt x="150875" y="265175"/>
                  </a:lnTo>
                  <a:lnTo>
                    <a:pt x="143255" y="260603"/>
                  </a:lnTo>
                  <a:lnTo>
                    <a:pt x="136374" y="270843"/>
                  </a:lnTo>
                  <a:lnTo>
                    <a:pt x="129349" y="278510"/>
                  </a:lnTo>
                  <a:lnTo>
                    <a:pt x="122039" y="283321"/>
                  </a:lnTo>
                  <a:lnTo>
                    <a:pt x="114300" y="284987"/>
                  </a:lnTo>
                  <a:lnTo>
                    <a:pt x="111251" y="284987"/>
                  </a:lnTo>
                  <a:lnTo>
                    <a:pt x="108203" y="283463"/>
                  </a:lnTo>
                  <a:lnTo>
                    <a:pt x="105155" y="280415"/>
                  </a:lnTo>
                  <a:lnTo>
                    <a:pt x="102107" y="278891"/>
                  </a:lnTo>
                  <a:lnTo>
                    <a:pt x="100583" y="275843"/>
                  </a:lnTo>
                  <a:lnTo>
                    <a:pt x="99059" y="271272"/>
                  </a:lnTo>
                  <a:lnTo>
                    <a:pt x="97536" y="268224"/>
                  </a:lnTo>
                  <a:lnTo>
                    <a:pt x="97536" y="106679"/>
                  </a:lnTo>
                  <a:lnTo>
                    <a:pt x="150875" y="106679"/>
                  </a:lnTo>
                  <a:lnTo>
                    <a:pt x="150875" y="82296"/>
                  </a:lnTo>
                  <a:lnTo>
                    <a:pt x="97536" y="82296"/>
                  </a:lnTo>
                  <a:lnTo>
                    <a:pt x="975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47031" y="295656"/>
              <a:ext cx="155447" cy="23926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756404" y="295656"/>
              <a:ext cx="213360" cy="23926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003292" y="192024"/>
              <a:ext cx="186055" cy="337185"/>
            </a:xfrm>
            <a:custGeom>
              <a:avLst/>
              <a:gdLst/>
              <a:ahLst/>
              <a:cxnLst/>
              <a:rect l="l" t="t" r="r" b="b"/>
              <a:pathLst>
                <a:path w="186054" h="337184">
                  <a:moveTo>
                    <a:pt x="128016" y="0"/>
                  </a:moveTo>
                  <a:lnTo>
                    <a:pt x="87820" y="5715"/>
                  </a:lnTo>
                  <a:lnTo>
                    <a:pt x="46791" y="35790"/>
                  </a:lnTo>
                  <a:lnTo>
                    <a:pt x="32004" y="82296"/>
                  </a:lnTo>
                  <a:lnTo>
                    <a:pt x="32004" y="109728"/>
                  </a:lnTo>
                  <a:lnTo>
                    <a:pt x="0" y="109728"/>
                  </a:lnTo>
                  <a:lnTo>
                    <a:pt x="0" y="134112"/>
                  </a:lnTo>
                  <a:lnTo>
                    <a:pt x="32004" y="134112"/>
                  </a:lnTo>
                  <a:lnTo>
                    <a:pt x="32004" y="310896"/>
                  </a:lnTo>
                  <a:lnTo>
                    <a:pt x="10668" y="327660"/>
                  </a:lnTo>
                  <a:lnTo>
                    <a:pt x="0" y="327660"/>
                  </a:lnTo>
                  <a:lnTo>
                    <a:pt x="0" y="336804"/>
                  </a:lnTo>
                  <a:lnTo>
                    <a:pt x="134112" y="336804"/>
                  </a:lnTo>
                  <a:lnTo>
                    <a:pt x="134112" y="327660"/>
                  </a:lnTo>
                  <a:lnTo>
                    <a:pt x="123801" y="327326"/>
                  </a:lnTo>
                  <a:lnTo>
                    <a:pt x="115633" y="326136"/>
                  </a:lnTo>
                  <a:lnTo>
                    <a:pt x="100584" y="291084"/>
                  </a:lnTo>
                  <a:lnTo>
                    <a:pt x="100584" y="134112"/>
                  </a:lnTo>
                  <a:lnTo>
                    <a:pt x="134112" y="134112"/>
                  </a:lnTo>
                  <a:lnTo>
                    <a:pt x="134112" y="109728"/>
                  </a:lnTo>
                  <a:lnTo>
                    <a:pt x="100584" y="109728"/>
                  </a:lnTo>
                  <a:lnTo>
                    <a:pt x="100584" y="80772"/>
                  </a:lnTo>
                  <a:lnTo>
                    <a:pt x="99060" y="38100"/>
                  </a:lnTo>
                  <a:lnTo>
                    <a:pt x="99060" y="30480"/>
                  </a:lnTo>
                  <a:lnTo>
                    <a:pt x="100584" y="22860"/>
                  </a:lnTo>
                  <a:lnTo>
                    <a:pt x="103632" y="19812"/>
                  </a:lnTo>
                  <a:lnTo>
                    <a:pt x="106680" y="15240"/>
                  </a:lnTo>
                  <a:lnTo>
                    <a:pt x="111252" y="13716"/>
                  </a:lnTo>
                  <a:lnTo>
                    <a:pt x="120396" y="13716"/>
                  </a:lnTo>
                  <a:lnTo>
                    <a:pt x="123444" y="15240"/>
                  </a:lnTo>
                  <a:lnTo>
                    <a:pt x="128016" y="19812"/>
                  </a:lnTo>
                  <a:lnTo>
                    <a:pt x="128016" y="33528"/>
                  </a:lnTo>
                  <a:lnTo>
                    <a:pt x="126492" y="38100"/>
                  </a:lnTo>
                  <a:lnTo>
                    <a:pt x="126492" y="47244"/>
                  </a:lnTo>
                  <a:lnTo>
                    <a:pt x="128016" y="51816"/>
                  </a:lnTo>
                  <a:lnTo>
                    <a:pt x="132587" y="56388"/>
                  </a:lnTo>
                  <a:lnTo>
                    <a:pt x="138684" y="60960"/>
                  </a:lnTo>
                  <a:lnTo>
                    <a:pt x="144780" y="62484"/>
                  </a:lnTo>
                  <a:lnTo>
                    <a:pt x="163068" y="62484"/>
                  </a:lnTo>
                  <a:lnTo>
                    <a:pt x="170687" y="60960"/>
                  </a:lnTo>
                  <a:lnTo>
                    <a:pt x="176784" y="54864"/>
                  </a:lnTo>
                  <a:lnTo>
                    <a:pt x="182880" y="50292"/>
                  </a:lnTo>
                  <a:lnTo>
                    <a:pt x="185928" y="42672"/>
                  </a:lnTo>
                  <a:lnTo>
                    <a:pt x="185928" y="36575"/>
                  </a:lnTo>
                  <a:lnTo>
                    <a:pt x="153543" y="2476"/>
                  </a:lnTo>
                  <a:lnTo>
                    <a:pt x="141779" y="595"/>
                  </a:lnTo>
                  <a:lnTo>
                    <a:pt x="1280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289804" y="199644"/>
              <a:ext cx="1821179" cy="33527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261859" y="192024"/>
              <a:ext cx="312420" cy="344805"/>
            </a:xfrm>
            <a:custGeom>
              <a:avLst/>
              <a:gdLst/>
              <a:ahLst/>
              <a:cxnLst/>
              <a:rect l="l" t="t" r="r" b="b"/>
              <a:pathLst>
                <a:path w="312420" h="344805">
                  <a:moveTo>
                    <a:pt x="312420" y="0"/>
                  </a:moveTo>
                  <a:lnTo>
                    <a:pt x="303275" y="0"/>
                  </a:lnTo>
                  <a:lnTo>
                    <a:pt x="301751" y="7620"/>
                  </a:lnTo>
                  <a:lnTo>
                    <a:pt x="298704" y="13716"/>
                  </a:lnTo>
                  <a:lnTo>
                    <a:pt x="295656" y="18288"/>
                  </a:lnTo>
                  <a:lnTo>
                    <a:pt x="286512" y="24384"/>
                  </a:lnTo>
                  <a:lnTo>
                    <a:pt x="281940" y="24384"/>
                  </a:lnTo>
                  <a:lnTo>
                    <a:pt x="277629" y="23812"/>
                  </a:lnTo>
                  <a:lnTo>
                    <a:pt x="271462" y="22098"/>
                  </a:lnTo>
                  <a:lnTo>
                    <a:pt x="263294" y="19240"/>
                  </a:lnTo>
                  <a:lnTo>
                    <a:pt x="234481" y="8358"/>
                  </a:lnTo>
                  <a:lnTo>
                    <a:pt x="215836" y="3619"/>
                  </a:lnTo>
                  <a:lnTo>
                    <a:pt x="197477" y="881"/>
                  </a:lnTo>
                  <a:lnTo>
                    <a:pt x="179832" y="0"/>
                  </a:lnTo>
                  <a:lnTo>
                    <a:pt x="157019" y="1428"/>
                  </a:lnTo>
                  <a:lnTo>
                    <a:pt x="112537" y="12858"/>
                  </a:lnTo>
                  <a:lnTo>
                    <a:pt x="71747" y="36314"/>
                  </a:lnTo>
                  <a:lnTo>
                    <a:pt x="38076" y="68937"/>
                  </a:lnTo>
                  <a:lnTo>
                    <a:pt x="14144" y="110156"/>
                  </a:lnTo>
                  <a:lnTo>
                    <a:pt x="1666" y="154828"/>
                  </a:lnTo>
                  <a:lnTo>
                    <a:pt x="0" y="178308"/>
                  </a:lnTo>
                  <a:lnTo>
                    <a:pt x="1428" y="199977"/>
                  </a:lnTo>
                  <a:lnTo>
                    <a:pt x="12858" y="242173"/>
                  </a:lnTo>
                  <a:lnTo>
                    <a:pt x="35194" y="280654"/>
                  </a:lnTo>
                  <a:lnTo>
                    <a:pt x="66151" y="311419"/>
                  </a:lnTo>
                  <a:lnTo>
                    <a:pt x="106751" y="332208"/>
                  </a:lnTo>
                  <a:lnTo>
                    <a:pt x="154138" y="343019"/>
                  </a:lnTo>
                  <a:lnTo>
                    <a:pt x="179832" y="344424"/>
                  </a:lnTo>
                  <a:lnTo>
                    <a:pt x="198691" y="343566"/>
                  </a:lnTo>
                  <a:lnTo>
                    <a:pt x="248412" y="330708"/>
                  </a:lnTo>
                  <a:lnTo>
                    <a:pt x="292560" y="302418"/>
                  </a:lnTo>
                  <a:lnTo>
                    <a:pt x="306324" y="289560"/>
                  </a:lnTo>
                  <a:lnTo>
                    <a:pt x="306324" y="260604"/>
                  </a:lnTo>
                  <a:lnTo>
                    <a:pt x="292631" y="276344"/>
                  </a:lnTo>
                  <a:lnTo>
                    <a:pt x="279082" y="289369"/>
                  </a:lnTo>
                  <a:lnTo>
                    <a:pt x="239220" y="313848"/>
                  </a:lnTo>
                  <a:lnTo>
                    <a:pt x="195072" y="321564"/>
                  </a:lnTo>
                  <a:lnTo>
                    <a:pt x="177403" y="320421"/>
                  </a:lnTo>
                  <a:lnTo>
                    <a:pt x="134112" y="303275"/>
                  </a:lnTo>
                  <a:lnTo>
                    <a:pt x="105394" y="264699"/>
                  </a:lnTo>
                  <a:lnTo>
                    <a:pt x="90868" y="209740"/>
                  </a:lnTo>
                  <a:lnTo>
                    <a:pt x="88392" y="167640"/>
                  </a:lnTo>
                  <a:lnTo>
                    <a:pt x="89273" y="145351"/>
                  </a:lnTo>
                  <a:lnTo>
                    <a:pt x="96750" y="104203"/>
                  </a:lnTo>
                  <a:lnTo>
                    <a:pt x="118491" y="60198"/>
                  </a:lnTo>
                  <a:lnTo>
                    <a:pt x="153947" y="31623"/>
                  </a:lnTo>
                  <a:lnTo>
                    <a:pt x="196596" y="21336"/>
                  </a:lnTo>
                  <a:lnTo>
                    <a:pt x="215217" y="23002"/>
                  </a:lnTo>
                  <a:lnTo>
                    <a:pt x="263651" y="45720"/>
                  </a:lnTo>
                  <a:lnTo>
                    <a:pt x="296441" y="92868"/>
                  </a:lnTo>
                  <a:lnTo>
                    <a:pt x="303275" y="114300"/>
                  </a:lnTo>
                  <a:lnTo>
                    <a:pt x="312420" y="114300"/>
                  </a:lnTo>
                  <a:lnTo>
                    <a:pt x="3124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619999" y="295656"/>
              <a:ext cx="211835" cy="23926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866887" y="295656"/>
              <a:ext cx="243839" cy="23317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135112" y="219455"/>
              <a:ext cx="611505" cy="315595"/>
            </a:xfrm>
            <a:custGeom>
              <a:avLst/>
              <a:gdLst/>
              <a:ahLst/>
              <a:cxnLst/>
              <a:rect l="l" t="t" r="r" b="b"/>
              <a:pathLst>
                <a:path w="611504" h="315595">
                  <a:moveTo>
                    <a:pt x="150876" y="82296"/>
                  </a:moveTo>
                  <a:lnTo>
                    <a:pt x="97536" y="82296"/>
                  </a:lnTo>
                  <a:lnTo>
                    <a:pt x="97536" y="0"/>
                  </a:lnTo>
                  <a:lnTo>
                    <a:pt x="89916" y="0"/>
                  </a:lnTo>
                  <a:lnTo>
                    <a:pt x="62687" y="39865"/>
                  </a:lnTo>
                  <a:lnTo>
                    <a:pt x="28194" y="75831"/>
                  </a:lnTo>
                  <a:lnTo>
                    <a:pt x="0" y="97536"/>
                  </a:lnTo>
                  <a:lnTo>
                    <a:pt x="0" y="106680"/>
                  </a:lnTo>
                  <a:lnTo>
                    <a:pt x="28956" y="106680"/>
                  </a:lnTo>
                  <a:lnTo>
                    <a:pt x="28956" y="228600"/>
                  </a:lnTo>
                  <a:lnTo>
                    <a:pt x="29210" y="245160"/>
                  </a:lnTo>
                  <a:lnTo>
                    <a:pt x="39052" y="287655"/>
                  </a:lnTo>
                  <a:lnTo>
                    <a:pt x="77533" y="311594"/>
                  </a:lnTo>
                  <a:lnTo>
                    <a:pt x="88392" y="312420"/>
                  </a:lnTo>
                  <a:lnTo>
                    <a:pt x="108648" y="309549"/>
                  </a:lnTo>
                  <a:lnTo>
                    <a:pt x="125920" y="300799"/>
                  </a:lnTo>
                  <a:lnTo>
                    <a:pt x="140030" y="286067"/>
                  </a:lnTo>
                  <a:lnTo>
                    <a:pt x="150876" y="265176"/>
                  </a:lnTo>
                  <a:lnTo>
                    <a:pt x="144780" y="260604"/>
                  </a:lnTo>
                  <a:lnTo>
                    <a:pt x="137007" y="270852"/>
                  </a:lnTo>
                  <a:lnTo>
                    <a:pt x="129540" y="278511"/>
                  </a:lnTo>
                  <a:lnTo>
                    <a:pt x="122059" y="283324"/>
                  </a:lnTo>
                  <a:lnTo>
                    <a:pt x="114300" y="284988"/>
                  </a:lnTo>
                  <a:lnTo>
                    <a:pt x="111252" y="284988"/>
                  </a:lnTo>
                  <a:lnTo>
                    <a:pt x="108204" y="283464"/>
                  </a:lnTo>
                  <a:lnTo>
                    <a:pt x="105156" y="280416"/>
                  </a:lnTo>
                  <a:lnTo>
                    <a:pt x="102108" y="278892"/>
                  </a:lnTo>
                  <a:lnTo>
                    <a:pt x="100584" y="275844"/>
                  </a:lnTo>
                  <a:lnTo>
                    <a:pt x="99060" y="271272"/>
                  </a:lnTo>
                  <a:lnTo>
                    <a:pt x="97536" y="268224"/>
                  </a:lnTo>
                  <a:lnTo>
                    <a:pt x="97536" y="106680"/>
                  </a:lnTo>
                  <a:lnTo>
                    <a:pt x="150876" y="106680"/>
                  </a:lnTo>
                  <a:lnTo>
                    <a:pt x="150876" y="82296"/>
                  </a:lnTo>
                  <a:close/>
                </a:path>
                <a:path w="611504" h="315595">
                  <a:moveTo>
                    <a:pt x="278892" y="274320"/>
                  </a:moveTo>
                  <a:lnTo>
                    <a:pt x="254889" y="237363"/>
                  </a:lnTo>
                  <a:lnTo>
                    <a:pt x="239268" y="234696"/>
                  </a:lnTo>
                  <a:lnTo>
                    <a:pt x="231305" y="235318"/>
                  </a:lnTo>
                  <a:lnTo>
                    <a:pt x="201358" y="259461"/>
                  </a:lnTo>
                  <a:lnTo>
                    <a:pt x="198120" y="274320"/>
                  </a:lnTo>
                  <a:lnTo>
                    <a:pt x="198945" y="282917"/>
                  </a:lnTo>
                  <a:lnTo>
                    <a:pt x="223647" y="312242"/>
                  </a:lnTo>
                  <a:lnTo>
                    <a:pt x="239268" y="315468"/>
                  </a:lnTo>
                  <a:lnTo>
                    <a:pt x="247002" y="314642"/>
                  </a:lnTo>
                  <a:lnTo>
                    <a:pt x="278295" y="282917"/>
                  </a:lnTo>
                  <a:lnTo>
                    <a:pt x="278892" y="274320"/>
                  </a:lnTo>
                  <a:close/>
                </a:path>
                <a:path w="611504" h="315595">
                  <a:moveTo>
                    <a:pt x="445008" y="274320"/>
                  </a:moveTo>
                  <a:lnTo>
                    <a:pt x="420243" y="237363"/>
                  </a:lnTo>
                  <a:lnTo>
                    <a:pt x="405384" y="234696"/>
                  </a:lnTo>
                  <a:lnTo>
                    <a:pt x="396786" y="235534"/>
                  </a:lnTo>
                  <a:lnTo>
                    <a:pt x="365061" y="266611"/>
                  </a:lnTo>
                  <a:lnTo>
                    <a:pt x="364236" y="274320"/>
                  </a:lnTo>
                  <a:lnTo>
                    <a:pt x="365061" y="282917"/>
                  </a:lnTo>
                  <a:lnTo>
                    <a:pt x="396786" y="314642"/>
                  </a:lnTo>
                  <a:lnTo>
                    <a:pt x="405384" y="315468"/>
                  </a:lnTo>
                  <a:lnTo>
                    <a:pt x="413092" y="314642"/>
                  </a:lnTo>
                  <a:lnTo>
                    <a:pt x="444169" y="282917"/>
                  </a:lnTo>
                  <a:lnTo>
                    <a:pt x="445008" y="274320"/>
                  </a:lnTo>
                  <a:close/>
                </a:path>
                <a:path w="611504" h="315595">
                  <a:moveTo>
                    <a:pt x="611124" y="275844"/>
                  </a:moveTo>
                  <a:lnTo>
                    <a:pt x="592899" y="241769"/>
                  </a:lnTo>
                  <a:lnTo>
                    <a:pt x="569976" y="234696"/>
                  </a:lnTo>
                  <a:lnTo>
                    <a:pt x="562254" y="235534"/>
                  </a:lnTo>
                  <a:lnTo>
                    <a:pt x="530961" y="267258"/>
                  </a:lnTo>
                  <a:lnTo>
                    <a:pt x="530352" y="275844"/>
                  </a:lnTo>
                  <a:lnTo>
                    <a:pt x="530961" y="283565"/>
                  </a:lnTo>
                  <a:lnTo>
                    <a:pt x="562254" y="314858"/>
                  </a:lnTo>
                  <a:lnTo>
                    <a:pt x="569976" y="315468"/>
                  </a:lnTo>
                  <a:lnTo>
                    <a:pt x="578561" y="314642"/>
                  </a:lnTo>
                  <a:lnTo>
                    <a:pt x="610285" y="283565"/>
                  </a:lnTo>
                  <a:lnTo>
                    <a:pt x="611124" y="2758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7639" y="685800"/>
              <a:ext cx="10393680" cy="357835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537704" y="3279647"/>
              <a:ext cx="3023616" cy="274015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7639" y="4300727"/>
              <a:ext cx="7801356" cy="3182112"/>
            </a:xfrm>
            <a:prstGeom prst="rect">
              <a:avLst/>
            </a:prstGeom>
          </p:spPr>
        </p:pic>
      </p:grp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BBF5E7F5-A333-4FA4-8342-24C8537149D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66</a:t>
            </a:fld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1063" y="-1"/>
            <a:ext cx="11832337" cy="10416401"/>
            <a:chOff x="131063" y="0"/>
            <a:chExt cx="10433685" cy="75514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1063" y="0"/>
              <a:ext cx="10433304" cy="75514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063" y="0"/>
              <a:ext cx="10433304" cy="11323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51119" y="0"/>
              <a:ext cx="5413248" cy="66141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1063" y="0"/>
              <a:ext cx="10343388" cy="11323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1063" y="47244"/>
              <a:ext cx="10433304" cy="10134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14855" y="199644"/>
              <a:ext cx="1825752" cy="33527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371087" y="295656"/>
              <a:ext cx="382905" cy="233679"/>
            </a:xfrm>
            <a:custGeom>
              <a:avLst/>
              <a:gdLst/>
              <a:ahLst/>
              <a:cxnLst/>
              <a:rect l="l" t="t" r="r" b="b"/>
              <a:pathLst>
                <a:path w="382904" h="233679">
                  <a:moveTo>
                    <a:pt x="295656" y="0"/>
                  </a:moveTo>
                  <a:lnTo>
                    <a:pt x="249912" y="14573"/>
                  </a:lnTo>
                  <a:lnTo>
                    <a:pt x="220979" y="41148"/>
                  </a:lnTo>
                  <a:lnTo>
                    <a:pt x="216979" y="30789"/>
                  </a:lnTo>
                  <a:lnTo>
                    <a:pt x="182118" y="2285"/>
                  </a:lnTo>
                  <a:lnTo>
                    <a:pt x="161544" y="0"/>
                  </a:lnTo>
                  <a:lnTo>
                    <a:pt x="152447" y="333"/>
                  </a:lnTo>
                  <a:lnTo>
                    <a:pt x="111061" y="18668"/>
                  </a:lnTo>
                  <a:lnTo>
                    <a:pt x="92963" y="36575"/>
                  </a:lnTo>
                  <a:lnTo>
                    <a:pt x="92963" y="6096"/>
                  </a:lnTo>
                  <a:lnTo>
                    <a:pt x="0" y="6096"/>
                  </a:lnTo>
                  <a:lnTo>
                    <a:pt x="0" y="15239"/>
                  </a:lnTo>
                  <a:lnTo>
                    <a:pt x="10667" y="16763"/>
                  </a:lnTo>
                  <a:lnTo>
                    <a:pt x="16763" y="19811"/>
                  </a:lnTo>
                  <a:lnTo>
                    <a:pt x="24384" y="54863"/>
                  </a:lnTo>
                  <a:lnTo>
                    <a:pt x="24384" y="182879"/>
                  </a:lnTo>
                  <a:lnTo>
                    <a:pt x="9144" y="222503"/>
                  </a:lnTo>
                  <a:lnTo>
                    <a:pt x="0" y="224027"/>
                  </a:lnTo>
                  <a:lnTo>
                    <a:pt x="0" y="233172"/>
                  </a:lnTo>
                  <a:lnTo>
                    <a:pt x="117348" y="233172"/>
                  </a:lnTo>
                  <a:lnTo>
                    <a:pt x="117348" y="224027"/>
                  </a:lnTo>
                  <a:lnTo>
                    <a:pt x="106679" y="222503"/>
                  </a:lnTo>
                  <a:lnTo>
                    <a:pt x="100584" y="219455"/>
                  </a:lnTo>
                  <a:lnTo>
                    <a:pt x="92963" y="182879"/>
                  </a:lnTo>
                  <a:lnTo>
                    <a:pt x="92963" y="60959"/>
                  </a:lnTo>
                  <a:lnTo>
                    <a:pt x="99560" y="52649"/>
                  </a:lnTo>
                  <a:lnTo>
                    <a:pt x="105727" y="45910"/>
                  </a:lnTo>
                  <a:lnTo>
                    <a:pt x="111609" y="40600"/>
                  </a:lnTo>
                  <a:lnTo>
                    <a:pt x="117348" y="36575"/>
                  </a:lnTo>
                  <a:lnTo>
                    <a:pt x="121920" y="32003"/>
                  </a:lnTo>
                  <a:lnTo>
                    <a:pt x="128015" y="30479"/>
                  </a:lnTo>
                  <a:lnTo>
                    <a:pt x="138684" y="30479"/>
                  </a:lnTo>
                  <a:lnTo>
                    <a:pt x="143256" y="32003"/>
                  </a:lnTo>
                  <a:lnTo>
                    <a:pt x="146303" y="35051"/>
                  </a:lnTo>
                  <a:lnTo>
                    <a:pt x="150875" y="38100"/>
                  </a:lnTo>
                  <a:lnTo>
                    <a:pt x="156972" y="182879"/>
                  </a:lnTo>
                  <a:lnTo>
                    <a:pt x="156781" y="199834"/>
                  </a:lnTo>
                  <a:lnTo>
                    <a:pt x="147827" y="219455"/>
                  </a:lnTo>
                  <a:lnTo>
                    <a:pt x="144779" y="222503"/>
                  </a:lnTo>
                  <a:lnTo>
                    <a:pt x="140208" y="224027"/>
                  </a:lnTo>
                  <a:lnTo>
                    <a:pt x="134112" y="224027"/>
                  </a:lnTo>
                  <a:lnTo>
                    <a:pt x="134112" y="233172"/>
                  </a:lnTo>
                  <a:lnTo>
                    <a:pt x="251460" y="233172"/>
                  </a:lnTo>
                  <a:lnTo>
                    <a:pt x="251460" y="224027"/>
                  </a:lnTo>
                  <a:lnTo>
                    <a:pt x="240791" y="224027"/>
                  </a:lnTo>
                  <a:lnTo>
                    <a:pt x="233172" y="219455"/>
                  </a:lnTo>
                  <a:lnTo>
                    <a:pt x="225551" y="182879"/>
                  </a:lnTo>
                  <a:lnTo>
                    <a:pt x="225551" y="60959"/>
                  </a:lnTo>
                  <a:lnTo>
                    <a:pt x="254508" y="33527"/>
                  </a:lnTo>
                  <a:lnTo>
                    <a:pt x="260603" y="30479"/>
                  </a:lnTo>
                  <a:lnTo>
                    <a:pt x="272796" y="30479"/>
                  </a:lnTo>
                  <a:lnTo>
                    <a:pt x="290822" y="71889"/>
                  </a:lnTo>
                  <a:lnTo>
                    <a:pt x="291084" y="85343"/>
                  </a:lnTo>
                  <a:lnTo>
                    <a:pt x="291084" y="182879"/>
                  </a:lnTo>
                  <a:lnTo>
                    <a:pt x="274320" y="224027"/>
                  </a:lnTo>
                  <a:lnTo>
                    <a:pt x="265175" y="224027"/>
                  </a:lnTo>
                  <a:lnTo>
                    <a:pt x="265175" y="233172"/>
                  </a:lnTo>
                  <a:lnTo>
                    <a:pt x="382524" y="233172"/>
                  </a:lnTo>
                  <a:lnTo>
                    <a:pt x="382524" y="224027"/>
                  </a:lnTo>
                  <a:lnTo>
                    <a:pt x="373379" y="222503"/>
                  </a:lnTo>
                  <a:lnTo>
                    <a:pt x="365760" y="219455"/>
                  </a:lnTo>
                  <a:lnTo>
                    <a:pt x="358139" y="182879"/>
                  </a:lnTo>
                  <a:lnTo>
                    <a:pt x="358139" y="89915"/>
                  </a:lnTo>
                  <a:lnTo>
                    <a:pt x="357854" y="73032"/>
                  </a:lnTo>
                  <a:lnTo>
                    <a:pt x="349829" y="29527"/>
                  </a:lnTo>
                  <a:lnTo>
                    <a:pt x="317563" y="2476"/>
                  </a:lnTo>
                  <a:lnTo>
                    <a:pt x="307395" y="595"/>
                  </a:lnTo>
                  <a:lnTo>
                    <a:pt x="2956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85616" y="295656"/>
              <a:ext cx="190500" cy="2392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05072" y="295656"/>
              <a:ext cx="243839" cy="23317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273296" y="219456"/>
              <a:ext cx="151130" cy="312420"/>
            </a:xfrm>
            <a:custGeom>
              <a:avLst/>
              <a:gdLst/>
              <a:ahLst/>
              <a:cxnLst/>
              <a:rect l="l" t="t" r="r" b="b"/>
              <a:pathLst>
                <a:path w="151129" h="312420">
                  <a:moveTo>
                    <a:pt x="97536" y="0"/>
                  </a:moveTo>
                  <a:lnTo>
                    <a:pt x="88391" y="0"/>
                  </a:lnTo>
                  <a:lnTo>
                    <a:pt x="80105" y="13668"/>
                  </a:lnTo>
                  <a:lnTo>
                    <a:pt x="71247" y="27050"/>
                  </a:lnTo>
                  <a:lnTo>
                    <a:pt x="40076" y="64103"/>
                  </a:lnTo>
                  <a:lnTo>
                    <a:pt x="0" y="97535"/>
                  </a:lnTo>
                  <a:lnTo>
                    <a:pt x="0" y="106679"/>
                  </a:lnTo>
                  <a:lnTo>
                    <a:pt x="28955" y="106679"/>
                  </a:lnTo>
                  <a:lnTo>
                    <a:pt x="28955" y="228600"/>
                  </a:lnTo>
                  <a:lnTo>
                    <a:pt x="29217" y="245149"/>
                  </a:lnTo>
                  <a:lnTo>
                    <a:pt x="38862" y="287654"/>
                  </a:lnTo>
                  <a:lnTo>
                    <a:pt x="76866" y="311586"/>
                  </a:lnTo>
                  <a:lnTo>
                    <a:pt x="86867" y="312419"/>
                  </a:lnTo>
                  <a:lnTo>
                    <a:pt x="107799" y="309538"/>
                  </a:lnTo>
                  <a:lnTo>
                    <a:pt x="125158" y="300799"/>
                  </a:lnTo>
                  <a:lnTo>
                    <a:pt x="139374" y="286059"/>
                  </a:lnTo>
                  <a:lnTo>
                    <a:pt x="150875" y="265175"/>
                  </a:lnTo>
                  <a:lnTo>
                    <a:pt x="143255" y="260603"/>
                  </a:lnTo>
                  <a:lnTo>
                    <a:pt x="136374" y="270843"/>
                  </a:lnTo>
                  <a:lnTo>
                    <a:pt x="129349" y="278510"/>
                  </a:lnTo>
                  <a:lnTo>
                    <a:pt x="122039" y="283321"/>
                  </a:lnTo>
                  <a:lnTo>
                    <a:pt x="114300" y="284987"/>
                  </a:lnTo>
                  <a:lnTo>
                    <a:pt x="111251" y="284987"/>
                  </a:lnTo>
                  <a:lnTo>
                    <a:pt x="108203" y="283463"/>
                  </a:lnTo>
                  <a:lnTo>
                    <a:pt x="105155" y="280415"/>
                  </a:lnTo>
                  <a:lnTo>
                    <a:pt x="102107" y="278891"/>
                  </a:lnTo>
                  <a:lnTo>
                    <a:pt x="100583" y="275843"/>
                  </a:lnTo>
                  <a:lnTo>
                    <a:pt x="99059" y="271272"/>
                  </a:lnTo>
                  <a:lnTo>
                    <a:pt x="97536" y="268224"/>
                  </a:lnTo>
                  <a:lnTo>
                    <a:pt x="97536" y="106679"/>
                  </a:lnTo>
                  <a:lnTo>
                    <a:pt x="150875" y="106679"/>
                  </a:lnTo>
                  <a:lnTo>
                    <a:pt x="150875" y="82296"/>
                  </a:lnTo>
                  <a:lnTo>
                    <a:pt x="97536" y="82296"/>
                  </a:lnTo>
                  <a:lnTo>
                    <a:pt x="975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47031" y="295656"/>
              <a:ext cx="155447" cy="23926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756404" y="295656"/>
              <a:ext cx="213360" cy="23926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003292" y="192024"/>
              <a:ext cx="186055" cy="337185"/>
            </a:xfrm>
            <a:custGeom>
              <a:avLst/>
              <a:gdLst/>
              <a:ahLst/>
              <a:cxnLst/>
              <a:rect l="l" t="t" r="r" b="b"/>
              <a:pathLst>
                <a:path w="186054" h="337184">
                  <a:moveTo>
                    <a:pt x="128016" y="0"/>
                  </a:moveTo>
                  <a:lnTo>
                    <a:pt x="87820" y="5715"/>
                  </a:lnTo>
                  <a:lnTo>
                    <a:pt x="46791" y="35790"/>
                  </a:lnTo>
                  <a:lnTo>
                    <a:pt x="32004" y="82296"/>
                  </a:lnTo>
                  <a:lnTo>
                    <a:pt x="32004" y="109728"/>
                  </a:lnTo>
                  <a:lnTo>
                    <a:pt x="0" y="109728"/>
                  </a:lnTo>
                  <a:lnTo>
                    <a:pt x="0" y="134112"/>
                  </a:lnTo>
                  <a:lnTo>
                    <a:pt x="32004" y="134112"/>
                  </a:lnTo>
                  <a:lnTo>
                    <a:pt x="32004" y="310896"/>
                  </a:lnTo>
                  <a:lnTo>
                    <a:pt x="10668" y="327660"/>
                  </a:lnTo>
                  <a:lnTo>
                    <a:pt x="0" y="327660"/>
                  </a:lnTo>
                  <a:lnTo>
                    <a:pt x="0" y="336804"/>
                  </a:lnTo>
                  <a:lnTo>
                    <a:pt x="134112" y="336804"/>
                  </a:lnTo>
                  <a:lnTo>
                    <a:pt x="134112" y="327660"/>
                  </a:lnTo>
                  <a:lnTo>
                    <a:pt x="123801" y="327326"/>
                  </a:lnTo>
                  <a:lnTo>
                    <a:pt x="115633" y="326136"/>
                  </a:lnTo>
                  <a:lnTo>
                    <a:pt x="100584" y="291084"/>
                  </a:lnTo>
                  <a:lnTo>
                    <a:pt x="100584" y="134112"/>
                  </a:lnTo>
                  <a:lnTo>
                    <a:pt x="134112" y="134112"/>
                  </a:lnTo>
                  <a:lnTo>
                    <a:pt x="134112" y="109728"/>
                  </a:lnTo>
                  <a:lnTo>
                    <a:pt x="100584" y="109728"/>
                  </a:lnTo>
                  <a:lnTo>
                    <a:pt x="100584" y="80772"/>
                  </a:lnTo>
                  <a:lnTo>
                    <a:pt x="99060" y="38100"/>
                  </a:lnTo>
                  <a:lnTo>
                    <a:pt x="99060" y="30480"/>
                  </a:lnTo>
                  <a:lnTo>
                    <a:pt x="100584" y="22860"/>
                  </a:lnTo>
                  <a:lnTo>
                    <a:pt x="103632" y="19812"/>
                  </a:lnTo>
                  <a:lnTo>
                    <a:pt x="106680" y="15240"/>
                  </a:lnTo>
                  <a:lnTo>
                    <a:pt x="111252" y="13716"/>
                  </a:lnTo>
                  <a:lnTo>
                    <a:pt x="120396" y="13716"/>
                  </a:lnTo>
                  <a:lnTo>
                    <a:pt x="123444" y="15240"/>
                  </a:lnTo>
                  <a:lnTo>
                    <a:pt x="128016" y="19812"/>
                  </a:lnTo>
                  <a:lnTo>
                    <a:pt x="128016" y="33528"/>
                  </a:lnTo>
                  <a:lnTo>
                    <a:pt x="126492" y="38100"/>
                  </a:lnTo>
                  <a:lnTo>
                    <a:pt x="126492" y="47244"/>
                  </a:lnTo>
                  <a:lnTo>
                    <a:pt x="128016" y="51816"/>
                  </a:lnTo>
                  <a:lnTo>
                    <a:pt x="132587" y="56388"/>
                  </a:lnTo>
                  <a:lnTo>
                    <a:pt x="138684" y="60960"/>
                  </a:lnTo>
                  <a:lnTo>
                    <a:pt x="144780" y="62484"/>
                  </a:lnTo>
                  <a:lnTo>
                    <a:pt x="163068" y="62484"/>
                  </a:lnTo>
                  <a:lnTo>
                    <a:pt x="170687" y="60960"/>
                  </a:lnTo>
                  <a:lnTo>
                    <a:pt x="176784" y="54864"/>
                  </a:lnTo>
                  <a:lnTo>
                    <a:pt x="182880" y="50292"/>
                  </a:lnTo>
                  <a:lnTo>
                    <a:pt x="185928" y="42672"/>
                  </a:lnTo>
                  <a:lnTo>
                    <a:pt x="185928" y="36575"/>
                  </a:lnTo>
                  <a:lnTo>
                    <a:pt x="153543" y="2476"/>
                  </a:lnTo>
                  <a:lnTo>
                    <a:pt x="141779" y="595"/>
                  </a:lnTo>
                  <a:lnTo>
                    <a:pt x="1280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289804" y="199644"/>
              <a:ext cx="1821179" cy="33527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261859" y="192024"/>
              <a:ext cx="312420" cy="344805"/>
            </a:xfrm>
            <a:custGeom>
              <a:avLst/>
              <a:gdLst/>
              <a:ahLst/>
              <a:cxnLst/>
              <a:rect l="l" t="t" r="r" b="b"/>
              <a:pathLst>
                <a:path w="312420" h="344805">
                  <a:moveTo>
                    <a:pt x="312420" y="0"/>
                  </a:moveTo>
                  <a:lnTo>
                    <a:pt x="303275" y="0"/>
                  </a:lnTo>
                  <a:lnTo>
                    <a:pt x="301751" y="7620"/>
                  </a:lnTo>
                  <a:lnTo>
                    <a:pt x="298704" y="13716"/>
                  </a:lnTo>
                  <a:lnTo>
                    <a:pt x="295656" y="18288"/>
                  </a:lnTo>
                  <a:lnTo>
                    <a:pt x="286512" y="24384"/>
                  </a:lnTo>
                  <a:lnTo>
                    <a:pt x="281940" y="24384"/>
                  </a:lnTo>
                  <a:lnTo>
                    <a:pt x="277629" y="23812"/>
                  </a:lnTo>
                  <a:lnTo>
                    <a:pt x="271462" y="22098"/>
                  </a:lnTo>
                  <a:lnTo>
                    <a:pt x="263294" y="19240"/>
                  </a:lnTo>
                  <a:lnTo>
                    <a:pt x="234481" y="8358"/>
                  </a:lnTo>
                  <a:lnTo>
                    <a:pt x="215836" y="3619"/>
                  </a:lnTo>
                  <a:lnTo>
                    <a:pt x="197477" y="881"/>
                  </a:lnTo>
                  <a:lnTo>
                    <a:pt x="179832" y="0"/>
                  </a:lnTo>
                  <a:lnTo>
                    <a:pt x="157019" y="1428"/>
                  </a:lnTo>
                  <a:lnTo>
                    <a:pt x="112537" y="12858"/>
                  </a:lnTo>
                  <a:lnTo>
                    <a:pt x="71747" y="36314"/>
                  </a:lnTo>
                  <a:lnTo>
                    <a:pt x="38076" y="68937"/>
                  </a:lnTo>
                  <a:lnTo>
                    <a:pt x="14144" y="110156"/>
                  </a:lnTo>
                  <a:lnTo>
                    <a:pt x="1666" y="154828"/>
                  </a:lnTo>
                  <a:lnTo>
                    <a:pt x="0" y="178308"/>
                  </a:lnTo>
                  <a:lnTo>
                    <a:pt x="1428" y="199977"/>
                  </a:lnTo>
                  <a:lnTo>
                    <a:pt x="12858" y="242173"/>
                  </a:lnTo>
                  <a:lnTo>
                    <a:pt x="35194" y="280654"/>
                  </a:lnTo>
                  <a:lnTo>
                    <a:pt x="66151" y="311419"/>
                  </a:lnTo>
                  <a:lnTo>
                    <a:pt x="106751" y="332208"/>
                  </a:lnTo>
                  <a:lnTo>
                    <a:pt x="154138" y="343019"/>
                  </a:lnTo>
                  <a:lnTo>
                    <a:pt x="179832" y="344424"/>
                  </a:lnTo>
                  <a:lnTo>
                    <a:pt x="198691" y="343566"/>
                  </a:lnTo>
                  <a:lnTo>
                    <a:pt x="248412" y="330708"/>
                  </a:lnTo>
                  <a:lnTo>
                    <a:pt x="292560" y="302418"/>
                  </a:lnTo>
                  <a:lnTo>
                    <a:pt x="306324" y="289560"/>
                  </a:lnTo>
                  <a:lnTo>
                    <a:pt x="306324" y="260604"/>
                  </a:lnTo>
                  <a:lnTo>
                    <a:pt x="292631" y="276344"/>
                  </a:lnTo>
                  <a:lnTo>
                    <a:pt x="279082" y="289369"/>
                  </a:lnTo>
                  <a:lnTo>
                    <a:pt x="239220" y="313848"/>
                  </a:lnTo>
                  <a:lnTo>
                    <a:pt x="195072" y="321564"/>
                  </a:lnTo>
                  <a:lnTo>
                    <a:pt x="177403" y="320421"/>
                  </a:lnTo>
                  <a:lnTo>
                    <a:pt x="134112" y="303275"/>
                  </a:lnTo>
                  <a:lnTo>
                    <a:pt x="105394" y="264699"/>
                  </a:lnTo>
                  <a:lnTo>
                    <a:pt x="90868" y="209740"/>
                  </a:lnTo>
                  <a:lnTo>
                    <a:pt x="88392" y="167640"/>
                  </a:lnTo>
                  <a:lnTo>
                    <a:pt x="89273" y="145351"/>
                  </a:lnTo>
                  <a:lnTo>
                    <a:pt x="96750" y="104203"/>
                  </a:lnTo>
                  <a:lnTo>
                    <a:pt x="118491" y="60198"/>
                  </a:lnTo>
                  <a:lnTo>
                    <a:pt x="153947" y="31623"/>
                  </a:lnTo>
                  <a:lnTo>
                    <a:pt x="196596" y="21336"/>
                  </a:lnTo>
                  <a:lnTo>
                    <a:pt x="215217" y="23002"/>
                  </a:lnTo>
                  <a:lnTo>
                    <a:pt x="263651" y="45720"/>
                  </a:lnTo>
                  <a:lnTo>
                    <a:pt x="296441" y="92868"/>
                  </a:lnTo>
                  <a:lnTo>
                    <a:pt x="303275" y="114300"/>
                  </a:lnTo>
                  <a:lnTo>
                    <a:pt x="312420" y="114300"/>
                  </a:lnTo>
                  <a:lnTo>
                    <a:pt x="3124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619999" y="295656"/>
              <a:ext cx="211835" cy="23926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866887" y="295656"/>
              <a:ext cx="243839" cy="23317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135112" y="219455"/>
              <a:ext cx="611505" cy="315595"/>
            </a:xfrm>
            <a:custGeom>
              <a:avLst/>
              <a:gdLst/>
              <a:ahLst/>
              <a:cxnLst/>
              <a:rect l="l" t="t" r="r" b="b"/>
              <a:pathLst>
                <a:path w="611504" h="315595">
                  <a:moveTo>
                    <a:pt x="150876" y="82296"/>
                  </a:moveTo>
                  <a:lnTo>
                    <a:pt x="97536" y="82296"/>
                  </a:lnTo>
                  <a:lnTo>
                    <a:pt x="97536" y="0"/>
                  </a:lnTo>
                  <a:lnTo>
                    <a:pt x="89916" y="0"/>
                  </a:lnTo>
                  <a:lnTo>
                    <a:pt x="62687" y="39865"/>
                  </a:lnTo>
                  <a:lnTo>
                    <a:pt x="28194" y="75831"/>
                  </a:lnTo>
                  <a:lnTo>
                    <a:pt x="0" y="97536"/>
                  </a:lnTo>
                  <a:lnTo>
                    <a:pt x="0" y="106680"/>
                  </a:lnTo>
                  <a:lnTo>
                    <a:pt x="28956" y="106680"/>
                  </a:lnTo>
                  <a:lnTo>
                    <a:pt x="28956" y="228600"/>
                  </a:lnTo>
                  <a:lnTo>
                    <a:pt x="29210" y="245160"/>
                  </a:lnTo>
                  <a:lnTo>
                    <a:pt x="39052" y="287655"/>
                  </a:lnTo>
                  <a:lnTo>
                    <a:pt x="77533" y="311594"/>
                  </a:lnTo>
                  <a:lnTo>
                    <a:pt x="88392" y="312420"/>
                  </a:lnTo>
                  <a:lnTo>
                    <a:pt x="108648" y="309549"/>
                  </a:lnTo>
                  <a:lnTo>
                    <a:pt x="125920" y="300799"/>
                  </a:lnTo>
                  <a:lnTo>
                    <a:pt x="140030" y="286067"/>
                  </a:lnTo>
                  <a:lnTo>
                    <a:pt x="150876" y="265176"/>
                  </a:lnTo>
                  <a:lnTo>
                    <a:pt x="144780" y="260604"/>
                  </a:lnTo>
                  <a:lnTo>
                    <a:pt x="137007" y="270852"/>
                  </a:lnTo>
                  <a:lnTo>
                    <a:pt x="129540" y="278511"/>
                  </a:lnTo>
                  <a:lnTo>
                    <a:pt x="122059" y="283324"/>
                  </a:lnTo>
                  <a:lnTo>
                    <a:pt x="114300" y="284988"/>
                  </a:lnTo>
                  <a:lnTo>
                    <a:pt x="111252" y="284988"/>
                  </a:lnTo>
                  <a:lnTo>
                    <a:pt x="108204" y="283464"/>
                  </a:lnTo>
                  <a:lnTo>
                    <a:pt x="105156" y="280416"/>
                  </a:lnTo>
                  <a:lnTo>
                    <a:pt x="102108" y="278892"/>
                  </a:lnTo>
                  <a:lnTo>
                    <a:pt x="100584" y="275844"/>
                  </a:lnTo>
                  <a:lnTo>
                    <a:pt x="99060" y="271272"/>
                  </a:lnTo>
                  <a:lnTo>
                    <a:pt x="97536" y="268224"/>
                  </a:lnTo>
                  <a:lnTo>
                    <a:pt x="97536" y="106680"/>
                  </a:lnTo>
                  <a:lnTo>
                    <a:pt x="150876" y="106680"/>
                  </a:lnTo>
                  <a:lnTo>
                    <a:pt x="150876" y="82296"/>
                  </a:lnTo>
                  <a:close/>
                </a:path>
                <a:path w="611504" h="315595">
                  <a:moveTo>
                    <a:pt x="278892" y="274320"/>
                  </a:moveTo>
                  <a:lnTo>
                    <a:pt x="254889" y="237363"/>
                  </a:lnTo>
                  <a:lnTo>
                    <a:pt x="239268" y="234696"/>
                  </a:lnTo>
                  <a:lnTo>
                    <a:pt x="231305" y="235318"/>
                  </a:lnTo>
                  <a:lnTo>
                    <a:pt x="201358" y="259461"/>
                  </a:lnTo>
                  <a:lnTo>
                    <a:pt x="198120" y="274320"/>
                  </a:lnTo>
                  <a:lnTo>
                    <a:pt x="198945" y="282917"/>
                  </a:lnTo>
                  <a:lnTo>
                    <a:pt x="223647" y="312242"/>
                  </a:lnTo>
                  <a:lnTo>
                    <a:pt x="239268" y="315468"/>
                  </a:lnTo>
                  <a:lnTo>
                    <a:pt x="247002" y="314642"/>
                  </a:lnTo>
                  <a:lnTo>
                    <a:pt x="278295" y="282917"/>
                  </a:lnTo>
                  <a:lnTo>
                    <a:pt x="278892" y="274320"/>
                  </a:lnTo>
                  <a:close/>
                </a:path>
                <a:path w="611504" h="315595">
                  <a:moveTo>
                    <a:pt x="445008" y="274320"/>
                  </a:moveTo>
                  <a:lnTo>
                    <a:pt x="420243" y="237363"/>
                  </a:lnTo>
                  <a:lnTo>
                    <a:pt x="405384" y="234696"/>
                  </a:lnTo>
                  <a:lnTo>
                    <a:pt x="396786" y="235534"/>
                  </a:lnTo>
                  <a:lnTo>
                    <a:pt x="365061" y="266611"/>
                  </a:lnTo>
                  <a:lnTo>
                    <a:pt x="364236" y="274320"/>
                  </a:lnTo>
                  <a:lnTo>
                    <a:pt x="365061" y="282917"/>
                  </a:lnTo>
                  <a:lnTo>
                    <a:pt x="396786" y="314642"/>
                  </a:lnTo>
                  <a:lnTo>
                    <a:pt x="405384" y="315468"/>
                  </a:lnTo>
                  <a:lnTo>
                    <a:pt x="413092" y="314642"/>
                  </a:lnTo>
                  <a:lnTo>
                    <a:pt x="444169" y="282917"/>
                  </a:lnTo>
                  <a:lnTo>
                    <a:pt x="445008" y="274320"/>
                  </a:lnTo>
                  <a:close/>
                </a:path>
                <a:path w="611504" h="315595">
                  <a:moveTo>
                    <a:pt x="611124" y="275844"/>
                  </a:moveTo>
                  <a:lnTo>
                    <a:pt x="592899" y="241769"/>
                  </a:lnTo>
                  <a:lnTo>
                    <a:pt x="569976" y="234696"/>
                  </a:lnTo>
                  <a:lnTo>
                    <a:pt x="562254" y="235534"/>
                  </a:lnTo>
                  <a:lnTo>
                    <a:pt x="530961" y="267258"/>
                  </a:lnTo>
                  <a:lnTo>
                    <a:pt x="530352" y="275844"/>
                  </a:lnTo>
                  <a:lnTo>
                    <a:pt x="530961" y="283565"/>
                  </a:lnTo>
                  <a:lnTo>
                    <a:pt x="562254" y="314858"/>
                  </a:lnTo>
                  <a:lnTo>
                    <a:pt x="569976" y="315468"/>
                  </a:lnTo>
                  <a:lnTo>
                    <a:pt x="578561" y="314642"/>
                  </a:lnTo>
                  <a:lnTo>
                    <a:pt x="610285" y="283565"/>
                  </a:lnTo>
                  <a:lnTo>
                    <a:pt x="611124" y="2758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1063" y="1220724"/>
              <a:ext cx="10247376" cy="288340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443216" y="2782824"/>
              <a:ext cx="2970276" cy="27828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871471" y="3447288"/>
              <a:ext cx="5381625" cy="745490"/>
            </a:xfrm>
            <a:custGeom>
              <a:avLst/>
              <a:gdLst/>
              <a:ahLst/>
              <a:cxnLst/>
              <a:rect l="l" t="t" r="r" b="b"/>
              <a:pathLst>
                <a:path w="5381625" h="745489">
                  <a:moveTo>
                    <a:pt x="0" y="0"/>
                  </a:moveTo>
                  <a:lnTo>
                    <a:pt x="5381244" y="0"/>
                  </a:lnTo>
                  <a:lnTo>
                    <a:pt x="5381244" y="745236"/>
                  </a:lnTo>
                  <a:lnTo>
                    <a:pt x="0" y="745236"/>
                  </a:lnTo>
                  <a:lnTo>
                    <a:pt x="0" y="0"/>
                  </a:lnTo>
                  <a:close/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4835B9ED-8103-ED70-F70B-DB402C010EF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67</a:t>
            </a:fld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1063" y="0"/>
            <a:ext cx="10433685" cy="7551420"/>
            <a:chOff x="131063" y="0"/>
            <a:chExt cx="10433685" cy="75514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1063" y="0"/>
              <a:ext cx="10433304" cy="75514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063" y="0"/>
              <a:ext cx="10433304" cy="11323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51119" y="0"/>
              <a:ext cx="5413248" cy="66141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1063" y="0"/>
              <a:ext cx="10343388" cy="11323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1063" y="47244"/>
              <a:ext cx="10433304" cy="10134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5655" y="650748"/>
              <a:ext cx="10079736" cy="122224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335011" y="1706880"/>
              <a:ext cx="1324610" cy="166370"/>
            </a:xfrm>
            <a:custGeom>
              <a:avLst/>
              <a:gdLst/>
              <a:ahLst/>
              <a:cxnLst/>
              <a:rect l="l" t="t" r="r" b="b"/>
              <a:pathLst>
                <a:path w="1324609" h="166369">
                  <a:moveTo>
                    <a:pt x="1324355" y="0"/>
                  </a:moveTo>
                  <a:lnTo>
                    <a:pt x="0" y="0"/>
                  </a:lnTo>
                  <a:lnTo>
                    <a:pt x="0" y="166115"/>
                  </a:lnTo>
                  <a:lnTo>
                    <a:pt x="1324355" y="166115"/>
                  </a:lnTo>
                  <a:lnTo>
                    <a:pt x="13243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1063" y="2037588"/>
              <a:ext cx="6906768" cy="357835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175248" y="1872996"/>
              <a:ext cx="1160145" cy="1076325"/>
            </a:xfrm>
            <a:custGeom>
              <a:avLst/>
              <a:gdLst/>
              <a:ahLst/>
              <a:cxnLst/>
              <a:rect l="l" t="t" r="r" b="b"/>
              <a:pathLst>
                <a:path w="1160145" h="1076325">
                  <a:moveTo>
                    <a:pt x="1159764" y="0"/>
                  </a:moveTo>
                  <a:lnTo>
                    <a:pt x="0" y="0"/>
                  </a:lnTo>
                  <a:lnTo>
                    <a:pt x="0" y="1075944"/>
                  </a:lnTo>
                  <a:lnTo>
                    <a:pt x="1159764" y="1075944"/>
                  </a:lnTo>
                  <a:lnTo>
                    <a:pt x="11597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50023" y="1862328"/>
              <a:ext cx="3325368" cy="347929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946392" y="4360164"/>
              <a:ext cx="588645" cy="980440"/>
            </a:xfrm>
            <a:custGeom>
              <a:avLst/>
              <a:gdLst/>
              <a:ahLst/>
              <a:cxnLst/>
              <a:rect l="l" t="t" r="r" b="b"/>
              <a:pathLst>
                <a:path w="588645" h="980439">
                  <a:moveTo>
                    <a:pt x="588263" y="0"/>
                  </a:moveTo>
                  <a:lnTo>
                    <a:pt x="0" y="0"/>
                  </a:lnTo>
                  <a:lnTo>
                    <a:pt x="0" y="979932"/>
                  </a:lnTo>
                  <a:lnTo>
                    <a:pt x="588263" y="979932"/>
                  </a:lnTo>
                  <a:lnTo>
                    <a:pt x="5882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276599" y="199644"/>
              <a:ext cx="353695" cy="329565"/>
            </a:xfrm>
            <a:custGeom>
              <a:avLst/>
              <a:gdLst/>
              <a:ahLst/>
              <a:cxnLst/>
              <a:rect l="l" t="t" r="r" b="b"/>
              <a:pathLst>
                <a:path w="353695" h="329565">
                  <a:moveTo>
                    <a:pt x="152400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9691" y="9429"/>
                  </a:lnTo>
                  <a:lnTo>
                    <a:pt x="18097" y="10287"/>
                  </a:lnTo>
                  <a:lnTo>
                    <a:pt x="25074" y="11715"/>
                  </a:lnTo>
                  <a:lnTo>
                    <a:pt x="30479" y="13716"/>
                  </a:lnTo>
                  <a:lnTo>
                    <a:pt x="35051" y="15240"/>
                  </a:lnTo>
                  <a:lnTo>
                    <a:pt x="39624" y="19812"/>
                  </a:lnTo>
                  <a:lnTo>
                    <a:pt x="41148" y="24384"/>
                  </a:lnTo>
                  <a:lnTo>
                    <a:pt x="42910" y="28979"/>
                  </a:lnTo>
                  <a:lnTo>
                    <a:pt x="43814" y="36004"/>
                  </a:lnTo>
                  <a:lnTo>
                    <a:pt x="44140" y="45362"/>
                  </a:lnTo>
                  <a:lnTo>
                    <a:pt x="44099" y="284988"/>
                  </a:lnTo>
                  <a:lnTo>
                    <a:pt x="43815" y="293179"/>
                  </a:lnTo>
                  <a:lnTo>
                    <a:pt x="42910" y="300204"/>
                  </a:lnTo>
                  <a:lnTo>
                    <a:pt x="41148" y="304800"/>
                  </a:lnTo>
                  <a:lnTo>
                    <a:pt x="39624" y="309372"/>
                  </a:lnTo>
                  <a:lnTo>
                    <a:pt x="0" y="320040"/>
                  </a:lnTo>
                  <a:lnTo>
                    <a:pt x="0" y="329184"/>
                  </a:lnTo>
                  <a:lnTo>
                    <a:pt x="167639" y="329184"/>
                  </a:lnTo>
                  <a:lnTo>
                    <a:pt x="167639" y="320040"/>
                  </a:lnTo>
                  <a:lnTo>
                    <a:pt x="157091" y="319754"/>
                  </a:lnTo>
                  <a:lnTo>
                    <a:pt x="148399" y="318897"/>
                  </a:lnTo>
                  <a:lnTo>
                    <a:pt x="122181" y="283583"/>
                  </a:lnTo>
                  <a:lnTo>
                    <a:pt x="121920" y="271272"/>
                  </a:lnTo>
                  <a:lnTo>
                    <a:pt x="121920" y="178308"/>
                  </a:lnTo>
                  <a:lnTo>
                    <a:pt x="231856" y="178308"/>
                  </a:lnTo>
                  <a:lnTo>
                    <a:pt x="228600" y="173736"/>
                  </a:lnTo>
                  <a:lnTo>
                    <a:pt x="243482" y="168878"/>
                  </a:lnTo>
                  <a:lnTo>
                    <a:pt x="256222" y="163449"/>
                  </a:lnTo>
                  <a:lnTo>
                    <a:pt x="259631" y="161544"/>
                  </a:lnTo>
                  <a:lnTo>
                    <a:pt x="121920" y="161544"/>
                  </a:lnTo>
                  <a:lnTo>
                    <a:pt x="121920" y="18288"/>
                  </a:lnTo>
                  <a:lnTo>
                    <a:pt x="261464" y="18288"/>
                  </a:lnTo>
                  <a:lnTo>
                    <a:pt x="252412" y="13025"/>
                  </a:lnTo>
                  <a:lnTo>
                    <a:pt x="239267" y="7620"/>
                  </a:lnTo>
                  <a:lnTo>
                    <a:pt x="223551" y="4500"/>
                  </a:lnTo>
                  <a:lnTo>
                    <a:pt x="203835" y="2095"/>
                  </a:lnTo>
                  <a:lnTo>
                    <a:pt x="180117" y="547"/>
                  </a:lnTo>
                  <a:lnTo>
                    <a:pt x="152400" y="0"/>
                  </a:lnTo>
                  <a:close/>
                </a:path>
                <a:path w="353695" h="329565">
                  <a:moveTo>
                    <a:pt x="231856" y="178308"/>
                  </a:moveTo>
                  <a:lnTo>
                    <a:pt x="143255" y="178308"/>
                  </a:lnTo>
                  <a:lnTo>
                    <a:pt x="249936" y="329184"/>
                  </a:lnTo>
                  <a:lnTo>
                    <a:pt x="353567" y="329184"/>
                  </a:lnTo>
                  <a:lnTo>
                    <a:pt x="353567" y="320040"/>
                  </a:lnTo>
                  <a:lnTo>
                    <a:pt x="344424" y="320040"/>
                  </a:lnTo>
                  <a:lnTo>
                    <a:pt x="336803" y="316992"/>
                  </a:lnTo>
                  <a:lnTo>
                    <a:pt x="330708" y="310896"/>
                  </a:lnTo>
                  <a:lnTo>
                    <a:pt x="326707" y="307490"/>
                  </a:lnTo>
                  <a:lnTo>
                    <a:pt x="321563" y="301942"/>
                  </a:lnTo>
                  <a:lnTo>
                    <a:pt x="315277" y="294393"/>
                  </a:lnTo>
                  <a:lnTo>
                    <a:pt x="307848" y="284988"/>
                  </a:lnTo>
                  <a:lnTo>
                    <a:pt x="231856" y="178308"/>
                  </a:lnTo>
                  <a:close/>
                </a:path>
                <a:path w="353695" h="329565">
                  <a:moveTo>
                    <a:pt x="261464" y="18288"/>
                  </a:moveTo>
                  <a:lnTo>
                    <a:pt x="147827" y="18288"/>
                  </a:lnTo>
                  <a:lnTo>
                    <a:pt x="166068" y="19407"/>
                  </a:lnTo>
                  <a:lnTo>
                    <a:pt x="181737" y="22669"/>
                  </a:lnTo>
                  <a:lnTo>
                    <a:pt x="217932" y="58102"/>
                  </a:lnTo>
                  <a:lnTo>
                    <a:pt x="222503" y="91440"/>
                  </a:lnTo>
                  <a:lnTo>
                    <a:pt x="221932" y="103441"/>
                  </a:lnTo>
                  <a:lnTo>
                    <a:pt x="207573" y="140660"/>
                  </a:lnTo>
                  <a:lnTo>
                    <a:pt x="165353" y="160210"/>
                  </a:lnTo>
                  <a:lnTo>
                    <a:pt x="135636" y="161544"/>
                  </a:lnTo>
                  <a:lnTo>
                    <a:pt x="259631" y="161544"/>
                  </a:lnTo>
                  <a:lnTo>
                    <a:pt x="295084" y="123825"/>
                  </a:lnTo>
                  <a:lnTo>
                    <a:pt x="301751" y="89916"/>
                  </a:lnTo>
                  <a:lnTo>
                    <a:pt x="300632" y="75604"/>
                  </a:lnTo>
                  <a:lnTo>
                    <a:pt x="284988" y="38100"/>
                  </a:lnTo>
                  <a:lnTo>
                    <a:pt x="264413" y="20002"/>
                  </a:lnTo>
                  <a:lnTo>
                    <a:pt x="261464" y="1828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43884" y="295656"/>
              <a:ext cx="190500" cy="23926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855719" y="199644"/>
              <a:ext cx="123825" cy="329565"/>
            </a:xfrm>
            <a:custGeom>
              <a:avLst/>
              <a:gdLst/>
              <a:ahLst/>
              <a:cxnLst/>
              <a:rect l="l" t="t" r="r" b="b"/>
              <a:pathLst>
                <a:path w="123825" h="329565">
                  <a:moveTo>
                    <a:pt x="96012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10667" y="9144"/>
                  </a:lnTo>
                  <a:lnTo>
                    <a:pt x="18287" y="12192"/>
                  </a:lnTo>
                  <a:lnTo>
                    <a:pt x="27431" y="47244"/>
                  </a:lnTo>
                  <a:lnTo>
                    <a:pt x="27431" y="281940"/>
                  </a:lnTo>
                  <a:lnTo>
                    <a:pt x="10667" y="320040"/>
                  </a:lnTo>
                  <a:lnTo>
                    <a:pt x="0" y="320040"/>
                  </a:lnTo>
                  <a:lnTo>
                    <a:pt x="0" y="329184"/>
                  </a:lnTo>
                  <a:lnTo>
                    <a:pt x="123443" y="329184"/>
                  </a:lnTo>
                  <a:lnTo>
                    <a:pt x="123443" y="320040"/>
                  </a:lnTo>
                  <a:lnTo>
                    <a:pt x="112775" y="320040"/>
                  </a:lnTo>
                  <a:lnTo>
                    <a:pt x="105155" y="316992"/>
                  </a:lnTo>
                  <a:lnTo>
                    <a:pt x="99226" y="307871"/>
                  </a:lnTo>
                  <a:lnTo>
                    <a:pt x="97345" y="301180"/>
                  </a:lnTo>
                  <a:lnTo>
                    <a:pt x="96321" y="292488"/>
                  </a:lnTo>
                  <a:lnTo>
                    <a:pt x="96012" y="281940"/>
                  </a:lnTo>
                  <a:lnTo>
                    <a:pt x="960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006596" y="295656"/>
              <a:ext cx="217931" cy="23621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241292" y="219456"/>
              <a:ext cx="152400" cy="312420"/>
            </a:xfrm>
            <a:custGeom>
              <a:avLst/>
              <a:gdLst/>
              <a:ahLst/>
              <a:cxnLst/>
              <a:rect l="l" t="t" r="r" b="b"/>
              <a:pathLst>
                <a:path w="152400" h="312420">
                  <a:moveTo>
                    <a:pt x="97536" y="0"/>
                  </a:moveTo>
                  <a:lnTo>
                    <a:pt x="89916" y="0"/>
                  </a:lnTo>
                  <a:lnTo>
                    <a:pt x="81605" y="13668"/>
                  </a:lnTo>
                  <a:lnTo>
                    <a:pt x="72580" y="27050"/>
                  </a:lnTo>
                  <a:lnTo>
                    <a:pt x="40933" y="64103"/>
                  </a:lnTo>
                  <a:lnTo>
                    <a:pt x="0" y="97535"/>
                  </a:lnTo>
                  <a:lnTo>
                    <a:pt x="0" y="106679"/>
                  </a:lnTo>
                  <a:lnTo>
                    <a:pt x="30480" y="106679"/>
                  </a:lnTo>
                  <a:lnTo>
                    <a:pt x="30480" y="228600"/>
                  </a:lnTo>
                  <a:lnTo>
                    <a:pt x="30670" y="258127"/>
                  </a:lnTo>
                  <a:lnTo>
                    <a:pt x="44648" y="294227"/>
                  </a:lnTo>
                  <a:lnTo>
                    <a:pt x="88392" y="312419"/>
                  </a:lnTo>
                  <a:lnTo>
                    <a:pt x="108680" y="309538"/>
                  </a:lnTo>
                  <a:lnTo>
                    <a:pt x="126111" y="300799"/>
                  </a:lnTo>
                  <a:lnTo>
                    <a:pt x="140684" y="286059"/>
                  </a:lnTo>
                  <a:lnTo>
                    <a:pt x="152400" y="265175"/>
                  </a:lnTo>
                  <a:lnTo>
                    <a:pt x="144780" y="260603"/>
                  </a:lnTo>
                  <a:lnTo>
                    <a:pt x="137660" y="270843"/>
                  </a:lnTo>
                  <a:lnTo>
                    <a:pt x="130111" y="278510"/>
                  </a:lnTo>
                  <a:lnTo>
                    <a:pt x="122277" y="283321"/>
                  </a:lnTo>
                  <a:lnTo>
                    <a:pt x="114300" y="284987"/>
                  </a:lnTo>
                  <a:lnTo>
                    <a:pt x="112775" y="284987"/>
                  </a:lnTo>
                  <a:lnTo>
                    <a:pt x="109728" y="283463"/>
                  </a:lnTo>
                  <a:lnTo>
                    <a:pt x="106680" y="280415"/>
                  </a:lnTo>
                  <a:lnTo>
                    <a:pt x="103632" y="278891"/>
                  </a:lnTo>
                  <a:lnTo>
                    <a:pt x="100584" y="275843"/>
                  </a:lnTo>
                  <a:lnTo>
                    <a:pt x="99060" y="271272"/>
                  </a:lnTo>
                  <a:lnTo>
                    <a:pt x="99060" y="268224"/>
                  </a:lnTo>
                  <a:lnTo>
                    <a:pt x="97536" y="259079"/>
                  </a:lnTo>
                  <a:lnTo>
                    <a:pt x="97536" y="106679"/>
                  </a:lnTo>
                  <a:lnTo>
                    <a:pt x="152400" y="106679"/>
                  </a:lnTo>
                  <a:lnTo>
                    <a:pt x="152400" y="82296"/>
                  </a:lnTo>
                  <a:lnTo>
                    <a:pt x="97536" y="82296"/>
                  </a:lnTo>
                  <a:lnTo>
                    <a:pt x="975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416552" y="295656"/>
              <a:ext cx="190500" cy="23926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637532" y="199643"/>
              <a:ext cx="664845" cy="335280"/>
            </a:xfrm>
            <a:custGeom>
              <a:avLst/>
              <a:gdLst/>
              <a:ahLst/>
              <a:cxnLst/>
              <a:rect l="l" t="t" r="r" b="b"/>
              <a:pathLst>
                <a:path w="664845" h="335280">
                  <a:moveTo>
                    <a:pt x="246888" y="309372"/>
                  </a:moveTo>
                  <a:lnTo>
                    <a:pt x="223012" y="300228"/>
                  </a:lnTo>
                  <a:lnTo>
                    <a:pt x="220980" y="297180"/>
                  </a:lnTo>
                  <a:lnTo>
                    <a:pt x="219456" y="292608"/>
                  </a:lnTo>
                  <a:lnTo>
                    <a:pt x="219214" y="288899"/>
                  </a:lnTo>
                  <a:lnTo>
                    <a:pt x="218694" y="282333"/>
                  </a:lnTo>
                  <a:lnTo>
                    <a:pt x="218160" y="272796"/>
                  </a:lnTo>
                  <a:lnTo>
                    <a:pt x="217944" y="261747"/>
                  </a:lnTo>
                  <a:lnTo>
                    <a:pt x="217932" y="123444"/>
                  </a:lnTo>
                  <a:lnTo>
                    <a:pt x="217932" y="0"/>
                  </a:lnTo>
                  <a:lnTo>
                    <a:pt x="117348" y="0"/>
                  </a:lnTo>
                  <a:lnTo>
                    <a:pt x="117348" y="10668"/>
                  </a:lnTo>
                  <a:lnTo>
                    <a:pt x="135636" y="10668"/>
                  </a:lnTo>
                  <a:lnTo>
                    <a:pt x="140208" y="13716"/>
                  </a:lnTo>
                  <a:lnTo>
                    <a:pt x="150876" y="54864"/>
                  </a:lnTo>
                  <a:lnTo>
                    <a:pt x="150876" y="123444"/>
                  </a:lnTo>
                  <a:lnTo>
                    <a:pt x="150876" y="153924"/>
                  </a:lnTo>
                  <a:lnTo>
                    <a:pt x="150799" y="272897"/>
                  </a:lnTo>
                  <a:lnTo>
                    <a:pt x="120650" y="304304"/>
                  </a:lnTo>
                  <a:lnTo>
                    <a:pt x="109728" y="306324"/>
                  </a:lnTo>
                  <a:lnTo>
                    <a:pt x="103632" y="306324"/>
                  </a:lnTo>
                  <a:lnTo>
                    <a:pt x="77724" y="272796"/>
                  </a:lnTo>
                  <a:lnTo>
                    <a:pt x="71932" y="228866"/>
                  </a:lnTo>
                  <a:lnTo>
                    <a:pt x="71628" y="208788"/>
                  </a:lnTo>
                  <a:lnTo>
                    <a:pt x="71932" y="190525"/>
                  </a:lnTo>
                  <a:lnTo>
                    <a:pt x="77724" y="150876"/>
                  </a:lnTo>
                  <a:lnTo>
                    <a:pt x="100584" y="118872"/>
                  </a:lnTo>
                  <a:lnTo>
                    <a:pt x="106680" y="118872"/>
                  </a:lnTo>
                  <a:lnTo>
                    <a:pt x="118935" y="121145"/>
                  </a:lnTo>
                  <a:lnTo>
                    <a:pt x="130492" y="127825"/>
                  </a:lnTo>
                  <a:lnTo>
                    <a:pt x="141173" y="138811"/>
                  </a:lnTo>
                  <a:lnTo>
                    <a:pt x="150876" y="153924"/>
                  </a:lnTo>
                  <a:lnTo>
                    <a:pt x="150876" y="123444"/>
                  </a:lnTo>
                  <a:lnTo>
                    <a:pt x="146100" y="118872"/>
                  </a:lnTo>
                  <a:lnTo>
                    <a:pt x="143154" y="116039"/>
                  </a:lnTo>
                  <a:lnTo>
                    <a:pt x="136017" y="109918"/>
                  </a:lnTo>
                  <a:lnTo>
                    <a:pt x="94488" y="96012"/>
                  </a:lnTo>
                  <a:lnTo>
                    <a:pt x="82169" y="96875"/>
                  </a:lnTo>
                  <a:lnTo>
                    <a:pt x="36614" y="118351"/>
                  </a:lnTo>
                  <a:lnTo>
                    <a:pt x="12192" y="153924"/>
                  </a:lnTo>
                  <a:lnTo>
                    <a:pt x="825" y="201726"/>
                  </a:lnTo>
                  <a:lnTo>
                    <a:pt x="0" y="219456"/>
                  </a:lnTo>
                  <a:lnTo>
                    <a:pt x="1397" y="241465"/>
                  </a:lnTo>
                  <a:lnTo>
                    <a:pt x="12204" y="280327"/>
                  </a:lnTo>
                  <a:lnTo>
                    <a:pt x="35052" y="314071"/>
                  </a:lnTo>
                  <a:lnTo>
                    <a:pt x="69342" y="332981"/>
                  </a:lnTo>
                  <a:lnTo>
                    <a:pt x="89916" y="335280"/>
                  </a:lnTo>
                  <a:lnTo>
                    <a:pt x="97891" y="334949"/>
                  </a:lnTo>
                  <a:lnTo>
                    <a:pt x="133921" y="317385"/>
                  </a:lnTo>
                  <a:lnTo>
                    <a:pt x="145161" y="306324"/>
                  </a:lnTo>
                  <a:lnTo>
                    <a:pt x="150876" y="300228"/>
                  </a:lnTo>
                  <a:lnTo>
                    <a:pt x="150876" y="335280"/>
                  </a:lnTo>
                  <a:lnTo>
                    <a:pt x="246888" y="316992"/>
                  </a:lnTo>
                  <a:lnTo>
                    <a:pt x="246888" y="309372"/>
                  </a:lnTo>
                  <a:close/>
                </a:path>
                <a:path w="664845" h="335280">
                  <a:moveTo>
                    <a:pt x="664464" y="88392"/>
                  </a:moveTo>
                  <a:lnTo>
                    <a:pt x="647738" y="39103"/>
                  </a:lnTo>
                  <a:lnTo>
                    <a:pt x="622528" y="18288"/>
                  </a:lnTo>
                  <a:lnTo>
                    <a:pt x="616305" y="14147"/>
                  </a:lnTo>
                  <a:lnTo>
                    <a:pt x="593217" y="6096"/>
                  </a:lnTo>
                  <a:lnTo>
                    <a:pt x="583692" y="4546"/>
                  </a:lnTo>
                  <a:lnTo>
                    <a:pt x="583692" y="89916"/>
                  </a:lnTo>
                  <a:lnTo>
                    <a:pt x="582803" y="107048"/>
                  </a:lnTo>
                  <a:lnTo>
                    <a:pt x="568452" y="143256"/>
                  </a:lnTo>
                  <a:lnTo>
                    <a:pt x="522732" y="161544"/>
                  </a:lnTo>
                  <a:lnTo>
                    <a:pt x="510540" y="161544"/>
                  </a:lnTo>
                  <a:lnTo>
                    <a:pt x="510540" y="18288"/>
                  </a:lnTo>
                  <a:lnTo>
                    <a:pt x="521208" y="18288"/>
                  </a:lnTo>
                  <a:lnTo>
                    <a:pt x="559562" y="28575"/>
                  </a:lnTo>
                  <a:lnTo>
                    <a:pt x="582803" y="72796"/>
                  </a:lnTo>
                  <a:lnTo>
                    <a:pt x="583692" y="89916"/>
                  </a:lnTo>
                  <a:lnTo>
                    <a:pt x="583692" y="4546"/>
                  </a:lnTo>
                  <a:lnTo>
                    <a:pt x="564972" y="1485"/>
                  </a:lnTo>
                  <a:lnTo>
                    <a:pt x="531876" y="0"/>
                  </a:lnTo>
                  <a:lnTo>
                    <a:pt x="388620" y="0"/>
                  </a:lnTo>
                  <a:lnTo>
                    <a:pt x="388620" y="9144"/>
                  </a:lnTo>
                  <a:lnTo>
                    <a:pt x="399186" y="9436"/>
                  </a:lnTo>
                  <a:lnTo>
                    <a:pt x="408038" y="10287"/>
                  </a:lnTo>
                  <a:lnTo>
                    <a:pt x="415188" y="11722"/>
                  </a:lnTo>
                  <a:lnTo>
                    <a:pt x="420624" y="13716"/>
                  </a:lnTo>
                  <a:lnTo>
                    <a:pt x="425196" y="15240"/>
                  </a:lnTo>
                  <a:lnTo>
                    <a:pt x="429768" y="19812"/>
                  </a:lnTo>
                  <a:lnTo>
                    <a:pt x="431292" y="24384"/>
                  </a:lnTo>
                  <a:lnTo>
                    <a:pt x="433044" y="28981"/>
                  </a:lnTo>
                  <a:lnTo>
                    <a:pt x="433959" y="36004"/>
                  </a:lnTo>
                  <a:lnTo>
                    <a:pt x="434289" y="45605"/>
                  </a:lnTo>
                  <a:lnTo>
                    <a:pt x="434289" y="283591"/>
                  </a:lnTo>
                  <a:lnTo>
                    <a:pt x="433959" y="293179"/>
                  </a:lnTo>
                  <a:lnTo>
                    <a:pt x="433044" y="300215"/>
                  </a:lnTo>
                  <a:lnTo>
                    <a:pt x="431292" y="304800"/>
                  </a:lnTo>
                  <a:lnTo>
                    <a:pt x="429768" y="309372"/>
                  </a:lnTo>
                  <a:lnTo>
                    <a:pt x="388620" y="320040"/>
                  </a:lnTo>
                  <a:lnTo>
                    <a:pt x="388620" y="329184"/>
                  </a:lnTo>
                  <a:lnTo>
                    <a:pt x="556260" y="329184"/>
                  </a:lnTo>
                  <a:lnTo>
                    <a:pt x="556260" y="320040"/>
                  </a:lnTo>
                  <a:lnTo>
                    <a:pt x="545922" y="319760"/>
                  </a:lnTo>
                  <a:lnTo>
                    <a:pt x="537591" y="318897"/>
                  </a:lnTo>
                  <a:lnTo>
                    <a:pt x="510794" y="283591"/>
                  </a:lnTo>
                  <a:lnTo>
                    <a:pt x="510540" y="271272"/>
                  </a:lnTo>
                  <a:lnTo>
                    <a:pt x="510540" y="179832"/>
                  </a:lnTo>
                  <a:lnTo>
                    <a:pt x="536841" y="179527"/>
                  </a:lnTo>
                  <a:lnTo>
                    <a:pt x="558736" y="178498"/>
                  </a:lnTo>
                  <a:lnTo>
                    <a:pt x="606933" y="169189"/>
                  </a:lnTo>
                  <a:lnTo>
                    <a:pt x="623163" y="161544"/>
                  </a:lnTo>
                  <a:lnTo>
                    <a:pt x="634365" y="153809"/>
                  </a:lnTo>
                  <a:lnTo>
                    <a:pt x="644652" y="143256"/>
                  </a:lnTo>
                  <a:lnTo>
                    <a:pt x="653529" y="131254"/>
                  </a:lnTo>
                  <a:lnTo>
                    <a:pt x="659701" y="118110"/>
                  </a:lnTo>
                  <a:lnTo>
                    <a:pt x="663295" y="103822"/>
                  </a:lnTo>
                  <a:lnTo>
                    <a:pt x="664464" y="883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35523" y="295656"/>
              <a:ext cx="195072" cy="23317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556504" y="295656"/>
              <a:ext cx="211836" cy="239267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797296" y="199643"/>
              <a:ext cx="398145" cy="335280"/>
            </a:xfrm>
            <a:custGeom>
              <a:avLst/>
              <a:gdLst/>
              <a:ahLst/>
              <a:cxnLst/>
              <a:rect l="l" t="t" r="r" b="b"/>
              <a:pathLst>
                <a:path w="398145" h="335280">
                  <a:moveTo>
                    <a:pt x="243840" y="205740"/>
                  </a:moveTo>
                  <a:lnTo>
                    <a:pt x="238048" y="160959"/>
                  </a:lnTo>
                  <a:lnTo>
                    <a:pt x="218694" y="125349"/>
                  </a:lnTo>
                  <a:lnTo>
                    <a:pt x="178879" y="98869"/>
                  </a:lnTo>
                  <a:lnTo>
                    <a:pt x="172212" y="97510"/>
                  </a:lnTo>
                  <a:lnTo>
                    <a:pt x="172212" y="208788"/>
                  </a:lnTo>
                  <a:lnTo>
                    <a:pt x="171894" y="233959"/>
                  </a:lnTo>
                  <a:lnTo>
                    <a:pt x="166116" y="283464"/>
                  </a:lnTo>
                  <a:lnTo>
                    <a:pt x="146304" y="316992"/>
                  </a:lnTo>
                  <a:lnTo>
                    <a:pt x="138684" y="318516"/>
                  </a:lnTo>
                  <a:lnTo>
                    <a:pt x="131064" y="318516"/>
                  </a:lnTo>
                  <a:lnTo>
                    <a:pt x="97536" y="295656"/>
                  </a:lnTo>
                  <a:lnTo>
                    <a:pt x="94488" y="146304"/>
                  </a:lnTo>
                  <a:lnTo>
                    <a:pt x="103886" y="136309"/>
                  </a:lnTo>
                  <a:lnTo>
                    <a:pt x="113728" y="129159"/>
                  </a:lnTo>
                  <a:lnTo>
                    <a:pt x="123621" y="124968"/>
                  </a:lnTo>
                  <a:lnTo>
                    <a:pt x="123837" y="124879"/>
                  </a:lnTo>
                  <a:lnTo>
                    <a:pt x="134112" y="123444"/>
                  </a:lnTo>
                  <a:lnTo>
                    <a:pt x="141579" y="124307"/>
                  </a:lnTo>
                  <a:lnTo>
                    <a:pt x="168973" y="164401"/>
                  </a:lnTo>
                  <a:lnTo>
                    <a:pt x="172212" y="208788"/>
                  </a:lnTo>
                  <a:lnTo>
                    <a:pt x="172212" y="97510"/>
                  </a:lnTo>
                  <a:lnTo>
                    <a:pt x="168135" y="96659"/>
                  </a:lnTo>
                  <a:lnTo>
                    <a:pt x="156972" y="96012"/>
                  </a:lnTo>
                  <a:lnTo>
                    <a:pt x="140131" y="97751"/>
                  </a:lnTo>
                  <a:lnTo>
                    <a:pt x="123964" y="103085"/>
                  </a:lnTo>
                  <a:lnTo>
                    <a:pt x="108750" y="112090"/>
                  </a:lnTo>
                  <a:lnTo>
                    <a:pt x="94488" y="124968"/>
                  </a:lnTo>
                  <a:lnTo>
                    <a:pt x="94488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7620" y="9144"/>
                  </a:lnTo>
                  <a:lnTo>
                    <a:pt x="13716" y="10668"/>
                  </a:lnTo>
                  <a:lnTo>
                    <a:pt x="16764" y="12192"/>
                  </a:lnTo>
                  <a:lnTo>
                    <a:pt x="21336" y="15240"/>
                  </a:lnTo>
                  <a:lnTo>
                    <a:pt x="22860" y="18288"/>
                  </a:lnTo>
                  <a:lnTo>
                    <a:pt x="24384" y="22860"/>
                  </a:lnTo>
                  <a:lnTo>
                    <a:pt x="25908" y="25908"/>
                  </a:lnTo>
                  <a:lnTo>
                    <a:pt x="25908" y="335280"/>
                  </a:lnTo>
                  <a:lnTo>
                    <a:pt x="35052" y="335280"/>
                  </a:lnTo>
                  <a:lnTo>
                    <a:pt x="73152" y="310896"/>
                  </a:lnTo>
                  <a:lnTo>
                    <a:pt x="80010" y="317182"/>
                  </a:lnTo>
                  <a:lnTo>
                    <a:pt x="115633" y="333946"/>
                  </a:lnTo>
                  <a:lnTo>
                    <a:pt x="134112" y="335280"/>
                  </a:lnTo>
                  <a:lnTo>
                    <a:pt x="148920" y="334403"/>
                  </a:lnTo>
                  <a:lnTo>
                    <a:pt x="163449" y="331660"/>
                  </a:lnTo>
                  <a:lnTo>
                    <a:pt x="177393" y="326923"/>
                  </a:lnTo>
                  <a:lnTo>
                    <a:pt x="190500" y="320040"/>
                  </a:lnTo>
                  <a:lnTo>
                    <a:pt x="192405" y="318516"/>
                  </a:lnTo>
                  <a:lnTo>
                    <a:pt x="201612" y="311188"/>
                  </a:lnTo>
                  <a:lnTo>
                    <a:pt x="230124" y="274320"/>
                  </a:lnTo>
                  <a:lnTo>
                    <a:pt x="242976" y="223748"/>
                  </a:lnTo>
                  <a:lnTo>
                    <a:pt x="243840" y="205740"/>
                  </a:lnTo>
                  <a:close/>
                </a:path>
                <a:path w="398145" h="335280">
                  <a:moveTo>
                    <a:pt x="397764" y="320040"/>
                  </a:moveTo>
                  <a:lnTo>
                    <a:pt x="387096" y="320040"/>
                  </a:lnTo>
                  <a:lnTo>
                    <a:pt x="381000" y="316992"/>
                  </a:lnTo>
                  <a:lnTo>
                    <a:pt x="370332" y="281940"/>
                  </a:lnTo>
                  <a:lnTo>
                    <a:pt x="370332" y="0"/>
                  </a:lnTo>
                  <a:lnTo>
                    <a:pt x="275844" y="0"/>
                  </a:lnTo>
                  <a:lnTo>
                    <a:pt x="275844" y="9144"/>
                  </a:lnTo>
                  <a:lnTo>
                    <a:pt x="286512" y="9144"/>
                  </a:lnTo>
                  <a:lnTo>
                    <a:pt x="294132" y="12192"/>
                  </a:lnTo>
                  <a:lnTo>
                    <a:pt x="300050" y="21323"/>
                  </a:lnTo>
                  <a:lnTo>
                    <a:pt x="301942" y="28003"/>
                  </a:lnTo>
                  <a:lnTo>
                    <a:pt x="302958" y="36703"/>
                  </a:lnTo>
                  <a:lnTo>
                    <a:pt x="303276" y="47244"/>
                  </a:lnTo>
                  <a:lnTo>
                    <a:pt x="303276" y="281940"/>
                  </a:lnTo>
                  <a:lnTo>
                    <a:pt x="286512" y="320040"/>
                  </a:lnTo>
                  <a:lnTo>
                    <a:pt x="275844" y="320040"/>
                  </a:lnTo>
                  <a:lnTo>
                    <a:pt x="275844" y="329184"/>
                  </a:lnTo>
                  <a:lnTo>
                    <a:pt x="397764" y="329184"/>
                  </a:lnTo>
                  <a:lnTo>
                    <a:pt x="397764" y="3200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19443" y="295656"/>
              <a:ext cx="190500" cy="239267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6438899" y="295656"/>
              <a:ext cx="382905" cy="233679"/>
            </a:xfrm>
            <a:custGeom>
              <a:avLst/>
              <a:gdLst/>
              <a:ahLst/>
              <a:cxnLst/>
              <a:rect l="l" t="t" r="r" b="b"/>
              <a:pathLst>
                <a:path w="382904" h="233679">
                  <a:moveTo>
                    <a:pt x="295655" y="0"/>
                  </a:moveTo>
                  <a:lnTo>
                    <a:pt x="257555" y="9143"/>
                  </a:lnTo>
                  <a:lnTo>
                    <a:pt x="220979" y="41148"/>
                  </a:lnTo>
                  <a:lnTo>
                    <a:pt x="216122" y="30789"/>
                  </a:lnTo>
                  <a:lnTo>
                    <a:pt x="180974" y="2285"/>
                  </a:lnTo>
                  <a:lnTo>
                    <a:pt x="161544" y="0"/>
                  </a:lnTo>
                  <a:lnTo>
                    <a:pt x="152423" y="333"/>
                  </a:lnTo>
                  <a:lnTo>
                    <a:pt x="109537" y="18668"/>
                  </a:lnTo>
                  <a:lnTo>
                    <a:pt x="91440" y="36575"/>
                  </a:lnTo>
                  <a:lnTo>
                    <a:pt x="91440" y="6096"/>
                  </a:lnTo>
                  <a:lnTo>
                    <a:pt x="0" y="6096"/>
                  </a:lnTo>
                  <a:lnTo>
                    <a:pt x="0" y="15239"/>
                  </a:lnTo>
                  <a:lnTo>
                    <a:pt x="9144" y="16763"/>
                  </a:lnTo>
                  <a:lnTo>
                    <a:pt x="16763" y="19811"/>
                  </a:lnTo>
                  <a:lnTo>
                    <a:pt x="24384" y="54863"/>
                  </a:lnTo>
                  <a:lnTo>
                    <a:pt x="24384" y="182879"/>
                  </a:lnTo>
                  <a:lnTo>
                    <a:pt x="9144" y="222503"/>
                  </a:lnTo>
                  <a:lnTo>
                    <a:pt x="0" y="224027"/>
                  </a:lnTo>
                  <a:lnTo>
                    <a:pt x="0" y="233172"/>
                  </a:lnTo>
                  <a:lnTo>
                    <a:pt x="115824" y="233172"/>
                  </a:lnTo>
                  <a:lnTo>
                    <a:pt x="115824" y="224027"/>
                  </a:lnTo>
                  <a:lnTo>
                    <a:pt x="106679" y="222503"/>
                  </a:lnTo>
                  <a:lnTo>
                    <a:pt x="100583" y="219455"/>
                  </a:lnTo>
                  <a:lnTo>
                    <a:pt x="91440" y="182879"/>
                  </a:lnTo>
                  <a:lnTo>
                    <a:pt x="91440" y="60959"/>
                  </a:lnTo>
                  <a:lnTo>
                    <a:pt x="121920" y="32003"/>
                  </a:lnTo>
                  <a:lnTo>
                    <a:pt x="128016" y="30479"/>
                  </a:lnTo>
                  <a:lnTo>
                    <a:pt x="138683" y="30479"/>
                  </a:lnTo>
                  <a:lnTo>
                    <a:pt x="156710" y="71675"/>
                  </a:lnTo>
                  <a:lnTo>
                    <a:pt x="156972" y="85343"/>
                  </a:lnTo>
                  <a:lnTo>
                    <a:pt x="156972" y="182879"/>
                  </a:lnTo>
                  <a:lnTo>
                    <a:pt x="144779" y="222503"/>
                  </a:lnTo>
                  <a:lnTo>
                    <a:pt x="138683" y="224027"/>
                  </a:lnTo>
                  <a:lnTo>
                    <a:pt x="132588" y="224027"/>
                  </a:lnTo>
                  <a:lnTo>
                    <a:pt x="132588" y="233172"/>
                  </a:lnTo>
                  <a:lnTo>
                    <a:pt x="249935" y="233172"/>
                  </a:lnTo>
                  <a:lnTo>
                    <a:pt x="249935" y="224027"/>
                  </a:lnTo>
                  <a:lnTo>
                    <a:pt x="239268" y="224027"/>
                  </a:lnTo>
                  <a:lnTo>
                    <a:pt x="233172" y="219455"/>
                  </a:lnTo>
                  <a:lnTo>
                    <a:pt x="224027" y="182879"/>
                  </a:lnTo>
                  <a:lnTo>
                    <a:pt x="224027" y="60959"/>
                  </a:lnTo>
                  <a:lnTo>
                    <a:pt x="252983" y="33527"/>
                  </a:lnTo>
                  <a:lnTo>
                    <a:pt x="260603" y="30479"/>
                  </a:lnTo>
                  <a:lnTo>
                    <a:pt x="272796" y="30479"/>
                  </a:lnTo>
                  <a:lnTo>
                    <a:pt x="289536" y="71889"/>
                  </a:lnTo>
                  <a:lnTo>
                    <a:pt x="289559" y="182879"/>
                  </a:lnTo>
                  <a:lnTo>
                    <a:pt x="289274" y="194071"/>
                  </a:lnTo>
                  <a:lnTo>
                    <a:pt x="274320" y="224027"/>
                  </a:lnTo>
                  <a:lnTo>
                    <a:pt x="265175" y="224027"/>
                  </a:lnTo>
                  <a:lnTo>
                    <a:pt x="265175" y="233172"/>
                  </a:lnTo>
                  <a:lnTo>
                    <a:pt x="382524" y="233172"/>
                  </a:lnTo>
                  <a:lnTo>
                    <a:pt x="382524" y="224027"/>
                  </a:lnTo>
                  <a:lnTo>
                    <a:pt x="371855" y="222503"/>
                  </a:lnTo>
                  <a:lnTo>
                    <a:pt x="365759" y="219455"/>
                  </a:lnTo>
                  <a:lnTo>
                    <a:pt x="358140" y="182879"/>
                  </a:lnTo>
                  <a:lnTo>
                    <a:pt x="358140" y="89915"/>
                  </a:lnTo>
                  <a:lnTo>
                    <a:pt x="357616" y="73032"/>
                  </a:lnTo>
                  <a:lnTo>
                    <a:pt x="348948" y="29527"/>
                  </a:lnTo>
                  <a:lnTo>
                    <a:pt x="316229" y="2476"/>
                  </a:lnTo>
                  <a:lnTo>
                    <a:pt x="306514" y="595"/>
                  </a:lnTo>
                  <a:lnTo>
                    <a:pt x="2956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853428" y="295656"/>
              <a:ext cx="155448" cy="239267"/>
            </a:xfrm>
            <a:prstGeom prst="rect">
              <a:avLst/>
            </a:prstGeom>
          </p:spPr>
        </p:pic>
      </p:grp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9CB38630-1DDA-7267-A4C8-AA5B3A9AEBE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68</a:t>
            </a:fld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" y="-1"/>
            <a:ext cx="11811000" cy="10416401"/>
            <a:chOff x="131063" y="0"/>
            <a:chExt cx="10433685" cy="75514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1063" y="0"/>
              <a:ext cx="10433304" cy="75514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063" y="0"/>
              <a:ext cx="10433304" cy="11323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51119" y="0"/>
              <a:ext cx="5413248" cy="66141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1063" y="0"/>
              <a:ext cx="10343388" cy="11323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1063" y="47244"/>
              <a:ext cx="10433304" cy="101346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276599" y="199644"/>
              <a:ext cx="353695" cy="329565"/>
            </a:xfrm>
            <a:custGeom>
              <a:avLst/>
              <a:gdLst/>
              <a:ahLst/>
              <a:cxnLst/>
              <a:rect l="l" t="t" r="r" b="b"/>
              <a:pathLst>
                <a:path w="353695" h="329565">
                  <a:moveTo>
                    <a:pt x="152400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9691" y="9429"/>
                  </a:lnTo>
                  <a:lnTo>
                    <a:pt x="18097" y="10287"/>
                  </a:lnTo>
                  <a:lnTo>
                    <a:pt x="25074" y="11715"/>
                  </a:lnTo>
                  <a:lnTo>
                    <a:pt x="30479" y="13716"/>
                  </a:lnTo>
                  <a:lnTo>
                    <a:pt x="35051" y="15240"/>
                  </a:lnTo>
                  <a:lnTo>
                    <a:pt x="39624" y="19812"/>
                  </a:lnTo>
                  <a:lnTo>
                    <a:pt x="41148" y="24384"/>
                  </a:lnTo>
                  <a:lnTo>
                    <a:pt x="42910" y="28979"/>
                  </a:lnTo>
                  <a:lnTo>
                    <a:pt x="43814" y="36004"/>
                  </a:lnTo>
                  <a:lnTo>
                    <a:pt x="44140" y="45362"/>
                  </a:lnTo>
                  <a:lnTo>
                    <a:pt x="44099" y="284988"/>
                  </a:lnTo>
                  <a:lnTo>
                    <a:pt x="43815" y="293179"/>
                  </a:lnTo>
                  <a:lnTo>
                    <a:pt x="42910" y="300204"/>
                  </a:lnTo>
                  <a:lnTo>
                    <a:pt x="41148" y="304800"/>
                  </a:lnTo>
                  <a:lnTo>
                    <a:pt x="39624" y="309372"/>
                  </a:lnTo>
                  <a:lnTo>
                    <a:pt x="0" y="320040"/>
                  </a:lnTo>
                  <a:lnTo>
                    <a:pt x="0" y="329184"/>
                  </a:lnTo>
                  <a:lnTo>
                    <a:pt x="167639" y="329184"/>
                  </a:lnTo>
                  <a:lnTo>
                    <a:pt x="167639" y="320040"/>
                  </a:lnTo>
                  <a:lnTo>
                    <a:pt x="157091" y="319754"/>
                  </a:lnTo>
                  <a:lnTo>
                    <a:pt x="148399" y="318897"/>
                  </a:lnTo>
                  <a:lnTo>
                    <a:pt x="122181" y="283583"/>
                  </a:lnTo>
                  <a:lnTo>
                    <a:pt x="121920" y="271272"/>
                  </a:lnTo>
                  <a:lnTo>
                    <a:pt x="121920" y="178308"/>
                  </a:lnTo>
                  <a:lnTo>
                    <a:pt x="231856" y="178308"/>
                  </a:lnTo>
                  <a:lnTo>
                    <a:pt x="228600" y="173736"/>
                  </a:lnTo>
                  <a:lnTo>
                    <a:pt x="243482" y="168878"/>
                  </a:lnTo>
                  <a:lnTo>
                    <a:pt x="256222" y="163449"/>
                  </a:lnTo>
                  <a:lnTo>
                    <a:pt x="259631" y="161544"/>
                  </a:lnTo>
                  <a:lnTo>
                    <a:pt x="121920" y="161544"/>
                  </a:lnTo>
                  <a:lnTo>
                    <a:pt x="121920" y="18288"/>
                  </a:lnTo>
                  <a:lnTo>
                    <a:pt x="261464" y="18288"/>
                  </a:lnTo>
                  <a:lnTo>
                    <a:pt x="252412" y="13025"/>
                  </a:lnTo>
                  <a:lnTo>
                    <a:pt x="239267" y="7620"/>
                  </a:lnTo>
                  <a:lnTo>
                    <a:pt x="223551" y="4500"/>
                  </a:lnTo>
                  <a:lnTo>
                    <a:pt x="203835" y="2095"/>
                  </a:lnTo>
                  <a:lnTo>
                    <a:pt x="180117" y="547"/>
                  </a:lnTo>
                  <a:lnTo>
                    <a:pt x="152400" y="0"/>
                  </a:lnTo>
                  <a:close/>
                </a:path>
                <a:path w="353695" h="329565">
                  <a:moveTo>
                    <a:pt x="231856" y="178308"/>
                  </a:moveTo>
                  <a:lnTo>
                    <a:pt x="143255" y="178308"/>
                  </a:lnTo>
                  <a:lnTo>
                    <a:pt x="249936" y="329184"/>
                  </a:lnTo>
                  <a:lnTo>
                    <a:pt x="353567" y="329184"/>
                  </a:lnTo>
                  <a:lnTo>
                    <a:pt x="353567" y="320040"/>
                  </a:lnTo>
                  <a:lnTo>
                    <a:pt x="344424" y="320040"/>
                  </a:lnTo>
                  <a:lnTo>
                    <a:pt x="336803" y="316992"/>
                  </a:lnTo>
                  <a:lnTo>
                    <a:pt x="330708" y="310896"/>
                  </a:lnTo>
                  <a:lnTo>
                    <a:pt x="326707" y="307490"/>
                  </a:lnTo>
                  <a:lnTo>
                    <a:pt x="321563" y="301942"/>
                  </a:lnTo>
                  <a:lnTo>
                    <a:pt x="315277" y="294393"/>
                  </a:lnTo>
                  <a:lnTo>
                    <a:pt x="307848" y="284988"/>
                  </a:lnTo>
                  <a:lnTo>
                    <a:pt x="231856" y="178308"/>
                  </a:lnTo>
                  <a:close/>
                </a:path>
                <a:path w="353695" h="329565">
                  <a:moveTo>
                    <a:pt x="261464" y="18288"/>
                  </a:moveTo>
                  <a:lnTo>
                    <a:pt x="147827" y="18288"/>
                  </a:lnTo>
                  <a:lnTo>
                    <a:pt x="166068" y="19407"/>
                  </a:lnTo>
                  <a:lnTo>
                    <a:pt x="181737" y="22669"/>
                  </a:lnTo>
                  <a:lnTo>
                    <a:pt x="217932" y="58102"/>
                  </a:lnTo>
                  <a:lnTo>
                    <a:pt x="222503" y="91440"/>
                  </a:lnTo>
                  <a:lnTo>
                    <a:pt x="221932" y="103441"/>
                  </a:lnTo>
                  <a:lnTo>
                    <a:pt x="207573" y="140660"/>
                  </a:lnTo>
                  <a:lnTo>
                    <a:pt x="165353" y="160210"/>
                  </a:lnTo>
                  <a:lnTo>
                    <a:pt x="135636" y="161544"/>
                  </a:lnTo>
                  <a:lnTo>
                    <a:pt x="259631" y="161544"/>
                  </a:lnTo>
                  <a:lnTo>
                    <a:pt x="295084" y="123825"/>
                  </a:lnTo>
                  <a:lnTo>
                    <a:pt x="301751" y="89916"/>
                  </a:lnTo>
                  <a:lnTo>
                    <a:pt x="300632" y="75604"/>
                  </a:lnTo>
                  <a:lnTo>
                    <a:pt x="284988" y="38100"/>
                  </a:lnTo>
                  <a:lnTo>
                    <a:pt x="264413" y="20002"/>
                  </a:lnTo>
                  <a:lnTo>
                    <a:pt x="261464" y="1828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43884" y="295656"/>
              <a:ext cx="190500" cy="23926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855719" y="199644"/>
              <a:ext cx="123825" cy="329565"/>
            </a:xfrm>
            <a:custGeom>
              <a:avLst/>
              <a:gdLst/>
              <a:ahLst/>
              <a:cxnLst/>
              <a:rect l="l" t="t" r="r" b="b"/>
              <a:pathLst>
                <a:path w="123825" h="329565">
                  <a:moveTo>
                    <a:pt x="96012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10667" y="9144"/>
                  </a:lnTo>
                  <a:lnTo>
                    <a:pt x="18287" y="12192"/>
                  </a:lnTo>
                  <a:lnTo>
                    <a:pt x="27431" y="47244"/>
                  </a:lnTo>
                  <a:lnTo>
                    <a:pt x="27431" y="281940"/>
                  </a:lnTo>
                  <a:lnTo>
                    <a:pt x="10667" y="320040"/>
                  </a:lnTo>
                  <a:lnTo>
                    <a:pt x="0" y="320040"/>
                  </a:lnTo>
                  <a:lnTo>
                    <a:pt x="0" y="329184"/>
                  </a:lnTo>
                  <a:lnTo>
                    <a:pt x="123443" y="329184"/>
                  </a:lnTo>
                  <a:lnTo>
                    <a:pt x="123443" y="320040"/>
                  </a:lnTo>
                  <a:lnTo>
                    <a:pt x="112775" y="320040"/>
                  </a:lnTo>
                  <a:lnTo>
                    <a:pt x="105155" y="316992"/>
                  </a:lnTo>
                  <a:lnTo>
                    <a:pt x="99226" y="307871"/>
                  </a:lnTo>
                  <a:lnTo>
                    <a:pt x="97345" y="301180"/>
                  </a:lnTo>
                  <a:lnTo>
                    <a:pt x="96321" y="292488"/>
                  </a:lnTo>
                  <a:lnTo>
                    <a:pt x="96012" y="281940"/>
                  </a:lnTo>
                  <a:lnTo>
                    <a:pt x="960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06596" y="295656"/>
              <a:ext cx="217931" cy="23621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241292" y="219456"/>
              <a:ext cx="152400" cy="312420"/>
            </a:xfrm>
            <a:custGeom>
              <a:avLst/>
              <a:gdLst/>
              <a:ahLst/>
              <a:cxnLst/>
              <a:rect l="l" t="t" r="r" b="b"/>
              <a:pathLst>
                <a:path w="152400" h="312420">
                  <a:moveTo>
                    <a:pt x="97536" y="0"/>
                  </a:moveTo>
                  <a:lnTo>
                    <a:pt x="89916" y="0"/>
                  </a:lnTo>
                  <a:lnTo>
                    <a:pt x="81605" y="13668"/>
                  </a:lnTo>
                  <a:lnTo>
                    <a:pt x="72580" y="27050"/>
                  </a:lnTo>
                  <a:lnTo>
                    <a:pt x="40933" y="64103"/>
                  </a:lnTo>
                  <a:lnTo>
                    <a:pt x="0" y="97535"/>
                  </a:lnTo>
                  <a:lnTo>
                    <a:pt x="0" y="106679"/>
                  </a:lnTo>
                  <a:lnTo>
                    <a:pt x="30480" y="106679"/>
                  </a:lnTo>
                  <a:lnTo>
                    <a:pt x="30480" y="228600"/>
                  </a:lnTo>
                  <a:lnTo>
                    <a:pt x="30670" y="258127"/>
                  </a:lnTo>
                  <a:lnTo>
                    <a:pt x="44648" y="294227"/>
                  </a:lnTo>
                  <a:lnTo>
                    <a:pt x="88392" y="312419"/>
                  </a:lnTo>
                  <a:lnTo>
                    <a:pt x="108680" y="309538"/>
                  </a:lnTo>
                  <a:lnTo>
                    <a:pt x="126111" y="300799"/>
                  </a:lnTo>
                  <a:lnTo>
                    <a:pt x="140684" y="286059"/>
                  </a:lnTo>
                  <a:lnTo>
                    <a:pt x="152400" y="265175"/>
                  </a:lnTo>
                  <a:lnTo>
                    <a:pt x="144780" y="260603"/>
                  </a:lnTo>
                  <a:lnTo>
                    <a:pt x="137660" y="270843"/>
                  </a:lnTo>
                  <a:lnTo>
                    <a:pt x="130111" y="278510"/>
                  </a:lnTo>
                  <a:lnTo>
                    <a:pt x="122277" y="283321"/>
                  </a:lnTo>
                  <a:lnTo>
                    <a:pt x="114300" y="284987"/>
                  </a:lnTo>
                  <a:lnTo>
                    <a:pt x="112775" y="284987"/>
                  </a:lnTo>
                  <a:lnTo>
                    <a:pt x="109728" y="283463"/>
                  </a:lnTo>
                  <a:lnTo>
                    <a:pt x="106680" y="280415"/>
                  </a:lnTo>
                  <a:lnTo>
                    <a:pt x="103632" y="278891"/>
                  </a:lnTo>
                  <a:lnTo>
                    <a:pt x="100584" y="275843"/>
                  </a:lnTo>
                  <a:lnTo>
                    <a:pt x="99060" y="271272"/>
                  </a:lnTo>
                  <a:lnTo>
                    <a:pt x="99060" y="268224"/>
                  </a:lnTo>
                  <a:lnTo>
                    <a:pt x="97536" y="259079"/>
                  </a:lnTo>
                  <a:lnTo>
                    <a:pt x="97536" y="106679"/>
                  </a:lnTo>
                  <a:lnTo>
                    <a:pt x="152400" y="106679"/>
                  </a:lnTo>
                  <a:lnTo>
                    <a:pt x="152400" y="82296"/>
                  </a:lnTo>
                  <a:lnTo>
                    <a:pt x="97536" y="82296"/>
                  </a:lnTo>
                  <a:lnTo>
                    <a:pt x="975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16552" y="295656"/>
              <a:ext cx="190500" cy="23926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637532" y="199643"/>
              <a:ext cx="664845" cy="335280"/>
            </a:xfrm>
            <a:custGeom>
              <a:avLst/>
              <a:gdLst/>
              <a:ahLst/>
              <a:cxnLst/>
              <a:rect l="l" t="t" r="r" b="b"/>
              <a:pathLst>
                <a:path w="664845" h="335280">
                  <a:moveTo>
                    <a:pt x="246888" y="309372"/>
                  </a:moveTo>
                  <a:lnTo>
                    <a:pt x="223012" y="300228"/>
                  </a:lnTo>
                  <a:lnTo>
                    <a:pt x="220980" y="297180"/>
                  </a:lnTo>
                  <a:lnTo>
                    <a:pt x="219456" y="292608"/>
                  </a:lnTo>
                  <a:lnTo>
                    <a:pt x="219214" y="288899"/>
                  </a:lnTo>
                  <a:lnTo>
                    <a:pt x="218694" y="282333"/>
                  </a:lnTo>
                  <a:lnTo>
                    <a:pt x="218160" y="272796"/>
                  </a:lnTo>
                  <a:lnTo>
                    <a:pt x="217944" y="261747"/>
                  </a:lnTo>
                  <a:lnTo>
                    <a:pt x="217932" y="123444"/>
                  </a:lnTo>
                  <a:lnTo>
                    <a:pt x="217932" y="0"/>
                  </a:lnTo>
                  <a:lnTo>
                    <a:pt x="117348" y="0"/>
                  </a:lnTo>
                  <a:lnTo>
                    <a:pt x="117348" y="10668"/>
                  </a:lnTo>
                  <a:lnTo>
                    <a:pt x="135636" y="10668"/>
                  </a:lnTo>
                  <a:lnTo>
                    <a:pt x="140208" y="13716"/>
                  </a:lnTo>
                  <a:lnTo>
                    <a:pt x="150876" y="54864"/>
                  </a:lnTo>
                  <a:lnTo>
                    <a:pt x="150876" y="123444"/>
                  </a:lnTo>
                  <a:lnTo>
                    <a:pt x="150876" y="153924"/>
                  </a:lnTo>
                  <a:lnTo>
                    <a:pt x="150799" y="272897"/>
                  </a:lnTo>
                  <a:lnTo>
                    <a:pt x="120650" y="304304"/>
                  </a:lnTo>
                  <a:lnTo>
                    <a:pt x="109728" y="306324"/>
                  </a:lnTo>
                  <a:lnTo>
                    <a:pt x="103632" y="306324"/>
                  </a:lnTo>
                  <a:lnTo>
                    <a:pt x="77724" y="272796"/>
                  </a:lnTo>
                  <a:lnTo>
                    <a:pt x="71932" y="228866"/>
                  </a:lnTo>
                  <a:lnTo>
                    <a:pt x="71628" y="208788"/>
                  </a:lnTo>
                  <a:lnTo>
                    <a:pt x="71932" y="190525"/>
                  </a:lnTo>
                  <a:lnTo>
                    <a:pt x="77724" y="150876"/>
                  </a:lnTo>
                  <a:lnTo>
                    <a:pt x="100584" y="118872"/>
                  </a:lnTo>
                  <a:lnTo>
                    <a:pt x="106680" y="118872"/>
                  </a:lnTo>
                  <a:lnTo>
                    <a:pt x="118935" y="121145"/>
                  </a:lnTo>
                  <a:lnTo>
                    <a:pt x="130492" y="127825"/>
                  </a:lnTo>
                  <a:lnTo>
                    <a:pt x="141173" y="138811"/>
                  </a:lnTo>
                  <a:lnTo>
                    <a:pt x="150876" y="153924"/>
                  </a:lnTo>
                  <a:lnTo>
                    <a:pt x="150876" y="123444"/>
                  </a:lnTo>
                  <a:lnTo>
                    <a:pt x="146100" y="118872"/>
                  </a:lnTo>
                  <a:lnTo>
                    <a:pt x="143154" y="116039"/>
                  </a:lnTo>
                  <a:lnTo>
                    <a:pt x="136017" y="109918"/>
                  </a:lnTo>
                  <a:lnTo>
                    <a:pt x="94488" y="96012"/>
                  </a:lnTo>
                  <a:lnTo>
                    <a:pt x="82169" y="96875"/>
                  </a:lnTo>
                  <a:lnTo>
                    <a:pt x="36614" y="118351"/>
                  </a:lnTo>
                  <a:lnTo>
                    <a:pt x="12192" y="153924"/>
                  </a:lnTo>
                  <a:lnTo>
                    <a:pt x="825" y="201726"/>
                  </a:lnTo>
                  <a:lnTo>
                    <a:pt x="0" y="219456"/>
                  </a:lnTo>
                  <a:lnTo>
                    <a:pt x="1397" y="241465"/>
                  </a:lnTo>
                  <a:lnTo>
                    <a:pt x="12204" y="280327"/>
                  </a:lnTo>
                  <a:lnTo>
                    <a:pt x="35052" y="314071"/>
                  </a:lnTo>
                  <a:lnTo>
                    <a:pt x="69342" y="332981"/>
                  </a:lnTo>
                  <a:lnTo>
                    <a:pt x="89916" y="335280"/>
                  </a:lnTo>
                  <a:lnTo>
                    <a:pt x="97891" y="334949"/>
                  </a:lnTo>
                  <a:lnTo>
                    <a:pt x="133921" y="317385"/>
                  </a:lnTo>
                  <a:lnTo>
                    <a:pt x="145161" y="306324"/>
                  </a:lnTo>
                  <a:lnTo>
                    <a:pt x="150876" y="300228"/>
                  </a:lnTo>
                  <a:lnTo>
                    <a:pt x="150876" y="335280"/>
                  </a:lnTo>
                  <a:lnTo>
                    <a:pt x="246888" y="316992"/>
                  </a:lnTo>
                  <a:lnTo>
                    <a:pt x="246888" y="309372"/>
                  </a:lnTo>
                  <a:close/>
                </a:path>
                <a:path w="664845" h="335280">
                  <a:moveTo>
                    <a:pt x="664464" y="88392"/>
                  </a:moveTo>
                  <a:lnTo>
                    <a:pt x="647738" y="39103"/>
                  </a:lnTo>
                  <a:lnTo>
                    <a:pt x="622528" y="18288"/>
                  </a:lnTo>
                  <a:lnTo>
                    <a:pt x="616305" y="14147"/>
                  </a:lnTo>
                  <a:lnTo>
                    <a:pt x="593217" y="6096"/>
                  </a:lnTo>
                  <a:lnTo>
                    <a:pt x="583692" y="4546"/>
                  </a:lnTo>
                  <a:lnTo>
                    <a:pt x="583692" y="89916"/>
                  </a:lnTo>
                  <a:lnTo>
                    <a:pt x="582803" y="107048"/>
                  </a:lnTo>
                  <a:lnTo>
                    <a:pt x="568452" y="143256"/>
                  </a:lnTo>
                  <a:lnTo>
                    <a:pt x="522732" y="161544"/>
                  </a:lnTo>
                  <a:lnTo>
                    <a:pt x="510540" y="161544"/>
                  </a:lnTo>
                  <a:lnTo>
                    <a:pt x="510540" y="18288"/>
                  </a:lnTo>
                  <a:lnTo>
                    <a:pt x="521208" y="18288"/>
                  </a:lnTo>
                  <a:lnTo>
                    <a:pt x="559562" y="28575"/>
                  </a:lnTo>
                  <a:lnTo>
                    <a:pt x="582803" y="72796"/>
                  </a:lnTo>
                  <a:lnTo>
                    <a:pt x="583692" y="89916"/>
                  </a:lnTo>
                  <a:lnTo>
                    <a:pt x="583692" y="4546"/>
                  </a:lnTo>
                  <a:lnTo>
                    <a:pt x="564972" y="1485"/>
                  </a:lnTo>
                  <a:lnTo>
                    <a:pt x="531876" y="0"/>
                  </a:lnTo>
                  <a:lnTo>
                    <a:pt x="388620" y="0"/>
                  </a:lnTo>
                  <a:lnTo>
                    <a:pt x="388620" y="9144"/>
                  </a:lnTo>
                  <a:lnTo>
                    <a:pt x="399186" y="9436"/>
                  </a:lnTo>
                  <a:lnTo>
                    <a:pt x="408038" y="10287"/>
                  </a:lnTo>
                  <a:lnTo>
                    <a:pt x="415188" y="11722"/>
                  </a:lnTo>
                  <a:lnTo>
                    <a:pt x="420624" y="13716"/>
                  </a:lnTo>
                  <a:lnTo>
                    <a:pt x="425196" y="15240"/>
                  </a:lnTo>
                  <a:lnTo>
                    <a:pt x="429768" y="19812"/>
                  </a:lnTo>
                  <a:lnTo>
                    <a:pt x="431292" y="24384"/>
                  </a:lnTo>
                  <a:lnTo>
                    <a:pt x="433044" y="28981"/>
                  </a:lnTo>
                  <a:lnTo>
                    <a:pt x="433959" y="36004"/>
                  </a:lnTo>
                  <a:lnTo>
                    <a:pt x="434289" y="45605"/>
                  </a:lnTo>
                  <a:lnTo>
                    <a:pt x="434289" y="283591"/>
                  </a:lnTo>
                  <a:lnTo>
                    <a:pt x="433959" y="293179"/>
                  </a:lnTo>
                  <a:lnTo>
                    <a:pt x="433044" y="300215"/>
                  </a:lnTo>
                  <a:lnTo>
                    <a:pt x="431292" y="304800"/>
                  </a:lnTo>
                  <a:lnTo>
                    <a:pt x="429768" y="309372"/>
                  </a:lnTo>
                  <a:lnTo>
                    <a:pt x="388620" y="320040"/>
                  </a:lnTo>
                  <a:lnTo>
                    <a:pt x="388620" y="329184"/>
                  </a:lnTo>
                  <a:lnTo>
                    <a:pt x="556260" y="329184"/>
                  </a:lnTo>
                  <a:lnTo>
                    <a:pt x="556260" y="320040"/>
                  </a:lnTo>
                  <a:lnTo>
                    <a:pt x="545922" y="319760"/>
                  </a:lnTo>
                  <a:lnTo>
                    <a:pt x="537591" y="318897"/>
                  </a:lnTo>
                  <a:lnTo>
                    <a:pt x="510794" y="283591"/>
                  </a:lnTo>
                  <a:lnTo>
                    <a:pt x="510540" y="271272"/>
                  </a:lnTo>
                  <a:lnTo>
                    <a:pt x="510540" y="179832"/>
                  </a:lnTo>
                  <a:lnTo>
                    <a:pt x="536841" y="179527"/>
                  </a:lnTo>
                  <a:lnTo>
                    <a:pt x="558736" y="178498"/>
                  </a:lnTo>
                  <a:lnTo>
                    <a:pt x="606933" y="169189"/>
                  </a:lnTo>
                  <a:lnTo>
                    <a:pt x="623163" y="161544"/>
                  </a:lnTo>
                  <a:lnTo>
                    <a:pt x="634365" y="153809"/>
                  </a:lnTo>
                  <a:lnTo>
                    <a:pt x="644652" y="143256"/>
                  </a:lnTo>
                  <a:lnTo>
                    <a:pt x="653529" y="131254"/>
                  </a:lnTo>
                  <a:lnTo>
                    <a:pt x="659701" y="118110"/>
                  </a:lnTo>
                  <a:lnTo>
                    <a:pt x="663295" y="103822"/>
                  </a:lnTo>
                  <a:lnTo>
                    <a:pt x="664464" y="883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35523" y="295656"/>
              <a:ext cx="195072" cy="2331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56504" y="295656"/>
              <a:ext cx="211836" cy="23926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797296" y="199643"/>
              <a:ext cx="398145" cy="335280"/>
            </a:xfrm>
            <a:custGeom>
              <a:avLst/>
              <a:gdLst/>
              <a:ahLst/>
              <a:cxnLst/>
              <a:rect l="l" t="t" r="r" b="b"/>
              <a:pathLst>
                <a:path w="398145" h="335280">
                  <a:moveTo>
                    <a:pt x="243840" y="205740"/>
                  </a:moveTo>
                  <a:lnTo>
                    <a:pt x="238048" y="160959"/>
                  </a:lnTo>
                  <a:lnTo>
                    <a:pt x="218694" y="125349"/>
                  </a:lnTo>
                  <a:lnTo>
                    <a:pt x="178879" y="98869"/>
                  </a:lnTo>
                  <a:lnTo>
                    <a:pt x="172212" y="97510"/>
                  </a:lnTo>
                  <a:lnTo>
                    <a:pt x="172212" y="208788"/>
                  </a:lnTo>
                  <a:lnTo>
                    <a:pt x="171894" y="233959"/>
                  </a:lnTo>
                  <a:lnTo>
                    <a:pt x="166116" y="283464"/>
                  </a:lnTo>
                  <a:lnTo>
                    <a:pt x="146304" y="316992"/>
                  </a:lnTo>
                  <a:lnTo>
                    <a:pt x="138684" y="318516"/>
                  </a:lnTo>
                  <a:lnTo>
                    <a:pt x="131064" y="318516"/>
                  </a:lnTo>
                  <a:lnTo>
                    <a:pt x="97536" y="295656"/>
                  </a:lnTo>
                  <a:lnTo>
                    <a:pt x="94488" y="146304"/>
                  </a:lnTo>
                  <a:lnTo>
                    <a:pt x="103886" y="136309"/>
                  </a:lnTo>
                  <a:lnTo>
                    <a:pt x="113728" y="129159"/>
                  </a:lnTo>
                  <a:lnTo>
                    <a:pt x="123621" y="124968"/>
                  </a:lnTo>
                  <a:lnTo>
                    <a:pt x="123837" y="124879"/>
                  </a:lnTo>
                  <a:lnTo>
                    <a:pt x="134112" y="123444"/>
                  </a:lnTo>
                  <a:lnTo>
                    <a:pt x="141579" y="124307"/>
                  </a:lnTo>
                  <a:lnTo>
                    <a:pt x="168973" y="164401"/>
                  </a:lnTo>
                  <a:lnTo>
                    <a:pt x="172212" y="208788"/>
                  </a:lnTo>
                  <a:lnTo>
                    <a:pt x="172212" y="97510"/>
                  </a:lnTo>
                  <a:lnTo>
                    <a:pt x="168135" y="96659"/>
                  </a:lnTo>
                  <a:lnTo>
                    <a:pt x="156972" y="96012"/>
                  </a:lnTo>
                  <a:lnTo>
                    <a:pt x="140131" y="97751"/>
                  </a:lnTo>
                  <a:lnTo>
                    <a:pt x="123964" y="103085"/>
                  </a:lnTo>
                  <a:lnTo>
                    <a:pt x="108750" y="112090"/>
                  </a:lnTo>
                  <a:lnTo>
                    <a:pt x="94488" y="124968"/>
                  </a:lnTo>
                  <a:lnTo>
                    <a:pt x="94488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7620" y="9144"/>
                  </a:lnTo>
                  <a:lnTo>
                    <a:pt x="13716" y="10668"/>
                  </a:lnTo>
                  <a:lnTo>
                    <a:pt x="16764" y="12192"/>
                  </a:lnTo>
                  <a:lnTo>
                    <a:pt x="21336" y="15240"/>
                  </a:lnTo>
                  <a:lnTo>
                    <a:pt x="22860" y="18288"/>
                  </a:lnTo>
                  <a:lnTo>
                    <a:pt x="24384" y="22860"/>
                  </a:lnTo>
                  <a:lnTo>
                    <a:pt x="25908" y="25908"/>
                  </a:lnTo>
                  <a:lnTo>
                    <a:pt x="25908" y="335280"/>
                  </a:lnTo>
                  <a:lnTo>
                    <a:pt x="35052" y="335280"/>
                  </a:lnTo>
                  <a:lnTo>
                    <a:pt x="73152" y="310896"/>
                  </a:lnTo>
                  <a:lnTo>
                    <a:pt x="80010" y="317182"/>
                  </a:lnTo>
                  <a:lnTo>
                    <a:pt x="115633" y="333946"/>
                  </a:lnTo>
                  <a:lnTo>
                    <a:pt x="134112" y="335280"/>
                  </a:lnTo>
                  <a:lnTo>
                    <a:pt x="148920" y="334403"/>
                  </a:lnTo>
                  <a:lnTo>
                    <a:pt x="163449" y="331660"/>
                  </a:lnTo>
                  <a:lnTo>
                    <a:pt x="177393" y="326923"/>
                  </a:lnTo>
                  <a:lnTo>
                    <a:pt x="190500" y="320040"/>
                  </a:lnTo>
                  <a:lnTo>
                    <a:pt x="192405" y="318516"/>
                  </a:lnTo>
                  <a:lnTo>
                    <a:pt x="201612" y="311188"/>
                  </a:lnTo>
                  <a:lnTo>
                    <a:pt x="230124" y="274320"/>
                  </a:lnTo>
                  <a:lnTo>
                    <a:pt x="242976" y="223748"/>
                  </a:lnTo>
                  <a:lnTo>
                    <a:pt x="243840" y="205740"/>
                  </a:lnTo>
                  <a:close/>
                </a:path>
                <a:path w="398145" h="335280">
                  <a:moveTo>
                    <a:pt x="397764" y="320040"/>
                  </a:moveTo>
                  <a:lnTo>
                    <a:pt x="387096" y="320040"/>
                  </a:lnTo>
                  <a:lnTo>
                    <a:pt x="381000" y="316992"/>
                  </a:lnTo>
                  <a:lnTo>
                    <a:pt x="370332" y="281940"/>
                  </a:lnTo>
                  <a:lnTo>
                    <a:pt x="370332" y="0"/>
                  </a:lnTo>
                  <a:lnTo>
                    <a:pt x="275844" y="0"/>
                  </a:lnTo>
                  <a:lnTo>
                    <a:pt x="275844" y="9144"/>
                  </a:lnTo>
                  <a:lnTo>
                    <a:pt x="286512" y="9144"/>
                  </a:lnTo>
                  <a:lnTo>
                    <a:pt x="294132" y="12192"/>
                  </a:lnTo>
                  <a:lnTo>
                    <a:pt x="300050" y="21323"/>
                  </a:lnTo>
                  <a:lnTo>
                    <a:pt x="301942" y="28003"/>
                  </a:lnTo>
                  <a:lnTo>
                    <a:pt x="302958" y="36703"/>
                  </a:lnTo>
                  <a:lnTo>
                    <a:pt x="303276" y="47244"/>
                  </a:lnTo>
                  <a:lnTo>
                    <a:pt x="303276" y="281940"/>
                  </a:lnTo>
                  <a:lnTo>
                    <a:pt x="286512" y="320040"/>
                  </a:lnTo>
                  <a:lnTo>
                    <a:pt x="275844" y="320040"/>
                  </a:lnTo>
                  <a:lnTo>
                    <a:pt x="275844" y="329184"/>
                  </a:lnTo>
                  <a:lnTo>
                    <a:pt x="397764" y="329184"/>
                  </a:lnTo>
                  <a:lnTo>
                    <a:pt x="397764" y="3200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19443" y="295656"/>
              <a:ext cx="190500" cy="23926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438899" y="295656"/>
              <a:ext cx="382905" cy="233679"/>
            </a:xfrm>
            <a:custGeom>
              <a:avLst/>
              <a:gdLst/>
              <a:ahLst/>
              <a:cxnLst/>
              <a:rect l="l" t="t" r="r" b="b"/>
              <a:pathLst>
                <a:path w="382904" h="233679">
                  <a:moveTo>
                    <a:pt x="295655" y="0"/>
                  </a:moveTo>
                  <a:lnTo>
                    <a:pt x="257555" y="9143"/>
                  </a:lnTo>
                  <a:lnTo>
                    <a:pt x="220979" y="41148"/>
                  </a:lnTo>
                  <a:lnTo>
                    <a:pt x="216122" y="30789"/>
                  </a:lnTo>
                  <a:lnTo>
                    <a:pt x="180974" y="2285"/>
                  </a:lnTo>
                  <a:lnTo>
                    <a:pt x="161544" y="0"/>
                  </a:lnTo>
                  <a:lnTo>
                    <a:pt x="152423" y="333"/>
                  </a:lnTo>
                  <a:lnTo>
                    <a:pt x="109537" y="18668"/>
                  </a:lnTo>
                  <a:lnTo>
                    <a:pt x="91440" y="36575"/>
                  </a:lnTo>
                  <a:lnTo>
                    <a:pt x="91440" y="6096"/>
                  </a:lnTo>
                  <a:lnTo>
                    <a:pt x="0" y="6096"/>
                  </a:lnTo>
                  <a:lnTo>
                    <a:pt x="0" y="15239"/>
                  </a:lnTo>
                  <a:lnTo>
                    <a:pt x="9144" y="16763"/>
                  </a:lnTo>
                  <a:lnTo>
                    <a:pt x="16763" y="19811"/>
                  </a:lnTo>
                  <a:lnTo>
                    <a:pt x="24384" y="54863"/>
                  </a:lnTo>
                  <a:lnTo>
                    <a:pt x="24384" y="182879"/>
                  </a:lnTo>
                  <a:lnTo>
                    <a:pt x="9144" y="222503"/>
                  </a:lnTo>
                  <a:lnTo>
                    <a:pt x="0" y="224027"/>
                  </a:lnTo>
                  <a:lnTo>
                    <a:pt x="0" y="233172"/>
                  </a:lnTo>
                  <a:lnTo>
                    <a:pt x="115824" y="233172"/>
                  </a:lnTo>
                  <a:lnTo>
                    <a:pt x="115824" y="224027"/>
                  </a:lnTo>
                  <a:lnTo>
                    <a:pt x="106679" y="222503"/>
                  </a:lnTo>
                  <a:lnTo>
                    <a:pt x="100583" y="219455"/>
                  </a:lnTo>
                  <a:lnTo>
                    <a:pt x="91440" y="182879"/>
                  </a:lnTo>
                  <a:lnTo>
                    <a:pt x="91440" y="60959"/>
                  </a:lnTo>
                  <a:lnTo>
                    <a:pt x="121920" y="32003"/>
                  </a:lnTo>
                  <a:lnTo>
                    <a:pt x="128016" y="30479"/>
                  </a:lnTo>
                  <a:lnTo>
                    <a:pt x="138683" y="30479"/>
                  </a:lnTo>
                  <a:lnTo>
                    <a:pt x="156710" y="71675"/>
                  </a:lnTo>
                  <a:lnTo>
                    <a:pt x="156972" y="85343"/>
                  </a:lnTo>
                  <a:lnTo>
                    <a:pt x="156972" y="182879"/>
                  </a:lnTo>
                  <a:lnTo>
                    <a:pt x="144779" y="222503"/>
                  </a:lnTo>
                  <a:lnTo>
                    <a:pt x="138683" y="224027"/>
                  </a:lnTo>
                  <a:lnTo>
                    <a:pt x="132588" y="224027"/>
                  </a:lnTo>
                  <a:lnTo>
                    <a:pt x="132588" y="233172"/>
                  </a:lnTo>
                  <a:lnTo>
                    <a:pt x="249935" y="233172"/>
                  </a:lnTo>
                  <a:lnTo>
                    <a:pt x="249935" y="224027"/>
                  </a:lnTo>
                  <a:lnTo>
                    <a:pt x="239268" y="224027"/>
                  </a:lnTo>
                  <a:lnTo>
                    <a:pt x="233172" y="219455"/>
                  </a:lnTo>
                  <a:lnTo>
                    <a:pt x="224027" y="182879"/>
                  </a:lnTo>
                  <a:lnTo>
                    <a:pt x="224027" y="60959"/>
                  </a:lnTo>
                  <a:lnTo>
                    <a:pt x="252983" y="33527"/>
                  </a:lnTo>
                  <a:lnTo>
                    <a:pt x="260603" y="30479"/>
                  </a:lnTo>
                  <a:lnTo>
                    <a:pt x="272796" y="30479"/>
                  </a:lnTo>
                  <a:lnTo>
                    <a:pt x="289536" y="71889"/>
                  </a:lnTo>
                  <a:lnTo>
                    <a:pt x="289559" y="182879"/>
                  </a:lnTo>
                  <a:lnTo>
                    <a:pt x="289274" y="194071"/>
                  </a:lnTo>
                  <a:lnTo>
                    <a:pt x="274320" y="224027"/>
                  </a:lnTo>
                  <a:lnTo>
                    <a:pt x="265175" y="224027"/>
                  </a:lnTo>
                  <a:lnTo>
                    <a:pt x="265175" y="233172"/>
                  </a:lnTo>
                  <a:lnTo>
                    <a:pt x="382524" y="233172"/>
                  </a:lnTo>
                  <a:lnTo>
                    <a:pt x="382524" y="224027"/>
                  </a:lnTo>
                  <a:lnTo>
                    <a:pt x="371855" y="222503"/>
                  </a:lnTo>
                  <a:lnTo>
                    <a:pt x="365759" y="219455"/>
                  </a:lnTo>
                  <a:lnTo>
                    <a:pt x="358140" y="182879"/>
                  </a:lnTo>
                  <a:lnTo>
                    <a:pt x="358140" y="89915"/>
                  </a:lnTo>
                  <a:lnTo>
                    <a:pt x="357616" y="73032"/>
                  </a:lnTo>
                  <a:lnTo>
                    <a:pt x="348948" y="29527"/>
                  </a:lnTo>
                  <a:lnTo>
                    <a:pt x="316229" y="2476"/>
                  </a:lnTo>
                  <a:lnTo>
                    <a:pt x="306514" y="595"/>
                  </a:lnTo>
                  <a:lnTo>
                    <a:pt x="2956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853428" y="295656"/>
              <a:ext cx="155448" cy="23926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7139940" y="3317748"/>
              <a:ext cx="588645" cy="982980"/>
            </a:xfrm>
            <a:custGeom>
              <a:avLst/>
              <a:gdLst/>
              <a:ahLst/>
              <a:cxnLst/>
              <a:rect l="l" t="t" r="r" b="b"/>
              <a:pathLst>
                <a:path w="588645" h="982979">
                  <a:moveTo>
                    <a:pt x="588264" y="0"/>
                  </a:moveTo>
                  <a:lnTo>
                    <a:pt x="0" y="0"/>
                  </a:lnTo>
                  <a:lnTo>
                    <a:pt x="0" y="982979"/>
                  </a:lnTo>
                  <a:lnTo>
                    <a:pt x="588264" y="982979"/>
                  </a:lnTo>
                  <a:lnTo>
                    <a:pt x="5882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95655" y="1463040"/>
              <a:ext cx="8180832" cy="417423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1063" y="751332"/>
              <a:ext cx="6906768" cy="59740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203947" y="2700528"/>
              <a:ext cx="3323844" cy="3480815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6998207" y="5362955"/>
              <a:ext cx="693420" cy="497205"/>
            </a:xfrm>
            <a:custGeom>
              <a:avLst/>
              <a:gdLst/>
              <a:ahLst/>
              <a:cxnLst/>
              <a:rect l="l" t="t" r="r" b="b"/>
              <a:pathLst>
                <a:path w="693420" h="497204">
                  <a:moveTo>
                    <a:pt x="693420" y="0"/>
                  </a:moveTo>
                  <a:lnTo>
                    <a:pt x="0" y="0"/>
                  </a:lnTo>
                  <a:lnTo>
                    <a:pt x="0" y="496824"/>
                  </a:lnTo>
                  <a:lnTo>
                    <a:pt x="693420" y="496824"/>
                  </a:lnTo>
                  <a:lnTo>
                    <a:pt x="6934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A1CF555B-D088-63C7-BFE2-E5EE04ED7F8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69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810126"/>
              </p:ext>
            </p:extLst>
          </p:nvPr>
        </p:nvGraphicFramePr>
        <p:xfrm>
          <a:off x="495300" y="659956"/>
          <a:ext cx="11201399" cy="95243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2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27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50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37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36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3605">
                  <a:extLst>
                    <a:ext uri="{9D8B030D-6E8A-4147-A177-3AD203B41FA5}">
                      <a16:colId xmlns:a16="http://schemas.microsoft.com/office/drawing/2014/main" val="778057645"/>
                    </a:ext>
                  </a:extLst>
                </a:gridCol>
              </a:tblGrid>
              <a:tr h="337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1" spc="-20" dirty="0">
                          <a:latin typeface="Times New Roman"/>
                          <a:cs typeface="Times New Roman"/>
                        </a:rPr>
                        <a:t>Week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1" spc="-10" dirty="0">
                          <a:latin typeface="Times New Roman"/>
                          <a:cs typeface="Times New Roman"/>
                        </a:rPr>
                        <a:t>Topic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sz="2000" b="1" spc="-10" dirty="0">
                          <a:latin typeface="Times New Roman"/>
                          <a:cs typeface="Times New Roman"/>
                        </a:rPr>
                        <a:t>Teaching-</a:t>
                      </a:r>
                      <a:r>
                        <a:rPr sz="2000" b="1" dirty="0">
                          <a:latin typeface="Times New Roman"/>
                          <a:cs typeface="Times New Roman"/>
                        </a:rPr>
                        <a:t>Learning</a:t>
                      </a:r>
                      <a:r>
                        <a:rPr sz="2000" b="1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-10" dirty="0">
                          <a:latin typeface="Times New Roman"/>
                          <a:cs typeface="Times New Roman"/>
                        </a:rPr>
                        <a:t>Strategy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0525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Times New Roman"/>
                          <a:cs typeface="Times New Roman"/>
                        </a:rPr>
                        <a:t>Assessment</a:t>
                      </a:r>
                      <a:r>
                        <a:rPr sz="2000" b="1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-10" dirty="0">
                          <a:latin typeface="Times New Roman"/>
                          <a:cs typeface="Times New Roman"/>
                        </a:rPr>
                        <a:t>Strategy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Times New Roman"/>
                          <a:cs typeface="Times New Roman"/>
                        </a:rPr>
                        <a:t>Corresponding</a:t>
                      </a:r>
                      <a:r>
                        <a:rPr sz="2000" b="1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-20" dirty="0">
                          <a:latin typeface="Times New Roman"/>
                          <a:cs typeface="Times New Roman"/>
                        </a:rPr>
                        <a:t>CLOs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Page NO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9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1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2000" spc="-30" dirty="0">
                          <a:latin typeface="Arial MT"/>
                          <a:cs typeface="Arial MT"/>
                        </a:rPr>
                        <a:t>Introduction</a:t>
                      </a:r>
                      <a:r>
                        <a:rPr sz="2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dirty="0">
                          <a:latin typeface="Arial MT"/>
                          <a:cs typeface="Arial MT"/>
                        </a:rPr>
                        <a:t>to</a:t>
                      </a:r>
                      <a:r>
                        <a:rPr sz="20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80" dirty="0">
                          <a:latin typeface="Arial MT"/>
                          <a:cs typeface="Arial MT"/>
                        </a:rPr>
                        <a:t>Fluid</a:t>
                      </a:r>
                      <a:r>
                        <a:rPr sz="2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90" dirty="0">
                          <a:latin typeface="Arial MT"/>
                          <a:cs typeface="Arial MT"/>
                        </a:rPr>
                        <a:t>mechanics</a:t>
                      </a:r>
                      <a:endParaRPr sz="2000" dirty="0">
                        <a:latin typeface="Arial MT"/>
                        <a:cs typeface="Arial MT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Lecture,</a:t>
                      </a: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discussion,</a:t>
                      </a: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group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work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Quiz,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Written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Exam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CLO1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9-22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0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2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2000" spc="-75" dirty="0">
                          <a:latin typeface="Arial MT"/>
                          <a:cs typeface="Arial MT"/>
                        </a:rPr>
                        <a:t>Fluid</a:t>
                      </a:r>
                      <a:r>
                        <a:rPr sz="20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10" dirty="0">
                          <a:latin typeface="Arial MT"/>
                          <a:cs typeface="Arial MT"/>
                        </a:rPr>
                        <a:t>Properties</a:t>
                      </a:r>
                      <a:endParaRPr sz="2000" dirty="0">
                        <a:latin typeface="Arial MT"/>
                        <a:cs typeface="Arial MT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Oral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 Presentation,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debate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Assignment,</a:t>
                      </a:r>
                      <a:r>
                        <a:rPr sz="20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Written,</a:t>
                      </a:r>
                      <a:r>
                        <a:rPr sz="20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Quiz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CLO1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24-46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9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3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2000" spc="-75" dirty="0">
                          <a:latin typeface="Arial MT"/>
                          <a:cs typeface="Arial MT"/>
                        </a:rPr>
                        <a:t>Fluid</a:t>
                      </a:r>
                      <a:r>
                        <a:rPr sz="20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10" dirty="0">
                          <a:latin typeface="Arial MT"/>
                          <a:cs typeface="Arial MT"/>
                        </a:rPr>
                        <a:t>Properties</a:t>
                      </a:r>
                      <a:endParaRPr sz="2000" dirty="0">
                        <a:latin typeface="Arial MT"/>
                        <a:cs typeface="Arial MT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Video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lecture,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Field</a:t>
                      </a:r>
                      <a:r>
                        <a:rPr sz="2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visit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tabLst>
                          <a:tab pos="1358900" algn="l"/>
                        </a:tabLst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Report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writing,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Demonstration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CLO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60" dirty="0">
                          <a:latin typeface="Times New Roman"/>
                          <a:cs typeface="Times New Roman"/>
                        </a:rPr>
                        <a:t>1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24-46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3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4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2000" spc="-85" dirty="0">
                          <a:latin typeface="Arial MT"/>
                          <a:cs typeface="Arial MT"/>
                        </a:rPr>
                        <a:t>Fluid</a:t>
                      </a:r>
                      <a:r>
                        <a:rPr sz="2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10" dirty="0">
                          <a:latin typeface="Arial MT"/>
                          <a:cs typeface="Arial MT"/>
                        </a:rPr>
                        <a:t>pressure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Lecture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Viva,</a:t>
                      </a: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Quiz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CLO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60" dirty="0">
                          <a:latin typeface="Times New Roman"/>
                          <a:cs typeface="Times New Roman"/>
                        </a:rPr>
                        <a:t>1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48-56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43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5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2000" spc="-85" dirty="0">
                          <a:latin typeface="Arial MT"/>
                          <a:cs typeface="Arial MT"/>
                        </a:rPr>
                        <a:t>Measurement of fluid </a:t>
                      </a:r>
                      <a:r>
                        <a:rPr sz="20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10" dirty="0">
                          <a:latin typeface="Arial MT"/>
                          <a:cs typeface="Arial MT"/>
                        </a:rPr>
                        <a:t>pressure</a:t>
                      </a:r>
                      <a:endParaRPr sz="2000" dirty="0">
                        <a:latin typeface="Arial MT"/>
                        <a:cs typeface="Arial MT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Project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exhibition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Project,</a:t>
                      </a:r>
                      <a:r>
                        <a:rPr sz="2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Field</a:t>
                      </a:r>
                      <a:r>
                        <a:rPr sz="20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visit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CLO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60" dirty="0">
                          <a:latin typeface="Times New Roman"/>
                          <a:cs typeface="Times New Roman"/>
                        </a:rPr>
                        <a:t>1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58-68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19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6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2000" spc="-80" dirty="0">
                          <a:latin typeface="Arial MT"/>
                          <a:cs typeface="Arial MT"/>
                        </a:rPr>
                        <a:t>Fluid</a:t>
                      </a:r>
                      <a:r>
                        <a:rPr sz="2000" spc="-6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10" dirty="0">
                          <a:latin typeface="Arial MT"/>
                          <a:cs typeface="Arial MT"/>
                        </a:rPr>
                        <a:t>Dynamics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Discussion,</a:t>
                      </a:r>
                      <a:r>
                        <a:rPr sz="2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Video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Presentation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Quiz,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Written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Exam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CLO</a:t>
                      </a: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2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70-84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19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7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2000" spc="-80" dirty="0">
                          <a:latin typeface="Arial MT"/>
                          <a:cs typeface="Arial MT"/>
                        </a:rPr>
                        <a:t>Fluid</a:t>
                      </a:r>
                      <a:r>
                        <a:rPr sz="2000" spc="-6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10" dirty="0">
                          <a:latin typeface="Arial MT"/>
                          <a:cs typeface="Arial MT"/>
                        </a:rPr>
                        <a:t>Dynamics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Case-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based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Learning,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Demonstration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Assignment,</a:t>
                      </a:r>
                      <a:r>
                        <a:rPr sz="20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Written,</a:t>
                      </a:r>
                      <a:r>
                        <a:rPr sz="20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Quiz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CLO</a:t>
                      </a: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2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70-84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19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8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2000" spc="-10" dirty="0">
                          <a:latin typeface="Arial MT"/>
                          <a:cs typeface="Arial MT"/>
                        </a:rPr>
                        <a:t>Hydrostatics</a:t>
                      </a:r>
                      <a:endParaRPr sz="2000" dirty="0">
                        <a:latin typeface="Arial MT"/>
                        <a:cs typeface="Arial MT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Lecture,</a:t>
                      </a: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discussion,</a:t>
                      </a: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group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work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tabLst>
                          <a:tab pos="1358900" algn="l"/>
                        </a:tabLst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Report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writing,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Demonstration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CLO3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86-91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92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9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2000" spc="-10" dirty="0">
                          <a:latin typeface="Arial MT"/>
                          <a:cs typeface="Arial MT"/>
                        </a:rPr>
                        <a:t>Hydrostatics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Oral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 Presentation,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debate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Viva,</a:t>
                      </a: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Quiz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CLO3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2953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86-91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953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30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10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2000" spc="-95" dirty="0">
                          <a:latin typeface="Arial MT"/>
                          <a:cs typeface="Arial MT"/>
                        </a:rPr>
                        <a:t>Flow</a:t>
                      </a:r>
                      <a:r>
                        <a:rPr sz="20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45" dirty="0">
                          <a:latin typeface="Arial MT"/>
                          <a:cs typeface="Arial MT"/>
                        </a:rPr>
                        <a:t>through</a:t>
                      </a:r>
                      <a:r>
                        <a:rPr sz="2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20" dirty="0">
                          <a:latin typeface="Arial MT"/>
                          <a:cs typeface="Arial MT"/>
                        </a:rPr>
                        <a:t>Pipes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Video</a:t>
                      </a:r>
                      <a:r>
                        <a:rPr sz="20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lecture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Project,</a:t>
                      </a:r>
                      <a:r>
                        <a:rPr sz="2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Field</a:t>
                      </a:r>
                      <a:r>
                        <a:rPr sz="20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visit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CLO4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93-99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1649999" y="27920"/>
            <a:ext cx="820229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Times New Roman"/>
                <a:cs typeface="Times New Roman"/>
              </a:rPr>
              <a:t>Couse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plan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specifying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content,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CLOs,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teaching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learning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assessment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strategy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mapped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with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CLOs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4121D9-3713-311B-662D-18C26A1E973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75" dirty="0">
                <a:latin typeface="Tahoma"/>
                <a:cs typeface="Tahoma"/>
              </a:rPr>
              <a:t>Fluid</a:t>
            </a:r>
            <a:r>
              <a:rPr sz="3600" spc="70" dirty="0">
                <a:latin typeface="Tahoma"/>
                <a:cs typeface="Tahoma"/>
              </a:rPr>
              <a:t> </a:t>
            </a:r>
            <a:r>
              <a:rPr sz="3600" spc="90" dirty="0">
                <a:latin typeface="Tahoma"/>
                <a:cs typeface="Tahoma"/>
              </a:rPr>
              <a:t>Dynamics</a:t>
            </a:r>
            <a:endParaRPr sz="36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46789" y="3402101"/>
            <a:ext cx="21513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90" dirty="0">
                <a:latin typeface="Tahoma"/>
                <a:cs typeface="Tahoma"/>
              </a:rPr>
              <a:t>Week</a:t>
            </a:r>
            <a:r>
              <a:rPr sz="3600" spc="85" dirty="0">
                <a:latin typeface="Tahoma"/>
                <a:cs typeface="Tahoma"/>
              </a:rPr>
              <a:t> </a:t>
            </a:r>
            <a:r>
              <a:rPr sz="3600" spc="325" dirty="0">
                <a:latin typeface="Tahoma"/>
                <a:cs typeface="Tahoma"/>
              </a:rPr>
              <a:t>6-</a:t>
            </a:r>
            <a:r>
              <a:rPr sz="3600" spc="340" dirty="0">
                <a:latin typeface="Tahoma"/>
                <a:cs typeface="Tahoma"/>
              </a:rPr>
              <a:t>7</a:t>
            </a:r>
            <a:endParaRPr sz="3600">
              <a:latin typeface="Tahoma"/>
              <a:cs typeface="Tahom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2ABAE3-81D1-9C29-6D21-DFE8CA69189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70</a:t>
            </a:fld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4736" y="1107948"/>
            <a:ext cx="11027664" cy="489584"/>
            <a:chOff x="554736" y="1107948"/>
            <a:chExt cx="9563100" cy="489584"/>
          </a:xfrm>
        </p:grpSpPr>
        <p:sp>
          <p:nvSpPr>
            <p:cNvPr id="3" name="object 3"/>
            <p:cNvSpPr/>
            <p:nvPr/>
          </p:nvSpPr>
          <p:spPr>
            <a:xfrm>
              <a:off x="557784" y="1110996"/>
              <a:ext cx="9557385" cy="483234"/>
            </a:xfrm>
            <a:custGeom>
              <a:avLst/>
              <a:gdLst/>
              <a:ahLst/>
              <a:cxnLst/>
              <a:rect l="l" t="t" r="r" b="b"/>
              <a:pathLst>
                <a:path w="9557385" h="483234">
                  <a:moveTo>
                    <a:pt x="9557004" y="0"/>
                  </a:moveTo>
                  <a:lnTo>
                    <a:pt x="0" y="0"/>
                  </a:lnTo>
                  <a:lnTo>
                    <a:pt x="0" y="483108"/>
                  </a:lnTo>
                  <a:lnTo>
                    <a:pt x="9557004" y="483108"/>
                  </a:lnTo>
                  <a:lnTo>
                    <a:pt x="95570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57784" y="1110996"/>
              <a:ext cx="9558655" cy="9525"/>
            </a:xfrm>
            <a:custGeom>
              <a:avLst/>
              <a:gdLst/>
              <a:ahLst/>
              <a:cxnLst/>
              <a:rect l="l" t="t" r="r" b="b"/>
              <a:pathLst>
                <a:path w="9558655" h="9525">
                  <a:moveTo>
                    <a:pt x="0" y="9144"/>
                  </a:moveTo>
                  <a:lnTo>
                    <a:pt x="9558528" y="9144"/>
                  </a:lnTo>
                  <a:lnTo>
                    <a:pt x="9558528" y="0"/>
                  </a:lnTo>
                  <a:lnTo>
                    <a:pt x="0" y="0"/>
                  </a:lnTo>
                  <a:lnTo>
                    <a:pt x="0" y="9144"/>
                  </a:lnTo>
                  <a:close/>
                </a:path>
              </a:pathLst>
            </a:custGeom>
            <a:solidFill>
              <a:srgbClr val="B5D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7784" y="1120140"/>
              <a:ext cx="9558655" cy="9525"/>
            </a:xfrm>
            <a:custGeom>
              <a:avLst/>
              <a:gdLst/>
              <a:ahLst/>
              <a:cxnLst/>
              <a:rect l="l" t="t" r="r" b="b"/>
              <a:pathLst>
                <a:path w="9558655" h="9525">
                  <a:moveTo>
                    <a:pt x="0" y="0"/>
                  </a:moveTo>
                  <a:lnTo>
                    <a:pt x="0" y="9144"/>
                  </a:lnTo>
                  <a:lnTo>
                    <a:pt x="9558528" y="9144"/>
                  </a:lnTo>
                  <a:lnTo>
                    <a:pt x="95585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D5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7784" y="1129284"/>
              <a:ext cx="9558655" cy="6350"/>
            </a:xfrm>
            <a:custGeom>
              <a:avLst/>
              <a:gdLst/>
              <a:ahLst/>
              <a:cxnLst/>
              <a:rect l="l" t="t" r="r" b="b"/>
              <a:pathLst>
                <a:path w="9558655" h="6350">
                  <a:moveTo>
                    <a:pt x="0" y="0"/>
                  </a:moveTo>
                  <a:lnTo>
                    <a:pt x="0" y="6095"/>
                  </a:lnTo>
                  <a:lnTo>
                    <a:pt x="9558528" y="6095"/>
                  </a:lnTo>
                  <a:lnTo>
                    <a:pt x="95585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D4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57784" y="1135380"/>
              <a:ext cx="9558655" cy="13970"/>
            </a:xfrm>
            <a:custGeom>
              <a:avLst/>
              <a:gdLst/>
              <a:ahLst/>
              <a:cxnLst/>
              <a:rect l="l" t="t" r="r" b="b"/>
              <a:pathLst>
                <a:path w="9558655" h="13969">
                  <a:moveTo>
                    <a:pt x="0" y="0"/>
                  </a:moveTo>
                  <a:lnTo>
                    <a:pt x="0" y="13716"/>
                  </a:lnTo>
                  <a:lnTo>
                    <a:pt x="9558528" y="13716"/>
                  </a:lnTo>
                  <a:lnTo>
                    <a:pt x="95585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D4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57784" y="1149096"/>
              <a:ext cx="9558655" cy="9525"/>
            </a:xfrm>
            <a:custGeom>
              <a:avLst/>
              <a:gdLst/>
              <a:ahLst/>
              <a:cxnLst/>
              <a:rect l="l" t="t" r="r" b="b"/>
              <a:pathLst>
                <a:path w="9558655" h="9525">
                  <a:moveTo>
                    <a:pt x="0" y="0"/>
                  </a:moveTo>
                  <a:lnTo>
                    <a:pt x="0" y="9143"/>
                  </a:lnTo>
                  <a:lnTo>
                    <a:pt x="9558528" y="9143"/>
                  </a:lnTo>
                  <a:lnTo>
                    <a:pt x="95585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D4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57784" y="1158240"/>
              <a:ext cx="9558655" cy="6350"/>
            </a:xfrm>
            <a:custGeom>
              <a:avLst/>
              <a:gdLst/>
              <a:ahLst/>
              <a:cxnLst/>
              <a:rect l="l" t="t" r="r" b="b"/>
              <a:pathLst>
                <a:path w="9558655" h="6350">
                  <a:moveTo>
                    <a:pt x="0" y="0"/>
                  </a:moveTo>
                  <a:lnTo>
                    <a:pt x="0" y="6096"/>
                  </a:lnTo>
                  <a:lnTo>
                    <a:pt x="9558528" y="6096"/>
                  </a:lnTo>
                  <a:lnTo>
                    <a:pt x="95585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D3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57784" y="1164336"/>
              <a:ext cx="9558655" cy="15240"/>
            </a:xfrm>
            <a:custGeom>
              <a:avLst/>
              <a:gdLst/>
              <a:ahLst/>
              <a:cxnLst/>
              <a:rect l="l" t="t" r="r" b="b"/>
              <a:pathLst>
                <a:path w="9558655" h="15240">
                  <a:moveTo>
                    <a:pt x="0" y="0"/>
                  </a:moveTo>
                  <a:lnTo>
                    <a:pt x="0" y="15239"/>
                  </a:lnTo>
                  <a:lnTo>
                    <a:pt x="9558528" y="15239"/>
                  </a:lnTo>
                  <a:lnTo>
                    <a:pt x="95585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D3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57784" y="1179576"/>
              <a:ext cx="9558655" cy="9525"/>
            </a:xfrm>
            <a:custGeom>
              <a:avLst/>
              <a:gdLst/>
              <a:ahLst/>
              <a:cxnLst/>
              <a:rect l="l" t="t" r="r" b="b"/>
              <a:pathLst>
                <a:path w="9558655" h="9525">
                  <a:moveTo>
                    <a:pt x="0" y="9144"/>
                  </a:moveTo>
                  <a:lnTo>
                    <a:pt x="9558528" y="9144"/>
                  </a:lnTo>
                  <a:lnTo>
                    <a:pt x="9558528" y="0"/>
                  </a:lnTo>
                  <a:lnTo>
                    <a:pt x="0" y="0"/>
                  </a:lnTo>
                  <a:lnTo>
                    <a:pt x="0" y="9144"/>
                  </a:lnTo>
                  <a:close/>
                </a:path>
              </a:pathLst>
            </a:custGeom>
            <a:solidFill>
              <a:srgbClr val="B2D3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57784" y="1188720"/>
              <a:ext cx="9558655" cy="9525"/>
            </a:xfrm>
            <a:custGeom>
              <a:avLst/>
              <a:gdLst/>
              <a:ahLst/>
              <a:cxnLst/>
              <a:rect l="l" t="t" r="r" b="b"/>
              <a:pathLst>
                <a:path w="9558655" h="9525">
                  <a:moveTo>
                    <a:pt x="0" y="9143"/>
                  </a:moveTo>
                  <a:lnTo>
                    <a:pt x="9558528" y="9143"/>
                  </a:lnTo>
                  <a:lnTo>
                    <a:pt x="9558528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B1D2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7784" y="1197864"/>
              <a:ext cx="9558655" cy="13970"/>
            </a:xfrm>
            <a:custGeom>
              <a:avLst/>
              <a:gdLst/>
              <a:ahLst/>
              <a:cxnLst/>
              <a:rect l="l" t="t" r="r" b="b"/>
              <a:pathLst>
                <a:path w="9558655" h="13969">
                  <a:moveTo>
                    <a:pt x="0" y="0"/>
                  </a:moveTo>
                  <a:lnTo>
                    <a:pt x="0" y="13715"/>
                  </a:lnTo>
                  <a:lnTo>
                    <a:pt x="9558528" y="13715"/>
                  </a:lnTo>
                  <a:lnTo>
                    <a:pt x="95585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2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57784" y="1211580"/>
              <a:ext cx="9558655" cy="6350"/>
            </a:xfrm>
            <a:custGeom>
              <a:avLst/>
              <a:gdLst/>
              <a:ahLst/>
              <a:cxnLst/>
              <a:rect l="l" t="t" r="r" b="b"/>
              <a:pathLst>
                <a:path w="9558655" h="6350">
                  <a:moveTo>
                    <a:pt x="0" y="0"/>
                  </a:moveTo>
                  <a:lnTo>
                    <a:pt x="0" y="6095"/>
                  </a:lnTo>
                  <a:lnTo>
                    <a:pt x="9558528" y="6095"/>
                  </a:lnTo>
                  <a:lnTo>
                    <a:pt x="95585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2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57784" y="1217675"/>
              <a:ext cx="9558655" cy="9525"/>
            </a:xfrm>
            <a:custGeom>
              <a:avLst/>
              <a:gdLst/>
              <a:ahLst/>
              <a:cxnLst/>
              <a:rect l="l" t="t" r="r" b="b"/>
              <a:pathLst>
                <a:path w="9558655" h="9525">
                  <a:moveTo>
                    <a:pt x="2840736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2840736" y="9144"/>
                  </a:lnTo>
                  <a:lnTo>
                    <a:pt x="2840736" y="0"/>
                  </a:lnTo>
                  <a:close/>
                </a:path>
                <a:path w="9558655" h="9525">
                  <a:moveTo>
                    <a:pt x="9558528" y="0"/>
                  </a:moveTo>
                  <a:lnTo>
                    <a:pt x="2871216" y="0"/>
                  </a:lnTo>
                  <a:lnTo>
                    <a:pt x="2871216" y="9144"/>
                  </a:lnTo>
                  <a:lnTo>
                    <a:pt x="9558528" y="9144"/>
                  </a:lnTo>
                  <a:lnTo>
                    <a:pt x="9558528" y="0"/>
                  </a:lnTo>
                  <a:close/>
                </a:path>
              </a:pathLst>
            </a:custGeom>
            <a:solidFill>
              <a:srgbClr val="B0D2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57771" y="1226832"/>
              <a:ext cx="9558655" cy="15240"/>
            </a:xfrm>
            <a:custGeom>
              <a:avLst/>
              <a:gdLst/>
              <a:ahLst/>
              <a:cxnLst/>
              <a:rect l="l" t="t" r="r" b="b"/>
              <a:pathLst>
                <a:path w="9558655" h="15240">
                  <a:moveTo>
                    <a:pt x="2840748" y="0"/>
                  </a:moveTo>
                  <a:lnTo>
                    <a:pt x="0" y="0"/>
                  </a:lnTo>
                  <a:lnTo>
                    <a:pt x="0" y="15227"/>
                  </a:lnTo>
                  <a:lnTo>
                    <a:pt x="2840748" y="15227"/>
                  </a:lnTo>
                  <a:lnTo>
                    <a:pt x="2840748" y="0"/>
                  </a:lnTo>
                  <a:close/>
                </a:path>
                <a:path w="9558655" h="15240">
                  <a:moveTo>
                    <a:pt x="9558541" y="0"/>
                  </a:moveTo>
                  <a:lnTo>
                    <a:pt x="2871228" y="0"/>
                  </a:lnTo>
                  <a:lnTo>
                    <a:pt x="2871228" y="15227"/>
                  </a:lnTo>
                  <a:lnTo>
                    <a:pt x="9558541" y="15227"/>
                  </a:lnTo>
                  <a:lnTo>
                    <a:pt x="9558541" y="0"/>
                  </a:lnTo>
                  <a:close/>
                </a:path>
              </a:pathLst>
            </a:custGeom>
            <a:solidFill>
              <a:srgbClr val="B0D2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57784" y="1242072"/>
              <a:ext cx="9558655" cy="6350"/>
            </a:xfrm>
            <a:custGeom>
              <a:avLst/>
              <a:gdLst/>
              <a:ahLst/>
              <a:cxnLst/>
              <a:rect l="l" t="t" r="r" b="b"/>
              <a:pathLst>
                <a:path w="9558655" h="6350">
                  <a:moveTo>
                    <a:pt x="2840736" y="0"/>
                  </a:moveTo>
                  <a:lnTo>
                    <a:pt x="0" y="0"/>
                  </a:lnTo>
                  <a:lnTo>
                    <a:pt x="0" y="6083"/>
                  </a:lnTo>
                  <a:lnTo>
                    <a:pt x="2840736" y="6083"/>
                  </a:lnTo>
                  <a:lnTo>
                    <a:pt x="2840736" y="0"/>
                  </a:lnTo>
                  <a:close/>
                </a:path>
                <a:path w="9558655" h="6350">
                  <a:moveTo>
                    <a:pt x="9558528" y="0"/>
                  </a:moveTo>
                  <a:lnTo>
                    <a:pt x="2871216" y="0"/>
                  </a:lnTo>
                  <a:lnTo>
                    <a:pt x="2871216" y="6083"/>
                  </a:lnTo>
                  <a:lnTo>
                    <a:pt x="9558528" y="6083"/>
                  </a:lnTo>
                  <a:lnTo>
                    <a:pt x="9558528" y="0"/>
                  </a:lnTo>
                  <a:close/>
                </a:path>
              </a:pathLst>
            </a:custGeom>
            <a:solidFill>
              <a:srgbClr val="AFD2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57784" y="1248155"/>
              <a:ext cx="9558655" cy="7620"/>
            </a:xfrm>
            <a:custGeom>
              <a:avLst/>
              <a:gdLst/>
              <a:ahLst/>
              <a:cxnLst/>
              <a:rect l="l" t="t" r="r" b="b"/>
              <a:pathLst>
                <a:path w="9558655" h="7619">
                  <a:moveTo>
                    <a:pt x="2840736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2840736" y="7620"/>
                  </a:lnTo>
                  <a:lnTo>
                    <a:pt x="2840736" y="0"/>
                  </a:lnTo>
                  <a:close/>
                </a:path>
                <a:path w="9558655" h="7619">
                  <a:moveTo>
                    <a:pt x="9558528" y="0"/>
                  </a:moveTo>
                  <a:lnTo>
                    <a:pt x="2871216" y="0"/>
                  </a:lnTo>
                  <a:lnTo>
                    <a:pt x="2871216" y="7620"/>
                  </a:lnTo>
                  <a:lnTo>
                    <a:pt x="9558528" y="7620"/>
                  </a:lnTo>
                  <a:lnTo>
                    <a:pt x="9558528" y="0"/>
                  </a:lnTo>
                  <a:close/>
                </a:path>
              </a:pathLst>
            </a:custGeom>
            <a:solidFill>
              <a:srgbClr val="AFD1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57771" y="1255788"/>
              <a:ext cx="9558655" cy="24765"/>
            </a:xfrm>
            <a:custGeom>
              <a:avLst/>
              <a:gdLst/>
              <a:ahLst/>
              <a:cxnLst/>
              <a:rect l="l" t="t" r="r" b="b"/>
              <a:pathLst>
                <a:path w="9558655" h="24765">
                  <a:moveTo>
                    <a:pt x="2840748" y="0"/>
                  </a:moveTo>
                  <a:lnTo>
                    <a:pt x="0" y="0"/>
                  </a:lnTo>
                  <a:lnTo>
                    <a:pt x="0" y="24371"/>
                  </a:lnTo>
                  <a:lnTo>
                    <a:pt x="2840748" y="24371"/>
                  </a:lnTo>
                  <a:lnTo>
                    <a:pt x="2840748" y="0"/>
                  </a:lnTo>
                  <a:close/>
                </a:path>
                <a:path w="9558655" h="24765">
                  <a:moveTo>
                    <a:pt x="9558541" y="0"/>
                  </a:moveTo>
                  <a:lnTo>
                    <a:pt x="2871228" y="0"/>
                  </a:lnTo>
                  <a:lnTo>
                    <a:pt x="2871228" y="24371"/>
                  </a:lnTo>
                  <a:lnTo>
                    <a:pt x="9558541" y="24371"/>
                  </a:lnTo>
                  <a:lnTo>
                    <a:pt x="9558541" y="0"/>
                  </a:lnTo>
                  <a:close/>
                </a:path>
              </a:pathLst>
            </a:custGeom>
            <a:solidFill>
              <a:srgbClr val="AED1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57771" y="1280159"/>
              <a:ext cx="9558655" cy="21590"/>
            </a:xfrm>
            <a:custGeom>
              <a:avLst/>
              <a:gdLst/>
              <a:ahLst/>
              <a:cxnLst/>
              <a:rect l="l" t="t" r="r" b="b"/>
              <a:pathLst>
                <a:path w="9558655" h="21590">
                  <a:moveTo>
                    <a:pt x="2840748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2840748" y="21336"/>
                  </a:lnTo>
                  <a:lnTo>
                    <a:pt x="2840748" y="0"/>
                  </a:lnTo>
                  <a:close/>
                </a:path>
                <a:path w="9558655" h="21590">
                  <a:moveTo>
                    <a:pt x="9558541" y="0"/>
                  </a:moveTo>
                  <a:lnTo>
                    <a:pt x="2871228" y="0"/>
                  </a:lnTo>
                  <a:lnTo>
                    <a:pt x="2871228" y="21336"/>
                  </a:lnTo>
                  <a:lnTo>
                    <a:pt x="9558541" y="21336"/>
                  </a:lnTo>
                  <a:lnTo>
                    <a:pt x="9558541" y="0"/>
                  </a:lnTo>
                  <a:close/>
                </a:path>
              </a:pathLst>
            </a:custGeom>
            <a:solidFill>
              <a:srgbClr val="ADD0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57784" y="1301495"/>
              <a:ext cx="9558655" cy="7620"/>
            </a:xfrm>
            <a:custGeom>
              <a:avLst/>
              <a:gdLst/>
              <a:ahLst/>
              <a:cxnLst/>
              <a:rect l="l" t="t" r="r" b="b"/>
              <a:pathLst>
                <a:path w="9558655" h="7619">
                  <a:moveTo>
                    <a:pt x="2840736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2840736" y="7620"/>
                  </a:lnTo>
                  <a:lnTo>
                    <a:pt x="2840736" y="0"/>
                  </a:lnTo>
                  <a:close/>
                </a:path>
                <a:path w="9558655" h="7619">
                  <a:moveTo>
                    <a:pt x="9558528" y="0"/>
                  </a:moveTo>
                  <a:lnTo>
                    <a:pt x="2871216" y="0"/>
                  </a:lnTo>
                  <a:lnTo>
                    <a:pt x="2871216" y="7620"/>
                  </a:lnTo>
                  <a:lnTo>
                    <a:pt x="9558528" y="7620"/>
                  </a:lnTo>
                  <a:lnTo>
                    <a:pt x="9558528" y="0"/>
                  </a:lnTo>
                  <a:close/>
                </a:path>
              </a:pathLst>
            </a:custGeom>
            <a:solidFill>
              <a:srgbClr val="ACD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57784" y="1309115"/>
              <a:ext cx="9558655" cy="6350"/>
            </a:xfrm>
            <a:custGeom>
              <a:avLst/>
              <a:gdLst/>
              <a:ahLst/>
              <a:cxnLst/>
              <a:rect l="l" t="t" r="r" b="b"/>
              <a:pathLst>
                <a:path w="9558655" h="6350">
                  <a:moveTo>
                    <a:pt x="2840736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2840736" y="6096"/>
                  </a:lnTo>
                  <a:lnTo>
                    <a:pt x="2840736" y="0"/>
                  </a:lnTo>
                  <a:close/>
                </a:path>
                <a:path w="9558655" h="6350">
                  <a:moveTo>
                    <a:pt x="9558528" y="0"/>
                  </a:moveTo>
                  <a:lnTo>
                    <a:pt x="2871216" y="0"/>
                  </a:lnTo>
                  <a:lnTo>
                    <a:pt x="2871216" y="6096"/>
                  </a:lnTo>
                  <a:lnTo>
                    <a:pt x="9558528" y="6096"/>
                  </a:lnTo>
                  <a:lnTo>
                    <a:pt x="9558528" y="0"/>
                  </a:lnTo>
                  <a:close/>
                </a:path>
              </a:pathLst>
            </a:custGeom>
            <a:solidFill>
              <a:srgbClr val="ACCF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57771" y="1315224"/>
              <a:ext cx="9558655" cy="15240"/>
            </a:xfrm>
            <a:custGeom>
              <a:avLst/>
              <a:gdLst/>
              <a:ahLst/>
              <a:cxnLst/>
              <a:rect l="l" t="t" r="r" b="b"/>
              <a:pathLst>
                <a:path w="9558655" h="15240">
                  <a:moveTo>
                    <a:pt x="2840748" y="0"/>
                  </a:moveTo>
                  <a:lnTo>
                    <a:pt x="0" y="0"/>
                  </a:lnTo>
                  <a:lnTo>
                    <a:pt x="0" y="15227"/>
                  </a:lnTo>
                  <a:lnTo>
                    <a:pt x="2840748" y="15227"/>
                  </a:lnTo>
                  <a:lnTo>
                    <a:pt x="2840748" y="0"/>
                  </a:lnTo>
                  <a:close/>
                </a:path>
                <a:path w="9558655" h="15240">
                  <a:moveTo>
                    <a:pt x="9558541" y="0"/>
                  </a:moveTo>
                  <a:lnTo>
                    <a:pt x="2871228" y="0"/>
                  </a:lnTo>
                  <a:lnTo>
                    <a:pt x="2871228" y="15227"/>
                  </a:lnTo>
                  <a:lnTo>
                    <a:pt x="9558541" y="15227"/>
                  </a:lnTo>
                  <a:lnTo>
                    <a:pt x="9558541" y="0"/>
                  </a:lnTo>
                  <a:close/>
                </a:path>
              </a:pathLst>
            </a:custGeom>
            <a:solidFill>
              <a:srgbClr val="ABCF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57784" y="1330451"/>
              <a:ext cx="9558655" cy="9525"/>
            </a:xfrm>
            <a:custGeom>
              <a:avLst/>
              <a:gdLst/>
              <a:ahLst/>
              <a:cxnLst/>
              <a:rect l="l" t="t" r="r" b="b"/>
              <a:pathLst>
                <a:path w="9558655" h="9525">
                  <a:moveTo>
                    <a:pt x="2840736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2840736" y="9144"/>
                  </a:lnTo>
                  <a:lnTo>
                    <a:pt x="2840736" y="0"/>
                  </a:lnTo>
                  <a:close/>
                </a:path>
                <a:path w="9558655" h="9525">
                  <a:moveTo>
                    <a:pt x="9558528" y="0"/>
                  </a:moveTo>
                  <a:lnTo>
                    <a:pt x="2871216" y="0"/>
                  </a:lnTo>
                  <a:lnTo>
                    <a:pt x="2871216" y="9144"/>
                  </a:lnTo>
                  <a:lnTo>
                    <a:pt x="9558528" y="9144"/>
                  </a:lnTo>
                  <a:lnTo>
                    <a:pt x="9558528" y="0"/>
                  </a:lnTo>
                  <a:close/>
                </a:path>
              </a:pathLst>
            </a:custGeom>
            <a:solidFill>
              <a:srgbClr val="ABCF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57784" y="1339608"/>
              <a:ext cx="9558655" cy="9525"/>
            </a:xfrm>
            <a:custGeom>
              <a:avLst/>
              <a:gdLst/>
              <a:ahLst/>
              <a:cxnLst/>
              <a:rect l="l" t="t" r="r" b="b"/>
              <a:pathLst>
                <a:path w="9558655" h="9525">
                  <a:moveTo>
                    <a:pt x="2840736" y="0"/>
                  </a:moveTo>
                  <a:lnTo>
                    <a:pt x="0" y="0"/>
                  </a:lnTo>
                  <a:lnTo>
                    <a:pt x="0" y="9131"/>
                  </a:lnTo>
                  <a:lnTo>
                    <a:pt x="2840736" y="9131"/>
                  </a:lnTo>
                  <a:lnTo>
                    <a:pt x="2840736" y="0"/>
                  </a:lnTo>
                  <a:close/>
                </a:path>
                <a:path w="9558655" h="9525">
                  <a:moveTo>
                    <a:pt x="9558528" y="0"/>
                  </a:moveTo>
                  <a:lnTo>
                    <a:pt x="2871216" y="0"/>
                  </a:lnTo>
                  <a:lnTo>
                    <a:pt x="2871216" y="9131"/>
                  </a:lnTo>
                  <a:lnTo>
                    <a:pt x="9558528" y="9131"/>
                  </a:lnTo>
                  <a:lnTo>
                    <a:pt x="9558528" y="0"/>
                  </a:lnTo>
                  <a:close/>
                </a:path>
              </a:pathLst>
            </a:custGeom>
            <a:solidFill>
              <a:srgbClr val="AACE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57771" y="1348752"/>
              <a:ext cx="9558655" cy="13970"/>
            </a:xfrm>
            <a:custGeom>
              <a:avLst/>
              <a:gdLst/>
              <a:ahLst/>
              <a:cxnLst/>
              <a:rect l="l" t="t" r="r" b="b"/>
              <a:pathLst>
                <a:path w="9558655" h="13969">
                  <a:moveTo>
                    <a:pt x="2840748" y="0"/>
                  </a:moveTo>
                  <a:lnTo>
                    <a:pt x="0" y="0"/>
                  </a:lnTo>
                  <a:lnTo>
                    <a:pt x="0" y="13703"/>
                  </a:lnTo>
                  <a:lnTo>
                    <a:pt x="2840748" y="13703"/>
                  </a:lnTo>
                  <a:lnTo>
                    <a:pt x="2840748" y="0"/>
                  </a:lnTo>
                  <a:close/>
                </a:path>
                <a:path w="9558655" h="13969">
                  <a:moveTo>
                    <a:pt x="9558541" y="0"/>
                  </a:moveTo>
                  <a:lnTo>
                    <a:pt x="2871228" y="0"/>
                  </a:lnTo>
                  <a:lnTo>
                    <a:pt x="2871228" y="13703"/>
                  </a:lnTo>
                  <a:lnTo>
                    <a:pt x="9558541" y="13703"/>
                  </a:lnTo>
                  <a:lnTo>
                    <a:pt x="9558541" y="0"/>
                  </a:lnTo>
                  <a:close/>
                </a:path>
              </a:pathLst>
            </a:custGeom>
            <a:solidFill>
              <a:srgbClr val="AACE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57771" y="1362455"/>
              <a:ext cx="9558655" cy="15240"/>
            </a:xfrm>
            <a:custGeom>
              <a:avLst/>
              <a:gdLst/>
              <a:ahLst/>
              <a:cxnLst/>
              <a:rect l="l" t="t" r="r" b="b"/>
              <a:pathLst>
                <a:path w="9558655" h="15240">
                  <a:moveTo>
                    <a:pt x="2840748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2840748" y="15240"/>
                  </a:lnTo>
                  <a:lnTo>
                    <a:pt x="2840748" y="0"/>
                  </a:lnTo>
                  <a:close/>
                </a:path>
                <a:path w="9558655" h="15240">
                  <a:moveTo>
                    <a:pt x="9558541" y="0"/>
                  </a:moveTo>
                  <a:lnTo>
                    <a:pt x="2871228" y="0"/>
                  </a:lnTo>
                  <a:lnTo>
                    <a:pt x="2871228" y="15240"/>
                  </a:lnTo>
                  <a:lnTo>
                    <a:pt x="9558541" y="15240"/>
                  </a:lnTo>
                  <a:lnTo>
                    <a:pt x="9558541" y="0"/>
                  </a:lnTo>
                  <a:close/>
                </a:path>
              </a:pathLst>
            </a:custGeom>
            <a:solidFill>
              <a:srgbClr val="A9CE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57771" y="1377708"/>
              <a:ext cx="9558655" cy="12700"/>
            </a:xfrm>
            <a:custGeom>
              <a:avLst/>
              <a:gdLst/>
              <a:ahLst/>
              <a:cxnLst/>
              <a:rect l="l" t="t" r="r" b="b"/>
              <a:pathLst>
                <a:path w="9558655" h="12700">
                  <a:moveTo>
                    <a:pt x="2840748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2840748" y="12179"/>
                  </a:lnTo>
                  <a:lnTo>
                    <a:pt x="2840748" y="0"/>
                  </a:lnTo>
                  <a:close/>
                </a:path>
                <a:path w="9558655" h="12700">
                  <a:moveTo>
                    <a:pt x="9558541" y="0"/>
                  </a:moveTo>
                  <a:lnTo>
                    <a:pt x="2871228" y="0"/>
                  </a:lnTo>
                  <a:lnTo>
                    <a:pt x="2871228" y="12179"/>
                  </a:lnTo>
                  <a:lnTo>
                    <a:pt x="9558541" y="12179"/>
                  </a:lnTo>
                  <a:lnTo>
                    <a:pt x="9558541" y="0"/>
                  </a:lnTo>
                  <a:close/>
                </a:path>
              </a:pathLst>
            </a:custGeom>
            <a:solidFill>
              <a:srgbClr val="A8CE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57784" y="1389900"/>
              <a:ext cx="9558655" cy="9525"/>
            </a:xfrm>
            <a:custGeom>
              <a:avLst/>
              <a:gdLst/>
              <a:ahLst/>
              <a:cxnLst/>
              <a:rect l="l" t="t" r="r" b="b"/>
              <a:pathLst>
                <a:path w="9558655" h="9525">
                  <a:moveTo>
                    <a:pt x="2840736" y="0"/>
                  </a:moveTo>
                  <a:lnTo>
                    <a:pt x="0" y="0"/>
                  </a:lnTo>
                  <a:lnTo>
                    <a:pt x="0" y="9131"/>
                  </a:lnTo>
                  <a:lnTo>
                    <a:pt x="2840736" y="9131"/>
                  </a:lnTo>
                  <a:lnTo>
                    <a:pt x="2840736" y="0"/>
                  </a:lnTo>
                  <a:close/>
                </a:path>
                <a:path w="9558655" h="9525">
                  <a:moveTo>
                    <a:pt x="9558528" y="0"/>
                  </a:moveTo>
                  <a:lnTo>
                    <a:pt x="2871216" y="0"/>
                  </a:lnTo>
                  <a:lnTo>
                    <a:pt x="2871216" y="9131"/>
                  </a:lnTo>
                  <a:lnTo>
                    <a:pt x="9558528" y="9131"/>
                  </a:lnTo>
                  <a:lnTo>
                    <a:pt x="9558528" y="0"/>
                  </a:lnTo>
                  <a:close/>
                </a:path>
              </a:pathLst>
            </a:custGeom>
            <a:solidFill>
              <a:srgbClr val="A8CE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57784" y="1399044"/>
              <a:ext cx="9558655" cy="10795"/>
            </a:xfrm>
            <a:custGeom>
              <a:avLst/>
              <a:gdLst/>
              <a:ahLst/>
              <a:cxnLst/>
              <a:rect l="l" t="t" r="r" b="b"/>
              <a:pathLst>
                <a:path w="9558655" h="10794">
                  <a:moveTo>
                    <a:pt x="2840736" y="0"/>
                  </a:moveTo>
                  <a:lnTo>
                    <a:pt x="0" y="0"/>
                  </a:lnTo>
                  <a:lnTo>
                    <a:pt x="0" y="10655"/>
                  </a:lnTo>
                  <a:lnTo>
                    <a:pt x="2840736" y="10655"/>
                  </a:lnTo>
                  <a:lnTo>
                    <a:pt x="2840736" y="0"/>
                  </a:lnTo>
                  <a:close/>
                </a:path>
                <a:path w="9558655" h="10794">
                  <a:moveTo>
                    <a:pt x="9558528" y="0"/>
                  </a:moveTo>
                  <a:lnTo>
                    <a:pt x="2871216" y="0"/>
                  </a:lnTo>
                  <a:lnTo>
                    <a:pt x="2871216" y="10655"/>
                  </a:lnTo>
                  <a:lnTo>
                    <a:pt x="9558528" y="10655"/>
                  </a:lnTo>
                  <a:lnTo>
                    <a:pt x="9558528" y="0"/>
                  </a:lnTo>
                  <a:close/>
                </a:path>
              </a:pathLst>
            </a:custGeom>
            <a:solidFill>
              <a:srgbClr val="A7CD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57771" y="1409712"/>
              <a:ext cx="9558655" cy="12700"/>
            </a:xfrm>
            <a:custGeom>
              <a:avLst/>
              <a:gdLst/>
              <a:ahLst/>
              <a:cxnLst/>
              <a:rect l="l" t="t" r="r" b="b"/>
              <a:pathLst>
                <a:path w="9558655" h="12700">
                  <a:moveTo>
                    <a:pt x="2840748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2840748" y="12179"/>
                  </a:lnTo>
                  <a:lnTo>
                    <a:pt x="2840748" y="0"/>
                  </a:lnTo>
                  <a:close/>
                </a:path>
                <a:path w="9558655" h="12700">
                  <a:moveTo>
                    <a:pt x="9558541" y="0"/>
                  </a:moveTo>
                  <a:lnTo>
                    <a:pt x="2871228" y="0"/>
                  </a:lnTo>
                  <a:lnTo>
                    <a:pt x="2871228" y="12179"/>
                  </a:lnTo>
                  <a:lnTo>
                    <a:pt x="9558541" y="12179"/>
                  </a:lnTo>
                  <a:lnTo>
                    <a:pt x="9558541" y="0"/>
                  </a:lnTo>
                  <a:close/>
                </a:path>
              </a:pathLst>
            </a:custGeom>
            <a:solidFill>
              <a:srgbClr val="A7CD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57784" y="1421904"/>
              <a:ext cx="9558655" cy="15240"/>
            </a:xfrm>
            <a:custGeom>
              <a:avLst/>
              <a:gdLst/>
              <a:ahLst/>
              <a:cxnLst/>
              <a:rect l="l" t="t" r="r" b="b"/>
              <a:pathLst>
                <a:path w="9558655" h="15240">
                  <a:moveTo>
                    <a:pt x="2840736" y="0"/>
                  </a:moveTo>
                  <a:lnTo>
                    <a:pt x="0" y="0"/>
                  </a:lnTo>
                  <a:lnTo>
                    <a:pt x="0" y="15227"/>
                  </a:lnTo>
                  <a:lnTo>
                    <a:pt x="2840736" y="15227"/>
                  </a:lnTo>
                  <a:lnTo>
                    <a:pt x="2840736" y="0"/>
                  </a:lnTo>
                  <a:close/>
                </a:path>
                <a:path w="9558655" h="15240">
                  <a:moveTo>
                    <a:pt x="9558528" y="0"/>
                  </a:moveTo>
                  <a:lnTo>
                    <a:pt x="2871216" y="0"/>
                  </a:lnTo>
                  <a:lnTo>
                    <a:pt x="2871216" y="15227"/>
                  </a:lnTo>
                  <a:lnTo>
                    <a:pt x="9558528" y="15227"/>
                  </a:lnTo>
                  <a:lnTo>
                    <a:pt x="9558528" y="0"/>
                  </a:lnTo>
                  <a:close/>
                </a:path>
              </a:pathLst>
            </a:custGeom>
            <a:solidFill>
              <a:srgbClr val="A6CD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57771" y="1437144"/>
              <a:ext cx="9558655" cy="15240"/>
            </a:xfrm>
            <a:custGeom>
              <a:avLst/>
              <a:gdLst/>
              <a:ahLst/>
              <a:cxnLst/>
              <a:rect l="l" t="t" r="r" b="b"/>
              <a:pathLst>
                <a:path w="9558655" h="15240">
                  <a:moveTo>
                    <a:pt x="2840748" y="0"/>
                  </a:moveTo>
                  <a:lnTo>
                    <a:pt x="0" y="0"/>
                  </a:lnTo>
                  <a:lnTo>
                    <a:pt x="0" y="15227"/>
                  </a:lnTo>
                  <a:lnTo>
                    <a:pt x="2840748" y="15227"/>
                  </a:lnTo>
                  <a:lnTo>
                    <a:pt x="2840748" y="0"/>
                  </a:lnTo>
                  <a:close/>
                </a:path>
                <a:path w="9558655" h="15240">
                  <a:moveTo>
                    <a:pt x="9558541" y="0"/>
                  </a:moveTo>
                  <a:lnTo>
                    <a:pt x="2871228" y="0"/>
                  </a:lnTo>
                  <a:lnTo>
                    <a:pt x="2871228" y="15227"/>
                  </a:lnTo>
                  <a:lnTo>
                    <a:pt x="9558541" y="15227"/>
                  </a:lnTo>
                  <a:lnTo>
                    <a:pt x="9558541" y="0"/>
                  </a:lnTo>
                  <a:close/>
                </a:path>
              </a:pathLst>
            </a:custGeom>
            <a:solidFill>
              <a:srgbClr val="A5CD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57784" y="1452372"/>
              <a:ext cx="9558655" cy="9525"/>
            </a:xfrm>
            <a:custGeom>
              <a:avLst/>
              <a:gdLst/>
              <a:ahLst/>
              <a:cxnLst/>
              <a:rect l="l" t="t" r="r" b="b"/>
              <a:pathLst>
                <a:path w="9558655" h="9525">
                  <a:moveTo>
                    <a:pt x="0" y="0"/>
                  </a:moveTo>
                  <a:lnTo>
                    <a:pt x="0" y="9144"/>
                  </a:lnTo>
                  <a:lnTo>
                    <a:pt x="9558528" y="9144"/>
                  </a:lnTo>
                  <a:lnTo>
                    <a:pt x="95585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CD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57784" y="1461516"/>
              <a:ext cx="9558655" cy="5080"/>
            </a:xfrm>
            <a:custGeom>
              <a:avLst/>
              <a:gdLst/>
              <a:ahLst/>
              <a:cxnLst/>
              <a:rect l="l" t="t" r="r" b="b"/>
              <a:pathLst>
                <a:path w="9558655" h="5080">
                  <a:moveTo>
                    <a:pt x="0" y="0"/>
                  </a:moveTo>
                  <a:lnTo>
                    <a:pt x="0" y="4571"/>
                  </a:lnTo>
                  <a:lnTo>
                    <a:pt x="9558527" y="4571"/>
                  </a:lnTo>
                  <a:lnTo>
                    <a:pt x="95585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CC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57784" y="1466088"/>
              <a:ext cx="9558655" cy="15240"/>
            </a:xfrm>
            <a:custGeom>
              <a:avLst/>
              <a:gdLst/>
              <a:ahLst/>
              <a:cxnLst/>
              <a:rect l="l" t="t" r="r" b="b"/>
              <a:pathLst>
                <a:path w="9558655" h="15240">
                  <a:moveTo>
                    <a:pt x="0" y="15239"/>
                  </a:moveTo>
                  <a:lnTo>
                    <a:pt x="9558528" y="15239"/>
                  </a:lnTo>
                  <a:lnTo>
                    <a:pt x="9558528" y="0"/>
                  </a:lnTo>
                  <a:lnTo>
                    <a:pt x="0" y="0"/>
                  </a:lnTo>
                  <a:lnTo>
                    <a:pt x="0" y="15239"/>
                  </a:lnTo>
                  <a:close/>
                </a:path>
              </a:pathLst>
            </a:custGeom>
            <a:solidFill>
              <a:srgbClr val="A3CC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57784" y="1481328"/>
              <a:ext cx="9558655" cy="9525"/>
            </a:xfrm>
            <a:custGeom>
              <a:avLst/>
              <a:gdLst/>
              <a:ahLst/>
              <a:cxnLst/>
              <a:rect l="l" t="t" r="r" b="b"/>
              <a:pathLst>
                <a:path w="9558655" h="9525">
                  <a:moveTo>
                    <a:pt x="0" y="0"/>
                  </a:moveTo>
                  <a:lnTo>
                    <a:pt x="0" y="9143"/>
                  </a:lnTo>
                  <a:lnTo>
                    <a:pt x="9558528" y="9143"/>
                  </a:lnTo>
                  <a:lnTo>
                    <a:pt x="95585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CC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57784" y="1490472"/>
              <a:ext cx="9558655" cy="9525"/>
            </a:xfrm>
            <a:custGeom>
              <a:avLst/>
              <a:gdLst/>
              <a:ahLst/>
              <a:cxnLst/>
              <a:rect l="l" t="t" r="r" b="b"/>
              <a:pathLst>
                <a:path w="9558655" h="9525">
                  <a:moveTo>
                    <a:pt x="0" y="0"/>
                  </a:moveTo>
                  <a:lnTo>
                    <a:pt x="0" y="9144"/>
                  </a:lnTo>
                  <a:lnTo>
                    <a:pt x="9558528" y="9144"/>
                  </a:lnTo>
                  <a:lnTo>
                    <a:pt x="95585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CC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57784" y="1499616"/>
              <a:ext cx="9558655" cy="15240"/>
            </a:xfrm>
            <a:custGeom>
              <a:avLst/>
              <a:gdLst/>
              <a:ahLst/>
              <a:cxnLst/>
              <a:rect l="l" t="t" r="r" b="b"/>
              <a:pathLst>
                <a:path w="9558655" h="15240">
                  <a:moveTo>
                    <a:pt x="0" y="0"/>
                  </a:moveTo>
                  <a:lnTo>
                    <a:pt x="0" y="15239"/>
                  </a:lnTo>
                  <a:lnTo>
                    <a:pt x="9558528" y="15239"/>
                  </a:lnTo>
                  <a:lnTo>
                    <a:pt x="95585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CC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57784" y="1514856"/>
              <a:ext cx="9558655" cy="5080"/>
            </a:xfrm>
            <a:custGeom>
              <a:avLst/>
              <a:gdLst/>
              <a:ahLst/>
              <a:cxnLst/>
              <a:rect l="l" t="t" r="r" b="b"/>
              <a:pathLst>
                <a:path w="9558655" h="5080">
                  <a:moveTo>
                    <a:pt x="0" y="4572"/>
                  </a:moveTo>
                  <a:lnTo>
                    <a:pt x="9558527" y="4572"/>
                  </a:lnTo>
                  <a:lnTo>
                    <a:pt x="9558528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A1CC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57784" y="1519428"/>
              <a:ext cx="9558655" cy="9525"/>
            </a:xfrm>
            <a:custGeom>
              <a:avLst/>
              <a:gdLst/>
              <a:ahLst/>
              <a:cxnLst/>
              <a:rect l="l" t="t" r="r" b="b"/>
              <a:pathLst>
                <a:path w="9558655" h="9525">
                  <a:moveTo>
                    <a:pt x="0" y="0"/>
                  </a:moveTo>
                  <a:lnTo>
                    <a:pt x="0" y="9143"/>
                  </a:lnTo>
                  <a:lnTo>
                    <a:pt x="9558528" y="9143"/>
                  </a:lnTo>
                  <a:lnTo>
                    <a:pt x="95585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CB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57784" y="1528572"/>
              <a:ext cx="9558655" cy="12700"/>
            </a:xfrm>
            <a:custGeom>
              <a:avLst/>
              <a:gdLst/>
              <a:ahLst/>
              <a:cxnLst/>
              <a:rect l="l" t="t" r="r" b="b"/>
              <a:pathLst>
                <a:path w="9558655" h="12700">
                  <a:moveTo>
                    <a:pt x="0" y="0"/>
                  </a:moveTo>
                  <a:lnTo>
                    <a:pt x="0" y="12191"/>
                  </a:lnTo>
                  <a:lnTo>
                    <a:pt x="9558528" y="12191"/>
                  </a:lnTo>
                  <a:lnTo>
                    <a:pt x="95585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CB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57784" y="1540763"/>
              <a:ext cx="9558655" cy="3175"/>
            </a:xfrm>
            <a:custGeom>
              <a:avLst/>
              <a:gdLst/>
              <a:ahLst/>
              <a:cxnLst/>
              <a:rect l="l" t="t" r="r" b="b"/>
              <a:pathLst>
                <a:path w="9558655" h="3175">
                  <a:moveTo>
                    <a:pt x="0" y="0"/>
                  </a:moveTo>
                  <a:lnTo>
                    <a:pt x="0" y="3048"/>
                  </a:lnTo>
                  <a:lnTo>
                    <a:pt x="9558528" y="3048"/>
                  </a:lnTo>
                  <a:lnTo>
                    <a:pt x="95585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C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57784" y="1543812"/>
              <a:ext cx="9558655" cy="6350"/>
            </a:xfrm>
            <a:custGeom>
              <a:avLst/>
              <a:gdLst/>
              <a:ahLst/>
              <a:cxnLst/>
              <a:rect l="l" t="t" r="r" b="b"/>
              <a:pathLst>
                <a:path w="9558655" h="6350">
                  <a:moveTo>
                    <a:pt x="0" y="0"/>
                  </a:moveTo>
                  <a:lnTo>
                    <a:pt x="0" y="6095"/>
                  </a:lnTo>
                  <a:lnTo>
                    <a:pt x="9558528" y="6095"/>
                  </a:lnTo>
                  <a:lnTo>
                    <a:pt x="95585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C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57784" y="1549908"/>
              <a:ext cx="9558655" cy="9525"/>
            </a:xfrm>
            <a:custGeom>
              <a:avLst/>
              <a:gdLst/>
              <a:ahLst/>
              <a:cxnLst/>
              <a:rect l="l" t="t" r="r" b="b"/>
              <a:pathLst>
                <a:path w="9558655" h="9525">
                  <a:moveTo>
                    <a:pt x="0" y="0"/>
                  </a:moveTo>
                  <a:lnTo>
                    <a:pt x="0" y="9143"/>
                  </a:lnTo>
                  <a:lnTo>
                    <a:pt x="9558528" y="9143"/>
                  </a:lnTo>
                  <a:lnTo>
                    <a:pt x="95585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CB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57784" y="1559052"/>
              <a:ext cx="9558655" cy="3175"/>
            </a:xfrm>
            <a:custGeom>
              <a:avLst/>
              <a:gdLst/>
              <a:ahLst/>
              <a:cxnLst/>
              <a:rect l="l" t="t" r="r" b="b"/>
              <a:pathLst>
                <a:path w="9558655" h="3175">
                  <a:moveTo>
                    <a:pt x="0" y="0"/>
                  </a:moveTo>
                  <a:lnTo>
                    <a:pt x="0" y="3048"/>
                  </a:lnTo>
                  <a:lnTo>
                    <a:pt x="9558528" y="3048"/>
                  </a:lnTo>
                  <a:lnTo>
                    <a:pt x="95585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CB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57784" y="1562100"/>
              <a:ext cx="9558655" cy="10795"/>
            </a:xfrm>
            <a:custGeom>
              <a:avLst/>
              <a:gdLst/>
              <a:ahLst/>
              <a:cxnLst/>
              <a:rect l="l" t="t" r="r" b="b"/>
              <a:pathLst>
                <a:path w="9558655" h="10794">
                  <a:moveTo>
                    <a:pt x="0" y="0"/>
                  </a:moveTo>
                  <a:lnTo>
                    <a:pt x="0" y="10667"/>
                  </a:lnTo>
                  <a:lnTo>
                    <a:pt x="9558528" y="10667"/>
                  </a:lnTo>
                  <a:lnTo>
                    <a:pt x="95585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CB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57784" y="1572768"/>
              <a:ext cx="9558655" cy="9525"/>
            </a:xfrm>
            <a:custGeom>
              <a:avLst/>
              <a:gdLst/>
              <a:ahLst/>
              <a:cxnLst/>
              <a:rect l="l" t="t" r="r" b="b"/>
              <a:pathLst>
                <a:path w="9558655" h="9525">
                  <a:moveTo>
                    <a:pt x="0" y="0"/>
                  </a:moveTo>
                  <a:lnTo>
                    <a:pt x="0" y="9144"/>
                  </a:lnTo>
                  <a:lnTo>
                    <a:pt x="9558528" y="9144"/>
                  </a:lnTo>
                  <a:lnTo>
                    <a:pt x="95585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DCB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57784" y="1581912"/>
              <a:ext cx="9558655" cy="6350"/>
            </a:xfrm>
            <a:custGeom>
              <a:avLst/>
              <a:gdLst/>
              <a:ahLst/>
              <a:cxnLst/>
              <a:rect l="l" t="t" r="r" b="b"/>
              <a:pathLst>
                <a:path w="9558655" h="6350">
                  <a:moveTo>
                    <a:pt x="0" y="0"/>
                  </a:moveTo>
                  <a:lnTo>
                    <a:pt x="0" y="6095"/>
                  </a:lnTo>
                  <a:lnTo>
                    <a:pt x="9558528" y="6095"/>
                  </a:lnTo>
                  <a:lnTo>
                    <a:pt x="95585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DC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57784" y="1588008"/>
              <a:ext cx="9558655" cy="7620"/>
            </a:xfrm>
            <a:custGeom>
              <a:avLst/>
              <a:gdLst/>
              <a:ahLst/>
              <a:cxnLst/>
              <a:rect l="l" t="t" r="r" b="b"/>
              <a:pathLst>
                <a:path w="9558655" h="7619">
                  <a:moveTo>
                    <a:pt x="9558528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9558528" y="7620"/>
                  </a:lnTo>
                  <a:lnTo>
                    <a:pt x="9558528" y="0"/>
                  </a:lnTo>
                  <a:close/>
                </a:path>
              </a:pathLst>
            </a:custGeom>
            <a:solidFill>
              <a:srgbClr val="9CCA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57784" y="1110996"/>
              <a:ext cx="9557385" cy="483234"/>
            </a:xfrm>
            <a:custGeom>
              <a:avLst/>
              <a:gdLst/>
              <a:ahLst/>
              <a:cxnLst/>
              <a:rect l="l" t="t" r="r" b="b"/>
              <a:pathLst>
                <a:path w="9557385" h="483234">
                  <a:moveTo>
                    <a:pt x="0" y="0"/>
                  </a:moveTo>
                  <a:lnTo>
                    <a:pt x="9557004" y="0"/>
                  </a:lnTo>
                  <a:lnTo>
                    <a:pt x="9557004" y="483107"/>
                  </a:lnTo>
                  <a:lnTo>
                    <a:pt x="0" y="483107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70AD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3984" y="1228344"/>
              <a:ext cx="318516" cy="29718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6027" y="1286256"/>
              <a:ext cx="147780" cy="239268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48740" y="1286256"/>
              <a:ext cx="114300" cy="178308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67384" y="1286256"/>
              <a:ext cx="149352" cy="178308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78972" y="1286256"/>
              <a:ext cx="161435" cy="178308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61744" y="1210056"/>
              <a:ext cx="108204" cy="251460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81200" y="1228344"/>
              <a:ext cx="167639" cy="233172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94559" y="1286256"/>
              <a:ext cx="149351" cy="178308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78963" y="1286256"/>
              <a:ext cx="132587" cy="178308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54224" y="1211580"/>
              <a:ext cx="147827" cy="252984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828652" y="1286256"/>
              <a:ext cx="161435" cy="178308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011424" y="1210056"/>
              <a:ext cx="109727" cy="251460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233928" y="1228344"/>
              <a:ext cx="121920" cy="233172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3398520" y="1211579"/>
              <a:ext cx="30480" cy="250190"/>
            </a:xfrm>
            <a:custGeom>
              <a:avLst/>
              <a:gdLst/>
              <a:ahLst/>
              <a:cxnLst/>
              <a:rect l="l" t="t" r="r" b="b"/>
              <a:pathLst>
                <a:path w="30479" h="250190">
                  <a:moveTo>
                    <a:pt x="30480" y="3048"/>
                  </a:moveTo>
                  <a:lnTo>
                    <a:pt x="28956" y="3048"/>
                  </a:lnTo>
                  <a:lnTo>
                    <a:pt x="28956" y="1524"/>
                  </a:lnTo>
                  <a:lnTo>
                    <a:pt x="27432" y="1524"/>
                  </a:lnTo>
                  <a:lnTo>
                    <a:pt x="25908" y="0"/>
                  </a:lnTo>
                  <a:lnTo>
                    <a:pt x="4572" y="0"/>
                  </a:lnTo>
                  <a:lnTo>
                    <a:pt x="3048" y="1524"/>
                  </a:lnTo>
                  <a:lnTo>
                    <a:pt x="1524" y="1524"/>
                  </a:lnTo>
                  <a:lnTo>
                    <a:pt x="1524" y="3048"/>
                  </a:lnTo>
                  <a:lnTo>
                    <a:pt x="0" y="3048"/>
                  </a:lnTo>
                  <a:lnTo>
                    <a:pt x="0" y="246888"/>
                  </a:lnTo>
                  <a:lnTo>
                    <a:pt x="1524" y="246888"/>
                  </a:lnTo>
                  <a:lnTo>
                    <a:pt x="1524" y="248412"/>
                  </a:lnTo>
                  <a:lnTo>
                    <a:pt x="3048" y="248412"/>
                  </a:lnTo>
                  <a:lnTo>
                    <a:pt x="4572" y="249936"/>
                  </a:lnTo>
                  <a:lnTo>
                    <a:pt x="25908" y="249936"/>
                  </a:lnTo>
                  <a:lnTo>
                    <a:pt x="27432" y="248412"/>
                  </a:lnTo>
                  <a:lnTo>
                    <a:pt x="28956" y="248412"/>
                  </a:lnTo>
                  <a:lnTo>
                    <a:pt x="28956" y="246888"/>
                  </a:lnTo>
                  <a:lnTo>
                    <a:pt x="30480" y="246888"/>
                  </a:lnTo>
                  <a:lnTo>
                    <a:pt x="3048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480815" y="1289304"/>
              <a:ext cx="140208" cy="175260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3671315" y="1222248"/>
              <a:ext cx="36830" cy="239395"/>
            </a:xfrm>
            <a:custGeom>
              <a:avLst/>
              <a:gdLst/>
              <a:ahLst/>
              <a:cxnLst/>
              <a:rect l="l" t="t" r="r" b="b"/>
              <a:pathLst>
                <a:path w="36829" h="239394">
                  <a:moveTo>
                    <a:pt x="30480" y="237743"/>
                  </a:moveTo>
                  <a:lnTo>
                    <a:pt x="6096" y="237743"/>
                  </a:lnTo>
                  <a:lnTo>
                    <a:pt x="7620" y="239267"/>
                  </a:lnTo>
                  <a:lnTo>
                    <a:pt x="28956" y="239267"/>
                  </a:lnTo>
                  <a:lnTo>
                    <a:pt x="30480" y="237743"/>
                  </a:lnTo>
                  <a:close/>
                </a:path>
                <a:path w="36829" h="239394">
                  <a:moveTo>
                    <a:pt x="32004" y="68579"/>
                  </a:moveTo>
                  <a:lnTo>
                    <a:pt x="6096" y="68579"/>
                  </a:lnTo>
                  <a:lnTo>
                    <a:pt x="4572" y="70103"/>
                  </a:lnTo>
                  <a:lnTo>
                    <a:pt x="4572" y="71627"/>
                  </a:lnTo>
                  <a:lnTo>
                    <a:pt x="3048" y="71627"/>
                  </a:lnTo>
                  <a:lnTo>
                    <a:pt x="3048" y="234695"/>
                  </a:lnTo>
                  <a:lnTo>
                    <a:pt x="4572" y="236219"/>
                  </a:lnTo>
                  <a:lnTo>
                    <a:pt x="4572" y="237743"/>
                  </a:lnTo>
                  <a:lnTo>
                    <a:pt x="32004" y="237743"/>
                  </a:lnTo>
                  <a:lnTo>
                    <a:pt x="32004" y="236219"/>
                  </a:lnTo>
                  <a:lnTo>
                    <a:pt x="33528" y="236219"/>
                  </a:lnTo>
                  <a:lnTo>
                    <a:pt x="33528" y="71627"/>
                  </a:lnTo>
                  <a:lnTo>
                    <a:pt x="32004" y="70103"/>
                  </a:lnTo>
                  <a:lnTo>
                    <a:pt x="32004" y="68579"/>
                  </a:lnTo>
                  <a:close/>
                </a:path>
                <a:path w="36829" h="239394">
                  <a:moveTo>
                    <a:pt x="27432" y="67055"/>
                  </a:moveTo>
                  <a:lnTo>
                    <a:pt x="9144" y="67055"/>
                  </a:lnTo>
                  <a:lnTo>
                    <a:pt x="7620" y="68579"/>
                  </a:lnTo>
                  <a:lnTo>
                    <a:pt x="28956" y="68579"/>
                  </a:lnTo>
                  <a:lnTo>
                    <a:pt x="27432" y="67055"/>
                  </a:lnTo>
                  <a:close/>
                </a:path>
                <a:path w="36829" h="239394">
                  <a:moveTo>
                    <a:pt x="25908" y="0"/>
                  </a:moveTo>
                  <a:lnTo>
                    <a:pt x="12192" y="0"/>
                  </a:lnTo>
                  <a:lnTo>
                    <a:pt x="6096" y="1524"/>
                  </a:lnTo>
                  <a:lnTo>
                    <a:pt x="4572" y="4571"/>
                  </a:lnTo>
                  <a:lnTo>
                    <a:pt x="1524" y="6095"/>
                  </a:lnTo>
                  <a:lnTo>
                    <a:pt x="0" y="12191"/>
                  </a:lnTo>
                  <a:lnTo>
                    <a:pt x="0" y="25907"/>
                  </a:lnTo>
                  <a:lnTo>
                    <a:pt x="1524" y="30479"/>
                  </a:lnTo>
                  <a:lnTo>
                    <a:pt x="4572" y="32003"/>
                  </a:lnTo>
                  <a:lnTo>
                    <a:pt x="6096" y="35051"/>
                  </a:lnTo>
                  <a:lnTo>
                    <a:pt x="10668" y="36575"/>
                  </a:lnTo>
                  <a:lnTo>
                    <a:pt x="25908" y="36575"/>
                  </a:lnTo>
                  <a:lnTo>
                    <a:pt x="30480" y="35051"/>
                  </a:lnTo>
                  <a:lnTo>
                    <a:pt x="32004" y="32003"/>
                  </a:lnTo>
                  <a:lnTo>
                    <a:pt x="35051" y="30479"/>
                  </a:lnTo>
                  <a:lnTo>
                    <a:pt x="36575" y="24383"/>
                  </a:lnTo>
                  <a:lnTo>
                    <a:pt x="36575" y="10667"/>
                  </a:lnTo>
                  <a:lnTo>
                    <a:pt x="35051" y="6095"/>
                  </a:lnTo>
                  <a:lnTo>
                    <a:pt x="30480" y="1524"/>
                  </a:lnTo>
                  <a:lnTo>
                    <a:pt x="259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747515" y="1211580"/>
              <a:ext cx="149351" cy="252984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4029456" y="1222248"/>
              <a:ext cx="36830" cy="239395"/>
            </a:xfrm>
            <a:custGeom>
              <a:avLst/>
              <a:gdLst/>
              <a:ahLst/>
              <a:cxnLst/>
              <a:rect l="l" t="t" r="r" b="b"/>
              <a:pathLst>
                <a:path w="36829" h="239394">
                  <a:moveTo>
                    <a:pt x="30480" y="237743"/>
                  </a:moveTo>
                  <a:lnTo>
                    <a:pt x="7620" y="237743"/>
                  </a:lnTo>
                  <a:lnTo>
                    <a:pt x="7620" y="239267"/>
                  </a:lnTo>
                  <a:lnTo>
                    <a:pt x="28956" y="239267"/>
                  </a:lnTo>
                  <a:lnTo>
                    <a:pt x="30480" y="237743"/>
                  </a:lnTo>
                  <a:close/>
                </a:path>
                <a:path w="36829" h="239394">
                  <a:moveTo>
                    <a:pt x="32004" y="68579"/>
                  </a:moveTo>
                  <a:lnTo>
                    <a:pt x="6096" y="68579"/>
                  </a:lnTo>
                  <a:lnTo>
                    <a:pt x="4572" y="70103"/>
                  </a:lnTo>
                  <a:lnTo>
                    <a:pt x="4572" y="237743"/>
                  </a:lnTo>
                  <a:lnTo>
                    <a:pt x="32004" y="237743"/>
                  </a:lnTo>
                  <a:lnTo>
                    <a:pt x="33528" y="236219"/>
                  </a:lnTo>
                  <a:lnTo>
                    <a:pt x="33528" y="70103"/>
                  </a:lnTo>
                  <a:lnTo>
                    <a:pt x="32004" y="70103"/>
                  </a:lnTo>
                  <a:lnTo>
                    <a:pt x="32004" y="68579"/>
                  </a:lnTo>
                  <a:close/>
                </a:path>
                <a:path w="36829" h="239394">
                  <a:moveTo>
                    <a:pt x="27432" y="67055"/>
                  </a:moveTo>
                  <a:lnTo>
                    <a:pt x="9144" y="67055"/>
                  </a:lnTo>
                  <a:lnTo>
                    <a:pt x="7620" y="68579"/>
                  </a:lnTo>
                  <a:lnTo>
                    <a:pt x="28956" y="68579"/>
                  </a:lnTo>
                  <a:lnTo>
                    <a:pt x="27432" y="67055"/>
                  </a:lnTo>
                  <a:close/>
                </a:path>
                <a:path w="36829" h="239394">
                  <a:moveTo>
                    <a:pt x="25908" y="0"/>
                  </a:moveTo>
                  <a:lnTo>
                    <a:pt x="12192" y="0"/>
                  </a:lnTo>
                  <a:lnTo>
                    <a:pt x="7620" y="1524"/>
                  </a:lnTo>
                  <a:lnTo>
                    <a:pt x="4572" y="4571"/>
                  </a:lnTo>
                  <a:lnTo>
                    <a:pt x="1524" y="6095"/>
                  </a:lnTo>
                  <a:lnTo>
                    <a:pt x="0" y="12191"/>
                  </a:lnTo>
                  <a:lnTo>
                    <a:pt x="0" y="25907"/>
                  </a:lnTo>
                  <a:lnTo>
                    <a:pt x="1524" y="30479"/>
                  </a:lnTo>
                  <a:lnTo>
                    <a:pt x="4572" y="32003"/>
                  </a:lnTo>
                  <a:lnTo>
                    <a:pt x="7620" y="35051"/>
                  </a:lnTo>
                  <a:lnTo>
                    <a:pt x="12192" y="36575"/>
                  </a:lnTo>
                  <a:lnTo>
                    <a:pt x="25908" y="36575"/>
                  </a:lnTo>
                  <a:lnTo>
                    <a:pt x="30480" y="35051"/>
                  </a:lnTo>
                  <a:lnTo>
                    <a:pt x="33528" y="32003"/>
                  </a:lnTo>
                  <a:lnTo>
                    <a:pt x="36576" y="30479"/>
                  </a:lnTo>
                  <a:lnTo>
                    <a:pt x="36576" y="6095"/>
                  </a:lnTo>
                  <a:lnTo>
                    <a:pt x="33528" y="4571"/>
                  </a:lnTo>
                  <a:lnTo>
                    <a:pt x="30480" y="1524"/>
                  </a:lnTo>
                  <a:lnTo>
                    <a:pt x="259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116324" y="1286256"/>
              <a:ext cx="138684" cy="175260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398264" y="1228344"/>
              <a:ext cx="252984" cy="233172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698600" y="1286256"/>
              <a:ext cx="159911" cy="178308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879847" y="1246632"/>
              <a:ext cx="105155" cy="217932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5021580" y="1222248"/>
              <a:ext cx="36830" cy="239395"/>
            </a:xfrm>
            <a:custGeom>
              <a:avLst/>
              <a:gdLst/>
              <a:ahLst/>
              <a:cxnLst/>
              <a:rect l="l" t="t" r="r" b="b"/>
              <a:pathLst>
                <a:path w="36829" h="239394">
                  <a:moveTo>
                    <a:pt x="30480" y="237743"/>
                  </a:moveTo>
                  <a:lnTo>
                    <a:pt x="6096" y="237743"/>
                  </a:lnTo>
                  <a:lnTo>
                    <a:pt x="7620" y="239267"/>
                  </a:lnTo>
                  <a:lnTo>
                    <a:pt x="28956" y="239267"/>
                  </a:lnTo>
                  <a:lnTo>
                    <a:pt x="30480" y="237743"/>
                  </a:lnTo>
                  <a:close/>
                </a:path>
                <a:path w="36829" h="239394">
                  <a:moveTo>
                    <a:pt x="32004" y="68579"/>
                  </a:moveTo>
                  <a:lnTo>
                    <a:pt x="6096" y="68579"/>
                  </a:lnTo>
                  <a:lnTo>
                    <a:pt x="4572" y="70103"/>
                  </a:lnTo>
                  <a:lnTo>
                    <a:pt x="4572" y="237743"/>
                  </a:lnTo>
                  <a:lnTo>
                    <a:pt x="32004" y="237743"/>
                  </a:lnTo>
                  <a:lnTo>
                    <a:pt x="32004" y="236219"/>
                  </a:lnTo>
                  <a:lnTo>
                    <a:pt x="33528" y="236219"/>
                  </a:lnTo>
                  <a:lnTo>
                    <a:pt x="33528" y="71627"/>
                  </a:lnTo>
                  <a:lnTo>
                    <a:pt x="32004" y="70103"/>
                  </a:lnTo>
                  <a:lnTo>
                    <a:pt x="32004" y="68579"/>
                  </a:lnTo>
                  <a:close/>
                </a:path>
                <a:path w="36829" h="239394">
                  <a:moveTo>
                    <a:pt x="27432" y="67055"/>
                  </a:moveTo>
                  <a:lnTo>
                    <a:pt x="9144" y="67055"/>
                  </a:lnTo>
                  <a:lnTo>
                    <a:pt x="7620" y="68579"/>
                  </a:lnTo>
                  <a:lnTo>
                    <a:pt x="28956" y="68579"/>
                  </a:lnTo>
                  <a:lnTo>
                    <a:pt x="27432" y="67055"/>
                  </a:lnTo>
                  <a:close/>
                </a:path>
                <a:path w="36829" h="239394">
                  <a:moveTo>
                    <a:pt x="25908" y="0"/>
                  </a:moveTo>
                  <a:lnTo>
                    <a:pt x="12192" y="0"/>
                  </a:lnTo>
                  <a:lnTo>
                    <a:pt x="6096" y="1524"/>
                  </a:lnTo>
                  <a:lnTo>
                    <a:pt x="4572" y="4571"/>
                  </a:lnTo>
                  <a:lnTo>
                    <a:pt x="1524" y="6095"/>
                  </a:lnTo>
                  <a:lnTo>
                    <a:pt x="0" y="12191"/>
                  </a:lnTo>
                  <a:lnTo>
                    <a:pt x="0" y="25907"/>
                  </a:lnTo>
                  <a:lnTo>
                    <a:pt x="1524" y="30479"/>
                  </a:lnTo>
                  <a:lnTo>
                    <a:pt x="4572" y="32003"/>
                  </a:lnTo>
                  <a:lnTo>
                    <a:pt x="6096" y="35051"/>
                  </a:lnTo>
                  <a:lnTo>
                    <a:pt x="12192" y="36575"/>
                  </a:lnTo>
                  <a:lnTo>
                    <a:pt x="25908" y="36575"/>
                  </a:lnTo>
                  <a:lnTo>
                    <a:pt x="30480" y="35051"/>
                  </a:lnTo>
                  <a:lnTo>
                    <a:pt x="35052" y="30479"/>
                  </a:lnTo>
                  <a:lnTo>
                    <a:pt x="36575" y="24383"/>
                  </a:lnTo>
                  <a:lnTo>
                    <a:pt x="36575" y="10667"/>
                  </a:lnTo>
                  <a:lnTo>
                    <a:pt x="35052" y="6095"/>
                  </a:lnTo>
                  <a:lnTo>
                    <a:pt x="30480" y="1524"/>
                  </a:lnTo>
                  <a:lnTo>
                    <a:pt x="259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097888" y="1286256"/>
              <a:ext cx="161435" cy="178308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300471" y="1286256"/>
              <a:ext cx="140207" cy="175260"/>
            </a:xfrm>
            <a:prstGeom prst="rect">
              <a:avLst/>
            </a:prstGeom>
          </p:spPr>
        </p:pic>
      </p:grpSp>
      <p:grpSp>
        <p:nvGrpSpPr>
          <p:cNvPr id="77" name="object 77"/>
          <p:cNvGrpSpPr/>
          <p:nvPr/>
        </p:nvGrpSpPr>
        <p:grpSpPr>
          <a:xfrm>
            <a:off x="553212" y="1723644"/>
            <a:ext cx="11029188" cy="7966456"/>
            <a:chOff x="553212" y="1723644"/>
            <a:chExt cx="9566275" cy="4381500"/>
          </a:xfrm>
        </p:grpSpPr>
        <p:sp>
          <p:nvSpPr>
            <p:cNvPr id="78" name="object 78"/>
            <p:cNvSpPr/>
            <p:nvPr/>
          </p:nvSpPr>
          <p:spPr>
            <a:xfrm>
              <a:off x="557784" y="1728216"/>
              <a:ext cx="9557385" cy="4372610"/>
            </a:xfrm>
            <a:custGeom>
              <a:avLst/>
              <a:gdLst/>
              <a:ahLst/>
              <a:cxnLst/>
              <a:rect l="l" t="t" r="r" b="b"/>
              <a:pathLst>
                <a:path w="9557385" h="4372610">
                  <a:moveTo>
                    <a:pt x="0" y="0"/>
                  </a:moveTo>
                  <a:lnTo>
                    <a:pt x="9557004" y="0"/>
                  </a:lnTo>
                  <a:lnTo>
                    <a:pt x="9557004" y="4372356"/>
                  </a:lnTo>
                  <a:lnTo>
                    <a:pt x="0" y="4372356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70AD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664464" y="1845564"/>
              <a:ext cx="173990" cy="285115"/>
            </a:xfrm>
            <a:custGeom>
              <a:avLst/>
              <a:gdLst/>
              <a:ahLst/>
              <a:cxnLst/>
              <a:rect l="l" t="t" r="r" b="b"/>
              <a:pathLst>
                <a:path w="173990" h="285114">
                  <a:moveTo>
                    <a:pt x="167639" y="240791"/>
                  </a:moveTo>
                  <a:lnTo>
                    <a:pt x="6095" y="240791"/>
                  </a:lnTo>
                  <a:lnTo>
                    <a:pt x="6095" y="242315"/>
                  </a:lnTo>
                  <a:lnTo>
                    <a:pt x="4571" y="242315"/>
                  </a:lnTo>
                  <a:lnTo>
                    <a:pt x="3048" y="243839"/>
                  </a:lnTo>
                  <a:lnTo>
                    <a:pt x="3048" y="245363"/>
                  </a:lnTo>
                  <a:lnTo>
                    <a:pt x="1523" y="246887"/>
                  </a:lnTo>
                  <a:lnTo>
                    <a:pt x="1523" y="252984"/>
                  </a:lnTo>
                  <a:lnTo>
                    <a:pt x="0" y="256032"/>
                  </a:lnTo>
                  <a:lnTo>
                    <a:pt x="0" y="266700"/>
                  </a:lnTo>
                  <a:lnTo>
                    <a:pt x="1523" y="271272"/>
                  </a:lnTo>
                  <a:lnTo>
                    <a:pt x="1523" y="275844"/>
                  </a:lnTo>
                  <a:lnTo>
                    <a:pt x="3048" y="278891"/>
                  </a:lnTo>
                  <a:lnTo>
                    <a:pt x="3048" y="280415"/>
                  </a:lnTo>
                  <a:lnTo>
                    <a:pt x="4571" y="281939"/>
                  </a:lnTo>
                  <a:lnTo>
                    <a:pt x="4571" y="283463"/>
                  </a:lnTo>
                  <a:lnTo>
                    <a:pt x="6095" y="283463"/>
                  </a:lnTo>
                  <a:lnTo>
                    <a:pt x="7620" y="284988"/>
                  </a:lnTo>
                  <a:lnTo>
                    <a:pt x="167639" y="284988"/>
                  </a:lnTo>
                  <a:lnTo>
                    <a:pt x="170688" y="281939"/>
                  </a:lnTo>
                  <a:lnTo>
                    <a:pt x="170688" y="280415"/>
                  </a:lnTo>
                  <a:lnTo>
                    <a:pt x="172211" y="278891"/>
                  </a:lnTo>
                  <a:lnTo>
                    <a:pt x="172211" y="275844"/>
                  </a:lnTo>
                  <a:lnTo>
                    <a:pt x="173736" y="272796"/>
                  </a:lnTo>
                  <a:lnTo>
                    <a:pt x="173736" y="252984"/>
                  </a:lnTo>
                  <a:lnTo>
                    <a:pt x="172211" y="249936"/>
                  </a:lnTo>
                  <a:lnTo>
                    <a:pt x="172211" y="245363"/>
                  </a:lnTo>
                  <a:lnTo>
                    <a:pt x="167639" y="240791"/>
                  </a:lnTo>
                  <a:close/>
                </a:path>
                <a:path w="173990" h="285114">
                  <a:moveTo>
                    <a:pt x="118872" y="56387"/>
                  </a:moveTo>
                  <a:lnTo>
                    <a:pt x="62484" y="56387"/>
                  </a:lnTo>
                  <a:lnTo>
                    <a:pt x="62484" y="240791"/>
                  </a:lnTo>
                  <a:lnTo>
                    <a:pt x="118872" y="240791"/>
                  </a:lnTo>
                  <a:lnTo>
                    <a:pt x="118872" y="56387"/>
                  </a:lnTo>
                  <a:close/>
                </a:path>
                <a:path w="173990" h="285114">
                  <a:moveTo>
                    <a:pt x="115823" y="1524"/>
                  </a:moveTo>
                  <a:lnTo>
                    <a:pt x="70104" y="1524"/>
                  </a:lnTo>
                  <a:lnTo>
                    <a:pt x="68579" y="3048"/>
                  </a:lnTo>
                  <a:lnTo>
                    <a:pt x="7620" y="42672"/>
                  </a:lnTo>
                  <a:lnTo>
                    <a:pt x="6095" y="44196"/>
                  </a:lnTo>
                  <a:lnTo>
                    <a:pt x="4571" y="44196"/>
                  </a:lnTo>
                  <a:lnTo>
                    <a:pt x="3048" y="45720"/>
                  </a:lnTo>
                  <a:lnTo>
                    <a:pt x="3048" y="47244"/>
                  </a:lnTo>
                  <a:lnTo>
                    <a:pt x="1523" y="48767"/>
                  </a:lnTo>
                  <a:lnTo>
                    <a:pt x="1523" y="50291"/>
                  </a:lnTo>
                  <a:lnTo>
                    <a:pt x="0" y="51815"/>
                  </a:lnTo>
                  <a:lnTo>
                    <a:pt x="0" y="76200"/>
                  </a:lnTo>
                  <a:lnTo>
                    <a:pt x="1523" y="79248"/>
                  </a:lnTo>
                  <a:lnTo>
                    <a:pt x="1523" y="82296"/>
                  </a:lnTo>
                  <a:lnTo>
                    <a:pt x="4571" y="85344"/>
                  </a:lnTo>
                  <a:lnTo>
                    <a:pt x="7620" y="85344"/>
                  </a:lnTo>
                  <a:lnTo>
                    <a:pt x="10667" y="83820"/>
                  </a:lnTo>
                  <a:lnTo>
                    <a:pt x="13715" y="83820"/>
                  </a:lnTo>
                  <a:lnTo>
                    <a:pt x="16764" y="82296"/>
                  </a:lnTo>
                  <a:lnTo>
                    <a:pt x="62484" y="56387"/>
                  </a:lnTo>
                  <a:lnTo>
                    <a:pt x="118872" y="56387"/>
                  </a:lnTo>
                  <a:lnTo>
                    <a:pt x="118872" y="3048"/>
                  </a:lnTo>
                  <a:lnTo>
                    <a:pt x="117348" y="3048"/>
                  </a:lnTo>
                  <a:lnTo>
                    <a:pt x="115823" y="1524"/>
                  </a:lnTo>
                  <a:close/>
                </a:path>
                <a:path w="173990" h="285114">
                  <a:moveTo>
                    <a:pt x="106679" y="0"/>
                  </a:moveTo>
                  <a:lnTo>
                    <a:pt x="77723" y="0"/>
                  </a:lnTo>
                  <a:lnTo>
                    <a:pt x="76200" y="1524"/>
                  </a:lnTo>
                  <a:lnTo>
                    <a:pt x="109728" y="1524"/>
                  </a:lnTo>
                  <a:lnTo>
                    <a:pt x="1066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86968" y="2066544"/>
              <a:ext cx="65531" cy="67056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30224" y="1825752"/>
              <a:ext cx="1623059" cy="309372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2816351" y="1825752"/>
              <a:ext cx="187960" cy="306705"/>
            </a:xfrm>
            <a:custGeom>
              <a:avLst/>
              <a:gdLst/>
              <a:ahLst/>
              <a:cxnLst/>
              <a:rect l="l" t="t" r="r" b="b"/>
              <a:pathLst>
                <a:path w="187960" h="306705">
                  <a:moveTo>
                    <a:pt x="33528" y="0"/>
                  </a:moveTo>
                  <a:lnTo>
                    <a:pt x="22860" y="0"/>
                  </a:lnTo>
                  <a:lnTo>
                    <a:pt x="18287" y="1524"/>
                  </a:lnTo>
                  <a:lnTo>
                    <a:pt x="10668" y="1524"/>
                  </a:lnTo>
                  <a:lnTo>
                    <a:pt x="9143" y="3048"/>
                  </a:lnTo>
                  <a:lnTo>
                    <a:pt x="6096" y="3048"/>
                  </a:lnTo>
                  <a:lnTo>
                    <a:pt x="4572" y="4572"/>
                  </a:lnTo>
                  <a:lnTo>
                    <a:pt x="3048" y="4572"/>
                  </a:lnTo>
                  <a:lnTo>
                    <a:pt x="1524" y="6096"/>
                  </a:lnTo>
                  <a:lnTo>
                    <a:pt x="1524" y="7620"/>
                  </a:lnTo>
                  <a:lnTo>
                    <a:pt x="0" y="9144"/>
                  </a:lnTo>
                  <a:lnTo>
                    <a:pt x="0" y="298703"/>
                  </a:lnTo>
                  <a:lnTo>
                    <a:pt x="1524" y="300227"/>
                  </a:lnTo>
                  <a:lnTo>
                    <a:pt x="1524" y="301751"/>
                  </a:lnTo>
                  <a:lnTo>
                    <a:pt x="3048" y="301751"/>
                  </a:lnTo>
                  <a:lnTo>
                    <a:pt x="4572" y="303275"/>
                  </a:lnTo>
                  <a:lnTo>
                    <a:pt x="6096" y="303275"/>
                  </a:lnTo>
                  <a:lnTo>
                    <a:pt x="9143" y="304800"/>
                  </a:lnTo>
                  <a:lnTo>
                    <a:pt x="15240" y="304800"/>
                  </a:lnTo>
                  <a:lnTo>
                    <a:pt x="18287" y="306324"/>
                  </a:lnTo>
                  <a:lnTo>
                    <a:pt x="38100" y="306324"/>
                  </a:lnTo>
                  <a:lnTo>
                    <a:pt x="41148" y="304800"/>
                  </a:lnTo>
                  <a:lnTo>
                    <a:pt x="47243" y="304800"/>
                  </a:lnTo>
                  <a:lnTo>
                    <a:pt x="50292" y="303275"/>
                  </a:lnTo>
                  <a:lnTo>
                    <a:pt x="51816" y="303275"/>
                  </a:lnTo>
                  <a:lnTo>
                    <a:pt x="53340" y="301751"/>
                  </a:lnTo>
                  <a:lnTo>
                    <a:pt x="54864" y="301751"/>
                  </a:lnTo>
                  <a:lnTo>
                    <a:pt x="54864" y="300227"/>
                  </a:lnTo>
                  <a:lnTo>
                    <a:pt x="56387" y="298703"/>
                  </a:lnTo>
                  <a:lnTo>
                    <a:pt x="56387" y="167639"/>
                  </a:lnTo>
                  <a:lnTo>
                    <a:pt x="62079" y="161067"/>
                  </a:lnTo>
                  <a:lnTo>
                    <a:pt x="67627" y="155066"/>
                  </a:lnTo>
                  <a:lnTo>
                    <a:pt x="77724" y="144779"/>
                  </a:lnTo>
                  <a:lnTo>
                    <a:pt x="85343" y="140208"/>
                  </a:lnTo>
                  <a:lnTo>
                    <a:pt x="91440" y="137160"/>
                  </a:lnTo>
                  <a:lnTo>
                    <a:pt x="105156" y="137160"/>
                  </a:lnTo>
                  <a:lnTo>
                    <a:pt x="109728" y="138684"/>
                  </a:lnTo>
                  <a:lnTo>
                    <a:pt x="114300" y="141732"/>
                  </a:lnTo>
                  <a:lnTo>
                    <a:pt x="117348" y="143256"/>
                  </a:lnTo>
                  <a:lnTo>
                    <a:pt x="121920" y="146303"/>
                  </a:lnTo>
                  <a:lnTo>
                    <a:pt x="123443" y="149351"/>
                  </a:lnTo>
                  <a:lnTo>
                    <a:pt x="126492" y="153924"/>
                  </a:lnTo>
                  <a:lnTo>
                    <a:pt x="129540" y="163067"/>
                  </a:lnTo>
                  <a:lnTo>
                    <a:pt x="131064" y="169163"/>
                  </a:lnTo>
                  <a:lnTo>
                    <a:pt x="132587" y="176784"/>
                  </a:lnTo>
                  <a:lnTo>
                    <a:pt x="132587" y="301751"/>
                  </a:lnTo>
                  <a:lnTo>
                    <a:pt x="134112" y="301751"/>
                  </a:lnTo>
                  <a:lnTo>
                    <a:pt x="135636" y="303275"/>
                  </a:lnTo>
                  <a:lnTo>
                    <a:pt x="137160" y="303275"/>
                  </a:lnTo>
                  <a:lnTo>
                    <a:pt x="140208" y="304800"/>
                  </a:lnTo>
                  <a:lnTo>
                    <a:pt x="146304" y="304800"/>
                  </a:lnTo>
                  <a:lnTo>
                    <a:pt x="149352" y="306324"/>
                  </a:lnTo>
                  <a:lnTo>
                    <a:pt x="169164" y="306324"/>
                  </a:lnTo>
                  <a:lnTo>
                    <a:pt x="172212" y="304800"/>
                  </a:lnTo>
                  <a:lnTo>
                    <a:pt x="179831" y="304800"/>
                  </a:lnTo>
                  <a:lnTo>
                    <a:pt x="181356" y="303275"/>
                  </a:lnTo>
                  <a:lnTo>
                    <a:pt x="182880" y="303275"/>
                  </a:lnTo>
                  <a:lnTo>
                    <a:pt x="184404" y="301751"/>
                  </a:lnTo>
                  <a:lnTo>
                    <a:pt x="185928" y="301751"/>
                  </a:lnTo>
                  <a:lnTo>
                    <a:pt x="185928" y="300227"/>
                  </a:lnTo>
                  <a:lnTo>
                    <a:pt x="187452" y="298703"/>
                  </a:lnTo>
                  <a:lnTo>
                    <a:pt x="187452" y="297179"/>
                  </a:lnTo>
                  <a:lnTo>
                    <a:pt x="187452" y="178308"/>
                  </a:lnTo>
                  <a:lnTo>
                    <a:pt x="187166" y="167449"/>
                  </a:lnTo>
                  <a:lnTo>
                    <a:pt x="177926" y="126873"/>
                  </a:lnTo>
                  <a:lnTo>
                    <a:pt x="149352" y="96012"/>
                  </a:lnTo>
                  <a:lnTo>
                    <a:pt x="115824" y="89915"/>
                  </a:lnTo>
                  <a:lnTo>
                    <a:pt x="107846" y="90463"/>
                  </a:lnTo>
                  <a:lnTo>
                    <a:pt x="70294" y="105727"/>
                  </a:lnTo>
                  <a:lnTo>
                    <a:pt x="56387" y="117348"/>
                  </a:lnTo>
                  <a:lnTo>
                    <a:pt x="56387" y="9144"/>
                  </a:lnTo>
                  <a:lnTo>
                    <a:pt x="54864" y="7620"/>
                  </a:lnTo>
                  <a:lnTo>
                    <a:pt x="54864" y="6096"/>
                  </a:lnTo>
                  <a:lnTo>
                    <a:pt x="53340" y="4572"/>
                  </a:lnTo>
                  <a:lnTo>
                    <a:pt x="51816" y="4572"/>
                  </a:lnTo>
                  <a:lnTo>
                    <a:pt x="50292" y="3048"/>
                  </a:lnTo>
                  <a:lnTo>
                    <a:pt x="47243" y="1524"/>
                  </a:lnTo>
                  <a:lnTo>
                    <a:pt x="38100" y="1524"/>
                  </a:lnTo>
                  <a:lnTo>
                    <a:pt x="3352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046511" y="1915668"/>
              <a:ext cx="190464" cy="219456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270504" y="1915668"/>
              <a:ext cx="178308" cy="219456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3496056" y="1827276"/>
              <a:ext cx="195580" cy="307975"/>
            </a:xfrm>
            <a:custGeom>
              <a:avLst/>
              <a:gdLst/>
              <a:ahLst/>
              <a:cxnLst/>
              <a:rect l="l" t="t" r="r" b="b"/>
              <a:pathLst>
                <a:path w="195579" h="307975">
                  <a:moveTo>
                    <a:pt x="85344" y="88391"/>
                  </a:moveTo>
                  <a:lnTo>
                    <a:pt x="41052" y="100869"/>
                  </a:lnTo>
                  <a:lnTo>
                    <a:pt x="12001" y="134683"/>
                  </a:lnTo>
                  <a:lnTo>
                    <a:pt x="6096" y="153924"/>
                  </a:lnTo>
                  <a:lnTo>
                    <a:pt x="3214" y="164734"/>
                  </a:lnTo>
                  <a:lnTo>
                    <a:pt x="1333" y="176402"/>
                  </a:lnTo>
                  <a:lnTo>
                    <a:pt x="309" y="188642"/>
                  </a:lnTo>
                  <a:lnTo>
                    <a:pt x="0" y="201167"/>
                  </a:lnTo>
                  <a:lnTo>
                    <a:pt x="285" y="211454"/>
                  </a:lnTo>
                  <a:lnTo>
                    <a:pt x="7143" y="251412"/>
                  </a:lnTo>
                  <a:lnTo>
                    <a:pt x="29337" y="289750"/>
                  </a:lnTo>
                  <a:lnTo>
                    <a:pt x="69889" y="307300"/>
                  </a:lnTo>
                  <a:lnTo>
                    <a:pt x="80772" y="307848"/>
                  </a:lnTo>
                  <a:lnTo>
                    <a:pt x="90773" y="307276"/>
                  </a:lnTo>
                  <a:lnTo>
                    <a:pt x="133350" y="288226"/>
                  </a:lnTo>
                  <a:lnTo>
                    <a:pt x="149352" y="274320"/>
                  </a:lnTo>
                  <a:lnTo>
                    <a:pt x="195072" y="274320"/>
                  </a:lnTo>
                  <a:lnTo>
                    <a:pt x="195072" y="262127"/>
                  </a:lnTo>
                  <a:lnTo>
                    <a:pt x="86868" y="262127"/>
                  </a:lnTo>
                  <a:lnTo>
                    <a:pt x="80772" y="260603"/>
                  </a:lnTo>
                  <a:lnTo>
                    <a:pt x="76200" y="256032"/>
                  </a:lnTo>
                  <a:lnTo>
                    <a:pt x="71628" y="252984"/>
                  </a:lnTo>
                  <a:lnTo>
                    <a:pt x="67056" y="248412"/>
                  </a:lnTo>
                  <a:lnTo>
                    <a:pt x="60960" y="236220"/>
                  </a:lnTo>
                  <a:lnTo>
                    <a:pt x="56388" y="213360"/>
                  </a:lnTo>
                  <a:lnTo>
                    <a:pt x="56388" y="181355"/>
                  </a:lnTo>
                  <a:lnTo>
                    <a:pt x="57912" y="175260"/>
                  </a:lnTo>
                  <a:lnTo>
                    <a:pt x="59436" y="167639"/>
                  </a:lnTo>
                  <a:lnTo>
                    <a:pt x="62484" y="160020"/>
                  </a:lnTo>
                  <a:lnTo>
                    <a:pt x="65532" y="153924"/>
                  </a:lnTo>
                  <a:lnTo>
                    <a:pt x="68580" y="149351"/>
                  </a:lnTo>
                  <a:lnTo>
                    <a:pt x="71628" y="143255"/>
                  </a:lnTo>
                  <a:lnTo>
                    <a:pt x="77724" y="140208"/>
                  </a:lnTo>
                  <a:lnTo>
                    <a:pt x="82296" y="137160"/>
                  </a:lnTo>
                  <a:lnTo>
                    <a:pt x="88392" y="135636"/>
                  </a:lnTo>
                  <a:lnTo>
                    <a:pt x="195072" y="135636"/>
                  </a:lnTo>
                  <a:lnTo>
                    <a:pt x="195072" y="114300"/>
                  </a:lnTo>
                  <a:lnTo>
                    <a:pt x="141732" y="114300"/>
                  </a:lnTo>
                  <a:lnTo>
                    <a:pt x="134874" y="108632"/>
                  </a:lnTo>
                  <a:lnTo>
                    <a:pt x="100393" y="89725"/>
                  </a:lnTo>
                  <a:lnTo>
                    <a:pt x="93083" y="88701"/>
                  </a:lnTo>
                  <a:lnTo>
                    <a:pt x="85344" y="88391"/>
                  </a:lnTo>
                  <a:close/>
                </a:path>
                <a:path w="195579" h="307975">
                  <a:moveTo>
                    <a:pt x="187452" y="303275"/>
                  </a:moveTo>
                  <a:lnTo>
                    <a:pt x="158496" y="303275"/>
                  </a:lnTo>
                  <a:lnTo>
                    <a:pt x="161544" y="304800"/>
                  </a:lnTo>
                  <a:lnTo>
                    <a:pt x="184404" y="304800"/>
                  </a:lnTo>
                  <a:lnTo>
                    <a:pt x="187452" y="303275"/>
                  </a:lnTo>
                  <a:close/>
                </a:path>
                <a:path w="195579" h="307975">
                  <a:moveTo>
                    <a:pt x="195072" y="274320"/>
                  </a:moveTo>
                  <a:lnTo>
                    <a:pt x="149352" y="274320"/>
                  </a:lnTo>
                  <a:lnTo>
                    <a:pt x="149352" y="298703"/>
                  </a:lnTo>
                  <a:lnTo>
                    <a:pt x="153924" y="303275"/>
                  </a:lnTo>
                  <a:lnTo>
                    <a:pt x="190500" y="303275"/>
                  </a:lnTo>
                  <a:lnTo>
                    <a:pt x="193548" y="300227"/>
                  </a:lnTo>
                  <a:lnTo>
                    <a:pt x="195072" y="300227"/>
                  </a:lnTo>
                  <a:lnTo>
                    <a:pt x="195072" y="274320"/>
                  </a:lnTo>
                  <a:close/>
                </a:path>
                <a:path w="195579" h="307975">
                  <a:moveTo>
                    <a:pt x="195072" y="135636"/>
                  </a:moveTo>
                  <a:lnTo>
                    <a:pt x="103632" y="135636"/>
                  </a:lnTo>
                  <a:lnTo>
                    <a:pt x="111252" y="137160"/>
                  </a:lnTo>
                  <a:lnTo>
                    <a:pt x="118872" y="143255"/>
                  </a:lnTo>
                  <a:lnTo>
                    <a:pt x="124372" y="147256"/>
                  </a:lnTo>
                  <a:lnTo>
                    <a:pt x="129730" y="152400"/>
                  </a:lnTo>
                  <a:lnTo>
                    <a:pt x="135374" y="158686"/>
                  </a:lnTo>
                  <a:lnTo>
                    <a:pt x="141732" y="166115"/>
                  </a:lnTo>
                  <a:lnTo>
                    <a:pt x="141732" y="230124"/>
                  </a:lnTo>
                  <a:lnTo>
                    <a:pt x="137160" y="236220"/>
                  </a:lnTo>
                  <a:lnTo>
                    <a:pt x="120396" y="252984"/>
                  </a:lnTo>
                  <a:lnTo>
                    <a:pt x="117348" y="254508"/>
                  </a:lnTo>
                  <a:lnTo>
                    <a:pt x="112776" y="257555"/>
                  </a:lnTo>
                  <a:lnTo>
                    <a:pt x="109728" y="259079"/>
                  </a:lnTo>
                  <a:lnTo>
                    <a:pt x="105156" y="260603"/>
                  </a:lnTo>
                  <a:lnTo>
                    <a:pt x="102108" y="260603"/>
                  </a:lnTo>
                  <a:lnTo>
                    <a:pt x="99060" y="262127"/>
                  </a:lnTo>
                  <a:lnTo>
                    <a:pt x="195072" y="262127"/>
                  </a:lnTo>
                  <a:lnTo>
                    <a:pt x="195072" y="135636"/>
                  </a:lnTo>
                  <a:close/>
                </a:path>
                <a:path w="195579" h="307975">
                  <a:moveTo>
                    <a:pt x="195072" y="4572"/>
                  </a:moveTo>
                  <a:lnTo>
                    <a:pt x="141732" y="4572"/>
                  </a:lnTo>
                  <a:lnTo>
                    <a:pt x="141732" y="114300"/>
                  </a:lnTo>
                  <a:lnTo>
                    <a:pt x="195072" y="114300"/>
                  </a:lnTo>
                  <a:lnTo>
                    <a:pt x="195072" y="4572"/>
                  </a:lnTo>
                  <a:close/>
                </a:path>
                <a:path w="195579" h="307975">
                  <a:moveTo>
                    <a:pt x="190500" y="1524"/>
                  </a:moveTo>
                  <a:lnTo>
                    <a:pt x="146304" y="1524"/>
                  </a:lnTo>
                  <a:lnTo>
                    <a:pt x="143256" y="4572"/>
                  </a:lnTo>
                  <a:lnTo>
                    <a:pt x="193548" y="4572"/>
                  </a:lnTo>
                  <a:lnTo>
                    <a:pt x="190500" y="1524"/>
                  </a:lnTo>
                  <a:close/>
                </a:path>
                <a:path w="195579" h="307975">
                  <a:moveTo>
                    <a:pt x="181356" y="0"/>
                  </a:moveTo>
                  <a:lnTo>
                    <a:pt x="155448" y="0"/>
                  </a:lnTo>
                  <a:lnTo>
                    <a:pt x="152400" y="1524"/>
                  </a:lnTo>
                  <a:lnTo>
                    <a:pt x="185928" y="1524"/>
                  </a:lnTo>
                  <a:lnTo>
                    <a:pt x="1813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8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848100" y="1915668"/>
              <a:ext cx="208711" cy="219456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101083" y="1915668"/>
              <a:ext cx="124967" cy="216408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373879" y="1825752"/>
              <a:ext cx="1621536" cy="309372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147879" y="1915668"/>
              <a:ext cx="1348676" cy="294132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7641336" y="1825751"/>
              <a:ext cx="523240" cy="306705"/>
            </a:xfrm>
            <a:custGeom>
              <a:avLst/>
              <a:gdLst/>
              <a:ahLst/>
              <a:cxnLst/>
              <a:rect l="l" t="t" r="r" b="b"/>
              <a:pathLst>
                <a:path w="523240" h="306705">
                  <a:moveTo>
                    <a:pt x="211836" y="35052"/>
                  </a:moveTo>
                  <a:lnTo>
                    <a:pt x="210312" y="33528"/>
                  </a:lnTo>
                  <a:lnTo>
                    <a:pt x="210312" y="27432"/>
                  </a:lnTo>
                  <a:lnTo>
                    <a:pt x="208788" y="25908"/>
                  </a:lnTo>
                  <a:lnTo>
                    <a:pt x="208788" y="24384"/>
                  </a:lnTo>
                  <a:lnTo>
                    <a:pt x="207264" y="22860"/>
                  </a:lnTo>
                  <a:lnTo>
                    <a:pt x="205740" y="22860"/>
                  </a:lnTo>
                  <a:lnTo>
                    <a:pt x="204216" y="21336"/>
                  </a:lnTo>
                  <a:lnTo>
                    <a:pt x="6096" y="21336"/>
                  </a:lnTo>
                  <a:lnTo>
                    <a:pt x="4572" y="22860"/>
                  </a:lnTo>
                  <a:lnTo>
                    <a:pt x="3048" y="22860"/>
                  </a:lnTo>
                  <a:lnTo>
                    <a:pt x="1524" y="24384"/>
                  </a:lnTo>
                  <a:lnTo>
                    <a:pt x="1524" y="27432"/>
                  </a:lnTo>
                  <a:lnTo>
                    <a:pt x="0" y="28956"/>
                  </a:lnTo>
                  <a:lnTo>
                    <a:pt x="0" y="47244"/>
                  </a:lnTo>
                  <a:lnTo>
                    <a:pt x="1524" y="48768"/>
                  </a:lnTo>
                  <a:lnTo>
                    <a:pt x="1524" y="50292"/>
                  </a:lnTo>
                  <a:lnTo>
                    <a:pt x="4572" y="53340"/>
                  </a:lnTo>
                  <a:lnTo>
                    <a:pt x="86868" y="53340"/>
                  </a:lnTo>
                  <a:lnTo>
                    <a:pt x="86868" y="301752"/>
                  </a:lnTo>
                  <a:lnTo>
                    <a:pt x="89916" y="304800"/>
                  </a:lnTo>
                  <a:lnTo>
                    <a:pt x="96012" y="304800"/>
                  </a:lnTo>
                  <a:lnTo>
                    <a:pt x="99060" y="306324"/>
                  </a:lnTo>
                  <a:lnTo>
                    <a:pt x="112776" y="306324"/>
                  </a:lnTo>
                  <a:lnTo>
                    <a:pt x="114300" y="304800"/>
                  </a:lnTo>
                  <a:lnTo>
                    <a:pt x="120396" y="304800"/>
                  </a:lnTo>
                  <a:lnTo>
                    <a:pt x="121920" y="303276"/>
                  </a:lnTo>
                  <a:lnTo>
                    <a:pt x="123444" y="303276"/>
                  </a:lnTo>
                  <a:lnTo>
                    <a:pt x="123444" y="301752"/>
                  </a:lnTo>
                  <a:lnTo>
                    <a:pt x="124968" y="300228"/>
                  </a:lnTo>
                  <a:lnTo>
                    <a:pt x="124968" y="53340"/>
                  </a:lnTo>
                  <a:lnTo>
                    <a:pt x="207264" y="53340"/>
                  </a:lnTo>
                  <a:lnTo>
                    <a:pt x="207264" y="51816"/>
                  </a:lnTo>
                  <a:lnTo>
                    <a:pt x="208788" y="51816"/>
                  </a:lnTo>
                  <a:lnTo>
                    <a:pt x="208788" y="50292"/>
                  </a:lnTo>
                  <a:lnTo>
                    <a:pt x="210312" y="48768"/>
                  </a:lnTo>
                  <a:lnTo>
                    <a:pt x="210312" y="42672"/>
                  </a:lnTo>
                  <a:lnTo>
                    <a:pt x="211836" y="41148"/>
                  </a:lnTo>
                  <a:lnTo>
                    <a:pt x="211836" y="35052"/>
                  </a:lnTo>
                  <a:close/>
                </a:path>
                <a:path w="523240" h="306705">
                  <a:moveTo>
                    <a:pt x="417576" y="301752"/>
                  </a:moveTo>
                  <a:lnTo>
                    <a:pt x="417487" y="176695"/>
                  </a:lnTo>
                  <a:lnTo>
                    <a:pt x="412191" y="135788"/>
                  </a:lnTo>
                  <a:lnTo>
                    <a:pt x="387324" y="102781"/>
                  </a:lnTo>
                  <a:lnTo>
                    <a:pt x="347472" y="92964"/>
                  </a:lnTo>
                  <a:lnTo>
                    <a:pt x="339471" y="93522"/>
                  </a:lnTo>
                  <a:lnTo>
                    <a:pt x="300228" y="111061"/>
                  </a:lnTo>
                  <a:lnTo>
                    <a:pt x="284988" y="124968"/>
                  </a:lnTo>
                  <a:lnTo>
                    <a:pt x="284988" y="4572"/>
                  </a:lnTo>
                  <a:lnTo>
                    <a:pt x="283464" y="4572"/>
                  </a:lnTo>
                  <a:lnTo>
                    <a:pt x="283464" y="3048"/>
                  </a:lnTo>
                  <a:lnTo>
                    <a:pt x="281940" y="3048"/>
                  </a:lnTo>
                  <a:lnTo>
                    <a:pt x="280416" y="1524"/>
                  </a:lnTo>
                  <a:lnTo>
                    <a:pt x="275844" y="1524"/>
                  </a:lnTo>
                  <a:lnTo>
                    <a:pt x="272796" y="0"/>
                  </a:lnTo>
                  <a:lnTo>
                    <a:pt x="260604" y="0"/>
                  </a:lnTo>
                  <a:lnTo>
                    <a:pt x="257556" y="1524"/>
                  </a:lnTo>
                  <a:lnTo>
                    <a:pt x="252984" y="1524"/>
                  </a:lnTo>
                  <a:lnTo>
                    <a:pt x="251460" y="3048"/>
                  </a:lnTo>
                  <a:lnTo>
                    <a:pt x="249936" y="3048"/>
                  </a:lnTo>
                  <a:lnTo>
                    <a:pt x="249936" y="4572"/>
                  </a:lnTo>
                  <a:lnTo>
                    <a:pt x="248412" y="4572"/>
                  </a:lnTo>
                  <a:lnTo>
                    <a:pt x="248412" y="301752"/>
                  </a:lnTo>
                  <a:lnTo>
                    <a:pt x="249936" y="301752"/>
                  </a:lnTo>
                  <a:lnTo>
                    <a:pt x="249936" y="303276"/>
                  </a:lnTo>
                  <a:lnTo>
                    <a:pt x="251460" y="303276"/>
                  </a:lnTo>
                  <a:lnTo>
                    <a:pt x="252984" y="304800"/>
                  </a:lnTo>
                  <a:lnTo>
                    <a:pt x="256032" y="304800"/>
                  </a:lnTo>
                  <a:lnTo>
                    <a:pt x="257556" y="306324"/>
                  </a:lnTo>
                  <a:lnTo>
                    <a:pt x="275844" y="306324"/>
                  </a:lnTo>
                  <a:lnTo>
                    <a:pt x="277368" y="304800"/>
                  </a:lnTo>
                  <a:lnTo>
                    <a:pt x="280416" y="304800"/>
                  </a:lnTo>
                  <a:lnTo>
                    <a:pt x="281940" y="303276"/>
                  </a:lnTo>
                  <a:lnTo>
                    <a:pt x="283464" y="303276"/>
                  </a:lnTo>
                  <a:lnTo>
                    <a:pt x="283464" y="301752"/>
                  </a:lnTo>
                  <a:lnTo>
                    <a:pt x="284988" y="301752"/>
                  </a:lnTo>
                  <a:lnTo>
                    <a:pt x="284988" y="161544"/>
                  </a:lnTo>
                  <a:lnTo>
                    <a:pt x="292049" y="152971"/>
                  </a:lnTo>
                  <a:lnTo>
                    <a:pt x="326136" y="125920"/>
                  </a:lnTo>
                  <a:lnTo>
                    <a:pt x="339852" y="123444"/>
                  </a:lnTo>
                  <a:lnTo>
                    <a:pt x="347472" y="123444"/>
                  </a:lnTo>
                  <a:lnTo>
                    <a:pt x="353568" y="124968"/>
                  </a:lnTo>
                  <a:lnTo>
                    <a:pt x="358140" y="128016"/>
                  </a:lnTo>
                  <a:lnTo>
                    <a:pt x="364236" y="131064"/>
                  </a:lnTo>
                  <a:lnTo>
                    <a:pt x="381558" y="169545"/>
                  </a:lnTo>
                  <a:lnTo>
                    <a:pt x="382524" y="184404"/>
                  </a:lnTo>
                  <a:lnTo>
                    <a:pt x="382524" y="301752"/>
                  </a:lnTo>
                  <a:lnTo>
                    <a:pt x="385572" y="304800"/>
                  </a:lnTo>
                  <a:lnTo>
                    <a:pt x="388620" y="304800"/>
                  </a:lnTo>
                  <a:lnTo>
                    <a:pt x="391668" y="306324"/>
                  </a:lnTo>
                  <a:lnTo>
                    <a:pt x="408432" y="306324"/>
                  </a:lnTo>
                  <a:lnTo>
                    <a:pt x="411480" y="304800"/>
                  </a:lnTo>
                  <a:lnTo>
                    <a:pt x="414528" y="304800"/>
                  </a:lnTo>
                  <a:lnTo>
                    <a:pt x="417576" y="301752"/>
                  </a:lnTo>
                  <a:close/>
                </a:path>
                <a:path w="523240" h="306705">
                  <a:moveTo>
                    <a:pt x="518160" y="99060"/>
                  </a:moveTo>
                  <a:lnTo>
                    <a:pt x="516636" y="99060"/>
                  </a:lnTo>
                  <a:lnTo>
                    <a:pt x="516636" y="97536"/>
                  </a:lnTo>
                  <a:lnTo>
                    <a:pt x="513588" y="97536"/>
                  </a:lnTo>
                  <a:lnTo>
                    <a:pt x="512064" y="96012"/>
                  </a:lnTo>
                  <a:lnTo>
                    <a:pt x="489204" y="96012"/>
                  </a:lnTo>
                  <a:lnTo>
                    <a:pt x="487680" y="97536"/>
                  </a:lnTo>
                  <a:lnTo>
                    <a:pt x="484632" y="97536"/>
                  </a:lnTo>
                  <a:lnTo>
                    <a:pt x="484632" y="99060"/>
                  </a:lnTo>
                  <a:lnTo>
                    <a:pt x="483108" y="99060"/>
                  </a:lnTo>
                  <a:lnTo>
                    <a:pt x="483108" y="301752"/>
                  </a:lnTo>
                  <a:lnTo>
                    <a:pt x="486156" y="304800"/>
                  </a:lnTo>
                  <a:lnTo>
                    <a:pt x="489204" y="304800"/>
                  </a:lnTo>
                  <a:lnTo>
                    <a:pt x="492252" y="306324"/>
                  </a:lnTo>
                  <a:lnTo>
                    <a:pt x="509016" y="306324"/>
                  </a:lnTo>
                  <a:lnTo>
                    <a:pt x="512064" y="304800"/>
                  </a:lnTo>
                  <a:lnTo>
                    <a:pt x="515112" y="304800"/>
                  </a:lnTo>
                  <a:lnTo>
                    <a:pt x="518160" y="301752"/>
                  </a:lnTo>
                  <a:lnTo>
                    <a:pt x="518160" y="99060"/>
                  </a:lnTo>
                  <a:close/>
                </a:path>
                <a:path w="523240" h="306705">
                  <a:moveTo>
                    <a:pt x="522732" y="27432"/>
                  </a:moveTo>
                  <a:lnTo>
                    <a:pt x="521208" y="22860"/>
                  </a:lnTo>
                  <a:lnTo>
                    <a:pt x="515112" y="16764"/>
                  </a:lnTo>
                  <a:lnTo>
                    <a:pt x="509016" y="15240"/>
                  </a:lnTo>
                  <a:lnTo>
                    <a:pt x="492252" y="15240"/>
                  </a:lnTo>
                  <a:lnTo>
                    <a:pt x="486156" y="16764"/>
                  </a:lnTo>
                  <a:lnTo>
                    <a:pt x="480060" y="22860"/>
                  </a:lnTo>
                  <a:lnTo>
                    <a:pt x="478536" y="28956"/>
                  </a:lnTo>
                  <a:lnTo>
                    <a:pt x="478536" y="45720"/>
                  </a:lnTo>
                  <a:lnTo>
                    <a:pt x="480060" y="50292"/>
                  </a:lnTo>
                  <a:lnTo>
                    <a:pt x="486156" y="56388"/>
                  </a:lnTo>
                  <a:lnTo>
                    <a:pt x="492252" y="57912"/>
                  </a:lnTo>
                  <a:lnTo>
                    <a:pt x="509016" y="57912"/>
                  </a:lnTo>
                  <a:lnTo>
                    <a:pt x="515112" y="56388"/>
                  </a:lnTo>
                  <a:lnTo>
                    <a:pt x="521208" y="50292"/>
                  </a:lnTo>
                  <a:lnTo>
                    <a:pt x="522732" y="44196"/>
                  </a:lnTo>
                  <a:lnTo>
                    <a:pt x="522732" y="274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211312" y="1918716"/>
              <a:ext cx="140208" cy="216408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8508492" y="1840992"/>
              <a:ext cx="44450" cy="291465"/>
            </a:xfrm>
            <a:custGeom>
              <a:avLst/>
              <a:gdLst/>
              <a:ahLst/>
              <a:cxnLst/>
              <a:rect l="l" t="t" r="r" b="b"/>
              <a:pathLst>
                <a:path w="44450" h="291464">
                  <a:moveTo>
                    <a:pt x="33527" y="289560"/>
                  </a:moveTo>
                  <a:lnTo>
                    <a:pt x="10667" y="289560"/>
                  </a:lnTo>
                  <a:lnTo>
                    <a:pt x="13715" y="291084"/>
                  </a:lnTo>
                  <a:lnTo>
                    <a:pt x="30479" y="291084"/>
                  </a:lnTo>
                  <a:lnTo>
                    <a:pt x="33527" y="289560"/>
                  </a:lnTo>
                  <a:close/>
                </a:path>
                <a:path w="44450" h="291464">
                  <a:moveTo>
                    <a:pt x="39624" y="83820"/>
                  </a:moveTo>
                  <a:lnTo>
                    <a:pt x="4572" y="83820"/>
                  </a:lnTo>
                  <a:lnTo>
                    <a:pt x="4572" y="286512"/>
                  </a:lnTo>
                  <a:lnTo>
                    <a:pt x="7619" y="289560"/>
                  </a:lnTo>
                  <a:lnTo>
                    <a:pt x="36575" y="289560"/>
                  </a:lnTo>
                  <a:lnTo>
                    <a:pt x="38100" y="288036"/>
                  </a:lnTo>
                  <a:lnTo>
                    <a:pt x="39624" y="288036"/>
                  </a:lnTo>
                  <a:lnTo>
                    <a:pt x="39624" y="83820"/>
                  </a:lnTo>
                  <a:close/>
                </a:path>
                <a:path w="44450" h="291464">
                  <a:moveTo>
                    <a:pt x="38100" y="82296"/>
                  </a:moveTo>
                  <a:lnTo>
                    <a:pt x="6096" y="82296"/>
                  </a:lnTo>
                  <a:lnTo>
                    <a:pt x="6096" y="83820"/>
                  </a:lnTo>
                  <a:lnTo>
                    <a:pt x="38100" y="83820"/>
                  </a:lnTo>
                  <a:lnTo>
                    <a:pt x="38100" y="82296"/>
                  </a:lnTo>
                  <a:close/>
                </a:path>
                <a:path w="44450" h="291464">
                  <a:moveTo>
                    <a:pt x="33527" y="80772"/>
                  </a:moveTo>
                  <a:lnTo>
                    <a:pt x="10667" y="80772"/>
                  </a:lnTo>
                  <a:lnTo>
                    <a:pt x="9143" y="82296"/>
                  </a:lnTo>
                  <a:lnTo>
                    <a:pt x="35051" y="82296"/>
                  </a:lnTo>
                  <a:lnTo>
                    <a:pt x="33527" y="80772"/>
                  </a:lnTo>
                  <a:close/>
                </a:path>
                <a:path w="44450" h="291464">
                  <a:moveTo>
                    <a:pt x="30479" y="0"/>
                  </a:moveTo>
                  <a:lnTo>
                    <a:pt x="13715" y="0"/>
                  </a:lnTo>
                  <a:lnTo>
                    <a:pt x="7619" y="1524"/>
                  </a:lnTo>
                  <a:lnTo>
                    <a:pt x="1524" y="7620"/>
                  </a:lnTo>
                  <a:lnTo>
                    <a:pt x="0" y="13716"/>
                  </a:lnTo>
                  <a:lnTo>
                    <a:pt x="0" y="30480"/>
                  </a:lnTo>
                  <a:lnTo>
                    <a:pt x="1524" y="35051"/>
                  </a:lnTo>
                  <a:lnTo>
                    <a:pt x="7619" y="41148"/>
                  </a:lnTo>
                  <a:lnTo>
                    <a:pt x="13715" y="42672"/>
                  </a:lnTo>
                  <a:lnTo>
                    <a:pt x="30479" y="42672"/>
                  </a:lnTo>
                  <a:lnTo>
                    <a:pt x="36575" y="41148"/>
                  </a:lnTo>
                  <a:lnTo>
                    <a:pt x="42672" y="35051"/>
                  </a:lnTo>
                  <a:lnTo>
                    <a:pt x="44196" y="28956"/>
                  </a:lnTo>
                  <a:lnTo>
                    <a:pt x="44196" y="12192"/>
                  </a:lnTo>
                  <a:lnTo>
                    <a:pt x="42672" y="7620"/>
                  </a:lnTo>
                  <a:lnTo>
                    <a:pt x="36575" y="1524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602980" y="1918716"/>
              <a:ext cx="138684" cy="216408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8891093" y="1827276"/>
              <a:ext cx="181610" cy="307975"/>
            </a:xfrm>
            <a:custGeom>
              <a:avLst/>
              <a:gdLst/>
              <a:ahLst/>
              <a:cxnLst/>
              <a:rect l="l" t="t" r="r" b="b"/>
              <a:pathLst>
                <a:path w="181609" h="307975">
                  <a:moveTo>
                    <a:pt x="85267" y="91439"/>
                  </a:moveTo>
                  <a:lnTo>
                    <a:pt x="40999" y="103060"/>
                  </a:lnTo>
                  <a:lnTo>
                    <a:pt x="22783" y="121920"/>
                  </a:lnTo>
                  <a:lnTo>
                    <a:pt x="17377" y="129301"/>
                  </a:lnTo>
                  <a:lnTo>
                    <a:pt x="3137" y="166020"/>
                  </a:lnTo>
                  <a:lnTo>
                    <a:pt x="0" y="198120"/>
                  </a:lnTo>
                  <a:lnTo>
                    <a:pt x="27" y="205216"/>
                  </a:lnTo>
                  <a:lnTo>
                    <a:pt x="7066" y="252055"/>
                  </a:lnTo>
                  <a:lnTo>
                    <a:pt x="29450" y="289560"/>
                  </a:lnTo>
                  <a:lnTo>
                    <a:pt x="44119" y="298703"/>
                  </a:lnTo>
                  <a:lnTo>
                    <a:pt x="51548" y="302704"/>
                  </a:lnTo>
                  <a:lnTo>
                    <a:pt x="60121" y="305562"/>
                  </a:lnTo>
                  <a:lnTo>
                    <a:pt x="69836" y="307276"/>
                  </a:lnTo>
                  <a:lnTo>
                    <a:pt x="80695" y="307848"/>
                  </a:lnTo>
                  <a:lnTo>
                    <a:pt x="90696" y="307276"/>
                  </a:lnTo>
                  <a:lnTo>
                    <a:pt x="133273" y="286702"/>
                  </a:lnTo>
                  <a:lnTo>
                    <a:pt x="144898" y="275843"/>
                  </a:lnTo>
                  <a:lnTo>
                    <a:pt x="77647" y="275843"/>
                  </a:lnTo>
                  <a:lnTo>
                    <a:pt x="70027" y="274320"/>
                  </a:lnTo>
                  <a:lnTo>
                    <a:pt x="62407" y="269748"/>
                  </a:lnTo>
                  <a:lnTo>
                    <a:pt x="56311" y="265175"/>
                  </a:lnTo>
                  <a:lnTo>
                    <a:pt x="51739" y="259079"/>
                  </a:lnTo>
                  <a:lnTo>
                    <a:pt x="48691" y="251460"/>
                  </a:lnTo>
                  <a:lnTo>
                    <a:pt x="45547" y="246364"/>
                  </a:lnTo>
                  <a:lnTo>
                    <a:pt x="38047" y="205216"/>
                  </a:lnTo>
                  <a:lnTo>
                    <a:pt x="38070" y="191262"/>
                  </a:lnTo>
                  <a:lnTo>
                    <a:pt x="38404" y="184404"/>
                  </a:lnTo>
                  <a:lnTo>
                    <a:pt x="39309" y="177546"/>
                  </a:lnTo>
                  <a:lnTo>
                    <a:pt x="41071" y="170687"/>
                  </a:lnTo>
                  <a:lnTo>
                    <a:pt x="42476" y="164091"/>
                  </a:lnTo>
                  <a:lnTo>
                    <a:pt x="65455" y="129539"/>
                  </a:lnTo>
                  <a:lnTo>
                    <a:pt x="71551" y="124967"/>
                  </a:lnTo>
                  <a:lnTo>
                    <a:pt x="79171" y="121920"/>
                  </a:lnTo>
                  <a:lnTo>
                    <a:pt x="181279" y="121920"/>
                  </a:lnTo>
                  <a:lnTo>
                    <a:pt x="181279" y="120396"/>
                  </a:lnTo>
                  <a:lnTo>
                    <a:pt x="144703" y="120396"/>
                  </a:lnTo>
                  <a:lnTo>
                    <a:pt x="137845" y="113847"/>
                  </a:lnTo>
                  <a:lnTo>
                    <a:pt x="130987" y="108013"/>
                  </a:lnTo>
                  <a:lnTo>
                    <a:pt x="93268" y="91987"/>
                  </a:lnTo>
                  <a:lnTo>
                    <a:pt x="85267" y="91439"/>
                  </a:lnTo>
                  <a:close/>
                </a:path>
                <a:path w="181609" h="307975">
                  <a:moveTo>
                    <a:pt x="175183" y="303275"/>
                  </a:moveTo>
                  <a:lnTo>
                    <a:pt x="155371" y="303275"/>
                  </a:lnTo>
                  <a:lnTo>
                    <a:pt x="158419" y="304800"/>
                  </a:lnTo>
                  <a:lnTo>
                    <a:pt x="173659" y="304800"/>
                  </a:lnTo>
                  <a:lnTo>
                    <a:pt x="175183" y="303275"/>
                  </a:lnTo>
                  <a:close/>
                </a:path>
                <a:path w="181609" h="307975">
                  <a:moveTo>
                    <a:pt x="181279" y="271272"/>
                  </a:moveTo>
                  <a:lnTo>
                    <a:pt x="149275" y="271272"/>
                  </a:lnTo>
                  <a:lnTo>
                    <a:pt x="149275" y="300227"/>
                  </a:lnTo>
                  <a:lnTo>
                    <a:pt x="150799" y="300227"/>
                  </a:lnTo>
                  <a:lnTo>
                    <a:pt x="150799" y="301751"/>
                  </a:lnTo>
                  <a:lnTo>
                    <a:pt x="152323" y="301751"/>
                  </a:lnTo>
                  <a:lnTo>
                    <a:pt x="152323" y="303275"/>
                  </a:lnTo>
                  <a:lnTo>
                    <a:pt x="178231" y="303275"/>
                  </a:lnTo>
                  <a:lnTo>
                    <a:pt x="181279" y="300227"/>
                  </a:lnTo>
                  <a:lnTo>
                    <a:pt x="181279" y="271272"/>
                  </a:lnTo>
                  <a:close/>
                </a:path>
                <a:path w="181609" h="307975">
                  <a:moveTo>
                    <a:pt x="181279" y="121920"/>
                  </a:moveTo>
                  <a:lnTo>
                    <a:pt x="88315" y="121920"/>
                  </a:lnTo>
                  <a:lnTo>
                    <a:pt x="95411" y="122491"/>
                  </a:lnTo>
                  <a:lnTo>
                    <a:pt x="102793" y="124206"/>
                  </a:lnTo>
                  <a:lnTo>
                    <a:pt x="137845" y="151423"/>
                  </a:lnTo>
                  <a:lnTo>
                    <a:pt x="144703" y="160020"/>
                  </a:lnTo>
                  <a:lnTo>
                    <a:pt x="144703" y="237743"/>
                  </a:lnTo>
                  <a:lnTo>
                    <a:pt x="140131" y="245363"/>
                  </a:lnTo>
                  <a:lnTo>
                    <a:pt x="129463" y="256032"/>
                  </a:lnTo>
                  <a:lnTo>
                    <a:pt x="123367" y="260603"/>
                  </a:lnTo>
                  <a:lnTo>
                    <a:pt x="118795" y="265175"/>
                  </a:lnTo>
                  <a:lnTo>
                    <a:pt x="109651" y="271272"/>
                  </a:lnTo>
                  <a:lnTo>
                    <a:pt x="95935" y="275843"/>
                  </a:lnTo>
                  <a:lnTo>
                    <a:pt x="144898" y="275843"/>
                  </a:lnTo>
                  <a:lnTo>
                    <a:pt x="149275" y="271272"/>
                  </a:lnTo>
                  <a:lnTo>
                    <a:pt x="181279" y="271272"/>
                  </a:lnTo>
                  <a:lnTo>
                    <a:pt x="181279" y="121920"/>
                  </a:lnTo>
                  <a:close/>
                </a:path>
                <a:path w="181609" h="307975">
                  <a:moveTo>
                    <a:pt x="178231" y="1524"/>
                  </a:moveTo>
                  <a:lnTo>
                    <a:pt x="147751" y="1524"/>
                  </a:lnTo>
                  <a:lnTo>
                    <a:pt x="144703" y="4572"/>
                  </a:lnTo>
                  <a:lnTo>
                    <a:pt x="144703" y="120396"/>
                  </a:lnTo>
                  <a:lnTo>
                    <a:pt x="181279" y="120396"/>
                  </a:lnTo>
                  <a:lnTo>
                    <a:pt x="181279" y="4572"/>
                  </a:lnTo>
                  <a:lnTo>
                    <a:pt x="178231" y="1524"/>
                  </a:lnTo>
                  <a:close/>
                </a:path>
                <a:path w="181609" h="307975">
                  <a:moveTo>
                    <a:pt x="173659" y="0"/>
                  </a:moveTo>
                  <a:lnTo>
                    <a:pt x="152323" y="0"/>
                  </a:lnTo>
                  <a:lnTo>
                    <a:pt x="150799" y="1524"/>
                  </a:lnTo>
                  <a:lnTo>
                    <a:pt x="176707" y="1524"/>
                  </a:lnTo>
                  <a:lnTo>
                    <a:pt x="1736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9139428" y="1921764"/>
              <a:ext cx="169164" cy="213360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362003" y="1918716"/>
              <a:ext cx="181284" cy="216408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9680447" y="1868424"/>
              <a:ext cx="129539" cy="265430"/>
            </a:xfrm>
            <a:custGeom>
              <a:avLst/>
              <a:gdLst/>
              <a:ahLst/>
              <a:cxnLst/>
              <a:rect l="l" t="t" r="r" b="b"/>
              <a:pathLst>
                <a:path w="129540" h="265430">
                  <a:moveTo>
                    <a:pt x="71627" y="83819"/>
                  </a:moveTo>
                  <a:lnTo>
                    <a:pt x="35051" y="83819"/>
                  </a:lnTo>
                  <a:lnTo>
                    <a:pt x="35170" y="203239"/>
                  </a:lnTo>
                  <a:lnTo>
                    <a:pt x="44196" y="243839"/>
                  </a:lnTo>
                  <a:lnTo>
                    <a:pt x="78295" y="264794"/>
                  </a:lnTo>
                  <a:lnTo>
                    <a:pt x="92963" y="265175"/>
                  </a:lnTo>
                  <a:lnTo>
                    <a:pt x="106679" y="265175"/>
                  </a:lnTo>
                  <a:lnTo>
                    <a:pt x="109727" y="263651"/>
                  </a:lnTo>
                  <a:lnTo>
                    <a:pt x="112775" y="263651"/>
                  </a:lnTo>
                  <a:lnTo>
                    <a:pt x="115824" y="262127"/>
                  </a:lnTo>
                  <a:lnTo>
                    <a:pt x="117348" y="262127"/>
                  </a:lnTo>
                  <a:lnTo>
                    <a:pt x="120396" y="260603"/>
                  </a:lnTo>
                  <a:lnTo>
                    <a:pt x="121920" y="260603"/>
                  </a:lnTo>
                  <a:lnTo>
                    <a:pt x="124968" y="259079"/>
                  </a:lnTo>
                  <a:lnTo>
                    <a:pt x="124968" y="257555"/>
                  </a:lnTo>
                  <a:lnTo>
                    <a:pt x="128016" y="254507"/>
                  </a:lnTo>
                  <a:lnTo>
                    <a:pt x="128016" y="249936"/>
                  </a:lnTo>
                  <a:lnTo>
                    <a:pt x="129540" y="246887"/>
                  </a:lnTo>
                  <a:lnTo>
                    <a:pt x="129540" y="239267"/>
                  </a:lnTo>
                  <a:lnTo>
                    <a:pt x="128016" y="237743"/>
                  </a:lnTo>
                  <a:lnTo>
                    <a:pt x="128016" y="234695"/>
                  </a:lnTo>
                  <a:lnTo>
                    <a:pt x="88392" y="234695"/>
                  </a:lnTo>
                  <a:lnTo>
                    <a:pt x="80772" y="231648"/>
                  </a:lnTo>
                  <a:lnTo>
                    <a:pt x="77724" y="224027"/>
                  </a:lnTo>
                  <a:lnTo>
                    <a:pt x="74842" y="218622"/>
                  </a:lnTo>
                  <a:lnTo>
                    <a:pt x="72961" y="211645"/>
                  </a:lnTo>
                  <a:lnTo>
                    <a:pt x="71937" y="203239"/>
                  </a:lnTo>
                  <a:lnTo>
                    <a:pt x="71627" y="193548"/>
                  </a:lnTo>
                  <a:lnTo>
                    <a:pt x="71627" y="83819"/>
                  </a:lnTo>
                  <a:close/>
                </a:path>
                <a:path w="129540" h="265430">
                  <a:moveTo>
                    <a:pt x="124968" y="228600"/>
                  </a:moveTo>
                  <a:lnTo>
                    <a:pt x="121920" y="228600"/>
                  </a:lnTo>
                  <a:lnTo>
                    <a:pt x="120396" y="230124"/>
                  </a:lnTo>
                  <a:lnTo>
                    <a:pt x="118872" y="230124"/>
                  </a:lnTo>
                  <a:lnTo>
                    <a:pt x="117348" y="231648"/>
                  </a:lnTo>
                  <a:lnTo>
                    <a:pt x="114300" y="231648"/>
                  </a:lnTo>
                  <a:lnTo>
                    <a:pt x="112775" y="233172"/>
                  </a:lnTo>
                  <a:lnTo>
                    <a:pt x="109727" y="233172"/>
                  </a:lnTo>
                  <a:lnTo>
                    <a:pt x="108203" y="234695"/>
                  </a:lnTo>
                  <a:lnTo>
                    <a:pt x="128016" y="234695"/>
                  </a:lnTo>
                  <a:lnTo>
                    <a:pt x="128016" y="231648"/>
                  </a:lnTo>
                  <a:lnTo>
                    <a:pt x="124968" y="228600"/>
                  </a:lnTo>
                  <a:close/>
                </a:path>
                <a:path w="129540" h="265430">
                  <a:moveTo>
                    <a:pt x="124968" y="54863"/>
                  </a:moveTo>
                  <a:lnTo>
                    <a:pt x="3048" y="54863"/>
                  </a:lnTo>
                  <a:lnTo>
                    <a:pt x="3048" y="57912"/>
                  </a:lnTo>
                  <a:lnTo>
                    <a:pt x="1524" y="59436"/>
                  </a:lnTo>
                  <a:lnTo>
                    <a:pt x="1524" y="62484"/>
                  </a:lnTo>
                  <a:lnTo>
                    <a:pt x="0" y="64007"/>
                  </a:lnTo>
                  <a:lnTo>
                    <a:pt x="0" y="74675"/>
                  </a:lnTo>
                  <a:lnTo>
                    <a:pt x="3048" y="80772"/>
                  </a:lnTo>
                  <a:lnTo>
                    <a:pt x="3048" y="83819"/>
                  </a:lnTo>
                  <a:lnTo>
                    <a:pt x="123444" y="83819"/>
                  </a:lnTo>
                  <a:lnTo>
                    <a:pt x="126492" y="80772"/>
                  </a:lnTo>
                  <a:lnTo>
                    <a:pt x="129540" y="74675"/>
                  </a:lnTo>
                  <a:lnTo>
                    <a:pt x="129540" y="67055"/>
                  </a:lnTo>
                  <a:lnTo>
                    <a:pt x="128016" y="64007"/>
                  </a:lnTo>
                  <a:lnTo>
                    <a:pt x="128016" y="59436"/>
                  </a:lnTo>
                  <a:lnTo>
                    <a:pt x="126492" y="57912"/>
                  </a:lnTo>
                  <a:lnTo>
                    <a:pt x="126492" y="56387"/>
                  </a:lnTo>
                  <a:lnTo>
                    <a:pt x="124968" y="54863"/>
                  </a:lnTo>
                  <a:close/>
                </a:path>
                <a:path w="129540" h="265430">
                  <a:moveTo>
                    <a:pt x="68579" y="3048"/>
                  </a:moveTo>
                  <a:lnTo>
                    <a:pt x="36575" y="3048"/>
                  </a:lnTo>
                  <a:lnTo>
                    <a:pt x="36575" y="4572"/>
                  </a:lnTo>
                  <a:lnTo>
                    <a:pt x="35051" y="6095"/>
                  </a:lnTo>
                  <a:lnTo>
                    <a:pt x="35051" y="54863"/>
                  </a:lnTo>
                  <a:lnTo>
                    <a:pt x="71627" y="54863"/>
                  </a:lnTo>
                  <a:lnTo>
                    <a:pt x="71627" y="6095"/>
                  </a:lnTo>
                  <a:lnTo>
                    <a:pt x="68579" y="3048"/>
                  </a:lnTo>
                  <a:close/>
                </a:path>
                <a:path w="129540" h="265430">
                  <a:moveTo>
                    <a:pt x="65531" y="1524"/>
                  </a:moveTo>
                  <a:lnTo>
                    <a:pt x="39624" y="1524"/>
                  </a:lnTo>
                  <a:lnTo>
                    <a:pt x="38100" y="3048"/>
                  </a:lnTo>
                  <a:lnTo>
                    <a:pt x="67055" y="3048"/>
                  </a:lnTo>
                  <a:lnTo>
                    <a:pt x="65531" y="1524"/>
                  </a:lnTo>
                  <a:close/>
                </a:path>
                <a:path w="129540" h="265430">
                  <a:moveTo>
                    <a:pt x="59435" y="0"/>
                  </a:moveTo>
                  <a:lnTo>
                    <a:pt x="50292" y="0"/>
                  </a:lnTo>
                  <a:lnTo>
                    <a:pt x="47244" y="1524"/>
                  </a:lnTo>
                  <a:lnTo>
                    <a:pt x="62483" y="1524"/>
                  </a:lnTo>
                  <a:lnTo>
                    <a:pt x="594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9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843640" y="1918716"/>
              <a:ext cx="196471" cy="216408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019556" y="2307336"/>
              <a:ext cx="1289304" cy="385572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374391" y="2401824"/>
              <a:ext cx="114300" cy="213360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508611" y="2401824"/>
              <a:ext cx="161436" cy="216407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2706624" y="2324099"/>
              <a:ext cx="216535" cy="292735"/>
            </a:xfrm>
            <a:custGeom>
              <a:avLst/>
              <a:gdLst/>
              <a:ahLst/>
              <a:cxnLst/>
              <a:rect l="l" t="t" r="r" b="b"/>
              <a:pathLst>
                <a:path w="216535" h="292735">
                  <a:moveTo>
                    <a:pt x="128016" y="88392"/>
                  </a:moveTo>
                  <a:lnTo>
                    <a:pt x="126492" y="86868"/>
                  </a:lnTo>
                  <a:lnTo>
                    <a:pt x="126492" y="85344"/>
                  </a:lnTo>
                  <a:lnTo>
                    <a:pt x="124968" y="83820"/>
                  </a:lnTo>
                  <a:lnTo>
                    <a:pt x="124968" y="82296"/>
                  </a:lnTo>
                  <a:lnTo>
                    <a:pt x="70104" y="82296"/>
                  </a:lnTo>
                  <a:lnTo>
                    <a:pt x="70104" y="32004"/>
                  </a:lnTo>
                  <a:lnTo>
                    <a:pt x="68580" y="30480"/>
                  </a:lnTo>
                  <a:lnTo>
                    <a:pt x="67056" y="30480"/>
                  </a:lnTo>
                  <a:lnTo>
                    <a:pt x="65532" y="28956"/>
                  </a:lnTo>
                  <a:lnTo>
                    <a:pt x="60960" y="28956"/>
                  </a:lnTo>
                  <a:lnTo>
                    <a:pt x="59436" y="27432"/>
                  </a:lnTo>
                  <a:lnTo>
                    <a:pt x="45720" y="27432"/>
                  </a:lnTo>
                  <a:lnTo>
                    <a:pt x="44196" y="28956"/>
                  </a:lnTo>
                  <a:lnTo>
                    <a:pt x="39624" y="28956"/>
                  </a:lnTo>
                  <a:lnTo>
                    <a:pt x="38100" y="30480"/>
                  </a:lnTo>
                  <a:lnTo>
                    <a:pt x="35052" y="30480"/>
                  </a:lnTo>
                  <a:lnTo>
                    <a:pt x="35052" y="82296"/>
                  </a:lnTo>
                  <a:lnTo>
                    <a:pt x="3048" y="82296"/>
                  </a:lnTo>
                  <a:lnTo>
                    <a:pt x="1524" y="83820"/>
                  </a:lnTo>
                  <a:lnTo>
                    <a:pt x="1524" y="86868"/>
                  </a:lnTo>
                  <a:lnTo>
                    <a:pt x="0" y="88392"/>
                  </a:lnTo>
                  <a:lnTo>
                    <a:pt x="0" y="105156"/>
                  </a:lnTo>
                  <a:lnTo>
                    <a:pt x="1524" y="108204"/>
                  </a:lnTo>
                  <a:lnTo>
                    <a:pt x="4572" y="111252"/>
                  </a:lnTo>
                  <a:lnTo>
                    <a:pt x="35052" y="111252"/>
                  </a:lnTo>
                  <a:lnTo>
                    <a:pt x="35090" y="235038"/>
                  </a:lnTo>
                  <a:lnTo>
                    <a:pt x="35433" y="242697"/>
                  </a:lnTo>
                  <a:lnTo>
                    <a:pt x="36334" y="249796"/>
                  </a:lnTo>
                  <a:lnTo>
                    <a:pt x="38100" y="256032"/>
                  </a:lnTo>
                  <a:lnTo>
                    <a:pt x="39624" y="265176"/>
                  </a:lnTo>
                  <a:lnTo>
                    <a:pt x="71501" y="290690"/>
                  </a:lnTo>
                  <a:lnTo>
                    <a:pt x="91440" y="292608"/>
                  </a:lnTo>
                  <a:lnTo>
                    <a:pt x="105156" y="292608"/>
                  </a:lnTo>
                  <a:lnTo>
                    <a:pt x="108204" y="291084"/>
                  </a:lnTo>
                  <a:lnTo>
                    <a:pt x="111252" y="291084"/>
                  </a:lnTo>
                  <a:lnTo>
                    <a:pt x="114300" y="289560"/>
                  </a:lnTo>
                  <a:lnTo>
                    <a:pt x="117348" y="289560"/>
                  </a:lnTo>
                  <a:lnTo>
                    <a:pt x="118872" y="288036"/>
                  </a:lnTo>
                  <a:lnTo>
                    <a:pt x="121920" y="286512"/>
                  </a:lnTo>
                  <a:lnTo>
                    <a:pt x="123444" y="286512"/>
                  </a:lnTo>
                  <a:lnTo>
                    <a:pt x="126492" y="283464"/>
                  </a:lnTo>
                  <a:lnTo>
                    <a:pt x="126492" y="281940"/>
                  </a:lnTo>
                  <a:lnTo>
                    <a:pt x="128016" y="278892"/>
                  </a:lnTo>
                  <a:lnTo>
                    <a:pt x="128016" y="262128"/>
                  </a:lnTo>
                  <a:lnTo>
                    <a:pt x="128016" y="260604"/>
                  </a:lnTo>
                  <a:lnTo>
                    <a:pt x="126492" y="259080"/>
                  </a:lnTo>
                  <a:lnTo>
                    <a:pt x="126492" y="257556"/>
                  </a:lnTo>
                  <a:lnTo>
                    <a:pt x="124968" y="256032"/>
                  </a:lnTo>
                  <a:lnTo>
                    <a:pt x="120396" y="256032"/>
                  </a:lnTo>
                  <a:lnTo>
                    <a:pt x="118872" y="257556"/>
                  </a:lnTo>
                  <a:lnTo>
                    <a:pt x="117348" y="257556"/>
                  </a:lnTo>
                  <a:lnTo>
                    <a:pt x="115824" y="259080"/>
                  </a:lnTo>
                  <a:lnTo>
                    <a:pt x="114300" y="259080"/>
                  </a:lnTo>
                  <a:lnTo>
                    <a:pt x="111252" y="260604"/>
                  </a:lnTo>
                  <a:lnTo>
                    <a:pt x="106680" y="260604"/>
                  </a:lnTo>
                  <a:lnTo>
                    <a:pt x="103632" y="262128"/>
                  </a:lnTo>
                  <a:lnTo>
                    <a:pt x="86868" y="262128"/>
                  </a:lnTo>
                  <a:lnTo>
                    <a:pt x="70104" y="220980"/>
                  </a:lnTo>
                  <a:lnTo>
                    <a:pt x="70104" y="111252"/>
                  </a:lnTo>
                  <a:lnTo>
                    <a:pt x="123444" y="111252"/>
                  </a:lnTo>
                  <a:lnTo>
                    <a:pt x="126492" y="108204"/>
                  </a:lnTo>
                  <a:lnTo>
                    <a:pt x="128016" y="105156"/>
                  </a:lnTo>
                  <a:lnTo>
                    <a:pt x="128016" y="88392"/>
                  </a:lnTo>
                  <a:close/>
                </a:path>
                <a:path w="216535" h="292735">
                  <a:moveTo>
                    <a:pt x="213360" y="86868"/>
                  </a:moveTo>
                  <a:lnTo>
                    <a:pt x="211836" y="85344"/>
                  </a:lnTo>
                  <a:lnTo>
                    <a:pt x="211836" y="83820"/>
                  </a:lnTo>
                  <a:lnTo>
                    <a:pt x="210312" y="82296"/>
                  </a:lnTo>
                  <a:lnTo>
                    <a:pt x="207264" y="82296"/>
                  </a:lnTo>
                  <a:lnTo>
                    <a:pt x="205740" y="80772"/>
                  </a:lnTo>
                  <a:lnTo>
                    <a:pt x="182880" y="80772"/>
                  </a:lnTo>
                  <a:lnTo>
                    <a:pt x="181356" y="82296"/>
                  </a:lnTo>
                  <a:lnTo>
                    <a:pt x="178308" y="82296"/>
                  </a:lnTo>
                  <a:lnTo>
                    <a:pt x="178308" y="83820"/>
                  </a:lnTo>
                  <a:lnTo>
                    <a:pt x="176784" y="83820"/>
                  </a:lnTo>
                  <a:lnTo>
                    <a:pt x="176784" y="286512"/>
                  </a:lnTo>
                  <a:lnTo>
                    <a:pt x="179832" y="289560"/>
                  </a:lnTo>
                  <a:lnTo>
                    <a:pt x="185928" y="289560"/>
                  </a:lnTo>
                  <a:lnTo>
                    <a:pt x="188976" y="291084"/>
                  </a:lnTo>
                  <a:lnTo>
                    <a:pt x="201168" y="291084"/>
                  </a:lnTo>
                  <a:lnTo>
                    <a:pt x="204216" y="289560"/>
                  </a:lnTo>
                  <a:lnTo>
                    <a:pt x="208788" y="289560"/>
                  </a:lnTo>
                  <a:lnTo>
                    <a:pt x="210312" y="288036"/>
                  </a:lnTo>
                  <a:lnTo>
                    <a:pt x="211836" y="288036"/>
                  </a:lnTo>
                  <a:lnTo>
                    <a:pt x="211836" y="286512"/>
                  </a:lnTo>
                  <a:lnTo>
                    <a:pt x="213360" y="284988"/>
                  </a:lnTo>
                  <a:lnTo>
                    <a:pt x="213360" y="86868"/>
                  </a:lnTo>
                  <a:close/>
                </a:path>
                <a:path w="216535" h="292735">
                  <a:moveTo>
                    <a:pt x="216408" y="12192"/>
                  </a:moveTo>
                  <a:lnTo>
                    <a:pt x="214884" y="7620"/>
                  </a:lnTo>
                  <a:lnTo>
                    <a:pt x="208788" y="1524"/>
                  </a:lnTo>
                  <a:lnTo>
                    <a:pt x="202692" y="0"/>
                  </a:lnTo>
                  <a:lnTo>
                    <a:pt x="185928" y="0"/>
                  </a:lnTo>
                  <a:lnTo>
                    <a:pt x="179832" y="1524"/>
                  </a:lnTo>
                  <a:lnTo>
                    <a:pt x="173736" y="7620"/>
                  </a:lnTo>
                  <a:lnTo>
                    <a:pt x="172212" y="12192"/>
                  </a:lnTo>
                  <a:lnTo>
                    <a:pt x="172212" y="28956"/>
                  </a:lnTo>
                  <a:lnTo>
                    <a:pt x="173736" y="35052"/>
                  </a:lnTo>
                  <a:lnTo>
                    <a:pt x="179832" y="41148"/>
                  </a:lnTo>
                  <a:lnTo>
                    <a:pt x="185928" y="42672"/>
                  </a:lnTo>
                  <a:lnTo>
                    <a:pt x="202692" y="42672"/>
                  </a:lnTo>
                  <a:lnTo>
                    <a:pt x="208788" y="41148"/>
                  </a:lnTo>
                  <a:lnTo>
                    <a:pt x="214884" y="35052"/>
                  </a:lnTo>
                  <a:lnTo>
                    <a:pt x="216408" y="28956"/>
                  </a:lnTo>
                  <a:lnTo>
                    <a:pt x="216408" y="1219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973448" y="2401824"/>
              <a:ext cx="196471" cy="216407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223260" y="2401824"/>
              <a:ext cx="169163" cy="213360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689728" y="2401824"/>
              <a:ext cx="196471" cy="216407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942588" y="2401824"/>
              <a:ext cx="115824" cy="213360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340352" y="2324100"/>
              <a:ext cx="1411224" cy="368808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051865" y="2401824"/>
              <a:ext cx="161483" cy="216407"/>
            </a:xfrm>
            <a:prstGeom prst="rect">
              <a:avLst/>
            </a:prstGeom>
          </p:spPr>
        </p:pic>
        <p:sp>
          <p:nvSpPr>
            <p:cNvPr id="109" name="object 109"/>
            <p:cNvSpPr/>
            <p:nvPr/>
          </p:nvSpPr>
          <p:spPr>
            <a:xfrm>
              <a:off x="6278879" y="2308860"/>
              <a:ext cx="180340" cy="309880"/>
            </a:xfrm>
            <a:custGeom>
              <a:avLst/>
              <a:gdLst/>
              <a:ahLst/>
              <a:cxnLst/>
              <a:rect l="l" t="t" r="r" b="b"/>
              <a:pathLst>
                <a:path w="180339" h="309880">
                  <a:moveTo>
                    <a:pt x="80772" y="275843"/>
                  </a:moveTo>
                  <a:lnTo>
                    <a:pt x="32004" y="275843"/>
                  </a:lnTo>
                  <a:lnTo>
                    <a:pt x="47244" y="291083"/>
                  </a:lnTo>
                  <a:lnTo>
                    <a:pt x="53340" y="294131"/>
                  </a:lnTo>
                  <a:lnTo>
                    <a:pt x="57912" y="298703"/>
                  </a:lnTo>
                  <a:lnTo>
                    <a:pt x="62484" y="300227"/>
                  </a:lnTo>
                  <a:lnTo>
                    <a:pt x="68580" y="303275"/>
                  </a:lnTo>
                  <a:lnTo>
                    <a:pt x="73152" y="306324"/>
                  </a:lnTo>
                  <a:lnTo>
                    <a:pt x="79248" y="306324"/>
                  </a:lnTo>
                  <a:lnTo>
                    <a:pt x="83820" y="307848"/>
                  </a:lnTo>
                  <a:lnTo>
                    <a:pt x="89916" y="309371"/>
                  </a:lnTo>
                  <a:lnTo>
                    <a:pt x="96012" y="309371"/>
                  </a:lnTo>
                  <a:lnTo>
                    <a:pt x="139422" y="296894"/>
                  </a:lnTo>
                  <a:lnTo>
                    <a:pt x="159564" y="277367"/>
                  </a:lnTo>
                  <a:lnTo>
                    <a:pt x="91440" y="277367"/>
                  </a:lnTo>
                  <a:lnTo>
                    <a:pt x="84582" y="276796"/>
                  </a:lnTo>
                  <a:lnTo>
                    <a:pt x="80772" y="275843"/>
                  </a:lnTo>
                  <a:close/>
                </a:path>
                <a:path w="180339" h="309880">
                  <a:moveTo>
                    <a:pt x="22860" y="304800"/>
                  </a:moveTo>
                  <a:lnTo>
                    <a:pt x="7620" y="304800"/>
                  </a:lnTo>
                  <a:lnTo>
                    <a:pt x="9144" y="306324"/>
                  </a:lnTo>
                  <a:lnTo>
                    <a:pt x="21336" y="306324"/>
                  </a:lnTo>
                  <a:lnTo>
                    <a:pt x="22860" y="304800"/>
                  </a:lnTo>
                  <a:close/>
                </a:path>
                <a:path w="180339" h="309880">
                  <a:moveTo>
                    <a:pt x="28956" y="303275"/>
                  </a:moveTo>
                  <a:lnTo>
                    <a:pt x="1524" y="303275"/>
                  </a:lnTo>
                  <a:lnTo>
                    <a:pt x="3048" y="304800"/>
                  </a:lnTo>
                  <a:lnTo>
                    <a:pt x="27432" y="304800"/>
                  </a:lnTo>
                  <a:lnTo>
                    <a:pt x="28956" y="303275"/>
                  </a:lnTo>
                  <a:close/>
                </a:path>
                <a:path w="180339" h="309880">
                  <a:moveTo>
                    <a:pt x="32004" y="1524"/>
                  </a:moveTo>
                  <a:lnTo>
                    <a:pt x="3048" y="1524"/>
                  </a:lnTo>
                  <a:lnTo>
                    <a:pt x="1524" y="3048"/>
                  </a:lnTo>
                  <a:lnTo>
                    <a:pt x="0" y="3048"/>
                  </a:lnTo>
                  <a:lnTo>
                    <a:pt x="0" y="303275"/>
                  </a:lnTo>
                  <a:lnTo>
                    <a:pt x="30480" y="303275"/>
                  </a:lnTo>
                  <a:lnTo>
                    <a:pt x="30480" y="301751"/>
                  </a:lnTo>
                  <a:lnTo>
                    <a:pt x="32004" y="300227"/>
                  </a:lnTo>
                  <a:lnTo>
                    <a:pt x="32004" y="275843"/>
                  </a:lnTo>
                  <a:lnTo>
                    <a:pt x="80772" y="275843"/>
                  </a:lnTo>
                  <a:lnTo>
                    <a:pt x="77724" y="275081"/>
                  </a:lnTo>
                  <a:lnTo>
                    <a:pt x="42791" y="249364"/>
                  </a:lnTo>
                  <a:lnTo>
                    <a:pt x="35052" y="240791"/>
                  </a:lnTo>
                  <a:lnTo>
                    <a:pt x="35052" y="161543"/>
                  </a:lnTo>
                  <a:lnTo>
                    <a:pt x="51816" y="144779"/>
                  </a:lnTo>
                  <a:lnTo>
                    <a:pt x="56387" y="138683"/>
                  </a:lnTo>
                  <a:lnTo>
                    <a:pt x="70104" y="129539"/>
                  </a:lnTo>
                  <a:lnTo>
                    <a:pt x="79248" y="124967"/>
                  </a:lnTo>
                  <a:lnTo>
                    <a:pt x="35052" y="124967"/>
                  </a:lnTo>
                  <a:lnTo>
                    <a:pt x="35052" y="4571"/>
                  </a:lnTo>
                  <a:lnTo>
                    <a:pt x="32004" y="1524"/>
                  </a:lnTo>
                  <a:close/>
                </a:path>
                <a:path w="180339" h="309880">
                  <a:moveTo>
                    <a:pt x="161544" y="123443"/>
                  </a:moveTo>
                  <a:lnTo>
                    <a:pt x="92964" y="123443"/>
                  </a:lnTo>
                  <a:lnTo>
                    <a:pt x="100417" y="123991"/>
                  </a:lnTo>
                  <a:lnTo>
                    <a:pt x="106870" y="125539"/>
                  </a:lnTo>
                  <a:lnTo>
                    <a:pt x="112466" y="127944"/>
                  </a:lnTo>
                  <a:lnTo>
                    <a:pt x="117348" y="131063"/>
                  </a:lnTo>
                  <a:lnTo>
                    <a:pt x="123444" y="134112"/>
                  </a:lnTo>
                  <a:lnTo>
                    <a:pt x="140208" y="173736"/>
                  </a:lnTo>
                  <a:lnTo>
                    <a:pt x="141708" y="194952"/>
                  </a:lnTo>
                  <a:lnTo>
                    <a:pt x="141687" y="210407"/>
                  </a:lnTo>
                  <a:lnTo>
                    <a:pt x="133992" y="248769"/>
                  </a:lnTo>
                  <a:lnTo>
                    <a:pt x="100584" y="277367"/>
                  </a:lnTo>
                  <a:lnTo>
                    <a:pt x="159564" y="277367"/>
                  </a:lnTo>
                  <a:lnTo>
                    <a:pt x="177260" y="233267"/>
                  </a:lnTo>
                  <a:lnTo>
                    <a:pt x="179751" y="194952"/>
                  </a:lnTo>
                  <a:lnTo>
                    <a:pt x="179557" y="187642"/>
                  </a:lnTo>
                  <a:lnTo>
                    <a:pt x="174188" y="148089"/>
                  </a:lnTo>
                  <a:lnTo>
                    <a:pt x="166711" y="131468"/>
                  </a:lnTo>
                  <a:lnTo>
                    <a:pt x="161544" y="123443"/>
                  </a:lnTo>
                  <a:close/>
                </a:path>
                <a:path w="180339" h="309880">
                  <a:moveTo>
                    <a:pt x="100584" y="92963"/>
                  </a:moveTo>
                  <a:lnTo>
                    <a:pt x="89916" y="92963"/>
                  </a:lnTo>
                  <a:lnTo>
                    <a:pt x="83820" y="94487"/>
                  </a:lnTo>
                  <a:lnTo>
                    <a:pt x="79248" y="96012"/>
                  </a:lnTo>
                  <a:lnTo>
                    <a:pt x="73152" y="97536"/>
                  </a:lnTo>
                  <a:lnTo>
                    <a:pt x="68580" y="100583"/>
                  </a:lnTo>
                  <a:lnTo>
                    <a:pt x="64008" y="102107"/>
                  </a:lnTo>
                  <a:lnTo>
                    <a:pt x="57912" y="106679"/>
                  </a:lnTo>
                  <a:lnTo>
                    <a:pt x="51816" y="109727"/>
                  </a:lnTo>
                  <a:lnTo>
                    <a:pt x="47244" y="114300"/>
                  </a:lnTo>
                  <a:lnTo>
                    <a:pt x="41148" y="118871"/>
                  </a:lnTo>
                  <a:lnTo>
                    <a:pt x="35052" y="124967"/>
                  </a:lnTo>
                  <a:lnTo>
                    <a:pt x="83820" y="124967"/>
                  </a:lnTo>
                  <a:lnTo>
                    <a:pt x="88392" y="123443"/>
                  </a:lnTo>
                  <a:lnTo>
                    <a:pt x="161544" y="123443"/>
                  </a:lnTo>
                  <a:lnTo>
                    <a:pt x="129730" y="97464"/>
                  </a:lnTo>
                  <a:lnTo>
                    <a:pt x="111442" y="93511"/>
                  </a:lnTo>
                  <a:lnTo>
                    <a:pt x="100584" y="92963"/>
                  </a:lnTo>
                  <a:close/>
                </a:path>
                <a:path w="180339" h="309880">
                  <a:moveTo>
                    <a:pt x="25908" y="0"/>
                  </a:moveTo>
                  <a:lnTo>
                    <a:pt x="9144" y="0"/>
                  </a:lnTo>
                  <a:lnTo>
                    <a:pt x="6096" y="1524"/>
                  </a:lnTo>
                  <a:lnTo>
                    <a:pt x="28956" y="1524"/>
                  </a:lnTo>
                  <a:lnTo>
                    <a:pt x="259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501508" y="2401824"/>
              <a:ext cx="196471" cy="216407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723888" y="2404872"/>
              <a:ext cx="185927" cy="210312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937369" y="2401824"/>
              <a:ext cx="181234" cy="216407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7400543" y="2401824"/>
              <a:ext cx="952500" cy="216407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8636507" y="2401824"/>
              <a:ext cx="138684" cy="216407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8828531" y="2404872"/>
              <a:ext cx="169164" cy="213359"/>
            </a:xfrm>
            <a:prstGeom prst="rect">
              <a:avLst/>
            </a:prstGeom>
          </p:spPr>
        </p:pic>
        <p:sp>
          <p:nvSpPr>
            <p:cNvPr id="116" name="object 116"/>
            <p:cNvSpPr/>
            <p:nvPr/>
          </p:nvSpPr>
          <p:spPr>
            <a:xfrm>
              <a:off x="9058656" y="2324099"/>
              <a:ext cx="210820" cy="292735"/>
            </a:xfrm>
            <a:custGeom>
              <a:avLst/>
              <a:gdLst/>
              <a:ahLst/>
              <a:cxnLst/>
              <a:rect l="l" t="t" r="r" b="b"/>
              <a:pathLst>
                <a:path w="210820" h="292735">
                  <a:moveTo>
                    <a:pt x="41148" y="86868"/>
                  </a:moveTo>
                  <a:lnTo>
                    <a:pt x="39624" y="85344"/>
                  </a:lnTo>
                  <a:lnTo>
                    <a:pt x="39624" y="83820"/>
                  </a:lnTo>
                  <a:lnTo>
                    <a:pt x="38100" y="82296"/>
                  </a:lnTo>
                  <a:lnTo>
                    <a:pt x="35052" y="82296"/>
                  </a:lnTo>
                  <a:lnTo>
                    <a:pt x="33528" y="80772"/>
                  </a:lnTo>
                  <a:lnTo>
                    <a:pt x="12192" y="80772"/>
                  </a:lnTo>
                  <a:lnTo>
                    <a:pt x="9144" y="82296"/>
                  </a:lnTo>
                  <a:lnTo>
                    <a:pt x="6096" y="82296"/>
                  </a:lnTo>
                  <a:lnTo>
                    <a:pt x="6096" y="83820"/>
                  </a:lnTo>
                  <a:lnTo>
                    <a:pt x="4572" y="85344"/>
                  </a:lnTo>
                  <a:lnTo>
                    <a:pt x="4572" y="286512"/>
                  </a:lnTo>
                  <a:lnTo>
                    <a:pt x="6096" y="286512"/>
                  </a:lnTo>
                  <a:lnTo>
                    <a:pt x="6096" y="288036"/>
                  </a:lnTo>
                  <a:lnTo>
                    <a:pt x="7620" y="288036"/>
                  </a:lnTo>
                  <a:lnTo>
                    <a:pt x="7620" y="289560"/>
                  </a:lnTo>
                  <a:lnTo>
                    <a:pt x="13716" y="289560"/>
                  </a:lnTo>
                  <a:lnTo>
                    <a:pt x="16764" y="291084"/>
                  </a:lnTo>
                  <a:lnTo>
                    <a:pt x="28956" y="291084"/>
                  </a:lnTo>
                  <a:lnTo>
                    <a:pt x="32004" y="289560"/>
                  </a:lnTo>
                  <a:lnTo>
                    <a:pt x="36576" y="289560"/>
                  </a:lnTo>
                  <a:lnTo>
                    <a:pt x="38100" y="288036"/>
                  </a:lnTo>
                  <a:lnTo>
                    <a:pt x="39624" y="288036"/>
                  </a:lnTo>
                  <a:lnTo>
                    <a:pt x="39624" y="286512"/>
                  </a:lnTo>
                  <a:lnTo>
                    <a:pt x="41148" y="286512"/>
                  </a:lnTo>
                  <a:lnTo>
                    <a:pt x="41148" y="86868"/>
                  </a:lnTo>
                  <a:close/>
                </a:path>
                <a:path w="210820" h="292735">
                  <a:moveTo>
                    <a:pt x="44196" y="12192"/>
                  </a:moveTo>
                  <a:lnTo>
                    <a:pt x="42672" y="7620"/>
                  </a:lnTo>
                  <a:lnTo>
                    <a:pt x="36576" y="1524"/>
                  </a:lnTo>
                  <a:lnTo>
                    <a:pt x="30480" y="0"/>
                  </a:lnTo>
                  <a:lnTo>
                    <a:pt x="13716" y="0"/>
                  </a:lnTo>
                  <a:lnTo>
                    <a:pt x="7620" y="1524"/>
                  </a:lnTo>
                  <a:lnTo>
                    <a:pt x="1524" y="7620"/>
                  </a:lnTo>
                  <a:lnTo>
                    <a:pt x="0" y="12192"/>
                  </a:lnTo>
                  <a:lnTo>
                    <a:pt x="0" y="28956"/>
                  </a:lnTo>
                  <a:lnTo>
                    <a:pt x="1524" y="35052"/>
                  </a:lnTo>
                  <a:lnTo>
                    <a:pt x="7620" y="41148"/>
                  </a:lnTo>
                  <a:lnTo>
                    <a:pt x="13716" y="42672"/>
                  </a:lnTo>
                  <a:lnTo>
                    <a:pt x="30480" y="42672"/>
                  </a:lnTo>
                  <a:lnTo>
                    <a:pt x="36576" y="41148"/>
                  </a:lnTo>
                  <a:lnTo>
                    <a:pt x="42672" y="35052"/>
                  </a:lnTo>
                  <a:lnTo>
                    <a:pt x="44196" y="28956"/>
                  </a:lnTo>
                  <a:lnTo>
                    <a:pt x="44196" y="12192"/>
                  </a:lnTo>
                  <a:close/>
                </a:path>
                <a:path w="210820" h="292735">
                  <a:moveTo>
                    <a:pt x="210312" y="91440"/>
                  </a:moveTo>
                  <a:lnTo>
                    <a:pt x="208788" y="89916"/>
                  </a:lnTo>
                  <a:lnTo>
                    <a:pt x="208788" y="86868"/>
                  </a:lnTo>
                  <a:lnTo>
                    <a:pt x="207264" y="85344"/>
                  </a:lnTo>
                  <a:lnTo>
                    <a:pt x="207264" y="82296"/>
                  </a:lnTo>
                  <a:lnTo>
                    <a:pt x="152400" y="82296"/>
                  </a:lnTo>
                  <a:lnTo>
                    <a:pt x="152400" y="33528"/>
                  </a:lnTo>
                  <a:lnTo>
                    <a:pt x="150876" y="32004"/>
                  </a:lnTo>
                  <a:lnTo>
                    <a:pt x="150876" y="30480"/>
                  </a:lnTo>
                  <a:lnTo>
                    <a:pt x="147828" y="30480"/>
                  </a:lnTo>
                  <a:lnTo>
                    <a:pt x="147828" y="28956"/>
                  </a:lnTo>
                  <a:lnTo>
                    <a:pt x="143256" y="28956"/>
                  </a:lnTo>
                  <a:lnTo>
                    <a:pt x="140208" y="27432"/>
                  </a:lnTo>
                  <a:lnTo>
                    <a:pt x="128016" y="27432"/>
                  </a:lnTo>
                  <a:lnTo>
                    <a:pt x="124968" y="28956"/>
                  </a:lnTo>
                  <a:lnTo>
                    <a:pt x="120396" y="28956"/>
                  </a:lnTo>
                  <a:lnTo>
                    <a:pt x="120396" y="30480"/>
                  </a:lnTo>
                  <a:lnTo>
                    <a:pt x="117348" y="30480"/>
                  </a:lnTo>
                  <a:lnTo>
                    <a:pt x="117348" y="32004"/>
                  </a:lnTo>
                  <a:lnTo>
                    <a:pt x="115824" y="33528"/>
                  </a:lnTo>
                  <a:lnTo>
                    <a:pt x="115824" y="82296"/>
                  </a:lnTo>
                  <a:lnTo>
                    <a:pt x="85344" y="82296"/>
                  </a:lnTo>
                  <a:lnTo>
                    <a:pt x="83820" y="83820"/>
                  </a:lnTo>
                  <a:lnTo>
                    <a:pt x="83820" y="85344"/>
                  </a:lnTo>
                  <a:lnTo>
                    <a:pt x="82296" y="86868"/>
                  </a:lnTo>
                  <a:lnTo>
                    <a:pt x="82296" y="89916"/>
                  </a:lnTo>
                  <a:lnTo>
                    <a:pt x="80772" y="91440"/>
                  </a:lnTo>
                  <a:lnTo>
                    <a:pt x="80772" y="102108"/>
                  </a:lnTo>
                  <a:lnTo>
                    <a:pt x="83820" y="108204"/>
                  </a:lnTo>
                  <a:lnTo>
                    <a:pt x="86868" y="111252"/>
                  </a:lnTo>
                  <a:lnTo>
                    <a:pt x="115824" y="111252"/>
                  </a:lnTo>
                  <a:lnTo>
                    <a:pt x="115938" y="230682"/>
                  </a:lnTo>
                  <a:lnTo>
                    <a:pt x="124968" y="271272"/>
                  </a:lnTo>
                  <a:lnTo>
                    <a:pt x="159067" y="291668"/>
                  </a:lnTo>
                  <a:lnTo>
                    <a:pt x="173736" y="292608"/>
                  </a:lnTo>
                  <a:lnTo>
                    <a:pt x="187452" y="292608"/>
                  </a:lnTo>
                  <a:lnTo>
                    <a:pt x="190500" y="291084"/>
                  </a:lnTo>
                  <a:lnTo>
                    <a:pt x="193548" y="291084"/>
                  </a:lnTo>
                  <a:lnTo>
                    <a:pt x="196596" y="289560"/>
                  </a:lnTo>
                  <a:lnTo>
                    <a:pt x="198120" y="289560"/>
                  </a:lnTo>
                  <a:lnTo>
                    <a:pt x="204216" y="286512"/>
                  </a:lnTo>
                  <a:lnTo>
                    <a:pt x="205740" y="286512"/>
                  </a:lnTo>
                  <a:lnTo>
                    <a:pt x="205740" y="284988"/>
                  </a:lnTo>
                  <a:lnTo>
                    <a:pt x="208788" y="281940"/>
                  </a:lnTo>
                  <a:lnTo>
                    <a:pt x="208788" y="278892"/>
                  </a:lnTo>
                  <a:lnTo>
                    <a:pt x="210312" y="277368"/>
                  </a:lnTo>
                  <a:lnTo>
                    <a:pt x="210312" y="265176"/>
                  </a:lnTo>
                  <a:lnTo>
                    <a:pt x="208788" y="263652"/>
                  </a:lnTo>
                  <a:lnTo>
                    <a:pt x="208788" y="262128"/>
                  </a:lnTo>
                  <a:lnTo>
                    <a:pt x="208788" y="259080"/>
                  </a:lnTo>
                  <a:lnTo>
                    <a:pt x="207264" y="257556"/>
                  </a:lnTo>
                  <a:lnTo>
                    <a:pt x="207264" y="256032"/>
                  </a:lnTo>
                  <a:lnTo>
                    <a:pt x="202692" y="256032"/>
                  </a:lnTo>
                  <a:lnTo>
                    <a:pt x="201168" y="257556"/>
                  </a:lnTo>
                  <a:lnTo>
                    <a:pt x="199644" y="257556"/>
                  </a:lnTo>
                  <a:lnTo>
                    <a:pt x="198120" y="259080"/>
                  </a:lnTo>
                  <a:lnTo>
                    <a:pt x="195072" y="259080"/>
                  </a:lnTo>
                  <a:lnTo>
                    <a:pt x="193548" y="260604"/>
                  </a:lnTo>
                  <a:lnTo>
                    <a:pt x="188976" y="260604"/>
                  </a:lnTo>
                  <a:lnTo>
                    <a:pt x="185928" y="262128"/>
                  </a:lnTo>
                  <a:lnTo>
                    <a:pt x="169164" y="262128"/>
                  </a:lnTo>
                  <a:lnTo>
                    <a:pt x="161544" y="259080"/>
                  </a:lnTo>
                  <a:lnTo>
                    <a:pt x="158496" y="251460"/>
                  </a:lnTo>
                  <a:lnTo>
                    <a:pt x="155613" y="246062"/>
                  </a:lnTo>
                  <a:lnTo>
                    <a:pt x="153733" y="239077"/>
                  </a:lnTo>
                  <a:lnTo>
                    <a:pt x="152704" y="230682"/>
                  </a:lnTo>
                  <a:lnTo>
                    <a:pt x="152400" y="220980"/>
                  </a:lnTo>
                  <a:lnTo>
                    <a:pt x="152400" y="111252"/>
                  </a:lnTo>
                  <a:lnTo>
                    <a:pt x="204216" y="111252"/>
                  </a:lnTo>
                  <a:lnTo>
                    <a:pt x="207264" y="109728"/>
                  </a:lnTo>
                  <a:lnTo>
                    <a:pt x="207264" y="108204"/>
                  </a:lnTo>
                  <a:lnTo>
                    <a:pt x="210312" y="102108"/>
                  </a:lnTo>
                  <a:lnTo>
                    <a:pt x="210312" y="914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9298031" y="2401824"/>
              <a:ext cx="161436" cy="216407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9528048" y="2308859"/>
              <a:ext cx="269875" cy="309880"/>
            </a:xfrm>
            <a:custGeom>
              <a:avLst/>
              <a:gdLst/>
              <a:ahLst/>
              <a:cxnLst/>
              <a:rect l="l" t="t" r="r" b="b"/>
              <a:pathLst>
                <a:path w="269875" h="309880">
                  <a:moveTo>
                    <a:pt x="179743" y="194957"/>
                  </a:moveTo>
                  <a:lnTo>
                    <a:pt x="175260" y="156972"/>
                  </a:lnTo>
                  <a:lnTo>
                    <a:pt x="156654" y="116878"/>
                  </a:lnTo>
                  <a:lnTo>
                    <a:pt x="141706" y="103555"/>
                  </a:lnTo>
                  <a:lnTo>
                    <a:pt x="141706" y="194957"/>
                  </a:lnTo>
                  <a:lnTo>
                    <a:pt x="141681" y="210413"/>
                  </a:lnTo>
                  <a:lnTo>
                    <a:pt x="133350" y="248780"/>
                  </a:lnTo>
                  <a:lnTo>
                    <a:pt x="100584" y="277368"/>
                  </a:lnTo>
                  <a:lnTo>
                    <a:pt x="91440" y="277368"/>
                  </a:lnTo>
                  <a:lnTo>
                    <a:pt x="84569" y="276796"/>
                  </a:lnTo>
                  <a:lnTo>
                    <a:pt x="80759" y="275844"/>
                  </a:lnTo>
                  <a:lnTo>
                    <a:pt x="77711" y="275082"/>
                  </a:lnTo>
                  <a:lnTo>
                    <a:pt x="42786" y="249364"/>
                  </a:lnTo>
                  <a:lnTo>
                    <a:pt x="35052" y="240792"/>
                  </a:lnTo>
                  <a:lnTo>
                    <a:pt x="35052" y="161544"/>
                  </a:lnTo>
                  <a:lnTo>
                    <a:pt x="41148" y="155448"/>
                  </a:lnTo>
                  <a:lnTo>
                    <a:pt x="45720" y="149352"/>
                  </a:lnTo>
                  <a:lnTo>
                    <a:pt x="51816" y="144780"/>
                  </a:lnTo>
                  <a:lnTo>
                    <a:pt x="56388" y="138684"/>
                  </a:lnTo>
                  <a:lnTo>
                    <a:pt x="74676" y="126492"/>
                  </a:lnTo>
                  <a:lnTo>
                    <a:pt x="79248" y="124968"/>
                  </a:lnTo>
                  <a:lnTo>
                    <a:pt x="83820" y="124968"/>
                  </a:lnTo>
                  <a:lnTo>
                    <a:pt x="88392" y="123444"/>
                  </a:lnTo>
                  <a:lnTo>
                    <a:pt x="92964" y="123444"/>
                  </a:lnTo>
                  <a:lnTo>
                    <a:pt x="100406" y="124002"/>
                  </a:lnTo>
                  <a:lnTo>
                    <a:pt x="106870" y="125539"/>
                  </a:lnTo>
                  <a:lnTo>
                    <a:pt x="112458" y="127952"/>
                  </a:lnTo>
                  <a:lnTo>
                    <a:pt x="117348" y="131064"/>
                  </a:lnTo>
                  <a:lnTo>
                    <a:pt x="123444" y="134112"/>
                  </a:lnTo>
                  <a:lnTo>
                    <a:pt x="140208" y="173736"/>
                  </a:lnTo>
                  <a:lnTo>
                    <a:pt x="141706" y="194957"/>
                  </a:lnTo>
                  <a:lnTo>
                    <a:pt x="141706" y="103555"/>
                  </a:lnTo>
                  <a:lnTo>
                    <a:pt x="100584" y="92964"/>
                  </a:lnTo>
                  <a:lnTo>
                    <a:pt x="89916" y="92964"/>
                  </a:lnTo>
                  <a:lnTo>
                    <a:pt x="83820" y="94488"/>
                  </a:lnTo>
                  <a:lnTo>
                    <a:pt x="79248" y="96012"/>
                  </a:lnTo>
                  <a:lnTo>
                    <a:pt x="73152" y="97536"/>
                  </a:lnTo>
                  <a:lnTo>
                    <a:pt x="68580" y="100584"/>
                  </a:lnTo>
                  <a:lnTo>
                    <a:pt x="62484" y="102108"/>
                  </a:lnTo>
                  <a:lnTo>
                    <a:pt x="57912" y="106680"/>
                  </a:lnTo>
                  <a:lnTo>
                    <a:pt x="51816" y="109728"/>
                  </a:lnTo>
                  <a:lnTo>
                    <a:pt x="47244" y="114300"/>
                  </a:lnTo>
                  <a:lnTo>
                    <a:pt x="41148" y="118872"/>
                  </a:lnTo>
                  <a:lnTo>
                    <a:pt x="35052" y="124968"/>
                  </a:lnTo>
                  <a:lnTo>
                    <a:pt x="35052" y="4572"/>
                  </a:lnTo>
                  <a:lnTo>
                    <a:pt x="32004" y="1524"/>
                  </a:lnTo>
                  <a:lnTo>
                    <a:pt x="28956" y="1524"/>
                  </a:lnTo>
                  <a:lnTo>
                    <a:pt x="25908" y="0"/>
                  </a:lnTo>
                  <a:lnTo>
                    <a:pt x="9144" y="0"/>
                  </a:lnTo>
                  <a:lnTo>
                    <a:pt x="6096" y="1524"/>
                  </a:lnTo>
                  <a:lnTo>
                    <a:pt x="3048" y="1524"/>
                  </a:lnTo>
                  <a:lnTo>
                    <a:pt x="1524" y="3048"/>
                  </a:lnTo>
                  <a:lnTo>
                    <a:pt x="0" y="3048"/>
                  </a:lnTo>
                  <a:lnTo>
                    <a:pt x="0" y="303276"/>
                  </a:lnTo>
                  <a:lnTo>
                    <a:pt x="1524" y="303276"/>
                  </a:lnTo>
                  <a:lnTo>
                    <a:pt x="3048" y="304800"/>
                  </a:lnTo>
                  <a:lnTo>
                    <a:pt x="7620" y="304800"/>
                  </a:lnTo>
                  <a:lnTo>
                    <a:pt x="9144" y="306324"/>
                  </a:lnTo>
                  <a:lnTo>
                    <a:pt x="21336" y="306324"/>
                  </a:lnTo>
                  <a:lnTo>
                    <a:pt x="22860" y="304800"/>
                  </a:lnTo>
                  <a:lnTo>
                    <a:pt x="27432" y="304800"/>
                  </a:lnTo>
                  <a:lnTo>
                    <a:pt x="28956" y="303276"/>
                  </a:lnTo>
                  <a:lnTo>
                    <a:pt x="30480" y="303276"/>
                  </a:lnTo>
                  <a:lnTo>
                    <a:pt x="30480" y="275844"/>
                  </a:lnTo>
                  <a:lnTo>
                    <a:pt x="36576" y="280416"/>
                  </a:lnTo>
                  <a:lnTo>
                    <a:pt x="47244" y="291084"/>
                  </a:lnTo>
                  <a:lnTo>
                    <a:pt x="51816" y="294132"/>
                  </a:lnTo>
                  <a:lnTo>
                    <a:pt x="57912" y="298704"/>
                  </a:lnTo>
                  <a:lnTo>
                    <a:pt x="62484" y="300228"/>
                  </a:lnTo>
                  <a:lnTo>
                    <a:pt x="67056" y="303276"/>
                  </a:lnTo>
                  <a:lnTo>
                    <a:pt x="73152" y="306324"/>
                  </a:lnTo>
                  <a:lnTo>
                    <a:pt x="77724" y="306324"/>
                  </a:lnTo>
                  <a:lnTo>
                    <a:pt x="89916" y="309372"/>
                  </a:lnTo>
                  <a:lnTo>
                    <a:pt x="96012" y="309372"/>
                  </a:lnTo>
                  <a:lnTo>
                    <a:pt x="138772" y="296900"/>
                  </a:lnTo>
                  <a:lnTo>
                    <a:pt x="168021" y="263080"/>
                  </a:lnTo>
                  <a:lnTo>
                    <a:pt x="178689" y="222123"/>
                  </a:lnTo>
                  <a:lnTo>
                    <a:pt x="179717" y="202692"/>
                  </a:lnTo>
                  <a:lnTo>
                    <a:pt x="179743" y="194957"/>
                  </a:lnTo>
                  <a:close/>
                </a:path>
                <a:path w="269875" h="309880">
                  <a:moveTo>
                    <a:pt x="269748" y="4572"/>
                  </a:moveTo>
                  <a:lnTo>
                    <a:pt x="268224" y="4572"/>
                  </a:lnTo>
                  <a:lnTo>
                    <a:pt x="268224" y="3048"/>
                  </a:lnTo>
                  <a:lnTo>
                    <a:pt x="266700" y="3048"/>
                  </a:lnTo>
                  <a:lnTo>
                    <a:pt x="265176" y="1524"/>
                  </a:lnTo>
                  <a:lnTo>
                    <a:pt x="262128" y="1524"/>
                  </a:lnTo>
                  <a:lnTo>
                    <a:pt x="260604" y="0"/>
                  </a:lnTo>
                  <a:lnTo>
                    <a:pt x="242316" y="0"/>
                  </a:lnTo>
                  <a:lnTo>
                    <a:pt x="240792" y="1524"/>
                  </a:lnTo>
                  <a:lnTo>
                    <a:pt x="236220" y="1524"/>
                  </a:lnTo>
                  <a:lnTo>
                    <a:pt x="236220" y="3048"/>
                  </a:lnTo>
                  <a:lnTo>
                    <a:pt x="234696" y="3048"/>
                  </a:lnTo>
                  <a:lnTo>
                    <a:pt x="234696" y="4572"/>
                  </a:lnTo>
                  <a:lnTo>
                    <a:pt x="233172" y="4572"/>
                  </a:lnTo>
                  <a:lnTo>
                    <a:pt x="233172" y="301752"/>
                  </a:lnTo>
                  <a:lnTo>
                    <a:pt x="234696" y="301752"/>
                  </a:lnTo>
                  <a:lnTo>
                    <a:pt x="234696" y="303276"/>
                  </a:lnTo>
                  <a:lnTo>
                    <a:pt x="236220" y="303276"/>
                  </a:lnTo>
                  <a:lnTo>
                    <a:pt x="236220" y="304800"/>
                  </a:lnTo>
                  <a:lnTo>
                    <a:pt x="242316" y="304800"/>
                  </a:lnTo>
                  <a:lnTo>
                    <a:pt x="245364" y="306324"/>
                  </a:lnTo>
                  <a:lnTo>
                    <a:pt x="257556" y="306324"/>
                  </a:lnTo>
                  <a:lnTo>
                    <a:pt x="260604" y="304800"/>
                  </a:lnTo>
                  <a:lnTo>
                    <a:pt x="265176" y="304800"/>
                  </a:lnTo>
                  <a:lnTo>
                    <a:pt x="266700" y="303276"/>
                  </a:lnTo>
                  <a:lnTo>
                    <a:pt x="268224" y="303276"/>
                  </a:lnTo>
                  <a:lnTo>
                    <a:pt x="268224" y="301752"/>
                  </a:lnTo>
                  <a:lnTo>
                    <a:pt x="269748" y="301752"/>
                  </a:lnTo>
                  <a:lnTo>
                    <a:pt x="269748" y="298704"/>
                  </a:lnTo>
                  <a:lnTo>
                    <a:pt x="269748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9854310" y="2401824"/>
              <a:ext cx="181229" cy="216407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1021150" y="2796540"/>
              <a:ext cx="180340" cy="306705"/>
            </a:xfrm>
            <a:custGeom>
              <a:avLst/>
              <a:gdLst/>
              <a:ahLst/>
              <a:cxnLst/>
              <a:rect l="l" t="t" r="r" b="b"/>
              <a:pathLst>
                <a:path w="180340" h="306705">
                  <a:moveTo>
                    <a:pt x="83749" y="91439"/>
                  </a:moveTo>
                  <a:lnTo>
                    <a:pt x="39481" y="103036"/>
                  </a:lnTo>
                  <a:lnTo>
                    <a:pt x="11740" y="136778"/>
                  </a:lnTo>
                  <a:lnTo>
                    <a:pt x="1072" y="177164"/>
                  </a:lnTo>
                  <a:lnTo>
                    <a:pt x="0" y="198120"/>
                  </a:lnTo>
                  <a:lnTo>
                    <a:pt x="19" y="205001"/>
                  </a:lnTo>
                  <a:lnTo>
                    <a:pt x="5590" y="251460"/>
                  </a:lnTo>
                  <a:lnTo>
                    <a:pt x="28694" y="288416"/>
                  </a:lnTo>
                  <a:lnTo>
                    <a:pt x="69175" y="305990"/>
                  </a:lnTo>
                  <a:lnTo>
                    <a:pt x="79177" y="306324"/>
                  </a:lnTo>
                  <a:lnTo>
                    <a:pt x="89178" y="305752"/>
                  </a:lnTo>
                  <a:lnTo>
                    <a:pt x="132326" y="285940"/>
                  </a:lnTo>
                  <a:lnTo>
                    <a:pt x="143383" y="275844"/>
                  </a:lnTo>
                  <a:lnTo>
                    <a:pt x="76129" y="275844"/>
                  </a:lnTo>
                  <a:lnTo>
                    <a:pt x="68509" y="274320"/>
                  </a:lnTo>
                  <a:lnTo>
                    <a:pt x="56317" y="265175"/>
                  </a:lnTo>
                  <a:lnTo>
                    <a:pt x="50221" y="259079"/>
                  </a:lnTo>
                  <a:lnTo>
                    <a:pt x="47149" y="251412"/>
                  </a:lnTo>
                  <a:lnTo>
                    <a:pt x="44267" y="245721"/>
                  </a:lnTo>
                  <a:lnTo>
                    <a:pt x="36767" y="205001"/>
                  </a:lnTo>
                  <a:lnTo>
                    <a:pt x="36505" y="198120"/>
                  </a:lnTo>
                  <a:lnTo>
                    <a:pt x="36767" y="190404"/>
                  </a:lnTo>
                  <a:lnTo>
                    <a:pt x="45553" y="151399"/>
                  </a:lnTo>
                  <a:lnTo>
                    <a:pt x="48697" y="146303"/>
                  </a:lnTo>
                  <a:lnTo>
                    <a:pt x="51745" y="138684"/>
                  </a:lnTo>
                  <a:lnTo>
                    <a:pt x="57841" y="132587"/>
                  </a:lnTo>
                  <a:lnTo>
                    <a:pt x="70033" y="123444"/>
                  </a:lnTo>
                  <a:lnTo>
                    <a:pt x="77653" y="121920"/>
                  </a:lnTo>
                  <a:lnTo>
                    <a:pt x="179761" y="121920"/>
                  </a:lnTo>
                  <a:lnTo>
                    <a:pt x="179761" y="120396"/>
                  </a:lnTo>
                  <a:lnTo>
                    <a:pt x="144709" y="120396"/>
                  </a:lnTo>
                  <a:lnTo>
                    <a:pt x="136970" y="113847"/>
                  </a:lnTo>
                  <a:lnTo>
                    <a:pt x="129659" y="108013"/>
                  </a:lnTo>
                  <a:lnTo>
                    <a:pt x="92607" y="91773"/>
                  </a:lnTo>
                  <a:lnTo>
                    <a:pt x="83749" y="91439"/>
                  </a:lnTo>
                  <a:close/>
                </a:path>
                <a:path w="180340" h="306705">
                  <a:moveTo>
                    <a:pt x="170617" y="303275"/>
                  </a:moveTo>
                  <a:lnTo>
                    <a:pt x="156901" y="303275"/>
                  </a:lnTo>
                  <a:lnTo>
                    <a:pt x="158425" y="304800"/>
                  </a:lnTo>
                  <a:lnTo>
                    <a:pt x="167569" y="304800"/>
                  </a:lnTo>
                  <a:lnTo>
                    <a:pt x="170617" y="303275"/>
                  </a:lnTo>
                  <a:close/>
                </a:path>
                <a:path w="180340" h="306705">
                  <a:moveTo>
                    <a:pt x="178237" y="301751"/>
                  </a:moveTo>
                  <a:lnTo>
                    <a:pt x="150805" y="301751"/>
                  </a:lnTo>
                  <a:lnTo>
                    <a:pt x="152329" y="303275"/>
                  </a:lnTo>
                  <a:lnTo>
                    <a:pt x="176713" y="303275"/>
                  </a:lnTo>
                  <a:lnTo>
                    <a:pt x="178237" y="301751"/>
                  </a:lnTo>
                  <a:close/>
                </a:path>
                <a:path w="180340" h="306705">
                  <a:moveTo>
                    <a:pt x="179761" y="271272"/>
                  </a:moveTo>
                  <a:lnTo>
                    <a:pt x="147757" y="271272"/>
                  </a:lnTo>
                  <a:lnTo>
                    <a:pt x="147757" y="300227"/>
                  </a:lnTo>
                  <a:lnTo>
                    <a:pt x="149281" y="300227"/>
                  </a:lnTo>
                  <a:lnTo>
                    <a:pt x="149281" y="301751"/>
                  </a:lnTo>
                  <a:lnTo>
                    <a:pt x="179761" y="301751"/>
                  </a:lnTo>
                  <a:lnTo>
                    <a:pt x="179761" y="271272"/>
                  </a:lnTo>
                  <a:close/>
                </a:path>
                <a:path w="180340" h="306705">
                  <a:moveTo>
                    <a:pt x="179761" y="121920"/>
                  </a:moveTo>
                  <a:lnTo>
                    <a:pt x="86797" y="121920"/>
                  </a:lnTo>
                  <a:lnTo>
                    <a:pt x="94536" y="122491"/>
                  </a:lnTo>
                  <a:lnTo>
                    <a:pt x="101846" y="124206"/>
                  </a:lnTo>
                  <a:lnTo>
                    <a:pt x="144709" y="158496"/>
                  </a:lnTo>
                  <a:lnTo>
                    <a:pt x="144709" y="237744"/>
                  </a:lnTo>
                  <a:lnTo>
                    <a:pt x="117277" y="265175"/>
                  </a:lnTo>
                  <a:lnTo>
                    <a:pt x="94417" y="275844"/>
                  </a:lnTo>
                  <a:lnTo>
                    <a:pt x="143383" y="275844"/>
                  </a:lnTo>
                  <a:lnTo>
                    <a:pt x="147757" y="271272"/>
                  </a:lnTo>
                  <a:lnTo>
                    <a:pt x="179761" y="271272"/>
                  </a:lnTo>
                  <a:lnTo>
                    <a:pt x="179761" y="121920"/>
                  </a:lnTo>
                  <a:close/>
                </a:path>
                <a:path w="180340" h="306705">
                  <a:moveTo>
                    <a:pt x="178237" y="1524"/>
                  </a:moveTo>
                  <a:lnTo>
                    <a:pt x="146233" y="1524"/>
                  </a:lnTo>
                  <a:lnTo>
                    <a:pt x="144709" y="3048"/>
                  </a:lnTo>
                  <a:lnTo>
                    <a:pt x="144709" y="120396"/>
                  </a:lnTo>
                  <a:lnTo>
                    <a:pt x="179761" y="120396"/>
                  </a:lnTo>
                  <a:lnTo>
                    <a:pt x="179761" y="3048"/>
                  </a:lnTo>
                  <a:lnTo>
                    <a:pt x="178237" y="3048"/>
                  </a:lnTo>
                  <a:lnTo>
                    <a:pt x="178237" y="1524"/>
                  </a:lnTo>
                  <a:close/>
                </a:path>
                <a:path w="180340" h="306705">
                  <a:moveTo>
                    <a:pt x="175189" y="0"/>
                  </a:moveTo>
                  <a:lnTo>
                    <a:pt x="150805" y="0"/>
                  </a:lnTo>
                  <a:lnTo>
                    <a:pt x="149281" y="1524"/>
                  </a:lnTo>
                  <a:lnTo>
                    <a:pt x="176713" y="1524"/>
                  </a:lnTo>
                  <a:lnTo>
                    <a:pt x="1751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" name="object 121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254252" y="2887980"/>
              <a:ext cx="161544" cy="214884"/>
            </a:xfrm>
            <a:prstGeom prst="rect">
              <a:avLst/>
            </a:prstGeom>
          </p:spPr>
        </p:pic>
        <p:sp>
          <p:nvSpPr>
            <p:cNvPr id="122" name="object 122"/>
            <p:cNvSpPr/>
            <p:nvPr/>
          </p:nvSpPr>
          <p:spPr>
            <a:xfrm>
              <a:off x="1450848" y="2837688"/>
              <a:ext cx="128270" cy="265430"/>
            </a:xfrm>
            <a:custGeom>
              <a:avLst/>
              <a:gdLst/>
              <a:ahLst/>
              <a:cxnLst/>
              <a:rect l="l" t="t" r="r" b="b"/>
              <a:pathLst>
                <a:path w="128269" h="265430">
                  <a:moveTo>
                    <a:pt x="71628" y="83820"/>
                  </a:moveTo>
                  <a:lnTo>
                    <a:pt x="35052" y="83820"/>
                  </a:lnTo>
                  <a:lnTo>
                    <a:pt x="35052" y="198120"/>
                  </a:lnTo>
                  <a:lnTo>
                    <a:pt x="39624" y="236220"/>
                  </a:lnTo>
                  <a:lnTo>
                    <a:pt x="71532" y="263247"/>
                  </a:lnTo>
                  <a:lnTo>
                    <a:pt x="92964" y="265175"/>
                  </a:lnTo>
                  <a:lnTo>
                    <a:pt x="102108" y="265175"/>
                  </a:lnTo>
                  <a:lnTo>
                    <a:pt x="105156" y="263651"/>
                  </a:lnTo>
                  <a:lnTo>
                    <a:pt x="111252" y="263651"/>
                  </a:lnTo>
                  <a:lnTo>
                    <a:pt x="114300" y="262127"/>
                  </a:lnTo>
                  <a:lnTo>
                    <a:pt x="117348" y="262127"/>
                  </a:lnTo>
                  <a:lnTo>
                    <a:pt x="120396" y="260603"/>
                  </a:lnTo>
                  <a:lnTo>
                    <a:pt x="121920" y="259079"/>
                  </a:lnTo>
                  <a:lnTo>
                    <a:pt x="123443" y="259079"/>
                  </a:lnTo>
                  <a:lnTo>
                    <a:pt x="128015" y="254508"/>
                  </a:lnTo>
                  <a:lnTo>
                    <a:pt x="128015" y="234696"/>
                  </a:lnTo>
                  <a:lnTo>
                    <a:pt x="88392" y="234696"/>
                  </a:lnTo>
                  <a:lnTo>
                    <a:pt x="80772" y="231648"/>
                  </a:lnTo>
                  <a:lnTo>
                    <a:pt x="77724" y="224027"/>
                  </a:lnTo>
                  <a:lnTo>
                    <a:pt x="74842" y="218622"/>
                  </a:lnTo>
                  <a:lnTo>
                    <a:pt x="72961" y="211645"/>
                  </a:lnTo>
                  <a:lnTo>
                    <a:pt x="71937" y="203239"/>
                  </a:lnTo>
                  <a:lnTo>
                    <a:pt x="71628" y="193548"/>
                  </a:lnTo>
                  <a:lnTo>
                    <a:pt x="71628" y="83820"/>
                  </a:lnTo>
                  <a:close/>
                </a:path>
                <a:path w="128269" h="265430">
                  <a:moveTo>
                    <a:pt x="126492" y="228600"/>
                  </a:moveTo>
                  <a:lnTo>
                    <a:pt x="121920" y="228600"/>
                  </a:lnTo>
                  <a:lnTo>
                    <a:pt x="120396" y="230124"/>
                  </a:lnTo>
                  <a:lnTo>
                    <a:pt x="118872" y="230124"/>
                  </a:lnTo>
                  <a:lnTo>
                    <a:pt x="115824" y="231648"/>
                  </a:lnTo>
                  <a:lnTo>
                    <a:pt x="112776" y="231648"/>
                  </a:lnTo>
                  <a:lnTo>
                    <a:pt x="109728" y="233172"/>
                  </a:lnTo>
                  <a:lnTo>
                    <a:pt x="108204" y="233172"/>
                  </a:lnTo>
                  <a:lnTo>
                    <a:pt x="105156" y="234696"/>
                  </a:lnTo>
                  <a:lnTo>
                    <a:pt x="128015" y="234696"/>
                  </a:lnTo>
                  <a:lnTo>
                    <a:pt x="128015" y="231648"/>
                  </a:lnTo>
                  <a:lnTo>
                    <a:pt x="126492" y="230124"/>
                  </a:lnTo>
                  <a:lnTo>
                    <a:pt x="126492" y="228600"/>
                  </a:lnTo>
                  <a:close/>
                </a:path>
                <a:path w="128269" h="265430">
                  <a:moveTo>
                    <a:pt x="124968" y="54863"/>
                  </a:moveTo>
                  <a:lnTo>
                    <a:pt x="3048" y="54863"/>
                  </a:lnTo>
                  <a:lnTo>
                    <a:pt x="3048" y="56387"/>
                  </a:lnTo>
                  <a:lnTo>
                    <a:pt x="1524" y="57912"/>
                  </a:lnTo>
                  <a:lnTo>
                    <a:pt x="1524" y="62484"/>
                  </a:lnTo>
                  <a:lnTo>
                    <a:pt x="0" y="64008"/>
                  </a:lnTo>
                  <a:lnTo>
                    <a:pt x="0" y="74675"/>
                  </a:lnTo>
                  <a:lnTo>
                    <a:pt x="1524" y="77724"/>
                  </a:lnTo>
                  <a:lnTo>
                    <a:pt x="1524" y="80772"/>
                  </a:lnTo>
                  <a:lnTo>
                    <a:pt x="4571" y="83820"/>
                  </a:lnTo>
                  <a:lnTo>
                    <a:pt x="123443" y="83820"/>
                  </a:lnTo>
                  <a:lnTo>
                    <a:pt x="126492" y="80772"/>
                  </a:lnTo>
                  <a:lnTo>
                    <a:pt x="128015" y="77724"/>
                  </a:lnTo>
                  <a:lnTo>
                    <a:pt x="128015" y="57912"/>
                  </a:lnTo>
                  <a:lnTo>
                    <a:pt x="126492" y="57912"/>
                  </a:lnTo>
                  <a:lnTo>
                    <a:pt x="126492" y="56387"/>
                  </a:lnTo>
                  <a:lnTo>
                    <a:pt x="124968" y="54863"/>
                  </a:lnTo>
                  <a:close/>
                </a:path>
                <a:path w="128269" h="265430">
                  <a:moveTo>
                    <a:pt x="121920" y="53339"/>
                  </a:moveTo>
                  <a:lnTo>
                    <a:pt x="6096" y="53339"/>
                  </a:lnTo>
                  <a:lnTo>
                    <a:pt x="6096" y="54863"/>
                  </a:lnTo>
                  <a:lnTo>
                    <a:pt x="123443" y="54863"/>
                  </a:lnTo>
                  <a:lnTo>
                    <a:pt x="121920" y="53339"/>
                  </a:lnTo>
                  <a:close/>
                </a:path>
                <a:path w="128269" h="265430">
                  <a:moveTo>
                    <a:pt x="67056" y="1524"/>
                  </a:moveTo>
                  <a:lnTo>
                    <a:pt x="38100" y="1524"/>
                  </a:lnTo>
                  <a:lnTo>
                    <a:pt x="35052" y="4572"/>
                  </a:lnTo>
                  <a:lnTo>
                    <a:pt x="35052" y="53339"/>
                  </a:lnTo>
                  <a:lnTo>
                    <a:pt x="71628" y="53339"/>
                  </a:lnTo>
                  <a:lnTo>
                    <a:pt x="71628" y="6096"/>
                  </a:lnTo>
                  <a:lnTo>
                    <a:pt x="70104" y="4572"/>
                  </a:lnTo>
                  <a:lnTo>
                    <a:pt x="70104" y="3048"/>
                  </a:lnTo>
                  <a:lnTo>
                    <a:pt x="68580" y="3048"/>
                  </a:lnTo>
                  <a:lnTo>
                    <a:pt x="67056" y="1524"/>
                  </a:lnTo>
                  <a:close/>
                </a:path>
                <a:path w="128269" h="265430">
                  <a:moveTo>
                    <a:pt x="62484" y="0"/>
                  </a:moveTo>
                  <a:lnTo>
                    <a:pt x="44196" y="0"/>
                  </a:lnTo>
                  <a:lnTo>
                    <a:pt x="41148" y="1524"/>
                  </a:lnTo>
                  <a:lnTo>
                    <a:pt x="64008" y="1524"/>
                  </a:lnTo>
                  <a:lnTo>
                    <a:pt x="624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3" name="object 123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627631" y="2891027"/>
              <a:ext cx="169163" cy="211836"/>
            </a:xfrm>
            <a:prstGeom prst="rect">
              <a:avLst/>
            </a:prstGeom>
          </p:spPr>
        </p:pic>
        <p:sp>
          <p:nvSpPr>
            <p:cNvPr id="124" name="object 124"/>
            <p:cNvSpPr/>
            <p:nvPr/>
          </p:nvSpPr>
          <p:spPr>
            <a:xfrm>
              <a:off x="1862328" y="2795015"/>
              <a:ext cx="609600" cy="306705"/>
            </a:xfrm>
            <a:custGeom>
              <a:avLst/>
              <a:gdLst/>
              <a:ahLst/>
              <a:cxnLst/>
              <a:rect l="l" t="t" r="r" b="b"/>
              <a:pathLst>
                <a:path w="609600" h="306705">
                  <a:moveTo>
                    <a:pt x="291084" y="175260"/>
                  </a:moveTo>
                  <a:lnTo>
                    <a:pt x="286359" y="135788"/>
                  </a:lnTo>
                  <a:lnTo>
                    <a:pt x="280911" y="123444"/>
                  </a:lnTo>
                  <a:lnTo>
                    <a:pt x="280746" y="123113"/>
                  </a:lnTo>
                  <a:lnTo>
                    <a:pt x="248881" y="96189"/>
                  </a:lnTo>
                  <a:lnTo>
                    <a:pt x="224028" y="92964"/>
                  </a:lnTo>
                  <a:lnTo>
                    <a:pt x="213360" y="92964"/>
                  </a:lnTo>
                  <a:lnTo>
                    <a:pt x="208788" y="94488"/>
                  </a:lnTo>
                  <a:lnTo>
                    <a:pt x="202692" y="96012"/>
                  </a:lnTo>
                  <a:lnTo>
                    <a:pt x="156972" y="131064"/>
                  </a:lnTo>
                  <a:lnTo>
                    <a:pt x="153924" y="124968"/>
                  </a:lnTo>
                  <a:lnTo>
                    <a:pt x="152895" y="123444"/>
                  </a:lnTo>
                  <a:lnTo>
                    <a:pt x="144780" y="111252"/>
                  </a:lnTo>
                  <a:lnTo>
                    <a:pt x="140208" y="106680"/>
                  </a:lnTo>
                  <a:lnTo>
                    <a:pt x="135636" y="103632"/>
                  </a:lnTo>
                  <a:lnTo>
                    <a:pt x="129540" y="100584"/>
                  </a:lnTo>
                  <a:lnTo>
                    <a:pt x="124968" y="97536"/>
                  </a:lnTo>
                  <a:lnTo>
                    <a:pt x="118872" y="96012"/>
                  </a:lnTo>
                  <a:lnTo>
                    <a:pt x="111252" y="92964"/>
                  </a:lnTo>
                  <a:lnTo>
                    <a:pt x="96012" y="92964"/>
                  </a:lnTo>
                  <a:lnTo>
                    <a:pt x="56642" y="105727"/>
                  </a:lnTo>
                  <a:lnTo>
                    <a:pt x="32004" y="128016"/>
                  </a:lnTo>
                  <a:lnTo>
                    <a:pt x="32004" y="99060"/>
                  </a:lnTo>
                  <a:lnTo>
                    <a:pt x="30480" y="99060"/>
                  </a:lnTo>
                  <a:lnTo>
                    <a:pt x="30480" y="97536"/>
                  </a:lnTo>
                  <a:lnTo>
                    <a:pt x="28956" y="97536"/>
                  </a:lnTo>
                  <a:lnTo>
                    <a:pt x="27432" y="96012"/>
                  </a:lnTo>
                  <a:lnTo>
                    <a:pt x="4572" y="96012"/>
                  </a:lnTo>
                  <a:lnTo>
                    <a:pt x="3048" y="97536"/>
                  </a:lnTo>
                  <a:lnTo>
                    <a:pt x="1524" y="97536"/>
                  </a:lnTo>
                  <a:lnTo>
                    <a:pt x="1524" y="99060"/>
                  </a:lnTo>
                  <a:lnTo>
                    <a:pt x="0" y="99060"/>
                  </a:lnTo>
                  <a:lnTo>
                    <a:pt x="0" y="301752"/>
                  </a:lnTo>
                  <a:lnTo>
                    <a:pt x="1524" y="303276"/>
                  </a:lnTo>
                  <a:lnTo>
                    <a:pt x="3048" y="303276"/>
                  </a:lnTo>
                  <a:lnTo>
                    <a:pt x="4572" y="304800"/>
                  </a:lnTo>
                  <a:lnTo>
                    <a:pt x="9144" y="304800"/>
                  </a:lnTo>
                  <a:lnTo>
                    <a:pt x="10668" y="306324"/>
                  </a:lnTo>
                  <a:lnTo>
                    <a:pt x="21336" y="306324"/>
                  </a:lnTo>
                  <a:lnTo>
                    <a:pt x="24384" y="304800"/>
                  </a:lnTo>
                  <a:lnTo>
                    <a:pt x="30480" y="304800"/>
                  </a:lnTo>
                  <a:lnTo>
                    <a:pt x="32004" y="303276"/>
                  </a:lnTo>
                  <a:lnTo>
                    <a:pt x="35052" y="303276"/>
                  </a:lnTo>
                  <a:lnTo>
                    <a:pt x="35052" y="301752"/>
                  </a:lnTo>
                  <a:lnTo>
                    <a:pt x="36576" y="300228"/>
                  </a:lnTo>
                  <a:lnTo>
                    <a:pt x="36576" y="161544"/>
                  </a:lnTo>
                  <a:lnTo>
                    <a:pt x="43434" y="152971"/>
                  </a:lnTo>
                  <a:lnTo>
                    <a:pt x="50292" y="145542"/>
                  </a:lnTo>
                  <a:lnTo>
                    <a:pt x="57150" y="139255"/>
                  </a:lnTo>
                  <a:lnTo>
                    <a:pt x="64008" y="134112"/>
                  </a:lnTo>
                  <a:lnTo>
                    <a:pt x="69951" y="129235"/>
                  </a:lnTo>
                  <a:lnTo>
                    <a:pt x="72237" y="128016"/>
                  </a:lnTo>
                  <a:lnTo>
                    <a:pt x="76200" y="125920"/>
                  </a:lnTo>
                  <a:lnTo>
                    <a:pt x="82435" y="124040"/>
                  </a:lnTo>
                  <a:lnTo>
                    <a:pt x="88392" y="123444"/>
                  </a:lnTo>
                  <a:lnTo>
                    <a:pt x="96012" y="123444"/>
                  </a:lnTo>
                  <a:lnTo>
                    <a:pt x="100584" y="124968"/>
                  </a:lnTo>
                  <a:lnTo>
                    <a:pt x="105156" y="128016"/>
                  </a:lnTo>
                  <a:lnTo>
                    <a:pt x="111252" y="129540"/>
                  </a:lnTo>
                  <a:lnTo>
                    <a:pt x="117348" y="138684"/>
                  </a:lnTo>
                  <a:lnTo>
                    <a:pt x="121920" y="144780"/>
                  </a:lnTo>
                  <a:lnTo>
                    <a:pt x="123444" y="149352"/>
                  </a:lnTo>
                  <a:lnTo>
                    <a:pt x="124968" y="156972"/>
                  </a:lnTo>
                  <a:lnTo>
                    <a:pt x="126492" y="163068"/>
                  </a:lnTo>
                  <a:lnTo>
                    <a:pt x="128016" y="170688"/>
                  </a:lnTo>
                  <a:lnTo>
                    <a:pt x="128016" y="301752"/>
                  </a:lnTo>
                  <a:lnTo>
                    <a:pt x="129540" y="303276"/>
                  </a:lnTo>
                  <a:lnTo>
                    <a:pt x="131064" y="303276"/>
                  </a:lnTo>
                  <a:lnTo>
                    <a:pt x="132588" y="304800"/>
                  </a:lnTo>
                  <a:lnTo>
                    <a:pt x="137160" y="304800"/>
                  </a:lnTo>
                  <a:lnTo>
                    <a:pt x="138684" y="306324"/>
                  </a:lnTo>
                  <a:lnTo>
                    <a:pt x="149352" y="306324"/>
                  </a:lnTo>
                  <a:lnTo>
                    <a:pt x="152400" y="304800"/>
                  </a:lnTo>
                  <a:lnTo>
                    <a:pt x="158496" y="304800"/>
                  </a:lnTo>
                  <a:lnTo>
                    <a:pt x="160020" y="303276"/>
                  </a:lnTo>
                  <a:lnTo>
                    <a:pt x="161544" y="303276"/>
                  </a:lnTo>
                  <a:lnTo>
                    <a:pt x="163068" y="301752"/>
                  </a:lnTo>
                  <a:lnTo>
                    <a:pt x="163068" y="161544"/>
                  </a:lnTo>
                  <a:lnTo>
                    <a:pt x="170802" y="152971"/>
                  </a:lnTo>
                  <a:lnTo>
                    <a:pt x="178117" y="145542"/>
                  </a:lnTo>
                  <a:lnTo>
                    <a:pt x="185140" y="139255"/>
                  </a:lnTo>
                  <a:lnTo>
                    <a:pt x="192024" y="134112"/>
                  </a:lnTo>
                  <a:lnTo>
                    <a:pt x="195732" y="131064"/>
                  </a:lnTo>
                  <a:lnTo>
                    <a:pt x="197967" y="129235"/>
                  </a:lnTo>
                  <a:lnTo>
                    <a:pt x="204216" y="125920"/>
                  </a:lnTo>
                  <a:lnTo>
                    <a:pt x="210451" y="124040"/>
                  </a:lnTo>
                  <a:lnTo>
                    <a:pt x="216408" y="123444"/>
                  </a:lnTo>
                  <a:lnTo>
                    <a:pt x="222504" y="123444"/>
                  </a:lnTo>
                  <a:lnTo>
                    <a:pt x="228600" y="124968"/>
                  </a:lnTo>
                  <a:lnTo>
                    <a:pt x="233172" y="128016"/>
                  </a:lnTo>
                  <a:lnTo>
                    <a:pt x="239268" y="129540"/>
                  </a:lnTo>
                  <a:lnTo>
                    <a:pt x="245364" y="138684"/>
                  </a:lnTo>
                  <a:lnTo>
                    <a:pt x="249936" y="144780"/>
                  </a:lnTo>
                  <a:lnTo>
                    <a:pt x="251460" y="149352"/>
                  </a:lnTo>
                  <a:lnTo>
                    <a:pt x="252984" y="156972"/>
                  </a:lnTo>
                  <a:lnTo>
                    <a:pt x="254508" y="163068"/>
                  </a:lnTo>
                  <a:lnTo>
                    <a:pt x="254508" y="300228"/>
                  </a:lnTo>
                  <a:lnTo>
                    <a:pt x="256032" y="301752"/>
                  </a:lnTo>
                  <a:lnTo>
                    <a:pt x="256032" y="303276"/>
                  </a:lnTo>
                  <a:lnTo>
                    <a:pt x="259080" y="303276"/>
                  </a:lnTo>
                  <a:lnTo>
                    <a:pt x="260604" y="304800"/>
                  </a:lnTo>
                  <a:lnTo>
                    <a:pt x="265176" y="304800"/>
                  </a:lnTo>
                  <a:lnTo>
                    <a:pt x="266700" y="306324"/>
                  </a:lnTo>
                  <a:lnTo>
                    <a:pt x="277368" y="306324"/>
                  </a:lnTo>
                  <a:lnTo>
                    <a:pt x="280416" y="304800"/>
                  </a:lnTo>
                  <a:lnTo>
                    <a:pt x="286512" y="304800"/>
                  </a:lnTo>
                  <a:lnTo>
                    <a:pt x="288036" y="303276"/>
                  </a:lnTo>
                  <a:lnTo>
                    <a:pt x="289560" y="303276"/>
                  </a:lnTo>
                  <a:lnTo>
                    <a:pt x="291084" y="301752"/>
                  </a:lnTo>
                  <a:lnTo>
                    <a:pt x="291084" y="175260"/>
                  </a:lnTo>
                  <a:close/>
                </a:path>
                <a:path w="609600" h="306705">
                  <a:moveTo>
                    <a:pt x="501396" y="4572"/>
                  </a:moveTo>
                  <a:lnTo>
                    <a:pt x="498348" y="1524"/>
                  </a:lnTo>
                  <a:lnTo>
                    <a:pt x="496824" y="1524"/>
                  </a:lnTo>
                  <a:lnTo>
                    <a:pt x="495300" y="0"/>
                  </a:lnTo>
                  <a:lnTo>
                    <a:pt x="475488" y="0"/>
                  </a:lnTo>
                  <a:lnTo>
                    <a:pt x="472440" y="1524"/>
                  </a:lnTo>
                  <a:lnTo>
                    <a:pt x="469392" y="1524"/>
                  </a:lnTo>
                  <a:lnTo>
                    <a:pt x="467868" y="3048"/>
                  </a:lnTo>
                  <a:lnTo>
                    <a:pt x="466344" y="3048"/>
                  </a:lnTo>
                  <a:lnTo>
                    <a:pt x="466344" y="303276"/>
                  </a:lnTo>
                  <a:lnTo>
                    <a:pt x="469392" y="303276"/>
                  </a:lnTo>
                  <a:lnTo>
                    <a:pt x="470916" y="304800"/>
                  </a:lnTo>
                  <a:lnTo>
                    <a:pt x="475488" y="304800"/>
                  </a:lnTo>
                  <a:lnTo>
                    <a:pt x="477012" y="306324"/>
                  </a:lnTo>
                  <a:lnTo>
                    <a:pt x="487680" y="306324"/>
                  </a:lnTo>
                  <a:lnTo>
                    <a:pt x="490728" y="304800"/>
                  </a:lnTo>
                  <a:lnTo>
                    <a:pt x="496824" y="304800"/>
                  </a:lnTo>
                  <a:lnTo>
                    <a:pt x="498348" y="303276"/>
                  </a:lnTo>
                  <a:lnTo>
                    <a:pt x="499872" y="303276"/>
                  </a:lnTo>
                  <a:lnTo>
                    <a:pt x="501396" y="301752"/>
                  </a:lnTo>
                  <a:lnTo>
                    <a:pt x="501396" y="4572"/>
                  </a:lnTo>
                  <a:close/>
                </a:path>
                <a:path w="609600" h="306705">
                  <a:moveTo>
                    <a:pt x="605028" y="100584"/>
                  </a:moveTo>
                  <a:lnTo>
                    <a:pt x="600456" y="96012"/>
                  </a:lnTo>
                  <a:lnTo>
                    <a:pt x="574548" y="96012"/>
                  </a:lnTo>
                  <a:lnTo>
                    <a:pt x="573024" y="97536"/>
                  </a:lnTo>
                  <a:lnTo>
                    <a:pt x="571500" y="97536"/>
                  </a:lnTo>
                  <a:lnTo>
                    <a:pt x="569976" y="99060"/>
                  </a:lnTo>
                  <a:lnTo>
                    <a:pt x="569976" y="100584"/>
                  </a:lnTo>
                  <a:lnTo>
                    <a:pt x="568452" y="102108"/>
                  </a:lnTo>
                  <a:lnTo>
                    <a:pt x="568452" y="300228"/>
                  </a:lnTo>
                  <a:lnTo>
                    <a:pt x="569976" y="301752"/>
                  </a:lnTo>
                  <a:lnTo>
                    <a:pt x="569976" y="303276"/>
                  </a:lnTo>
                  <a:lnTo>
                    <a:pt x="573024" y="303276"/>
                  </a:lnTo>
                  <a:lnTo>
                    <a:pt x="574548" y="304800"/>
                  </a:lnTo>
                  <a:lnTo>
                    <a:pt x="577596" y="304800"/>
                  </a:lnTo>
                  <a:lnTo>
                    <a:pt x="580644" y="306324"/>
                  </a:lnTo>
                  <a:lnTo>
                    <a:pt x="591312" y="306324"/>
                  </a:lnTo>
                  <a:lnTo>
                    <a:pt x="594360" y="304800"/>
                  </a:lnTo>
                  <a:lnTo>
                    <a:pt x="600456" y="304800"/>
                  </a:lnTo>
                  <a:lnTo>
                    <a:pt x="601980" y="303276"/>
                  </a:lnTo>
                  <a:lnTo>
                    <a:pt x="603504" y="303276"/>
                  </a:lnTo>
                  <a:lnTo>
                    <a:pt x="603504" y="301752"/>
                  </a:lnTo>
                  <a:lnTo>
                    <a:pt x="605028" y="301752"/>
                  </a:lnTo>
                  <a:lnTo>
                    <a:pt x="605028" y="100584"/>
                  </a:lnTo>
                  <a:close/>
                </a:path>
                <a:path w="609600" h="306705">
                  <a:moveTo>
                    <a:pt x="609600" y="27432"/>
                  </a:moveTo>
                  <a:lnTo>
                    <a:pt x="608076" y="21336"/>
                  </a:lnTo>
                  <a:lnTo>
                    <a:pt x="601980" y="15240"/>
                  </a:lnTo>
                  <a:lnTo>
                    <a:pt x="579120" y="15240"/>
                  </a:lnTo>
                  <a:lnTo>
                    <a:pt x="573024" y="16764"/>
                  </a:lnTo>
                  <a:lnTo>
                    <a:pt x="566928" y="22860"/>
                  </a:lnTo>
                  <a:lnTo>
                    <a:pt x="565404" y="27432"/>
                  </a:lnTo>
                  <a:lnTo>
                    <a:pt x="565404" y="44196"/>
                  </a:lnTo>
                  <a:lnTo>
                    <a:pt x="566928" y="50292"/>
                  </a:lnTo>
                  <a:lnTo>
                    <a:pt x="573024" y="56388"/>
                  </a:lnTo>
                  <a:lnTo>
                    <a:pt x="577596" y="57912"/>
                  </a:lnTo>
                  <a:lnTo>
                    <a:pt x="595884" y="57912"/>
                  </a:lnTo>
                  <a:lnTo>
                    <a:pt x="601980" y="56388"/>
                  </a:lnTo>
                  <a:lnTo>
                    <a:pt x="608076" y="50292"/>
                  </a:lnTo>
                  <a:lnTo>
                    <a:pt x="609600" y="44196"/>
                  </a:lnTo>
                  <a:lnTo>
                    <a:pt x="609600" y="274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5" name="object 125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534412" y="2887980"/>
              <a:ext cx="169163" cy="213360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755391" y="2887980"/>
              <a:ext cx="181356" cy="214884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2991612" y="2810255"/>
              <a:ext cx="624840" cy="292735"/>
            </a:xfrm>
            <a:custGeom>
              <a:avLst/>
              <a:gdLst/>
              <a:ahLst/>
              <a:cxnLst/>
              <a:rect l="l" t="t" r="r" b="b"/>
              <a:pathLst>
                <a:path w="624839" h="292735">
                  <a:moveTo>
                    <a:pt x="47244" y="256032"/>
                  </a:moveTo>
                  <a:lnTo>
                    <a:pt x="45720" y="248412"/>
                  </a:lnTo>
                  <a:lnTo>
                    <a:pt x="41148" y="245364"/>
                  </a:lnTo>
                  <a:lnTo>
                    <a:pt x="38100" y="242316"/>
                  </a:lnTo>
                  <a:lnTo>
                    <a:pt x="32004" y="240792"/>
                  </a:lnTo>
                  <a:lnTo>
                    <a:pt x="15240" y="240792"/>
                  </a:lnTo>
                  <a:lnTo>
                    <a:pt x="7620" y="242316"/>
                  </a:lnTo>
                  <a:lnTo>
                    <a:pt x="1524" y="248412"/>
                  </a:lnTo>
                  <a:lnTo>
                    <a:pt x="0" y="256032"/>
                  </a:lnTo>
                  <a:lnTo>
                    <a:pt x="0" y="275844"/>
                  </a:lnTo>
                  <a:lnTo>
                    <a:pt x="1524" y="283464"/>
                  </a:lnTo>
                  <a:lnTo>
                    <a:pt x="7620" y="289560"/>
                  </a:lnTo>
                  <a:lnTo>
                    <a:pt x="13716" y="291084"/>
                  </a:lnTo>
                  <a:lnTo>
                    <a:pt x="32004" y="291084"/>
                  </a:lnTo>
                  <a:lnTo>
                    <a:pt x="38100" y="289560"/>
                  </a:lnTo>
                  <a:lnTo>
                    <a:pt x="45720" y="281940"/>
                  </a:lnTo>
                  <a:lnTo>
                    <a:pt x="47244" y="275844"/>
                  </a:lnTo>
                  <a:lnTo>
                    <a:pt x="47244" y="265176"/>
                  </a:lnTo>
                  <a:lnTo>
                    <a:pt x="47244" y="256032"/>
                  </a:lnTo>
                  <a:close/>
                </a:path>
                <a:path w="624839" h="292735">
                  <a:moveTo>
                    <a:pt x="257556" y="9144"/>
                  </a:moveTo>
                  <a:lnTo>
                    <a:pt x="256032" y="7620"/>
                  </a:lnTo>
                  <a:lnTo>
                    <a:pt x="254508" y="7620"/>
                  </a:lnTo>
                  <a:lnTo>
                    <a:pt x="252984" y="6096"/>
                  </a:lnTo>
                  <a:lnTo>
                    <a:pt x="248412" y="6096"/>
                  </a:lnTo>
                  <a:lnTo>
                    <a:pt x="246888" y="4572"/>
                  </a:lnTo>
                  <a:lnTo>
                    <a:pt x="236220" y="4572"/>
                  </a:lnTo>
                  <a:lnTo>
                    <a:pt x="233172" y="6096"/>
                  </a:lnTo>
                  <a:lnTo>
                    <a:pt x="227076" y="6096"/>
                  </a:lnTo>
                  <a:lnTo>
                    <a:pt x="225552" y="7620"/>
                  </a:lnTo>
                  <a:lnTo>
                    <a:pt x="222504" y="7620"/>
                  </a:lnTo>
                  <a:lnTo>
                    <a:pt x="220980" y="9144"/>
                  </a:lnTo>
                  <a:lnTo>
                    <a:pt x="220980" y="286512"/>
                  </a:lnTo>
                  <a:lnTo>
                    <a:pt x="222504" y="288036"/>
                  </a:lnTo>
                  <a:lnTo>
                    <a:pt x="224028" y="288036"/>
                  </a:lnTo>
                  <a:lnTo>
                    <a:pt x="225552" y="289560"/>
                  </a:lnTo>
                  <a:lnTo>
                    <a:pt x="230124" y="289560"/>
                  </a:lnTo>
                  <a:lnTo>
                    <a:pt x="233172" y="291084"/>
                  </a:lnTo>
                  <a:lnTo>
                    <a:pt x="243840" y="291084"/>
                  </a:lnTo>
                  <a:lnTo>
                    <a:pt x="246888" y="289560"/>
                  </a:lnTo>
                  <a:lnTo>
                    <a:pt x="252984" y="289560"/>
                  </a:lnTo>
                  <a:lnTo>
                    <a:pt x="254508" y="288036"/>
                  </a:lnTo>
                  <a:lnTo>
                    <a:pt x="257556" y="288036"/>
                  </a:lnTo>
                  <a:lnTo>
                    <a:pt x="257556" y="9144"/>
                  </a:lnTo>
                  <a:close/>
                </a:path>
                <a:path w="624839" h="292735">
                  <a:moveTo>
                    <a:pt x="431292" y="86868"/>
                  </a:moveTo>
                  <a:lnTo>
                    <a:pt x="429768" y="85344"/>
                  </a:lnTo>
                  <a:lnTo>
                    <a:pt x="429768" y="83820"/>
                  </a:lnTo>
                  <a:lnTo>
                    <a:pt x="428244" y="82296"/>
                  </a:lnTo>
                  <a:lnTo>
                    <a:pt x="426720" y="82296"/>
                  </a:lnTo>
                  <a:lnTo>
                    <a:pt x="425196" y="80772"/>
                  </a:lnTo>
                  <a:lnTo>
                    <a:pt x="373380" y="80772"/>
                  </a:lnTo>
                  <a:lnTo>
                    <a:pt x="373380" y="32004"/>
                  </a:lnTo>
                  <a:lnTo>
                    <a:pt x="370332" y="28956"/>
                  </a:lnTo>
                  <a:lnTo>
                    <a:pt x="367284" y="28956"/>
                  </a:lnTo>
                  <a:lnTo>
                    <a:pt x="364236" y="27432"/>
                  </a:lnTo>
                  <a:lnTo>
                    <a:pt x="347472" y="27432"/>
                  </a:lnTo>
                  <a:lnTo>
                    <a:pt x="344424" y="28956"/>
                  </a:lnTo>
                  <a:lnTo>
                    <a:pt x="341376" y="28956"/>
                  </a:lnTo>
                  <a:lnTo>
                    <a:pt x="339852" y="30480"/>
                  </a:lnTo>
                  <a:lnTo>
                    <a:pt x="338328" y="30480"/>
                  </a:lnTo>
                  <a:lnTo>
                    <a:pt x="338328" y="80772"/>
                  </a:lnTo>
                  <a:lnTo>
                    <a:pt x="309372" y="80772"/>
                  </a:lnTo>
                  <a:lnTo>
                    <a:pt x="307848" y="82296"/>
                  </a:lnTo>
                  <a:lnTo>
                    <a:pt x="306324" y="82296"/>
                  </a:lnTo>
                  <a:lnTo>
                    <a:pt x="306324" y="83820"/>
                  </a:lnTo>
                  <a:lnTo>
                    <a:pt x="304800" y="85344"/>
                  </a:lnTo>
                  <a:lnTo>
                    <a:pt x="304800" y="86868"/>
                  </a:lnTo>
                  <a:lnTo>
                    <a:pt x="303276" y="88392"/>
                  </a:lnTo>
                  <a:lnTo>
                    <a:pt x="303276" y="105156"/>
                  </a:lnTo>
                  <a:lnTo>
                    <a:pt x="304800" y="108204"/>
                  </a:lnTo>
                  <a:lnTo>
                    <a:pt x="307848" y="111252"/>
                  </a:lnTo>
                  <a:lnTo>
                    <a:pt x="338328" y="111252"/>
                  </a:lnTo>
                  <a:lnTo>
                    <a:pt x="338366" y="234175"/>
                  </a:lnTo>
                  <a:lnTo>
                    <a:pt x="338696" y="241947"/>
                  </a:lnTo>
                  <a:lnTo>
                    <a:pt x="339610" y="249135"/>
                  </a:lnTo>
                  <a:lnTo>
                    <a:pt x="341376" y="256032"/>
                  </a:lnTo>
                  <a:lnTo>
                    <a:pt x="342900" y="263652"/>
                  </a:lnTo>
                  <a:lnTo>
                    <a:pt x="374777" y="290690"/>
                  </a:lnTo>
                  <a:lnTo>
                    <a:pt x="394716" y="292608"/>
                  </a:lnTo>
                  <a:lnTo>
                    <a:pt x="405384" y="292608"/>
                  </a:lnTo>
                  <a:lnTo>
                    <a:pt x="408432" y="291084"/>
                  </a:lnTo>
                  <a:lnTo>
                    <a:pt x="414528" y="291084"/>
                  </a:lnTo>
                  <a:lnTo>
                    <a:pt x="417576" y="289560"/>
                  </a:lnTo>
                  <a:lnTo>
                    <a:pt x="420624" y="289560"/>
                  </a:lnTo>
                  <a:lnTo>
                    <a:pt x="422148" y="288036"/>
                  </a:lnTo>
                  <a:lnTo>
                    <a:pt x="425196" y="286512"/>
                  </a:lnTo>
                  <a:lnTo>
                    <a:pt x="426720" y="286512"/>
                  </a:lnTo>
                  <a:lnTo>
                    <a:pt x="429768" y="283464"/>
                  </a:lnTo>
                  <a:lnTo>
                    <a:pt x="429768" y="281940"/>
                  </a:lnTo>
                  <a:lnTo>
                    <a:pt x="431292" y="278892"/>
                  </a:lnTo>
                  <a:lnTo>
                    <a:pt x="431292" y="262128"/>
                  </a:lnTo>
                  <a:lnTo>
                    <a:pt x="431292" y="260604"/>
                  </a:lnTo>
                  <a:lnTo>
                    <a:pt x="429768" y="259080"/>
                  </a:lnTo>
                  <a:lnTo>
                    <a:pt x="429768" y="257556"/>
                  </a:lnTo>
                  <a:lnTo>
                    <a:pt x="428244" y="256032"/>
                  </a:lnTo>
                  <a:lnTo>
                    <a:pt x="423672" y="256032"/>
                  </a:lnTo>
                  <a:lnTo>
                    <a:pt x="422148" y="257556"/>
                  </a:lnTo>
                  <a:lnTo>
                    <a:pt x="420624" y="257556"/>
                  </a:lnTo>
                  <a:lnTo>
                    <a:pt x="419100" y="259080"/>
                  </a:lnTo>
                  <a:lnTo>
                    <a:pt x="414528" y="259080"/>
                  </a:lnTo>
                  <a:lnTo>
                    <a:pt x="413004" y="260604"/>
                  </a:lnTo>
                  <a:lnTo>
                    <a:pt x="409956" y="260604"/>
                  </a:lnTo>
                  <a:lnTo>
                    <a:pt x="408432" y="262128"/>
                  </a:lnTo>
                  <a:lnTo>
                    <a:pt x="391668" y="262128"/>
                  </a:lnTo>
                  <a:lnTo>
                    <a:pt x="373380" y="220980"/>
                  </a:lnTo>
                  <a:lnTo>
                    <a:pt x="373380" y="111252"/>
                  </a:lnTo>
                  <a:lnTo>
                    <a:pt x="426720" y="111252"/>
                  </a:lnTo>
                  <a:lnTo>
                    <a:pt x="429768" y="108204"/>
                  </a:lnTo>
                  <a:lnTo>
                    <a:pt x="431292" y="105156"/>
                  </a:lnTo>
                  <a:lnTo>
                    <a:pt x="431292" y="86868"/>
                  </a:lnTo>
                  <a:close/>
                </a:path>
                <a:path w="624839" h="292735">
                  <a:moveTo>
                    <a:pt x="620268" y="85344"/>
                  </a:moveTo>
                  <a:lnTo>
                    <a:pt x="617220" y="82296"/>
                  </a:lnTo>
                  <a:lnTo>
                    <a:pt x="615696" y="82296"/>
                  </a:lnTo>
                  <a:lnTo>
                    <a:pt x="615696" y="80772"/>
                  </a:lnTo>
                  <a:lnTo>
                    <a:pt x="588264" y="80772"/>
                  </a:lnTo>
                  <a:lnTo>
                    <a:pt x="588264" y="82296"/>
                  </a:lnTo>
                  <a:lnTo>
                    <a:pt x="586740" y="82296"/>
                  </a:lnTo>
                  <a:lnTo>
                    <a:pt x="583692" y="85344"/>
                  </a:lnTo>
                  <a:lnTo>
                    <a:pt x="583692" y="286512"/>
                  </a:lnTo>
                  <a:lnTo>
                    <a:pt x="585216" y="286512"/>
                  </a:lnTo>
                  <a:lnTo>
                    <a:pt x="585216" y="288036"/>
                  </a:lnTo>
                  <a:lnTo>
                    <a:pt x="588264" y="288036"/>
                  </a:lnTo>
                  <a:lnTo>
                    <a:pt x="589788" y="289560"/>
                  </a:lnTo>
                  <a:lnTo>
                    <a:pt x="592836" y="289560"/>
                  </a:lnTo>
                  <a:lnTo>
                    <a:pt x="595884" y="291084"/>
                  </a:lnTo>
                  <a:lnTo>
                    <a:pt x="605028" y="291084"/>
                  </a:lnTo>
                  <a:lnTo>
                    <a:pt x="608076" y="289560"/>
                  </a:lnTo>
                  <a:lnTo>
                    <a:pt x="615696" y="289560"/>
                  </a:lnTo>
                  <a:lnTo>
                    <a:pt x="615696" y="288036"/>
                  </a:lnTo>
                  <a:lnTo>
                    <a:pt x="618744" y="288036"/>
                  </a:lnTo>
                  <a:lnTo>
                    <a:pt x="618744" y="286512"/>
                  </a:lnTo>
                  <a:lnTo>
                    <a:pt x="620268" y="286512"/>
                  </a:lnTo>
                  <a:lnTo>
                    <a:pt x="620268" y="85344"/>
                  </a:lnTo>
                  <a:close/>
                </a:path>
                <a:path w="624839" h="292735">
                  <a:moveTo>
                    <a:pt x="624840" y="12192"/>
                  </a:moveTo>
                  <a:lnTo>
                    <a:pt x="623316" y="6096"/>
                  </a:lnTo>
                  <a:lnTo>
                    <a:pt x="620268" y="3048"/>
                  </a:lnTo>
                  <a:lnTo>
                    <a:pt x="615696" y="0"/>
                  </a:lnTo>
                  <a:lnTo>
                    <a:pt x="592836" y="0"/>
                  </a:lnTo>
                  <a:lnTo>
                    <a:pt x="588264" y="1524"/>
                  </a:lnTo>
                  <a:lnTo>
                    <a:pt x="583692" y="4572"/>
                  </a:lnTo>
                  <a:lnTo>
                    <a:pt x="580644" y="7620"/>
                  </a:lnTo>
                  <a:lnTo>
                    <a:pt x="579120" y="12192"/>
                  </a:lnTo>
                  <a:lnTo>
                    <a:pt x="579120" y="28956"/>
                  </a:lnTo>
                  <a:lnTo>
                    <a:pt x="580644" y="35052"/>
                  </a:lnTo>
                  <a:lnTo>
                    <a:pt x="583692" y="38100"/>
                  </a:lnTo>
                  <a:lnTo>
                    <a:pt x="588264" y="41148"/>
                  </a:lnTo>
                  <a:lnTo>
                    <a:pt x="592836" y="42672"/>
                  </a:lnTo>
                  <a:lnTo>
                    <a:pt x="609600" y="42672"/>
                  </a:lnTo>
                  <a:lnTo>
                    <a:pt x="615696" y="41148"/>
                  </a:lnTo>
                  <a:lnTo>
                    <a:pt x="618744" y="38100"/>
                  </a:lnTo>
                  <a:lnTo>
                    <a:pt x="623316" y="35052"/>
                  </a:lnTo>
                  <a:lnTo>
                    <a:pt x="624840" y="28956"/>
                  </a:lnTo>
                  <a:lnTo>
                    <a:pt x="624840" y="121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8" name="object 128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663695" y="2887980"/>
              <a:ext cx="138683" cy="214884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945706" y="2796540"/>
              <a:ext cx="1475161" cy="306324"/>
            </a:xfrm>
            <a:prstGeom prst="rect">
              <a:avLst/>
            </a:prstGeom>
          </p:spPr>
        </p:pic>
        <p:sp>
          <p:nvSpPr>
            <p:cNvPr id="130" name="object 130"/>
            <p:cNvSpPr/>
            <p:nvPr/>
          </p:nvSpPr>
          <p:spPr>
            <a:xfrm>
              <a:off x="5596128" y="2795015"/>
              <a:ext cx="393700" cy="384175"/>
            </a:xfrm>
            <a:custGeom>
              <a:avLst/>
              <a:gdLst/>
              <a:ahLst/>
              <a:cxnLst/>
              <a:rect l="l" t="t" r="r" b="b"/>
              <a:pathLst>
                <a:path w="393700" h="384175">
                  <a:moveTo>
                    <a:pt x="181267" y="194932"/>
                  </a:moveTo>
                  <a:lnTo>
                    <a:pt x="176784" y="156972"/>
                  </a:lnTo>
                  <a:lnTo>
                    <a:pt x="158178" y="116878"/>
                  </a:lnTo>
                  <a:lnTo>
                    <a:pt x="143154" y="103517"/>
                  </a:lnTo>
                  <a:lnTo>
                    <a:pt x="143154" y="210413"/>
                  </a:lnTo>
                  <a:lnTo>
                    <a:pt x="142875" y="216408"/>
                  </a:lnTo>
                  <a:lnTo>
                    <a:pt x="141960" y="223278"/>
                  </a:lnTo>
                  <a:lnTo>
                    <a:pt x="140208" y="230124"/>
                  </a:lnTo>
                  <a:lnTo>
                    <a:pt x="138684" y="237744"/>
                  </a:lnTo>
                  <a:lnTo>
                    <a:pt x="115824" y="271272"/>
                  </a:lnTo>
                  <a:lnTo>
                    <a:pt x="109728" y="275844"/>
                  </a:lnTo>
                  <a:lnTo>
                    <a:pt x="102108" y="277368"/>
                  </a:lnTo>
                  <a:lnTo>
                    <a:pt x="92964" y="277368"/>
                  </a:lnTo>
                  <a:lnTo>
                    <a:pt x="86106" y="276796"/>
                  </a:lnTo>
                  <a:lnTo>
                    <a:pt x="79248" y="275082"/>
                  </a:lnTo>
                  <a:lnTo>
                    <a:pt x="77419" y="274320"/>
                  </a:lnTo>
                  <a:lnTo>
                    <a:pt x="72390" y="272224"/>
                  </a:lnTo>
                  <a:lnTo>
                    <a:pt x="36576" y="240792"/>
                  </a:lnTo>
                  <a:lnTo>
                    <a:pt x="36576" y="161544"/>
                  </a:lnTo>
                  <a:lnTo>
                    <a:pt x="42672" y="153924"/>
                  </a:lnTo>
                  <a:lnTo>
                    <a:pt x="57912" y="138684"/>
                  </a:lnTo>
                  <a:lnTo>
                    <a:pt x="76200" y="126492"/>
                  </a:lnTo>
                  <a:lnTo>
                    <a:pt x="80772" y="124968"/>
                  </a:lnTo>
                  <a:lnTo>
                    <a:pt x="85344" y="123444"/>
                  </a:lnTo>
                  <a:lnTo>
                    <a:pt x="103632" y="123444"/>
                  </a:lnTo>
                  <a:lnTo>
                    <a:pt x="118872" y="129540"/>
                  </a:lnTo>
                  <a:lnTo>
                    <a:pt x="124968" y="134112"/>
                  </a:lnTo>
                  <a:lnTo>
                    <a:pt x="129540" y="140208"/>
                  </a:lnTo>
                  <a:lnTo>
                    <a:pt x="132588" y="147828"/>
                  </a:lnTo>
                  <a:lnTo>
                    <a:pt x="135724" y="153568"/>
                  </a:lnTo>
                  <a:lnTo>
                    <a:pt x="143154" y="210413"/>
                  </a:lnTo>
                  <a:lnTo>
                    <a:pt x="143154" y="103517"/>
                  </a:lnTo>
                  <a:lnTo>
                    <a:pt x="102108" y="92964"/>
                  </a:lnTo>
                  <a:lnTo>
                    <a:pt x="89916" y="92964"/>
                  </a:lnTo>
                  <a:lnTo>
                    <a:pt x="80772" y="96012"/>
                  </a:lnTo>
                  <a:lnTo>
                    <a:pt x="74676" y="97536"/>
                  </a:lnTo>
                  <a:lnTo>
                    <a:pt x="70104" y="100584"/>
                  </a:lnTo>
                  <a:lnTo>
                    <a:pt x="64008" y="102108"/>
                  </a:lnTo>
                  <a:lnTo>
                    <a:pt x="59436" y="105156"/>
                  </a:lnTo>
                  <a:lnTo>
                    <a:pt x="53340" y="109728"/>
                  </a:lnTo>
                  <a:lnTo>
                    <a:pt x="48768" y="114300"/>
                  </a:lnTo>
                  <a:lnTo>
                    <a:pt x="42672" y="118872"/>
                  </a:lnTo>
                  <a:lnTo>
                    <a:pt x="36576" y="124968"/>
                  </a:lnTo>
                  <a:lnTo>
                    <a:pt x="36576" y="4572"/>
                  </a:lnTo>
                  <a:lnTo>
                    <a:pt x="35052" y="4572"/>
                  </a:lnTo>
                  <a:lnTo>
                    <a:pt x="35052" y="3048"/>
                  </a:lnTo>
                  <a:lnTo>
                    <a:pt x="33528" y="3048"/>
                  </a:lnTo>
                  <a:lnTo>
                    <a:pt x="33528" y="1524"/>
                  </a:lnTo>
                  <a:lnTo>
                    <a:pt x="32004" y="1524"/>
                  </a:lnTo>
                  <a:lnTo>
                    <a:pt x="30480" y="0"/>
                  </a:lnTo>
                  <a:lnTo>
                    <a:pt x="9144" y="0"/>
                  </a:lnTo>
                  <a:lnTo>
                    <a:pt x="7620" y="1524"/>
                  </a:lnTo>
                  <a:lnTo>
                    <a:pt x="4572" y="1524"/>
                  </a:lnTo>
                  <a:lnTo>
                    <a:pt x="3048" y="3048"/>
                  </a:lnTo>
                  <a:lnTo>
                    <a:pt x="1524" y="3048"/>
                  </a:lnTo>
                  <a:lnTo>
                    <a:pt x="1524" y="4572"/>
                  </a:lnTo>
                  <a:lnTo>
                    <a:pt x="0" y="6096"/>
                  </a:lnTo>
                  <a:lnTo>
                    <a:pt x="0" y="300228"/>
                  </a:lnTo>
                  <a:lnTo>
                    <a:pt x="1524" y="301752"/>
                  </a:lnTo>
                  <a:lnTo>
                    <a:pt x="1524" y="303276"/>
                  </a:lnTo>
                  <a:lnTo>
                    <a:pt x="3048" y="303276"/>
                  </a:lnTo>
                  <a:lnTo>
                    <a:pt x="4572" y="304800"/>
                  </a:lnTo>
                  <a:lnTo>
                    <a:pt x="9144" y="304800"/>
                  </a:lnTo>
                  <a:lnTo>
                    <a:pt x="10668" y="306324"/>
                  </a:lnTo>
                  <a:lnTo>
                    <a:pt x="19812" y="306324"/>
                  </a:lnTo>
                  <a:lnTo>
                    <a:pt x="21336" y="304800"/>
                  </a:lnTo>
                  <a:lnTo>
                    <a:pt x="28956" y="304800"/>
                  </a:lnTo>
                  <a:lnTo>
                    <a:pt x="32004" y="301752"/>
                  </a:lnTo>
                  <a:lnTo>
                    <a:pt x="32004" y="274320"/>
                  </a:lnTo>
                  <a:lnTo>
                    <a:pt x="44196" y="286512"/>
                  </a:lnTo>
                  <a:lnTo>
                    <a:pt x="48768" y="289560"/>
                  </a:lnTo>
                  <a:lnTo>
                    <a:pt x="53340" y="294132"/>
                  </a:lnTo>
                  <a:lnTo>
                    <a:pt x="59436" y="298704"/>
                  </a:lnTo>
                  <a:lnTo>
                    <a:pt x="64008" y="300228"/>
                  </a:lnTo>
                  <a:lnTo>
                    <a:pt x="68580" y="303276"/>
                  </a:lnTo>
                  <a:lnTo>
                    <a:pt x="74676" y="304800"/>
                  </a:lnTo>
                  <a:lnTo>
                    <a:pt x="79248" y="306324"/>
                  </a:lnTo>
                  <a:lnTo>
                    <a:pt x="85344" y="307848"/>
                  </a:lnTo>
                  <a:lnTo>
                    <a:pt x="97536" y="307848"/>
                  </a:lnTo>
                  <a:lnTo>
                    <a:pt x="140296" y="296252"/>
                  </a:lnTo>
                  <a:lnTo>
                    <a:pt x="160947" y="277368"/>
                  </a:lnTo>
                  <a:lnTo>
                    <a:pt x="164541" y="271487"/>
                  </a:lnTo>
                  <a:lnTo>
                    <a:pt x="178130" y="233273"/>
                  </a:lnTo>
                  <a:lnTo>
                    <a:pt x="181229" y="202692"/>
                  </a:lnTo>
                  <a:lnTo>
                    <a:pt x="181267" y="194932"/>
                  </a:lnTo>
                  <a:close/>
                </a:path>
                <a:path w="393700" h="384175">
                  <a:moveTo>
                    <a:pt x="393192" y="99060"/>
                  </a:moveTo>
                  <a:lnTo>
                    <a:pt x="391668" y="97536"/>
                  </a:lnTo>
                  <a:lnTo>
                    <a:pt x="390144" y="97536"/>
                  </a:lnTo>
                  <a:lnTo>
                    <a:pt x="388620" y="96012"/>
                  </a:lnTo>
                  <a:lnTo>
                    <a:pt x="362712" y="96012"/>
                  </a:lnTo>
                  <a:lnTo>
                    <a:pt x="361188" y="97536"/>
                  </a:lnTo>
                  <a:lnTo>
                    <a:pt x="359664" y="97536"/>
                  </a:lnTo>
                  <a:lnTo>
                    <a:pt x="356616" y="100584"/>
                  </a:lnTo>
                  <a:lnTo>
                    <a:pt x="356616" y="103632"/>
                  </a:lnTo>
                  <a:lnTo>
                    <a:pt x="301752" y="262128"/>
                  </a:lnTo>
                  <a:lnTo>
                    <a:pt x="245364" y="103632"/>
                  </a:lnTo>
                  <a:lnTo>
                    <a:pt x="243840" y="102108"/>
                  </a:lnTo>
                  <a:lnTo>
                    <a:pt x="243840" y="99060"/>
                  </a:lnTo>
                  <a:lnTo>
                    <a:pt x="242316" y="99060"/>
                  </a:lnTo>
                  <a:lnTo>
                    <a:pt x="240792" y="97536"/>
                  </a:lnTo>
                  <a:lnTo>
                    <a:pt x="239268" y="97536"/>
                  </a:lnTo>
                  <a:lnTo>
                    <a:pt x="237744" y="96012"/>
                  </a:lnTo>
                  <a:lnTo>
                    <a:pt x="210312" y="96012"/>
                  </a:lnTo>
                  <a:lnTo>
                    <a:pt x="208788" y="97536"/>
                  </a:lnTo>
                  <a:lnTo>
                    <a:pt x="207264" y="97536"/>
                  </a:lnTo>
                  <a:lnTo>
                    <a:pt x="205740" y="99060"/>
                  </a:lnTo>
                  <a:lnTo>
                    <a:pt x="205740" y="103632"/>
                  </a:lnTo>
                  <a:lnTo>
                    <a:pt x="207264" y="106680"/>
                  </a:lnTo>
                  <a:lnTo>
                    <a:pt x="207264" y="109728"/>
                  </a:lnTo>
                  <a:lnTo>
                    <a:pt x="277368" y="297180"/>
                  </a:lnTo>
                  <a:lnTo>
                    <a:pt x="278892" y="298704"/>
                  </a:lnTo>
                  <a:lnTo>
                    <a:pt x="278892" y="300228"/>
                  </a:lnTo>
                  <a:lnTo>
                    <a:pt x="283464" y="304800"/>
                  </a:lnTo>
                  <a:lnTo>
                    <a:pt x="257556" y="373380"/>
                  </a:lnTo>
                  <a:lnTo>
                    <a:pt x="256032" y="374904"/>
                  </a:lnTo>
                  <a:lnTo>
                    <a:pt x="256032" y="381000"/>
                  </a:lnTo>
                  <a:lnTo>
                    <a:pt x="257556" y="381000"/>
                  </a:lnTo>
                  <a:lnTo>
                    <a:pt x="259080" y="382524"/>
                  </a:lnTo>
                  <a:lnTo>
                    <a:pt x="260604" y="382524"/>
                  </a:lnTo>
                  <a:lnTo>
                    <a:pt x="263652" y="384048"/>
                  </a:lnTo>
                  <a:lnTo>
                    <a:pt x="284988" y="384048"/>
                  </a:lnTo>
                  <a:lnTo>
                    <a:pt x="288036" y="382524"/>
                  </a:lnTo>
                  <a:lnTo>
                    <a:pt x="292608" y="381000"/>
                  </a:lnTo>
                  <a:lnTo>
                    <a:pt x="294132" y="379476"/>
                  </a:lnTo>
                  <a:lnTo>
                    <a:pt x="295656" y="376428"/>
                  </a:lnTo>
                  <a:lnTo>
                    <a:pt x="321564" y="304800"/>
                  </a:lnTo>
                  <a:lnTo>
                    <a:pt x="336778" y="262128"/>
                  </a:lnTo>
                  <a:lnTo>
                    <a:pt x="391668" y="108204"/>
                  </a:lnTo>
                  <a:lnTo>
                    <a:pt x="393192" y="106680"/>
                  </a:lnTo>
                  <a:lnTo>
                    <a:pt x="393192" y="99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1" name="object 131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6121908" y="2891027"/>
              <a:ext cx="140207" cy="208787"/>
            </a:xfrm>
            <a:prstGeom prst="rect">
              <a:avLst/>
            </a:prstGeom>
          </p:spPr>
        </p:pic>
        <p:sp>
          <p:nvSpPr>
            <p:cNvPr id="132" name="object 132"/>
            <p:cNvSpPr/>
            <p:nvPr/>
          </p:nvSpPr>
          <p:spPr>
            <a:xfrm>
              <a:off x="650748" y="3051047"/>
              <a:ext cx="5710555" cy="635635"/>
            </a:xfrm>
            <a:custGeom>
              <a:avLst/>
              <a:gdLst/>
              <a:ahLst/>
              <a:cxnLst/>
              <a:rect l="l" t="t" r="r" b="b"/>
              <a:pathLst>
                <a:path w="5710555" h="635635">
                  <a:moveTo>
                    <a:pt x="190500" y="603504"/>
                  </a:moveTo>
                  <a:lnTo>
                    <a:pt x="188976" y="600456"/>
                  </a:lnTo>
                  <a:lnTo>
                    <a:pt x="188976" y="595884"/>
                  </a:lnTo>
                  <a:lnTo>
                    <a:pt x="187452" y="594360"/>
                  </a:lnTo>
                  <a:lnTo>
                    <a:pt x="185928" y="591312"/>
                  </a:lnTo>
                  <a:lnTo>
                    <a:pt x="182880" y="588264"/>
                  </a:lnTo>
                  <a:lnTo>
                    <a:pt x="68580" y="588264"/>
                  </a:lnTo>
                  <a:lnTo>
                    <a:pt x="114084" y="542721"/>
                  </a:lnTo>
                  <a:lnTo>
                    <a:pt x="141732" y="512064"/>
                  </a:lnTo>
                  <a:lnTo>
                    <a:pt x="164592" y="477012"/>
                  </a:lnTo>
                  <a:lnTo>
                    <a:pt x="168630" y="469277"/>
                  </a:lnTo>
                  <a:lnTo>
                    <a:pt x="178282" y="428777"/>
                  </a:lnTo>
                  <a:lnTo>
                    <a:pt x="178193" y="419100"/>
                  </a:lnTo>
                  <a:lnTo>
                    <a:pt x="178015" y="414172"/>
                  </a:lnTo>
                  <a:lnTo>
                    <a:pt x="177165" y="406336"/>
                  </a:lnTo>
                  <a:lnTo>
                    <a:pt x="175818" y="399288"/>
                  </a:lnTo>
                  <a:lnTo>
                    <a:pt x="175729" y="398792"/>
                  </a:lnTo>
                  <a:lnTo>
                    <a:pt x="150964" y="363651"/>
                  </a:lnTo>
                  <a:lnTo>
                    <a:pt x="111633" y="348805"/>
                  </a:lnTo>
                  <a:lnTo>
                    <a:pt x="91440" y="347472"/>
                  </a:lnTo>
                  <a:lnTo>
                    <a:pt x="84582" y="347738"/>
                  </a:lnTo>
                  <a:lnTo>
                    <a:pt x="77724" y="348424"/>
                  </a:lnTo>
                  <a:lnTo>
                    <a:pt x="70866" y="349402"/>
                  </a:lnTo>
                  <a:lnTo>
                    <a:pt x="64008" y="350520"/>
                  </a:lnTo>
                  <a:lnTo>
                    <a:pt x="56388" y="352044"/>
                  </a:lnTo>
                  <a:lnTo>
                    <a:pt x="47244" y="353568"/>
                  </a:lnTo>
                  <a:lnTo>
                    <a:pt x="41148" y="356616"/>
                  </a:lnTo>
                  <a:lnTo>
                    <a:pt x="33528" y="359664"/>
                  </a:lnTo>
                  <a:lnTo>
                    <a:pt x="27432" y="361188"/>
                  </a:lnTo>
                  <a:lnTo>
                    <a:pt x="18288" y="367284"/>
                  </a:lnTo>
                  <a:lnTo>
                    <a:pt x="13716" y="368808"/>
                  </a:lnTo>
                  <a:lnTo>
                    <a:pt x="12192" y="370332"/>
                  </a:lnTo>
                  <a:lnTo>
                    <a:pt x="10668" y="373380"/>
                  </a:lnTo>
                  <a:lnTo>
                    <a:pt x="7620" y="376428"/>
                  </a:lnTo>
                  <a:lnTo>
                    <a:pt x="7620" y="379476"/>
                  </a:lnTo>
                  <a:lnTo>
                    <a:pt x="6096" y="381000"/>
                  </a:lnTo>
                  <a:lnTo>
                    <a:pt x="6096" y="409956"/>
                  </a:lnTo>
                  <a:lnTo>
                    <a:pt x="7620" y="413004"/>
                  </a:lnTo>
                  <a:lnTo>
                    <a:pt x="7620" y="414528"/>
                  </a:lnTo>
                  <a:lnTo>
                    <a:pt x="9144" y="417576"/>
                  </a:lnTo>
                  <a:lnTo>
                    <a:pt x="9144" y="419100"/>
                  </a:lnTo>
                  <a:lnTo>
                    <a:pt x="10668" y="419100"/>
                  </a:lnTo>
                  <a:lnTo>
                    <a:pt x="10668" y="420624"/>
                  </a:lnTo>
                  <a:lnTo>
                    <a:pt x="15240" y="420624"/>
                  </a:lnTo>
                  <a:lnTo>
                    <a:pt x="21336" y="417576"/>
                  </a:lnTo>
                  <a:lnTo>
                    <a:pt x="24384" y="414528"/>
                  </a:lnTo>
                  <a:lnTo>
                    <a:pt x="28956" y="413004"/>
                  </a:lnTo>
                  <a:lnTo>
                    <a:pt x="33528" y="409956"/>
                  </a:lnTo>
                  <a:lnTo>
                    <a:pt x="39624" y="406908"/>
                  </a:lnTo>
                  <a:lnTo>
                    <a:pt x="44196" y="403860"/>
                  </a:lnTo>
                  <a:lnTo>
                    <a:pt x="51816" y="402336"/>
                  </a:lnTo>
                  <a:lnTo>
                    <a:pt x="57912" y="400812"/>
                  </a:lnTo>
                  <a:lnTo>
                    <a:pt x="65532" y="399288"/>
                  </a:lnTo>
                  <a:lnTo>
                    <a:pt x="80772" y="399288"/>
                  </a:lnTo>
                  <a:lnTo>
                    <a:pt x="94488" y="403860"/>
                  </a:lnTo>
                  <a:lnTo>
                    <a:pt x="99060" y="406908"/>
                  </a:lnTo>
                  <a:lnTo>
                    <a:pt x="105156" y="413004"/>
                  </a:lnTo>
                  <a:lnTo>
                    <a:pt x="106680" y="416052"/>
                  </a:lnTo>
                  <a:lnTo>
                    <a:pt x="109728" y="425196"/>
                  </a:lnTo>
                  <a:lnTo>
                    <a:pt x="109728" y="445008"/>
                  </a:lnTo>
                  <a:lnTo>
                    <a:pt x="105156" y="463296"/>
                  </a:lnTo>
                  <a:lnTo>
                    <a:pt x="102108" y="469392"/>
                  </a:lnTo>
                  <a:lnTo>
                    <a:pt x="99314" y="475119"/>
                  </a:lnTo>
                  <a:lnTo>
                    <a:pt x="95821" y="480834"/>
                  </a:lnTo>
                  <a:lnTo>
                    <a:pt x="92024" y="486537"/>
                  </a:lnTo>
                  <a:lnTo>
                    <a:pt x="88392" y="492252"/>
                  </a:lnTo>
                  <a:lnTo>
                    <a:pt x="83286" y="499135"/>
                  </a:lnTo>
                  <a:lnTo>
                    <a:pt x="77343" y="506158"/>
                  </a:lnTo>
                  <a:lnTo>
                    <a:pt x="70815" y="513473"/>
                  </a:lnTo>
                  <a:lnTo>
                    <a:pt x="64008" y="521208"/>
                  </a:lnTo>
                  <a:lnTo>
                    <a:pt x="15240" y="573024"/>
                  </a:lnTo>
                  <a:lnTo>
                    <a:pt x="9144" y="579120"/>
                  </a:lnTo>
                  <a:lnTo>
                    <a:pt x="7620" y="582168"/>
                  </a:lnTo>
                  <a:lnTo>
                    <a:pt x="6096" y="583692"/>
                  </a:lnTo>
                  <a:lnTo>
                    <a:pt x="3048" y="589788"/>
                  </a:lnTo>
                  <a:lnTo>
                    <a:pt x="3048" y="592836"/>
                  </a:lnTo>
                  <a:lnTo>
                    <a:pt x="1524" y="595884"/>
                  </a:lnTo>
                  <a:lnTo>
                    <a:pt x="1524" y="598932"/>
                  </a:lnTo>
                  <a:lnTo>
                    <a:pt x="0" y="601980"/>
                  </a:lnTo>
                  <a:lnTo>
                    <a:pt x="0" y="615696"/>
                  </a:lnTo>
                  <a:lnTo>
                    <a:pt x="1524" y="620268"/>
                  </a:lnTo>
                  <a:lnTo>
                    <a:pt x="1524" y="626364"/>
                  </a:lnTo>
                  <a:lnTo>
                    <a:pt x="3048" y="629412"/>
                  </a:lnTo>
                  <a:lnTo>
                    <a:pt x="7620" y="633984"/>
                  </a:lnTo>
                  <a:lnTo>
                    <a:pt x="10668" y="633984"/>
                  </a:lnTo>
                  <a:lnTo>
                    <a:pt x="12192" y="635508"/>
                  </a:lnTo>
                  <a:lnTo>
                    <a:pt x="182880" y="635508"/>
                  </a:lnTo>
                  <a:lnTo>
                    <a:pt x="185928" y="632460"/>
                  </a:lnTo>
                  <a:lnTo>
                    <a:pt x="187452" y="632460"/>
                  </a:lnTo>
                  <a:lnTo>
                    <a:pt x="187452" y="629412"/>
                  </a:lnTo>
                  <a:lnTo>
                    <a:pt x="188976" y="627888"/>
                  </a:lnTo>
                  <a:lnTo>
                    <a:pt x="188976" y="621792"/>
                  </a:lnTo>
                  <a:lnTo>
                    <a:pt x="190500" y="618744"/>
                  </a:lnTo>
                  <a:lnTo>
                    <a:pt x="190500" y="603504"/>
                  </a:lnTo>
                  <a:close/>
                </a:path>
                <a:path w="5710555" h="635635">
                  <a:moveTo>
                    <a:pt x="5710428" y="15240"/>
                  </a:moveTo>
                  <a:lnTo>
                    <a:pt x="5707380" y="7620"/>
                  </a:lnTo>
                  <a:lnTo>
                    <a:pt x="5701284" y="1524"/>
                  </a:lnTo>
                  <a:lnTo>
                    <a:pt x="5695188" y="0"/>
                  </a:lnTo>
                  <a:lnTo>
                    <a:pt x="5676900" y="0"/>
                  </a:lnTo>
                  <a:lnTo>
                    <a:pt x="5670804" y="1524"/>
                  </a:lnTo>
                  <a:lnTo>
                    <a:pt x="5664708" y="7620"/>
                  </a:lnTo>
                  <a:lnTo>
                    <a:pt x="5663184" y="15240"/>
                  </a:lnTo>
                  <a:lnTo>
                    <a:pt x="5663184" y="35052"/>
                  </a:lnTo>
                  <a:lnTo>
                    <a:pt x="5664708" y="42672"/>
                  </a:lnTo>
                  <a:lnTo>
                    <a:pt x="5670804" y="48768"/>
                  </a:lnTo>
                  <a:lnTo>
                    <a:pt x="5676900" y="50292"/>
                  </a:lnTo>
                  <a:lnTo>
                    <a:pt x="5695188" y="50292"/>
                  </a:lnTo>
                  <a:lnTo>
                    <a:pt x="5701284" y="48768"/>
                  </a:lnTo>
                  <a:lnTo>
                    <a:pt x="5704332" y="45720"/>
                  </a:lnTo>
                  <a:lnTo>
                    <a:pt x="5707380" y="41148"/>
                  </a:lnTo>
                  <a:lnTo>
                    <a:pt x="5710428" y="35052"/>
                  </a:lnTo>
                  <a:lnTo>
                    <a:pt x="5710428" y="24384"/>
                  </a:lnTo>
                  <a:lnTo>
                    <a:pt x="5710428" y="15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3" name="object 133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886968" y="3621023"/>
              <a:ext cx="65531" cy="68579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004316" y="3381755"/>
              <a:ext cx="1470660" cy="384048"/>
            </a:xfrm>
            <a:prstGeom prst="rect">
              <a:avLst/>
            </a:prstGeom>
          </p:spPr>
        </p:pic>
        <p:sp>
          <p:nvSpPr>
            <p:cNvPr id="135" name="object 135"/>
            <p:cNvSpPr/>
            <p:nvPr/>
          </p:nvSpPr>
          <p:spPr>
            <a:xfrm>
              <a:off x="2699004" y="3381755"/>
              <a:ext cx="186055" cy="306705"/>
            </a:xfrm>
            <a:custGeom>
              <a:avLst/>
              <a:gdLst/>
              <a:ahLst/>
              <a:cxnLst/>
              <a:rect l="l" t="t" r="r" b="b"/>
              <a:pathLst>
                <a:path w="186055" h="306704">
                  <a:moveTo>
                    <a:pt x="36575" y="304800"/>
                  </a:moveTo>
                  <a:lnTo>
                    <a:pt x="13715" y="304800"/>
                  </a:lnTo>
                  <a:lnTo>
                    <a:pt x="16763" y="306324"/>
                  </a:lnTo>
                  <a:lnTo>
                    <a:pt x="32003" y="306324"/>
                  </a:lnTo>
                  <a:lnTo>
                    <a:pt x="36575" y="304800"/>
                  </a:lnTo>
                  <a:close/>
                </a:path>
                <a:path w="186055" h="306704">
                  <a:moveTo>
                    <a:pt x="167639" y="304800"/>
                  </a:moveTo>
                  <a:lnTo>
                    <a:pt x="144779" y="304800"/>
                  </a:lnTo>
                  <a:lnTo>
                    <a:pt x="147827" y="306324"/>
                  </a:lnTo>
                  <a:lnTo>
                    <a:pt x="163068" y="306324"/>
                  </a:lnTo>
                  <a:lnTo>
                    <a:pt x="167639" y="304800"/>
                  </a:lnTo>
                  <a:close/>
                </a:path>
                <a:path w="186055" h="306704">
                  <a:moveTo>
                    <a:pt x="48768" y="303275"/>
                  </a:moveTo>
                  <a:lnTo>
                    <a:pt x="4571" y="303275"/>
                  </a:lnTo>
                  <a:lnTo>
                    <a:pt x="7619" y="304800"/>
                  </a:lnTo>
                  <a:lnTo>
                    <a:pt x="47243" y="304800"/>
                  </a:lnTo>
                  <a:lnTo>
                    <a:pt x="48768" y="303275"/>
                  </a:lnTo>
                  <a:close/>
                </a:path>
                <a:path w="186055" h="306704">
                  <a:moveTo>
                    <a:pt x="179831" y="303275"/>
                  </a:moveTo>
                  <a:lnTo>
                    <a:pt x="137159" y="303275"/>
                  </a:lnTo>
                  <a:lnTo>
                    <a:pt x="138683" y="304800"/>
                  </a:lnTo>
                  <a:lnTo>
                    <a:pt x="178307" y="304800"/>
                  </a:lnTo>
                  <a:lnTo>
                    <a:pt x="179831" y="303275"/>
                  </a:lnTo>
                  <a:close/>
                </a:path>
                <a:path w="186055" h="306704">
                  <a:moveTo>
                    <a:pt x="50291" y="3048"/>
                  </a:moveTo>
                  <a:lnTo>
                    <a:pt x="3047" y="3048"/>
                  </a:lnTo>
                  <a:lnTo>
                    <a:pt x="1523" y="4572"/>
                  </a:lnTo>
                  <a:lnTo>
                    <a:pt x="1523" y="6096"/>
                  </a:lnTo>
                  <a:lnTo>
                    <a:pt x="0" y="7620"/>
                  </a:lnTo>
                  <a:lnTo>
                    <a:pt x="0" y="300228"/>
                  </a:lnTo>
                  <a:lnTo>
                    <a:pt x="1523" y="300228"/>
                  </a:lnTo>
                  <a:lnTo>
                    <a:pt x="1523" y="301752"/>
                  </a:lnTo>
                  <a:lnTo>
                    <a:pt x="3047" y="303275"/>
                  </a:lnTo>
                  <a:lnTo>
                    <a:pt x="50291" y="303275"/>
                  </a:lnTo>
                  <a:lnTo>
                    <a:pt x="54863" y="298704"/>
                  </a:lnTo>
                  <a:lnTo>
                    <a:pt x="54863" y="167640"/>
                  </a:lnTo>
                  <a:lnTo>
                    <a:pt x="60555" y="160424"/>
                  </a:lnTo>
                  <a:lnTo>
                    <a:pt x="66103" y="154495"/>
                  </a:lnTo>
                  <a:lnTo>
                    <a:pt x="76200" y="144780"/>
                  </a:lnTo>
                  <a:lnTo>
                    <a:pt x="83819" y="140208"/>
                  </a:lnTo>
                  <a:lnTo>
                    <a:pt x="91439" y="137160"/>
                  </a:lnTo>
                  <a:lnTo>
                    <a:pt x="180601" y="137160"/>
                  </a:lnTo>
                  <a:lnTo>
                    <a:pt x="179665" y="133373"/>
                  </a:lnTo>
                  <a:lnTo>
                    <a:pt x="176974" y="126682"/>
                  </a:lnTo>
                  <a:lnTo>
                    <a:pt x="173426" y="120276"/>
                  </a:lnTo>
                  <a:lnTo>
                    <a:pt x="171337" y="117348"/>
                  </a:lnTo>
                  <a:lnTo>
                    <a:pt x="54863" y="117348"/>
                  </a:lnTo>
                  <a:lnTo>
                    <a:pt x="54863" y="7620"/>
                  </a:lnTo>
                  <a:lnTo>
                    <a:pt x="50291" y="3048"/>
                  </a:lnTo>
                  <a:close/>
                </a:path>
                <a:path w="186055" h="306704">
                  <a:moveTo>
                    <a:pt x="184403" y="300228"/>
                  </a:moveTo>
                  <a:lnTo>
                    <a:pt x="132587" y="300228"/>
                  </a:lnTo>
                  <a:lnTo>
                    <a:pt x="132587" y="301752"/>
                  </a:lnTo>
                  <a:lnTo>
                    <a:pt x="134112" y="303275"/>
                  </a:lnTo>
                  <a:lnTo>
                    <a:pt x="181356" y="303275"/>
                  </a:lnTo>
                  <a:lnTo>
                    <a:pt x="184403" y="300228"/>
                  </a:lnTo>
                  <a:close/>
                </a:path>
                <a:path w="186055" h="306704">
                  <a:moveTo>
                    <a:pt x="180601" y="137160"/>
                  </a:moveTo>
                  <a:lnTo>
                    <a:pt x="103631" y="137160"/>
                  </a:lnTo>
                  <a:lnTo>
                    <a:pt x="112775" y="140208"/>
                  </a:lnTo>
                  <a:lnTo>
                    <a:pt x="117347" y="143256"/>
                  </a:lnTo>
                  <a:lnTo>
                    <a:pt x="123443" y="149352"/>
                  </a:lnTo>
                  <a:lnTo>
                    <a:pt x="124968" y="153924"/>
                  </a:lnTo>
                  <a:lnTo>
                    <a:pt x="128015" y="158496"/>
                  </a:lnTo>
                  <a:lnTo>
                    <a:pt x="128015" y="163068"/>
                  </a:lnTo>
                  <a:lnTo>
                    <a:pt x="129539" y="169163"/>
                  </a:lnTo>
                  <a:lnTo>
                    <a:pt x="131063" y="176784"/>
                  </a:lnTo>
                  <a:lnTo>
                    <a:pt x="131063" y="300228"/>
                  </a:lnTo>
                  <a:lnTo>
                    <a:pt x="185927" y="300228"/>
                  </a:lnTo>
                  <a:lnTo>
                    <a:pt x="185927" y="176784"/>
                  </a:lnTo>
                  <a:lnTo>
                    <a:pt x="185642" y="166782"/>
                  </a:lnTo>
                  <a:lnTo>
                    <a:pt x="184784" y="157352"/>
                  </a:lnTo>
                  <a:lnTo>
                    <a:pt x="183356" y="148494"/>
                  </a:lnTo>
                  <a:lnTo>
                    <a:pt x="181356" y="140208"/>
                  </a:lnTo>
                  <a:lnTo>
                    <a:pt x="180601" y="137160"/>
                  </a:lnTo>
                  <a:close/>
                </a:path>
                <a:path w="186055" h="306704">
                  <a:moveTo>
                    <a:pt x="114300" y="89916"/>
                  </a:moveTo>
                  <a:lnTo>
                    <a:pt x="76080" y="99988"/>
                  </a:lnTo>
                  <a:lnTo>
                    <a:pt x="54863" y="117348"/>
                  </a:lnTo>
                  <a:lnTo>
                    <a:pt x="171337" y="117348"/>
                  </a:lnTo>
                  <a:lnTo>
                    <a:pt x="140660" y="93130"/>
                  </a:lnTo>
                  <a:lnTo>
                    <a:pt x="114300" y="89916"/>
                  </a:lnTo>
                  <a:close/>
                </a:path>
                <a:path w="186055" h="306704">
                  <a:moveTo>
                    <a:pt x="47243" y="1524"/>
                  </a:moveTo>
                  <a:lnTo>
                    <a:pt x="7619" y="1524"/>
                  </a:lnTo>
                  <a:lnTo>
                    <a:pt x="4571" y="3048"/>
                  </a:lnTo>
                  <a:lnTo>
                    <a:pt x="48768" y="3048"/>
                  </a:lnTo>
                  <a:lnTo>
                    <a:pt x="47243" y="1524"/>
                  </a:lnTo>
                  <a:close/>
                </a:path>
                <a:path w="186055" h="306704">
                  <a:moveTo>
                    <a:pt x="36575" y="0"/>
                  </a:moveTo>
                  <a:lnTo>
                    <a:pt x="16763" y="0"/>
                  </a:lnTo>
                  <a:lnTo>
                    <a:pt x="13715" y="1524"/>
                  </a:lnTo>
                  <a:lnTo>
                    <a:pt x="39623" y="1524"/>
                  </a:lnTo>
                  <a:lnTo>
                    <a:pt x="3657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6" name="object 136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2929128" y="3471672"/>
              <a:ext cx="192024" cy="219455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154679" y="3471672"/>
              <a:ext cx="176783" cy="219455"/>
            </a:xfrm>
            <a:prstGeom prst="rect">
              <a:avLst/>
            </a:prstGeom>
          </p:spPr>
        </p:pic>
        <p:sp>
          <p:nvSpPr>
            <p:cNvPr id="138" name="object 138"/>
            <p:cNvSpPr/>
            <p:nvPr/>
          </p:nvSpPr>
          <p:spPr>
            <a:xfrm>
              <a:off x="3377184" y="3383279"/>
              <a:ext cx="195580" cy="307975"/>
            </a:xfrm>
            <a:custGeom>
              <a:avLst/>
              <a:gdLst/>
              <a:ahLst/>
              <a:cxnLst/>
              <a:rect l="l" t="t" r="r" b="b"/>
              <a:pathLst>
                <a:path w="195579" h="307975">
                  <a:moveTo>
                    <a:pt x="85343" y="88392"/>
                  </a:moveTo>
                  <a:lnTo>
                    <a:pt x="41052" y="100012"/>
                  </a:lnTo>
                  <a:lnTo>
                    <a:pt x="11810" y="134683"/>
                  </a:lnTo>
                  <a:lnTo>
                    <a:pt x="1142" y="175831"/>
                  </a:lnTo>
                  <a:lnTo>
                    <a:pt x="0" y="201168"/>
                  </a:lnTo>
                  <a:lnTo>
                    <a:pt x="285" y="211455"/>
                  </a:lnTo>
                  <a:lnTo>
                    <a:pt x="7160" y="251460"/>
                  </a:lnTo>
                  <a:lnTo>
                    <a:pt x="29336" y="289560"/>
                  </a:lnTo>
                  <a:lnTo>
                    <a:pt x="69889" y="307276"/>
                  </a:lnTo>
                  <a:lnTo>
                    <a:pt x="80771" y="307848"/>
                  </a:lnTo>
                  <a:lnTo>
                    <a:pt x="90773" y="307276"/>
                  </a:lnTo>
                  <a:lnTo>
                    <a:pt x="133350" y="288226"/>
                  </a:lnTo>
                  <a:lnTo>
                    <a:pt x="149351" y="274320"/>
                  </a:lnTo>
                  <a:lnTo>
                    <a:pt x="195071" y="274320"/>
                  </a:lnTo>
                  <a:lnTo>
                    <a:pt x="195071" y="260604"/>
                  </a:lnTo>
                  <a:lnTo>
                    <a:pt x="86867" y="260604"/>
                  </a:lnTo>
                  <a:lnTo>
                    <a:pt x="80771" y="259080"/>
                  </a:lnTo>
                  <a:lnTo>
                    <a:pt x="56387" y="213360"/>
                  </a:lnTo>
                  <a:lnTo>
                    <a:pt x="56387" y="181356"/>
                  </a:lnTo>
                  <a:lnTo>
                    <a:pt x="59436" y="166116"/>
                  </a:lnTo>
                  <a:lnTo>
                    <a:pt x="68579" y="147828"/>
                  </a:lnTo>
                  <a:lnTo>
                    <a:pt x="71627" y="143256"/>
                  </a:lnTo>
                  <a:lnTo>
                    <a:pt x="77724" y="140208"/>
                  </a:lnTo>
                  <a:lnTo>
                    <a:pt x="82295" y="135636"/>
                  </a:lnTo>
                  <a:lnTo>
                    <a:pt x="88391" y="134112"/>
                  </a:lnTo>
                  <a:lnTo>
                    <a:pt x="195071" y="134112"/>
                  </a:lnTo>
                  <a:lnTo>
                    <a:pt x="195071" y="114300"/>
                  </a:lnTo>
                  <a:lnTo>
                    <a:pt x="141731" y="114300"/>
                  </a:lnTo>
                  <a:lnTo>
                    <a:pt x="134874" y="107989"/>
                  </a:lnTo>
                  <a:lnTo>
                    <a:pt x="128015" y="102679"/>
                  </a:lnTo>
                  <a:lnTo>
                    <a:pt x="93083" y="88701"/>
                  </a:lnTo>
                  <a:lnTo>
                    <a:pt x="85343" y="88392"/>
                  </a:lnTo>
                  <a:close/>
                </a:path>
                <a:path w="195579" h="307975">
                  <a:moveTo>
                    <a:pt x="181355" y="303275"/>
                  </a:moveTo>
                  <a:lnTo>
                    <a:pt x="161543" y="303275"/>
                  </a:lnTo>
                  <a:lnTo>
                    <a:pt x="164591" y="304800"/>
                  </a:lnTo>
                  <a:lnTo>
                    <a:pt x="176783" y="304800"/>
                  </a:lnTo>
                  <a:lnTo>
                    <a:pt x="181355" y="303275"/>
                  </a:lnTo>
                  <a:close/>
                </a:path>
                <a:path w="195579" h="307975">
                  <a:moveTo>
                    <a:pt x="190500" y="301751"/>
                  </a:moveTo>
                  <a:lnTo>
                    <a:pt x="153924" y="301751"/>
                  </a:lnTo>
                  <a:lnTo>
                    <a:pt x="155448" y="303275"/>
                  </a:lnTo>
                  <a:lnTo>
                    <a:pt x="188975" y="303275"/>
                  </a:lnTo>
                  <a:lnTo>
                    <a:pt x="190500" y="301751"/>
                  </a:lnTo>
                  <a:close/>
                </a:path>
                <a:path w="195579" h="307975">
                  <a:moveTo>
                    <a:pt x="195071" y="274320"/>
                  </a:moveTo>
                  <a:lnTo>
                    <a:pt x="149351" y="274320"/>
                  </a:lnTo>
                  <a:lnTo>
                    <a:pt x="149351" y="298704"/>
                  </a:lnTo>
                  <a:lnTo>
                    <a:pt x="152400" y="301751"/>
                  </a:lnTo>
                  <a:lnTo>
                    <a:pt x="192024" y="301751"/>
                  </a:lnTo>
                  <a:lnTo>
                    <a:pt x="193548" y="300228"/>
                  </a:lnTo>
                  <a:lnTo>
                    <a:pt x="195071" y="300228"/>
                  </a:lnTo>
                  <a:lnTo>
                    <a:pt x="195071" y="274320"/>
                  </a:lnTo>
                  <a:close/>
                </a:path>
                <a:path w="195579" h="307975">
                  <a:moveTo>
                    <a:pt x="195071" y="134112"/>
                  </a:moveTo>
                  <a:lnTo>
                    <a:pt x="103631" y="134112"/>
                  </a:lnTo>
                  <a:lnTo>
                    <a:pt x="111251" y="137160"/>
                  </a:lnTo>
                  <a:lnTo>
                    <a:pt x="118871" y="143256"/>
                  </a:lnTo>
                  <a:lnTo>
                    <a:pt x="141731" y="230124"/>
                  </a:lnTo>
                  <a:lnTo>
                    <a:pt x="135636" y="236220"/>
                  </a:lnTo>
                  <a:lnTo>
                    <a:pt x="132587" y="240792"/>
                  </a:lnTo>
                  <a:lnTo>
                    <a:pt x="124967" y="248412"/>
                  </a:lnTo>
                  <a:lnTo>
                    <a:pt x="120395" y="251460"/>
                  </a:lnTo>
                  <a:lnTo>
                    <a:pt x="117348" y="254508"/>
                  </a:lnTo>
                  <a:lnTo>
                    <a:pt x="112775" y="257556"/>
                  </a:lnTo>
                  <a:lnTo>
                    <a:pt x="109727" y="259080"/>
                  </a:lnTo>
                  <a:lnTo>
                    <a:pt x="105155" y="259080"/>
                  </a:lnTo>
                  <a:lnTo>
                    <a:pt x="102107" y="260604"/>
                  </a:lnTo>
                  <a:lnTo>
                    <a:pt x="195071" y="260604"/>
                  </a:lnTo>
                  <a:lnTo>
                    <a:pt x="195071" y="134112"/>
                  </a:lnTo>
                  <a:close/>
                </a:path>
                <a:path w="195579" h="307975">
                  <a:moveTo>
                    <a:pt x="193548" y="3048"/>
                  </a:moveTo>
                  <a:lnTo>
                    <a:pt x="143255" y="3048"/>
                  </a:lnTo>
                  <a:lnTo>
                    <a:pt x="141731" y="4572"/>
                  </a:lnTo>
                  <a:lnTo>
                    <a:pt x="141731" y="114300"/>
                  </a:lnTo>
                  <a:lnTo>
                    <a:pt x="195071" y="114300"/>
                  </a:lnTo>
                  <a:lnTo>
                    <a:pt x="195071" y="4572"/>
                  </a:lnTo>
                  <a:lnTo>
                    <a:pt x="193548" y="3048"/>
                  </a:lnTo>
                  <a:close/>
                </a:path>
                <a:path w="195579" h="307975">
                  <a:moveTo>
                    <a:pt x="190500" y="1524"/>
                  </a:moveTo>
                  <a:lnTo>
                    <a:pt x="146303" y="1524"/>
                  </a:lnTo>
                  <a:lnTo>
                    <a:pt x="144779" y="3048"/>
                  </a:lnTo>
                  <a:lnTo>
                    <a:pt x="192024" y="3048"/>
                  </a:lnTo>
                  <a:lnTo>
                    <a:pt x="190500" y="1524"/>
                  </a:lnTo>
                  <a:close/>
                </a:path>
                <a:path w="195579" h="307975">
                  <a:moveTo>
                    <a:pt x="185927" y="0"/>
                  </a:moveTo>
                  <a:lnTo>
                    <a:pt x="150875" y="0"/>
                  </a:lnTo>
                  <a:lnTo>
                    <a:pt x="149351" y="1524"/>
                  </a:lnTo>
                  <a:lnTo>
                    <a:pt x="187451" y="1524"/>
                  </a:lnTo>
                  <a:lnTo>
                    <a:pt x="1859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9" name="object 139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3810125" y="3471672"/>
              <a:ext cx="208584" cy="219455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4061459" y="3471672"/>
              <a:ext cx="124967" cy="216407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411979" y="3381755"/>
              <a:ext cx="1199388" cy="309372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5827776" y="3471672"/>
              <a:ext cx="1348740" cy="294131"/>
            </a:xfrm>
            <a:prstGeom prst="rect">
              <a:avLst/>
            </a:prstGeom>
          </p:spPr>
        </p:pic>
        <p:sp>
          <p:nvSpPr>
            <p:cNvPr id="143" name="object 143"/>
            <p:cNvSpPr/>
            <p:nvPr/>
          </p:nvSpPr>
          <p:spPr>
            <a:xfrm>
              <a:off x="7400544" y="3381755"/>
              <a:ext cx="524510" cy="306705"/>
            </a:xfrm>
            <a:custGeom>
              <a:avLst/>
              <a:gdLst/>
              <a:ahLst/>
              <a:cxnLst/>
              <a:rect l="l" t="t" r="r" b="b"/>
              <a:pathLst>
                <a:path w="524509" h="306704">
                  <a:moveTo>
                    <a:pt x="211836" y="28956"/>
                  </a:moveTo>
                  <a:lnTo>
                    <a:pt x="210312" y="27432"/>
                  </a:lnTo>
                  <a:lnTo>
                    <a:pt x="210312" y="25908"/>
                  </a:lnTo>
                  <a:lnTo>
                    <a:pt x="208788" y="24384"/>
                  </a:lnTo>
                  <a:lnTo>
                    <a:pt x="208788" y="22860"/>
                  </a:lnTo>
                  <a:lnTo>
                    <a:pt x="207264" y="22860"/>
                  </a:lnTo>
                  <a:lnTo>
                    <a:pt x="207264" y="21336"/>
                  </a:lnTo>
                  <a:lnTo>
                    <a:pt x="6096" y="21336"/>
                  </a:lnTo>
                  <a:lnTo>
                    <a:pt x="4572" y="22860"/>
                  </a:lnTo>
                  <a:lnTo>
                    <a:pt x="3048" y="22860"/>
                  </a:lnTo>
                  <a:lnTo>
                    <a:pt x="3048" y="25908"/>
                  </a:lnTo>
                  <a:lnTo>
                    <a:pt x="1524" y="27432"/>
                  </a:lnTo>
                  <a:lnTo>
                    <a:pt x="1524" y="30480"/>
                  </a:lnTo>
                  <a:lnTo>
                    <a:pt x="0" y="32004"/>
                  </a:lnTo>
                  <a:lnTo>
                    <a:pt x="0" y="42672"/>
                  </a:lnTo>
                  <a:lnTo>
                    <a:pt x="1524" y="45720"/>
                  </a:lnTo>
                  <a:lnTo>
                    <a:pt x="1524" y="48768"/>
                  </a:lnTo>
                  <a:lnTo>
                    <a:pt x="3048" y="50292"/>
                  </a:lnTo>
                  <a:lnTo>
                    <a:pt x="3048" y="51816"/>
                  </a:lnTo>
                  <a:lnTo>
                    <a:pt x="4572" y="53340"/>
                  </a:lnTo>
                  <a:lnTo>
                    <a:pt x="86868" y="53340"/>
                  </a:lnTo>
                  <a:lnTo>
                    <a:pt x="86868" y="300228"/>
                  </a:lnTo>
                  <a:lnTo>
                    <a:pt x="88392" y="300228"/>
                  </a:lnTo>
                  <a:lnTo>
                    <a:pt x="88392" y="303276"/>
                  </a:lnTo>
                  <a:lnTo>
                    <a:pt x="91440" y="303276"/>
                  </a:lnTo>
                  <a:lnTo>
                    <a:pt x="92964" y="304800"/>
                  </a:lnTo>
                  <a:lnTo>
                    <a:pt x="97536" y="304800"/>
                  </a:lnTo>
                  <a:lnTo>
                    <a:pt x="99060" y="306324"/>
                  </a:lnTo>
                  <a:lnTo>
                    <a:pt x="109728" y="306324"/>
                  </a:lnTo>
                  <a:lnTo>
                    <a:pt x="112776" y="304800"/>
                  </a:lnTo>
                  <a:lnTo>
                    <a:pt x="118872" y="304800"/>
                  </a:lnTo>
                  <a:lnTo>
                    <a:pt x="120396" y="303276"/>
                  </a:lnTo>
                  <a:lnTo>
                    <a:pt x="123444" y="303276"/>
                  </a:lnTo>
                  <a:lnTo>
                    <a:pt x="123444" y="301752"/>
                  </a:lnTo>
                  <a:lnTo>
                    <a:pt x="124968" y="300228"/>
                  </a:lnTo>
                  <a:lnTo>
                    <a:pt x="124968" y="53340"/>
                  </a:lnTo>
                  <a:lnTo>
                    <a:pt x="207264" y="53340"/>
                  </a:lnTo>
                  <a:lnTo>
                    <a:pt x="210312" y="50292"/>
                  </a:lnTo>
                  <a:lnTo>
                    <a:pt x="210312" y="48768"/>
                  </a:lnTo>
                  <a:lnTo>
                    <a:pt x="211836" y="47244"/>
                  </a:lnTo>
                  <a:lnTo>
                    <a:pt x="211836" y="28956"/>
                  </a:lnTo>
                  <a:close/>
                </a:path>
                <a:path w="524509" h="306704">
                  <a:moveTo>
                    <a:pt x="419100" y="301752"/>
                  </a:moveTo>
                  <a:lnTo>
                    <a:pt x="418985" y="175831"/>
                  </a:lnTo>
                  <a:lnTo>
                    <a:pt x="414528" y="143256"/>
                  </a:lnTo>
                  <a:lnTo>
                    <a:pt x="412851" y="135788"/>
                  </a:lnTo>
                  <a:lnTo>
                    <a:pt x="410337" y="129159"/>
                  </a:lnTo>
                  <a:lnTo>
                    <a:pt x="407403" y="123444"/>
                  </a:lnTo>
                  <a:lnTo>
                    <a:pt x="407238" y="123113"/>
                  </a:lnTo>
                  <a:lnTo>
                    <a:pt x="373849" y="96189"/>
                  </a:lnTo>
                  <a:lnTo>
                    <a:pt x="348996" y="92964"/>
                  </a:lnTo>
                  <a:lnTo>
                    <a:pt x="340982" y="93306"/>
                  </a:lnTo>
                  <a:lnTo>
                    <a:pt x="300990" y="110490"/>
                  </a:lnTo>
                  <a:lnTo>
                    <a:pt x="284988" y="124968"/>
                  </a:lnTo>
                  <a:lnTo>
                    <a:pt x="284988" y="4572"/>
                  </a:lnTo>
                  <a:lnTo>
                    <a:pt x="281940" y="1524"/>
                  </a:lnTo>
                  <a:lnTo>
                    <a:pt x="280416" y="1524"/>
                  </a:lnTo>
                  <a:lnTo>
                    <a:pt x="278892" y="0"/>
                  </a:lnTo>
                  <a:lnTo>
                    <a:pt x="259080" y="0"/>
                  </a:lnTo>
                  <a:lnTo>
                    <a:pt x="256032" y="1524"/>
                  </a:lnTo>
                  <a:lnTo>
                    <a:pt x="252984" y="1524"/>
                  </a:lnTo>
                  <a:lnTo>
                    <a:pt x="251460" y="3048"/>
                  </a:lnTo>
                  <a:lnTo>
                    <a:pt x="249936" y="3048"/>
                  </a:lnTo>
                  <a:lnTo>
                    <a:pt x="249936" y="301752"/>
                  </a:lnTo>
                  <a:lnTo>
                    <a:pt x="251460" y="303276"/>
                  </a:lnTo>
                  <a:lnTo>
                    <a:pt x="252984" y="303276"/>
                  </a:lnTo>
                  <a:lnTo>
                    <a:pt x="254508" y="304800"/>
                  </a:lnTo>
                  <a:lnTo>
                    <a:pt x="259080" y="304800"/>
                  </a:lnTo>
                  <a:lnTo>
                    <a:pt x="260604" y="306324"/>
                  </a:lnTo>
                  <a:lnTo>
                    <a:pt x="271272" y="306324"/>
                  </a:lnTo>
                  <a:lnTo>
                    <a:pt x="274320" y="304800"/>
                  </a:lnTo>
                  <a:lnTo>
                    <a:pt x="280416" y="304800"/>
                  </a:lnTo>
                  <a:lnTo>
                    <a:pt x="281940" y="303276"/>
                  </a:lnTo>
                  <a:lnTo>
                    <a:pt x="283464" y="303276"/>
                  </a:lnTo>
                  <a:lnTo>
                    <a:pt x="284988" y="301752"/>
                  </a:lnTo>
                  <a:lnTo>
                    <a:pt x="284988" y="161544"/>
                  </a:lnTo>
                  <a:lnTo>
                    <a:pt x="292722" y="152958"/>
                  </a:lnTo>
                  <a:lnTo>
                    <a:pt x="327660" y="125730"/>
                  </a:lnTo>
                  <a:lnTo>
                    <a:pt x="330708" y="124968"/>
                  </a:lnTo>
                  <a:lnTo>
                    <a:pt x="334518" y="124015"/>
                  </a:lnTo>
                  <a:lnTo>
                    <a:pt x="341376" y="123444"/>
                  </a:lnTo>
                  <a:lnTo>
                    <a:pt x="347472" y="123444"/>
                  </a:lnTo>
                  <a:lnTo>
                    <a:pt x="353568" y="124968"/>
                  </a:lnTo>
                  <a:lnTo>
                    <a:pt x="359664" y="128016"/>
                  </a:lnTo>
                  <a:lnTo>
                    <a:pt x="364236" y="129540"/>
                  </a:lnTo>
                  <a:lnTo>
                    <a:pt x="368808" y="134112"/>
                  </a:lnTo>
                  <a:lnTo>
                    <a:pt x="371856" y="138684"/>
                  </a:lnTo>
                  <a:lnTo>
                    <a:pt x="376428" y="144780"/>
                  </a:lnTo>
                  <a:lnTo>
                    <a:pt x="377952" y="149352"/>
                  </a:lnTo>
                  <a:lnTo>
                    <a:pt x="379476" y="156972"/>
                  </a:lnTo>
                  <a:lnTo>
                    <a:pt x="381228" y="162115"/>
                  </a:lnTo>
                  <a:lnTo>
                    <a:pt x="382143" y="168402"/>
                  </a:lnTo>
                  <a:lnTo>
                    <a:pt x="382473" y="175831"/>
                  </a:lnTo>
                  <a:lnTo>
                    <a:pt x="382524" y="301752"/>
                  </a:lnTo>
                  <a:lnTo>
                    <a:pt x="384048" y="301752"/>
                  </a:lnTo>
                  <a:lnTo>
                    <a:pt x="384048" y="303276"/>
                  </a:lnTo>
                  <a:lnTo>
                    <a:pt x="387096" y="303276"/>
                  </a:lnTo>
                  <a:lnTo>
                    <a:pt x="387096" y="304800"/>
                  </a:lnTo>
                  <a:lnTo>
                    <a:pt x="391668" y="304800"/>
                  </a:lnTo>
                  <a:lnTo>
                    <a:pt x="394716" y="306324"/>
                  </a:lnTo>
                  <a:lnTo>
                    <a:pt x="403860" y="306324"/>
                  </a:lnTo>
                  <a:lnTo>
                    <a:pt x="406908" y="304800"/>
                  </a:lnTo>
                  <a:lnTo>
                    <a:pt x="413004" y="304800"/>
                  </a:lnTo>
                  <a:lnTo>
                    <a:pt x="414528" y="303276"/>
                  </a:lnTo>
                  <a:lnTo>
                    <a:pt x="417576" y="303276"/>
                  </a:lnTo>
                  <a:lnTo>
                    <a:pt x="417576" y="301752"/>
                  </a:lnTo>
                  <a:lnTo>
                    <a:pt x="419100" y="301752"/>
                  </a:lnTo>
                  <a:close/>
                </a:path>
                <a:path w="524509" h="306704">
                  <a:moveTo>
                    <a:pt x="519684" y="100584"/>
                  </a:moveTo>
                  <a:lnTo>
                    <a:pt x="516636" y="97536"/>
                  </a:lnTo>
                  <a:lnTo>
                    <a:pt x="515112" y="97536"/>
                  </a:lnTo>
                  <a:lnTo>
                    <a:pt x="515112" y="96012"/>
                  </a:lnTo>
                  <a:lnTo>
                    <a:pt x="487680" y="96012"/>
                  </a:lnTo>
                  <a:lnTo>
                    <a:pt x="487680" y="97536"/>
                  </a:lnTo>
                  <a:lnTo>
                    <a:pt x="486156" y="97536"/>
                  </a:lnTo>
                  <a:lnTo>
                    <a:pt x="483108" y="100584"/>
                  </a:lnTo>
                  <a:lnTo>
                    <a:pt x="483108" y="301752"/>
                  </a:lnTo>
                  <a:lnTo>
                    <a:pt x="484632" y="301752"/>
                  </a:lnTo>
                  <a:lnTo>
                    <a:pt x="484632" y="303276"/>
                  </a:lnTo>
                  <a:lnTo>
                    <a:pt x="487680" y="303276"/>
                  </a:lnTo>
                  <a:lnTo>
                    <a:pt x="489204" y="304800"/>
                  </a:lnTo>
                  <a:lnTo>
                    <a:pt x="492252" y="304800"/>
                  </a:lnTo>
                  <a:lnTo>
                    <a:pt x="495300" y="306324"/>
                  </a:lnTo>
                  <a:lnTo>
                    <a:pt x="504444" y="306324"/>
                  </a:lnTo>
                  <a:lnTo>
                    <a:pt x="507492" y="304800"/>
                  </a:lnTo>
                  <a:lnTo>
                    <a:pt x="515112" y="304800"/>
                  </a:lnTo>
                  <a:lnTo>
                    <a:pt x="515112" y="303276"/>
                  </a:lnTo>
                  <a:lnTo>
                    <a:pt x="518160" y="303276"/>
                  </a:lnTo>
                  <a:lnTo>
                    <a:pt x="518160" y="301752"/>
                  </a:lnTo>
                  <a:lnTo>
                    <a:pt x="519684" y="301752"/>
                  </a:lnTo>
                  <a:lnTo>
                    <a:pt x="519684" y="100584"/>
                  </a:lnTo>
                  <a:close/>
                </a:path>
                <a:path w="524509" h="306704">
                  <a:moveTo>
                    <a:pt x="524256" y="27432"/>
                  </a:moveTo>
                  <a:lnTo>
                    <a:pt x="522732" y="21336"/>
                  </a:lnTo>
                  <a:lnTo>
                    <a:pt x="519684" y="18288"/>
                  </a:lnTo>
                  <a:lnTo>
                    <a:pt x="515112" y="15240"/>
                  </a:lnTo>
                  <a:lnTo>
                    <a:pt x="510540" y="13716"/>
                  </a:lnTo>
                  <a:lnTo>
                    <a:pt x="492252" y="13716"/>
                  </a:lnTo>
                  <a:lnTo>
                    <a:pt x="487680" y="15240"/>
                  </a:lnTo>
                  <a:lnTo>
                    <a:pt x="480060" y="22860"/>
                  </a:lnTo>
                  <a:lnTo>
                    <a:pt x="478536" y="27432"/>
                  </a:lnTo>
                  <a:lnTo>
                    <a:pt x="478536" y="44196"/>
                  </a:lnTo>
                  <a:lnTo>
                    <a:pt x="480060" y="50292"/>
                  </a:lnTo>
                  <a:lnTo>
                    <a:pt x="483108" y="53340"/>
                  </a:lnTo>
                  <a:lnTo>
                    <a:pt x="487680" y="56388"/>
                  </a:lnTo>
                  <a:lnTo>
                    <a:pt x="492252" y="57912"/>
                  </a:lnTo>
                  <a:lnTo>
                    <a:pt x="509016" y="57912"/>
                  </a:lnTo>
                  <a:lnTo>
                    <a:pt x="515112" y="56388"/>
                  </a:lnTo>
                  <a:lnTo>
                    <a:pt x="518160" y="53340"/>
                  </a:lnTo>
                  <a:lnTo>
                    <a:pt x="522732" y="50292"/>
                  </a:lnTo>
                  <a:lnTo>
                    <a:pt x="524256" y="44196"/>
                  </a:lnTo>
                  <a:lnTo>
                    <a:pt x="524256" y="274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4" name="object 144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7972043" y="3474720"/>
              <a:ext cx="138683" cy="214884"/>
            </a:xfrm>
            <a:prstGeom prst="rect">
              <a:avLst/>
            </a:prstGeom>
          </p:spPr>
        </p:pic>
        <p:sp>
          <p:nvSpPr>
            <p:cNvPr id="145" name="object 145"/>
            <p:cNvSpPr/>
            <p:nvPr/>
          </p:nvSpPr>
          <p:spPr>
            <a:xfrm>
              <a:off x="8348471" y="3395472"/>
              <a:ext cx="44450" cy="292735"/>
            </a:xfrm>
            <a:custGeom>
              <a:avLst/>
              <a:gdLst/>
              <a:ahLst/>
              <a:cxnLst/>
              <a:rect l="l" t="t" r="r" b="b"/>
              <a:pathLst>
                <a:path w="44450" h="292735">
                  <a:moveTo>
                    <a:pt x="28955" y="291083"/>
                  </a:moveTo>
                  <a:lnTo>
                    <a:pt x="13716" y="291083"/>
                  </a:lnTo>
                  <a:lnTo>
                    <a:pt x="15239" y="292607"/>
                  </a:lnTo>
                  <a:lnTo>
                    <a:pt x="25907" y="292607"/>
                  </a:lnTo>
                  <a:lnTo>
                    <a:pt x="28955" y="291083"/>
                  </a:lnTo>
                  <a:close/>
                </a:path>
                <a:path w="44450" h="292735">
                  <a:moveTo>
                    <a:pt x="36575" y="289559"/>
                  </a:moveTo>
                  <a:lnTo>
                    <a:pt x="7620" y="289559"/>
                  </a:lnTo>
                  <a:lnTo>
                    <a:pt x="9144" y="291083"/>
                  </a:lnTo>
                  <a:lnTo>
                    <a:pt x="35051" y="291083"/>
                  </a:lnTo>
                  <a:lnTo>
                    <a:pt x="36575" y="289559"/>
                  </a:lnTo>
                  <a:close/>
                </a:path>
                <a:path w="44450" h="292735">
                  <a:moveTo>
                    <a:pt x="39624" y="85343"/>
                  </a:moveTo>
                  <a:lnTo>
                    <a:pt x="4572" y="85343"/>
                  </a:lnTo>
                  <a:lnTo>
                    <a:pt x="4572" y="288036"/>
                  </a:lnTo>
                  <a:lnTo>
                    <a:pt x="6096" y="289559"/>
                  </a:lnTo>
                  <a:lnTo>
                    <a:pt x="39624" y="289559"/>
                  </a:lnTo>
                  <a:lnTo>
                    <a:pt x="39624" y="85343"/>
                  </a:lnTo>
                  <a:close/>
                </a:path>
                <a:path w="44450" h="292735">
                  <a:moveTo>
                    <a:pt x="38100" y="83819"/>
                  </a:moveTo>
                  <a:lnTo>
                    <a:pt x="6096" y="83819"/>
                  </a:lnTo>
                  <a:lnTo>
                    <a:pt x="6096" y="85343"/>
                  </a:lnTo>
                  <a:lnTo>
                    <a:pt x="38100" y="85343"/>
                  </a:lnTo>
                  <a:lnTo>
                    <a:pt x="38100" y="83819"/>
                  </a:lnTo>
                  <a:close/>
                </a:path>
                <a:path w="44450" h="292735">
                  <a:moveTo>
                    <a:pt x="35051" y="82295"/>
                  </a:moveTo>
                  <a:lnTo>
                    <a:pt x="9144" y="82295"/>
                  </a:lnTo>
                  <a:lnTo>
                    <a:pt x="7620" y="83819"/>
                  </a:lnTo>
                  <a:lnTo>
                    <a:pt x="36575" y="83819"/>
                  </a:lnTo>
                  <a:lnTo>
                    <a:pt x="35051" y="82295"/>
                  </a:lnTo>
                  <a:close/>
                </a:path>
                <a:path w="44450" h="292735">
                  <a:moveTo>
                    <a:pt x="30479" y="0"/>
                  </a:moveTo>
                  <a:lnTo>
                    <a:pt x="13716" y="0"/>
                  </a:lnTo>
                  <a:lnTo>
                    <a:pt x="7620" y="1524"/>
                  </a:lnTo>
                  <a:lnTo>
                    <a:pt x="4572" y="6095"/>
                  </a:lnTo>
                  <a:lnTo>
                    <a:pt x="1524" y="9143"/>
                  </a:lnTo>
                  <a:lnTo>
                    <a:pt x="0" y="13715"/>
                  </a:lnTo>
                  <a:lnTo>
                    <a:pt x="0" y="30479"/>
                  </a:lnTo>
                  <a:lnTo>
                    <a:pt x="1524" y="36575"/>
                  </a:lnTo>
                  <a:lnTo>
                    <a:pt x="7620" y="42671"/>
                  </a:lnTo>
                  <a:lnTo>
                    <a:pt x="13716" y="44195"/>
                  </a:lnTo>
                  <a:lnTo>
                    <a:pt x="30479" y="44195"/>
                  </a:lnTo>
                  <a:lnTo>
                    <a:pt x="36575" y="42671"/>
                  </a:lnTo>
                  <a:lnTo>
                    <a:pt x="42672" y="36575"/>
                  </a:lnTo>
                  <a:lnTo>
                    <a:pt x="44196" y="30479"/>
                  </a:lnTo>
                  <a:lnTo>
                    <a:pt x="44196" y="13715"/>
                  </a:lnTo>
                  <a:lnTo>
                    <a:pt x="42672" y="7619"/>
                  </a:lnTo>
                  <a:lnTo>
                    <a:pt x="36575" y="1524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6" name="object 146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8439912" y="3474720"/>
              <a:ext cx="140208" cy="214884"/>
            </a:xfrm>
            <a:prstGeom prst="rect">
              <a:avLst/>
            </a:prstGeom>
          </p:spPr>
        </p:pic>
        <p:sp>
          <p:nvSpPr>
            <p:cNvPr id="147" name="object 147"/>
            <p:cNvSpPr/>
            <p:nvPr/>
          </p:nvSpPr>
          <p:spPr>
            <a:xfrm>
              <a:off x="8811838" y="3383279"/>
              <a:ext cx="181610" cy="306705"/>
            </a:xfrm>
            <a:custGeom>
              <a:avLst/>
              <a:gdLst/>
              <a:ahLst/>
              <a:cxnLst/>
              <a:rect l="l" t="t" r="r" b="b"/>
              <a:pathLst>
                <a:path w="181609" h="306704">
                  <a:moveTo>
                    <a:pt x="83749" y="91439"/>
                  </a:moveTo>
                  <a:lnTo>
                    <a:pt x="39695" y="103036"/>
                  </a:lnTo>
                  <a:lnTo>
                    <a:pt x="11740" y="136778"/>
                  </a:lnTo>
                  <a:lnTo>
                    <a:pt x="1072" y="177164"/>
                  </a:lnTo>
                  <a:lnTo>
                    <a:pt x="0" y="198120"/>
                  </a:lnTo>
                  <a:lnTo>
                    <a:pt x="29" y="205001"/>
                  </a:lnTo>
                  <a:lnTo>
                    <a:pt x="7089" y="251460"/>
                  </a:lnTo>
                  <a:lnTo>
                    <a:pt x="28694" y="288417"/>
                  </a:lnTo>
                  <a:lnTo>
                    <a:pt x="69175" y="305990"/>
                  </a:lnTo>
                  <a:lnTo>
                    <a:pt x="79177" y="306324"/>
                  </a:lnTo>
                  <a:lnTo>
                    <a:pt x="89178" y="305752"/>
                  </a:lnTo>
                  <a:lnTo>
                    <a:pt x="132898" y="285940"/>
                  </a:lnTo>
                  <a:lnTo>
                    <a:pt x="143510" y="275844"/>
                  </a:lnTo>
                  <a:lnTo>
                    <a:pt x="76129" y="275844"/>
                  </a:lnTo>
                  <a:lnTo>
                    <a:pt x="68509" y="274320"/>
                  </a:lnTo>
                  <a:lnTo>
                    <a:pt x="42791" y="239839"/>
                  </a:lnTo>
                  <a:lnTo>
                    <a:pt x="36505" y="198120"/>
                  </a:lnTo>
                  <a:lnTo>
                    <a:pt x="36767" y="190404"/>
                  </a:lnTo>
                  <a:lnTo>
                    <a:pt x="45553" y="151399"/>
                  </a:lnTo>
                  <a:lnTo>
                    <a:pt x="48697" y="146304"/>
                  </a:lnTo>
                  <a:lnTo>
                    <a:pt x="53269" y="138684"/>
                  </a:lnTo>
                  <a:lnTo>
                    <a:pt x="57841" y="132587"/>
                  </a:lnTo>
                  <a:lnTo>
                    <a:pt x="70033" y="123444"/>
                  </a:lnTo>
                  <a:lnTo>
                    <a:pt x="77653" y="121920"/>
                  </a:lnTo>
                  <a:lnTo>
                    <a:pt x="181285" y="121920"/>
                  </a:lnTo>
                  <a:lnTo>
                    <a:pt x="181285" y="120396"/>
                  </a:lnTo>
                  <a:lnTo>
                    <a:pt x="144709" y="120396"/>
                  </a:lnTo>
                  <a:lnTo>
                    <a:pt x="137612" y="113847"/>
                  </a:lnTo>
                  <a:lnTo>
                    <a:pt x="130231" y="108013"/>
                  </a:lnTo>
                  <a:lnTo>
                    <a:pt x="92607" y="91773"/>
                  </a:lnTo>
                  <a:lnTo>
                    <a:pt x="83749" y="91439"/>
                  </a:lnTo>
                  <a:close/>
                </a:path>
                <a:path w="181609" h="306704">
                  <a:moveTo>
                    <a:pt x="170617" y="303275"/>
                  </a:moveTo>
                  <a:lnTo>
                    <a:pt x="156901" y="303275"/>
                  </a:lnTo>
                  <a:lnTo>
                    <a:pt x="159949" y="304800"/>
                  </a:lnTo>
                  <a:lnTo>
                    <a:pt x="167569" y="304800"/>
                  </a:lnTo>
                  <a:lnTo>
                    <a:pt x="170617" y="303275"/>
                  </a:lnTo>
                  <a:close/>
                </a:path>
                <a:path w="181609" h="306704">
                  <a:moveTo>
                    <a:pt x="178237" y="301751"/>
                  </a:moveTo>
                  <a:lnTo>
                    <a:pt x="150805" y="301751"/>
                  </a:lnTo>
                  <a:lnTo>
                    <a:pt x="152329" y="303275"/>
                  </a:lnTo>
                  <a:lnTo>
                    <a:pt x="176713" y="303275"/>
                  </a:lnTo>
                  <a:lnTo>
                    <a:pt x="178237" y="301751"/>
                  </a:lnTo>
                  <a:close/>
                </a:path>
                <a:path w="181609" h="306704">
                  <a:moveTo>
                    <a:pt x="181285" y="271272"/>
                  </a:moveTo>
                  <a:lnTo>
                    <a:pt x="147757" y="271272"/>
                  </a:lnTo>
                  <a:lnTo>
                    <a:pt x="147757" y="298704"/>
                  </a:lnTo>
                  <a:lnTo>
                    <a:pt x="149281" y="300228"/>
                  </a:lnTo>
                  <a:lnTo>
                    <a:pt x="149281" y="301751"/>
                  </a:lnTo>
                  <a:lnTo>
                    <a:pt x="179761" y="301751"/>
                  </a:lnTo>
                  <a:lnTo>
                    <a:pt x="179761" y="300228"/>
                  </a:lnTo>
                  <a:lnTo>
                    <a:pt x="181285" y="298704"/>
                  </a:lnTo>
                  <a:lnTo>
                    <a:pt x="181285" y="271272"/>
                  </a:lnTo>
                  <a:close/>
                </a:path>
                <a:path w="181609" h="306704">
                  <a:moveTo>
                    <a:pt x="181285" y="121920"/>
                  </a:moveTo>
                  <a:lnTo>
                    <a:pt x="86797" y="121920"/>
                  </a:lnTo>
                  <a:lnTo>
                    <a:pt x="94536" y="122491"/>
                  </a:lnTo>
                  <a:lnTo>
                    <a:pt x="101846" y="124206"/>
                  </a:lnTo>
                  <a:lnTo>
                    <a:pt x="144709" y="158496"/>
                  </a:lnTo>
                  <a:lnTo>
                    <a:pt x="144709" y="237744"/>
                  </a:lnTo>
                  <a:lnTo>
                    <a:pt x="114229" y="268224"/>
                  </a:lnTo>
                  <a:lnTo>
                    <a:pt x="103561" y="272796"/>
                  </a:lnTo>
                  <a:lnTo>
                    <a:pt x="100513" y="274320"/>
                  </a:lnTo>
                  <a:lnTo>
                    <a:pt x="95941" y="275844"/>
                  </a:lnTo>
                  <a:lnTo>
                    <a:pt x="143510" y="275844"/>
                  </a:lnTo>
                  <a:lnTo>
                    <a:pt x="147757" y="271272"/>
                  </a:lnTo>
                  <a:lnTo>
                    <a:pt x="181285" y="271272"/>
                  </a:lnTo>
                  <a:lnTo>
                    <a:pt x="181285" y="121920"/>
                  </a:lnTo>
                  <a:close/>
                </a:path>
                <a:path w="181609" h="306704">
                  <a:moveTo>
                    <a:pt x="179761" y="3048"/>
                  </a:moveTo>
                  <a:lnTo>
                    <a:pt x="144709" y="3048"/>
                  </a:lnTo>
                  <a:lnTo>
                    <a:pt x="144709" y="120396"/>
                  </a:lnTo>
                  <a:lnTo>
                    <a:pt x="181285" y="120396"/>
                  </a:lnTo>
                  <a:lnTo>
                    <a:pt x="181285" y="4572"/>
                  </a:lnTo>
                  <a:lnTo>
                    <a:pt x="179761" y="4572"/>
                  </a:lnTo>
                  <a:lnTo>
                    <a:pt x="179761" y="3048"/>
                  </a:lnTo>
                  <a:close/>
                </a:path>
                <a:path w="181609" h="306704">
                  <a:moveTo>
                    <a:pt x="178237" y="1524"/>
                  </a:moveTo>
                  <a:lnTo>
                    <a:pt x="146233" y="1524"/>
                  </a:lnTo>
                  <a:lnTo>
                    <a:pt x="146233" y="3048"/>
                  </a:lnTo>
                  <a:lnTo>
                    <a:pt x="178237" y="3048"/>
                  </a:lnTo>
                  <a:lnTo>
                    <a:pt x="178237" y="1524"/>
                  </a:lnTo>
                  <a:close/>
                </a:path>
                <a:path w="181609" h="306704">
                  <a:moveTo>
                    <a:pt x="175189" y="0"/>
                  </a:moveTo>
                  <a:lnTo>
                    <a:pt x="150805" y="0"/>
                  </a:lnTo>
                  <a:lnTo>
                    <a:pt x="149281" y="1524"/>
                  </a:lnTo>
                  <a:lnTo>
                    <a:pt x="176713" y="1524"/>
                  </a:lnTo>
                  <a:lnTo>
                    <a:pt x="1751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8" name="object 148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9060180" y="3477767"/>
              <a:ext cx="169164" cy="211836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9281159" y="3474720"/>
              <a:ext cx="181356" cy="214884"/>
            </a:xfrm>
            <a:prstGeom prst="rect">
              <a:avLst/>
            </a:prstGeom>
          </p:spPr>
        </p:pic>
        <p:sp>
          <p:nvSpPr>
            <p:cNvPr id="150" name="object 150"/>
            <p:cNvSpPr/>
            <p:nvPr/>
          </p:nvSpPr>
          <p:spPr>
            <a:xfrm>
              <a:off x="9683495" y="3424427"/>
              <a:ext cx="129539" cy="265430"/>
            </a:xfrm>
            <a:custGeom>
              <a:avLst/>
              <a:gdLst/>
              <a:ahLst/>
              <a:cxnLst/>
              <a:rect l="l" t="t" r="r" b="b"/>
              <a:pathLst>
                <a:path w="129540" h="265429">
                  <a:moveTo>
                    <a:pt x="71627" y="83820"/>
                  </a:moveTo>
                  <a:lnTo>
                    <a:pt x="35051" y="83820"/>
                  </a:lnTo>
                  <a:lnTo>
                    <a:pt x="35051" y="198120"/>
                  </a:lnTo>
                  <a:lnTo>
                    <a:pt x="44196" y="243839"/>
                  </a:lnTo>
                  <a:lnTo>
                    <a:pt x="48768" y="248412"/>
                  </a:lnTo>
                  <a:lnTo>
                    <a:pt x="53339" y="254508"/>
                  </a:lnTo>
                  <a:lnTo>
                    <a:pt x="92963" y="265175"/>
                  </a:lnTo>
                  <a:lnTo>
                    <a:pt x="102107" y="265175"/>
                  </a:lnTo>
                  <a:lnTo>
                    <a:pt x="106679" y="263651"/>
                  </a:lnTo>
                  <a:lnTo>
                    <a:pt x="112775" y="263651"/>
                  </a:lnTo>
                  <a:lnTo>
                    <a:pt x="115824" y="262127"/>
                  </a:lnTo>
                  <a:lnTo>
                    <a:pt x="117348" y="262127"/>
                  </a:lnTo>
                  <a:lnTo>
                    <a:pt x="120396" y="260603"/>
                  </a:lnTo>
                  <a:lnTo>
                    <a:pt x="121920" y="259080"/>
                  </a:lnTo>
                  <a:lnTo>
                    <a:pt x="124968" y="259080"/>
                  </a:lnTo>
                  <a:lnTo>
                    <a:pt x="124968" y="257556"/>
                  </a:lnTo>
                  <a:lnTo>
                    <a:pt x="128015" y="254508"/>
                  </a:lnTo>
                  <a:lnTo>
                    <a:pt x="128015" y="249936"/>
                  </a:lnTo>
                  <a:lnTo>
                    <a:pt x="129539" y="245363"/>
                  </a:lnTo>
                  <a:lnTo>
                    <a:pt x="129539" y="239268"/>
                  </a:lnTo>
                  <a:lnTo>
                    <a:pt x="128015" y="237744"/>
                  </a:lnTo>
                  <a:lnTo>
                    <a:pt x="128015" y="234696"/>
                  </a:lnTo>
                  <a:lnTo>
                    <a:pt x="88392" y="234696"/>
                  </a:lnTo>
                  <a:lnTo>
                    <a:pt x="80772" y="231648"/>
                  </a:lnTo>
                  <a:lnTo>
                    <a:pt x="77724" y="224027"/>
                  </a:lnTo>
                  <a:lnTo>
                    <a:pt x="74842" y="218622"/>
                  </a:lnTo>
                  <a:lnTo>
                    <a:pt x="72961" y="211645"/>
                  </a:lnTo>
                  <a:lnTo>
                    <a:pt x="71937" y="203239"/>
                  </a:lnTo>
                  <a:lnTo>
                    <a:pt x="71627" y="193548"/>
                  </a:lnTo>
                  <a:lnTo>
                    <a:pt x="71627" y="83820"/>
                  </a:lnTo>
                  <a:close/>
                </a:path>
                <a:path w="129540" h="265429">
                  <a:moveTo>
                    <a:pt x="126492" y="228600"/>
                  </a:moveTo>
                  <a:lnTo>
                    <a:pt x="121920" y="228600"/>
                  </a:lnTo>
                  <a:lnTo>
                    <a:pt x="120396" y="230124"/>
                  </a:lnTo>
                  <a:lnTo>
                    <a:pt x="118872" y="230124"/>
                  </a:lnTo>
                  <a:lnTo>
                    <a:pt x="115824" y="231648"/>
                  </a:lnTo>
                  <a:lnTo>
                    <a:pt x="112775" y="231648"/>
                  </a:lnTo>
                  <a:lnTo>
                    <a:pt x="109727" y="233172"/>
                  </a:lnTo>
                  <a:lnTo>
                    <a:pt x="108203" y="233172"/>
                  </a:lnTo>
                  <a:lnTo>
                    <a:pt x="105155" y="234696"/>
                  </a:lnTo>
                  <a:lnTo>
                    <a:pt x="128015" y="234696"/>
                  </a:lnTo>
                  <a:lnTo>
                    <a:pt x="128015" y="231648"/>
                  </a:lnTo>
                  <a:lnTo>
                    <a:pt x="126492" y="230124"/>
                  </a:lnTo>
                  <a:lnTo>
                    <a:pt x="126492" y="228600"/>
                  </a:lnTo>
                  <a:close/>
                </a:path>
                <a:path w="129540" h="265429">
                  <a:moveTo>
                    <a:pt x="128015" y="57912"/>
                  </a:moveTo>
                  <a:lnTo>
                    <a:pt x="1524" y="57912"/>
                  </a:lnTo>
                  <a:lnTo>
                    <a:pt x="1524" y="62484"/>
                  </a:lnTo>
                  <a:lnTo>
                    <a:pt x="0" y="64008"/>
                  </a:lnTo>
                  <a:lnTo>
                    <a:pt x="0" y="74675"/>
                  </a:lnTo>
                  <a:lnTo>
                    <a:pt x="3048" y="80772"/>
                  </a:lnTo>
                  <a:lnTo>
                    <a:pt x="3048" y="82296"/>
                  </a:lnTo>
                  <a:lnTo>
                    <a:pt x="6096" y="83820"/>
                  </a:lnTo>
                  <a:lnTo>
                    <a:pt x="123444" y="83820"/>
                  </a:lnTo>
                  <a:lnTo>
                    <a:pt x="126492" y="80772"/>
                  </a:lnTo>
                  <a:lnTo>
                    <a:pt x="129539" y="74675"/>
                  </a:lnTo>
                  <a:lnTo>
                    <a:pt x="129539" y="65532"/>
                  </a:lnTo>
                  <a:lnTo>
                    <a:pt x="128015" y="64008"/>
                  </a:lnTo>
                  <a:lnTo>
                    <a:pt x="128015" y="57912"/>
                  </a:lnTo>
                  <a:close/>
                </a:path>
                <a:path w="129540" h="265429">
                  <a:moveTo>
                    <a:pt x="124968" y="54863"/>
                  </a:moveTo>
                  <a:lnTo>
                    <a:pt x="3048" y="54863"/>
                  </a:lnTo>
                  <a:lnTo>
                    <a:pt x="3048" y="57912"/>
                  </a:lnTo>
                  <a:lnTo>
                    <a:pt x="126492" y="57912"/>
                  </a:lnTo>
                  <a:lnTo>
                    <a:pt x="126492" y="56387"/>
                  </a:lnTo>
                  <a:lnTo>
                    <a:pt x="124968" y="54863"/>
                  </a:lnTo>
                  <a:close/>
                </a:path>
                <a:path w="129540" h="265429">
                  <a:moveTo>
                    <a:pt x="123444" y="53339"/>
                  </a:moveTo>
                  <a:lnTo>
                    <a:pt x="6096" y="53339"/>
                  </a:lnTo>
                  <a:lnTo>
                    <a:pt x="6096" y="54863"/>
                  </a:lnTo>
                  <a:lnTo>
                    <a:pt x="123444" y="54863"/>
                  </a:lnTo>
                  <a:lnTo>
                    <a:pt x="123444" y="53339"/>
                  </a:lnTo>
                  <a:close/>
                </a:path>
                <a:path w="129540" h="265429">
                  <a:moveTo>
                    <a:pt x="67055" y="1524"/>
                  </a:moveTo>
                  <a:lnTo>
                    <a:pt x="38100" y="1524"/>
                  </a:lnTo>
                  <a:lnTo>
                    <a:pt x="36575" y="3048"/>
                  </a:lnTo>
                  <a:lnTo>
                    <a:pt x="36575" y="4572"/>
                  </a:lnTo>
                  <a:lnTo>
                    <a:pt x="35051" y="4572"/>
                  </a:lnTo>
                  <a:lnTo>
                    <a:pt x="35051" y="53339"/>
                  </a:lnTo>
                  <a:lnTo>
                    <a:pt x="71627" y="53339"/>
                  </a:lnTo>
                  <a:lnTo>
                    <a:pt x="71627" y="6096"/>
                  </a:lnTo>
                  <a:lnTo>
                    <a:pt x="70103" y="4572"/>
                  </a:lnTo>
                  <a:lnTo>
                    <a:pt x="70103" y="3048"/>
                  </a:lnTo>
                  <a:lnTo>
                    <a:pt x="68579" y="3048"/>
                  </a:lnTo>
                  <a:lnTo>
                    <a:pt x="67055" y="1524"/>
                  </a:lnTo>
                  <a:close/>
                </a:path>
                <a:path w="129540" h="265429">
                  <a:moveTo>
                    <a:pt x="62483" y="0"/>
                  </a:moveTo>
                  <a:lnTo>
                    <a:pt x="44196" y="0"/>
                  </a:lnTo>
                  <a:lnTo>
                    <a:pt x="41148" y="1524"/>
                  </a:lnTo>
                  <a:lnTo>
                    <a:pt x="64007" y="1524"/>
                  </a:lnTo>
                  <a:lnTo>
                    <a:pt x="624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1" name="object 151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9845157" y="3474720"/>
              <a:ext cx="196479" cy="214884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007363" y="3867911"/>
              <a:ext cx="1391412" cy="384048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2673222" y="3960876"/>
              <a:ext cx="196469" cy="214884"/>
            </a:xfrm>
            <a:prstGeom prst="rect">
              <a:avLst/>
            </a:prstGeom>
          </p:spPr>
        </p:pic>
        <p:sp>
          <p:nvSpPr>
            <p:cNvPr id="154" name="object 154"/>
            <p:cNvSpPr/>
            <p:nvPr/>
          </p:nvSpPr>
          <p:spPr>
            <a:xfrm>
              <a:off x="2898648" y="3866387"/>
              <a:ext cx="582295" cy="306705"/>
            </a:xfrm>
            <a:custGeom>
              <a:avLst/>
              <a:gdLst/>
              <a:ahLst/>
              <a:cxnLst/>
              <a:rect l="l" t="t" r="r" b="b"/>
              <a:pathLst>
                <a:path w="582295" h="306704">
                  <a:moveTo>
                    <a:pt x="132588" y="15240"/>
                  </a:moveTo>
                  <a:lnTo>
                    <a:pt x="131064" y="13716"/>
                  </a:lnTo>
                  <a:lnTo>
                    <a:pt x="131064" y="10668"/>
                  </a:lnTo>
                  <a:lnTo>
                    <a:pt x="129540" y="9144"/>
                  </a:lnTo>
                  <a:lnTo>
                    <a:pt x="129540" y="7620"/>
                  </a:lnTo>
                  <a:lnTo>
                    <a:pt x="128016" y="7620"/>
                  </a:lnTo>
                  <a:lnTo>
                    <a:pt x="128016" y="6096"/>
                  </a:lnTo>
                  <a:lnTo>
                    <a:pt x="126492" y="6096"/>
                  </a:lnTo>
                  <a:lnTo>
                    <a:pt x="117348" y="1524"/>
                  </a:lnTo>
                  <a:lnTo>
                    <a:pt x="112776" y="1524"/>
                  </a:lnTo>
                  <a:lnTo>
                    <a:pt x="108204" y="0"/>
                  </a:lnTo>
                  <a:lnTo>
                    <a:pt x="97536" y="0"/>
                  </a:lnTo>
                  <a:lnTo>
                    <a:pt x="54864" y="12192"/>
                  </a:lnTo>
                  <a:lnTo>
                    <a:pt x="50292" y="18288"/>
                  </a:lnTo>
                  <a:lnTo>
                    <a:pt x="46024" y="23177"/>
                  </a:lnTo>
                  <a:lnTo>
                    <a:pt x="42481" y="28765"/>
                  </a:lnTo>
                  <a:lnTo>
                    <a:pt x="39789" y="35229"/>
                  </a:lnTo>
                  <a:lnTo>
                    <a:pt x="38100" y="42672"/>
                  </a:lnTo>
                  <a:lnTo>
                    <a:pt x="36093" y="50088"/>
                  </a:lnTo>
                  <a:lnTo>
                    <a:pt x="34671" y="58483"/>
                  </a:lnTo>
                  <a:lnTo>
                    <a:pt x="33807" y="67754"/>
                  </a:lnTo>
                  <a:lnTo>
                    <a:pt x="33528" y="77724"/>
                  </a:lnTo>
                  <a:lnTo>
                    <a:pt x="33528" y="97536"/>
                  </a:lnTo>
                  <a:lnTo>
                    <a:pt x="4572" y="97536"/>
                  </a:lnTo>
                  <a:lnTo>
                    <a:pt x="0" y="102108"/>
                  </a:lnTo>
                  <a:lnTo>
                    <a:pt x="0" y="121920"/>
                  </a:lnTo>
                  <a:lnTo>
                    <a:pt x="1524" y="124968"/>
                  </a:lnTo>
                  <a:lnTo>
                    <a:pt x="1524" y="126492"/>
                  </a:lnTo>
                  <a:lnTo>
                    <a:pt x="4572" y="128016"/>
                  </a:lnTo>
                  <a:lnTo>
                    <a:pt x="33528" y="128016"/>
                  </a:lnTo>
                  <a:lnTo>
                    <a:pt x="33528" y="301752"/>
                  </a:lnTo>
                  <a:lnTo>
                    <a:pt x="35052" y="301752"/>
                  </a:lnTo>
                  <a:lnTo>
                    <a:pt x="35052" y="304800"/>
                  </a:lnTo>
                  <a:lnTo>
                    <a:pt x="38100" y="304800"/>
                  </a:lnTo>
                  <a:lnTo>
                    <a:pt x="39624" y="306324"/>
                  </a:lnTo>
                  <a:lnTo>
                    <a:pt x="65532" y="306324"/>
                  </a:lnTo>
                  <a:lnTo>
                    <a:pt x="67056" y="304800"/>
                  </a:lnTo>
                  <a:lnTo>
                    <a:pt x="68580" y="304800"/>
                  </a:lnTo>
                  <a:lnTo>
                    <a:pt x="68580" y="303276"/>
                  </a:lnTo>
                  <a:lnTo>
                    <a:pt x="70104" y="303276"/>
                  </a:lnTo>
                  <a:lnTo>
                    <a:pt x="70104" y="128016"/>
                  </a:lnTo>
                  <a:lnTo>
                    <a:pt x="115824" y="128016"/>
                  </a:lnTo>
                  <a:lnTo>
                    <a:pt x="118872" y="126492"/>
                  </a:lnTo>
                  <a:lnTo>
                    <a:pt x="118872" y="124968"/>
                  </a:lnTo>
                  <a:lnTo>
                    <a:pt x="121920" y="118872"/>
                  </a:lnTo>
                  <a:lnTo>
                    <a:pt x="121920" y="108204"/>
                  </a:lnTo>
                  <a:lnTo>
                    <a:pt x="120396" y="106680"/>
                  </a:lnTo>
                  <a:lnTo>
                    <a:pt x="120396" y="102108"/>
                  </a:lnTo>
                  <a:lnTo>
                    <a:pt x="115824" y="97536"/>
                  </a:lnTo>
                  <a:lnTo>
                    <a:pt x="70104" y="97536"/>
                  </a:lnTo>
                  <a:lnTo>
                    <a:pt x="70104" y="60960"/>
                  </a:lnTo>
                  <a:lnTo>
                    <a:pt x="89916" y="30480"/>
                  </a:lnTo>
                  <a:lnTo>
                    <a:pt x="109728" y="30480"/>
                  </a:lnTo>
                  <a:lnTo>
                    <a:pt x="112776" y="32004"/>
                  </a:lnTo>
                  <a:lnTo>
                    <a:pt x="115824" y="32004"/>
                  </a:lnTo>
                  <a:lnTo>
                    <a:pt x="117348" y="33528"/>
                  </a:lnTo>
                  <a:lnTo>
                    <a:pt x="120396" y="33528"/>
                  </a:lnTo>
                  <a:lnTo>
                    <a:pt x="121920" y="35052"/>
                  </a:lnTo>
                  <a:lnTo>
                    <a:pt x="124968" y="35052"/>
                  </a:lnTo>
                  <a:lnTo>
                    <a:pt x="126492" y="36576"/>
                  </a:lnTo>
                  <a:lnTo>
                    <a:pt x="129540" y="36576"/>
                  </a:lnTo>
                  <a:lnTo>
                    <a:pt x="129540" y="35052"/>
                  </a:lnTo>
                  <a:lnTo>
                    <a:pt x="131064" y="35052"/>
                  </a:lnTo>
                  <a:lnTo>
                    <a:pt x="131064" y="30480"/>
                  </a:lnTo>
                  <a:lnTo>
                    <a:pt x="132588" y="28956"/>
                  </a:lnTo>
                  <a:lnTo>
                    <a:pt x="132588" y="15240"/>
                  </a:lnTo>
                  <a:close/>
                </a:path>
                <a:path w="582295" h="306704">
                  <a:moveTo>
                    <a:pt x="518160" y="13716"/>
                  </a:moveTo>
                  <a:lnTo>
                    <a:pt x="516636" y="12192"/>
                  </a:lnTo>
                  <a:lnTo>
                    <a:pt x="516636" y="10668"/>
                  </a:lnTo>
                  <a:lnTo>
                    <a:pt x="515112" y="9144"/>
                  </a:lnTo>
                  <a:lnTo>
                    <a:pt x="515112" y="7620"/>
                  </a:lnTo>
                  <a:lnTo>
                    <a:pt x="513588" y="7620"/>
                  </a:lnTo>
                  <a:lnTo>
                    <a:pt x="513588" y="6096"/>
                  </a:lnTo>
                  <a:lnTo>
                    <a:pt x="512064" y="6096"/>
                  </a:lnTo>
                  <a:lnTo>
                    <a:pt x="502920" y="1524"/>
                  </a:lnTo>
                  <a:lnTo>
                    <a:pt x="498348" y="1524"/>
                  </a:lnTo>
                  <a:lnTo>
                    <a:pt x="493776" y="0"/>
                  </a:lnTo>
                  <a:lnTo>
                    <a:pt x="483108" y="0"/>
                  </a:lnTo>
                  <a:lnTo>
                    <a:pt x="440436" y="12192"/>
                  </a:lnTo>
                  <a:lnTo>
                    <a:pt x="435864" y="18288"/>
                  </a:lnTo>
                  <a:lnTo>
                    <a:pt x="431812" y="23177"/>
                  </a:lnTo>
                  <a:lnTo>
                    <a:pt x="419379" y="67754"/>
                  </a:lnTo>
                  <a:lnTo>
                    <a:pt x="419100" y="77724"/>
                  </a:lnTo>
                  <a:lnTo>
                    <a:pt x="419100" y="97536"/>
                  </a:lnTo>
                  <a:lnTo>
                    <a:pt x="390131" y="97536"/>
                  </a:lnTo>
                  <a:lnTo>
                    <a:pt x="385572" y="102108"/>
                  </a:lnTo>
                  <a:lnTo>
                    <a:pt x="385572" y="121920"/>
                  </a:lnTo>
                  <a:lnTo>
                    <a:pt x="387096" y="124968"/>
                  </a:lnTo>
                  <a:lnTo>
                    <a:pt x="390131" y="128016"/>
                  </a:lnTo>
                  <a:lnTo>
                    <a:pt x="419100" y="128016"/>
                  </a:lnTo>
                  <a:lnTo>
                    <a:pt x="419100" y="301752"/>
                  </a:lnTo>
                  <a:lnTo>
                    <a:pt x="420624" y="301752"/>
                  </a:lnTo>
                  <a:lnTo>
                    <a:pt x="420624" y="304800"/>
                  </a:lnTo>
                  <a:lnTo>
                    <a:pt x="423672" y="304800"/>
                  </a:lnTo>
                  <a:lnTo>
                    <a:pt x="425196" y="306324"/>
                  </a:lnTo>
                  <a:lnTo>
                    <a:pt x="451104" y="306324"/>
                  </a:lnTo>
                  <a:lnTo>
                    <a:pt x="452628" y="304800"/>
                  </a:lnTo>
                  <a:lnTo>
                    <a:pt x="454152" y="304800"/>
                  </a:lnTo>
                  <a:lnTo>
                    <a:pt x="454152" y="303276"/>
                  </a:lnTo>
                  <a:lnTo>
                    <a:pt x="455676" y="303276"/>
                  </a:lnTo>
                  <a:lnTo>
                    <a:pt x="455676" y="128016"/>
                  </a:lnTo>
                  <a:lnTo>
                    <a:pt x="501396" y="128016"/>
                  </a:lnTo>
                  <a:lnTo>
                    <a:pt x="504444" y="126492"/>
                  </a:lnTo>
                  <a:lnTo>
                    <a:pt x="504444" y="124968"/>
                  </a:lnTo>
                  <a:lnTo>
                    <a:pt x="507492" y="118872"/>
                  </a:lnTo>
                  <a:lnTo>
                    <a:pt x="507492" y="108204"/>
                  </a:lnTo>
                  <a:lnTo>
                    <a:pt x="505968" y="106680"/>
                  </a:lnTo>
                  <a:lnTo>
                    <a:pt x="505968" y="102108"/>
                  </a:lnTo>
                  <a:lnTo>
                    <a:pt x="501396" y="97536"/>
                  </a:lnTo>
                  <a:lnTo>
                    <a:pt x="455676" y="97536"/>
                  </a:lnTo>
                  <a:lnTo>
                    <a:pt x="455676" y="68580"/>
                  </a:lnTo>
                  <a:lnTo>
                    <a:pt x="457200" y="60960"/>
                  </a:lnTo>
                  <a:lnTo>
                    <a:pt x="457200" y="54864"/>
                  </a:lnTo>
                  <a:lnTo>
                    <a:pt x="458724" y="48768"/>
                  </a:lnTo>
                  <a:lnTo>
                    <a:pt x="475488" y="30480"/>
                  </a:lnTo>
                  <a:lnTo>
                    <a:pt x="495300" y="30480"/>
                  </a:lnTo>
                  <a:lnTo>
                    <a:pt x="498348" y="32004"/>
                  </a:lnTo>
                  <a:lnTo>
                    <a:pt x="501396" y="32004"/>
                  </a:lnTo>
                  <a:lnTo>
                    <a:pt x="502920" y="33528"/>
                  </a:lnTo>
                  <a:lnTo>
                    <a:pt x="505968" y="33528"/>
                  </a:lnTo>
                  <a:lnTo>
                    <a:pt x="507492" y="35052"/>
                  </a:lnTo>
                  <a:lnTo>
                    <a:pt x="510540" y="35052"/>
                  </a:lnTo>
                  <a:lnTo>
                    <a:pt x="512064" y="36576"/>
                  </a:lnTo>
                  <a:lnTo>
                    <a:pt x="515112" y="36576"/>
                  </a:lnTo>
                  <a:lnTo>
                    <a:pt x="515112" y="35052"/>
                  </a:lnTo>
                  <a:lnTo>
                    <a:pt x="516636" y="35052"/>
                  </a:lnTo>
                  <a:lnTo>
                    <a:pt x="516636" y="30480"/>
                  </a:lnTo>
                  <a:lnTo>
                    <a:pt x="518160" y="28956"/>
                  </a:lnTo>
                  <a:lnTo>
                    <a:pt x="518160" y="13716"/>
                  </a:lnTo>
                  <a:close/>
                </a:path>
                <a:path w="582295" h="306704">
                  <a:moveTo>
                    <a:pt x="579120" y="304800"/>
                  </a:moveTo>
                  <a:lnTo>
                    <a:pt x="550164" y="304800"/>
                  </a:lnTo>
                  <a:lnTo>
                    <a:pt x="551688" y="306324"/>
                  </a:lnTo>
                  <a:lnTo>
                    <a:pt x="577596" y="306324"/>
                  </a:lnTo>
                  <a:lnTo>
                    <a:pt x="579120" y="304800"/>
                  </a:lnTo>
                  <a:close/>
                </a:path>
                <a:path w="582295" h="306704">
                  <a:moveTo>
                    <a:pt x="580644" y="3048"/>
                  </a:moveTo>
                  <a:lnTo>
                    <a:pt x="577596" y="3048"/>
                  </a:lnTo>
                  <a:lnTo>
                    <a:pt x="576072" y="1524"/>
                  </a:lnTo>
                  <a:lnTo>
                    <a:pt x="553212" y="1524"/>
                  </a:lnTo>
                  <a:lnTo>
                    <a:pt x="551688" y="3048"/>
                  </a:lnTo>
                  <a:lnTo>
                    <a:pt x="548640" y="3048"/>
                  </a:lnTo>
                  <a:lnTo>
                    <a:pt x="548640" y="4572"/>
                  </a:lnTo>
                  <a:lnTo>
                    <a:pt x="580644" y="4572"/>
                  </a:lnTo>
                  <a:lnTo>
                    <a:pt x="580644" y="3048"/>
                  </a:lnTo>
                  <a:close/>
                </a:path>
                <a:path w="582295" h="306704">
                  <a:moveTo>
                    <a:pt x="582168" y="4826"/>
                  </a:moveTo>
                  <a:lnTo>
                    <a:pt x="547116" y="4826"/>
                  </a:lnTo>
                  <a:lnTo>
                    <a:pt x="547116" y="303276"/>
                  </a:lnTo>
                  <a:lnTo>
                    <a:pt x="547738" y="303276"/>
                  </a:lnTo>
                  <a:lnTo>
                    <a:pt x="547738" y="304546"/>
                  </a:lnTo>
                  <a:lnTo>
                    <a:pt x="580644" y="304546"/>
                  </a:lnTo>
                  <a:lnTo>
                    <a:pt x="580644" y="303276"/>
                  </a:lnTo>
                  <a:lnTo>
                    <a:pt x="582168" y="303276"/>
                  </a:lnTo>
                  <a:lnTo>
                    <a:pt x="582168" y="482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5" name="object 155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3535796" y="3960876"/>
              <a:ext cx="196479" cy="214884"/>
            </a:xfrm>
            <a:prstGeom prst="rect">
              <a:avLst/>
            </a:prstGeom>
          </p:spPr>
        </p:pic>
        <p:sp>
          <p:nvSpPr>
            <p:cNvPr id="156" name="object 156"/>
            <p:cNvSpPr/>
            <p:nvPr/>
          </p:nvSpPr>
          <p:spPr>
            <a:xfrm>
              <a:off x="3764280" y="3881627"/>
              <a:ext cx="381000" cy="291465"/>
            </a:xfrm>
            <a:custGeom>
              <a:avLst/>
              <a:gdLst/>
              <a:ahLst/>
              <a:cxnLst/>
              <a:rect l="l" t="t" r="r" b="b"/>
              <a:pathLst>
                <a:path w="381000" h="291464">
                  <a:moveTo>
                    <a:pt x="295656" y="83820"/>
                  </a:moveTo>
                  <a:lnTo>
                    <a:pt x="294132" y="83820"/>
                  </a:lnTo>
                  <a:lnTo>
                    <a:pt x="292608" y="82296"/>
                  </a:lnTo>
                  <a:lnTo>
                    <a:pt x="265176" y="82296"/>
                  </a:lnTo>
                  <a:lnTo>
                    <a:pt x="263652" y="83820"/>
                  </a:lnTo>
                  <a:lnTo>
                    <a:pt x="262128" y="83820"/>
                  </a:lnTo>
                  <a:lnTo>
                    <a:pt x="262128" y="85344"/>
                  </a:lnTo>
                  <a:lnTo>
                    <a:pt x="260604" y="86868"/>
                  </a:lnTo>
                  <a:lnTo>
                    <a:pt x="260604" y="88392"/>
                  </a:lnTo>
                  <a:lnTo>
                    <a:pt x="213360" y="251460"/>
                  </a:lnTo>
                  <a:lnTo>
                    <a:pt x="180682" y="138684"/>
                  </a:lnTo>
                  <a:lnTo>
                    <a:pt x="166116" y="88392"/>
                  </a:lnTo>
                  <a:lnTo>
                    <a:pt x="164592" y="86868"/>
                  </a:lnTo>
                  <a:lnTo>
                    <a:pt x="164592" y="85344"/>
                  </a:lnTo>
                  <a:lnTo>
                    <a:pt x="161544" y="82296"/>
                  </a:lnTo>
                  <a:lnTo>
                    <a:pt x="132588" y="82296"/>
                  </a:lnTo>
                  <a:lnTo>
                    <a:pt x="132588" y="83820"/>
                  </a:lnTo>
                  <a:lnTo>
                    <a:pt x="131064" y="83820"/>
                  </a:lnTo>
                  <a:lnTo>
                    <a:pt x="131064" y="85344"/>
                  </a:lnTo>
                  <a:lnTo>
                    <a:pt x="129540" y="86868"/>
                  </a:lnTo>
                  <a:lnTo>
                    <a:pt x="129540" y="88392"/>
                  </a:lnTo>
                  <a:lnTo>
                    <a:pt x="85344" y="251460"/>
                  </a:lnTo>
                  <a:lnTo>
                    <a:pt x="85344" y="252984"/>
                  </a:lnTo>
                  <a:lnTo>
                    <a:pt x="83820" y="251460"/>
                  </a:lnTo>
                  <a:lnTo>
                    <a:pt x="36576" y="88392"/>
                  </a:lnTo>
                  <a:lnTo>
                    <a:pt x="36576" y="85344"/>
                  </a:lnTo>
                  <a:lnTo>
                    <a:pt x="35052" y="85344"/>
                  </a:lnTo>
                  <a:lnTo>
                    <a:pt x="35052" y="83820"/>
                  </a:lnTo>
                  <a:lnTo>
                    <a:pt x="33528" y="83820"/>
                  </a:lnTo>
                  <a:lnTo>
                    <a:pt x="33528" y="82296"/>
                  </a:lnTo>
                  <a:lnTo>
                    <a:pt x="3048" y="82296"/>
                  </a:lnTo>
                  <a:lnTo>
                    <a:pt x="0" y="85344"/>
                  </a:lnTo>
                  <a:lnTo>
                    <a:pt x="0" y="94488"/>
                  </a:lnTo>
                  <a:lnTo>
                    <a:pt x="1524" y="97536"/>
                  </a:lnTo>
                  <a:lnTo>
                    <a:pt x="59436" y="283464"/>
                  </a:lnTo>
                  <a:lnTo>
                    <a:pt x="59436" y="286512"/>
                  </a:lnTo>
                  <a:lnTo>
                    <a:pt x="62484" y="289560"/>
                  </a:lnTo>
                  <a:lnTo>
                    <a:pt x="65532" y="289560"/>
                  </a:lnTo>
                  <a:lnTo>
                    <a:pt x="67056" y="291084"/>
                  </a:lnTo>
                  <a:lnTo>
                    <a:pt x="99060" y="291084"/>
                  </a:lnTo>
                  <a:lnTo>
                    <a:pt x="100584" y="289560"/>
                  </a:lnTo>
                  <a:lnTo>
                    <a:pt x="105156" y="289560"/>
                  </a:lnTo>
                  <a:lnTo>
                    <a:pt x="105156" y="288036"/>
                  </a:lnTo>
                  <a:lnTo>
                    <a:pt x="106680" y="286512"/>
                  </a:lnTo>
                  <a:lnTo>
                    <a:pt x="106680" y="284988"/>
                  </a:lnTo>
                  <a:lnTo>
                    <a:pt x="108204" y="283464"/>
                  </a:lnTo>
                  <a:lnTo>
                    <a:pt x="116395" y="252984"/>
                  </a:lnTo>
                  <a:lnTo>
                    <a:pt x="146304" y="141732"/>
                  </a:lnTo>
                  <a:lnTo>
                    <a:pt x="187452" y="283464"/>
                  </a:lnTo>
                  <a:lnTo>
                    <a:pt x="188976" y="284988"/>
                  </a:lnTo>
                  <a:lnTo>
                    <a:pt x="188976" y="286512"/>
                  </a:lnTo>
                  <a:lnTo>
                    <a:pt x="192024" y="289560"/>
                  </a:lnTo>
                  <a:lnTo>
                    <a:pt x="193548" y="289560"/>
                  </a:lnTo>
                  <a:lnTo>
                    <a:pt x="195072" y="291084"/>
                  </a:lnTo>
                  <a:lnTo>
                    <a:pt x="228600" y="291084"/>
                  </a:lnTo>
                  <a:lnTo>
                    <a:pt x="230124" y="289560"/>
                  </a:lnTo>
                  <a:lnTo>
                    <a:pt x="233172" y="289560"/>
                  </a:lnTo>
                  <a:lnTo>
                    <a:pt x="234696" y="288036"/>
                  </a:lnTo>
                  <a:lnTo>
                    <a:pt x="234696" y="286512"/>
                  </a:lnTo>
                  <a:lnTo>
                    <a:pt x="236220" y="284988"/>
                  </a:lnTo>
                  <a:lnTo>
                    <a:pt x="236220" y="283464"/>
                  </a:lnTo>
                  <a:lnTo>
                    <a:pt x="245706" y="252984"/>
                  </a:lnTo>
                  <a:lnTo>
                    <a:pt x="294132" y="97536"/>
                  </a:lnTo>
                  <a:lnTo>
                    <a:pt x="295656" y="94488"/>
                  </a:lnTo>
                  <a:lnTo>
                    <a:pt x="295656" y="83820"/>
                  </a:lnTo>
                  <a:close/>
                </a:path>
                <a:path w="381000" h="291464">
                  <a:moveTo>
                    <a:pt x="377952" y="86868"/>
                  </a:moveTo>
                  <a:lnTo>
                    <a:pt x="376428" y="86868"/>
                  </a:lnTo>
                  <a:lnTo>
                    <a:pt x="376428" y="85344"/>
                  </a:lnTo>
                  <a:lnTo>
                    <a:pt x="374904" y="83820"/>
                  </a:lnTo>
                  <a:lnTo>
                    <a:pt x="373380" y="83820"/>
                  </a:lnTo>
                  <a:lnTo>
                    <a:pt x="371856" y="82296"/>
                  </a:lnTo>
                  <a:lnTo>
                    <a:pt x="345948" y="82296"/>
                  </a:lnTo>
                  <a:lnTo>
                    <a:pt x="344424" y="83820"/>
                  </a:lnTo>
                  <a:lnTo>
                    <a:pt x="342900" y="83820"/>
                  </a:lnTo>
                  <a:lnTo>
                    <a:pt x="342900" y="85344"/>
                  </a:lnTo>
                  <a:lnTo>
                    <a:pt x="341376" y="85344"/>
                  </a:lnTo>
                  <a:lnTo>
                    <a:pt x="341376" y="288036"/>
                  </a:lnTo>
                  <a:lnTo>
                    <a:pt x="342900" y="289560"/>
                  </a:lnTo>
                  <a:lnTo>
                    <a:pt x="344424" y="289560"/>
                  </a:lnTo>
                  <a:lnTo>
                    <a:pt x="345948" y="291084"/>
                  </a:lnTo>
                  <a:lnTo>
                    <a:pt x="371856" y="291084"/>
                  </a:lnTo>
                  <a:lnTo>
                    <a:pt x="373380" y="289560"/>
                  </a:lnTo>
                  <a:lnTo>
                    <a:pt x="374904" y="289560"/>
                  </a:lnTo>
                  <a:lnTo>
                    <a:pt x="376428" y="288036"/>
                  </a:lnTo>
                  <a:lnTo>
                    <a:pt x="376428" y="286512"/>
                  </a:lnTo>
                  <a:lnTo>
                    <a:pt x="377952" y="286512"/>
                  </a:lnTo>
                  <a:lnTo>
                    <a:pt x="377952" y="86868"/>
                  </a:lnTo>
                  <a:close/>
                </a:path>
                <a:path w="381000" h="291464">
                  <a:moveTo>
                    <a:pt x="381000" y="13716"/>
                  </a:moveTo>
                  <a:lnTo>
                    <a:pt x="379476" y="7620"/>
                  </a:lnTo>
                  <a:lnTo>
                    <a:pt x="373380" y="1524"/>
                  </a:lnTo>
                  <a:lnTo>
                    <a:pt x="367284" y="0"/>
                  </a:lnTo>
                  <a:lnTo>
                    <a:pt x="350520" y="0"/>
                  </a:lnTo>
                  <a:lnTo>
                    <a:pt x="344424" y="1524"/>
                  </a:lnTo>
                  <a:lnTo>
                    <a:pt x="338328" y="7620"/>
                  </a:lnTo>
                  <a:lnTo>
                    <a:pt x="336804" y="13716"/>
                  </a:lnTo>
                  <a:lnTo>
                    <a:pt x="336804" y="30480"/>
                  </a:lnTo>
                  <a:lnTo>
                    <a:pt x="338328" y="36576"/>
                  </a:lnTo>
                  <a:lnTo>
                    <a:pt x="344424" y="42672"/>
                  </a:lnTo>
                  <a:lnTo>
                    <a:pt x="350520" y="44196"/>
                  </a:lnTo>
                  <a:lnTo>
                    <a:pt x="367284" y="44196"/>
                  </a:lnTo>
                  <a:lnTo>
                    <a:pt x="373380" y="42672"/>
                  </a:lnTo>
                  <a:lnTo>
                    <a:pt x="379476" y="36576"/>
                  </a:lnTo>
                  <a:lnTo>
                    <a:pt x="381000" y="30480"/>
                  </a:lnTo>
                  <a:lnTo>
                    <a:pt x="381000" y="1371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7" name="object 157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4209288" y="3960876"/>
              <a:ext cx="169163" cy="211836"/>
            </a:xfrm>
            <a:prstGeom prst="rect">
              <a:avLst/>
            </a:prstGeom>
          </p:spPr>
        </p:pic>
        <p:sp>
          <p:nvSpPr>
            <p:cNvPr id="158" name="object 158"/>
            <p:cNvSpPr/>
            <p:nvPr/>
          </p:nvSpPr>
          <p:spPr>
            <a:xfrm>
              <a:off x="4424172" y="3867911"/>
              <a:ext cx="855344" cy="384175"/>
            </a:xfrm>
            <a:custGeom>
              <a:avLst/>
              <a:gdLst/>
              <a:ahLst/>
              <a:cxnLst/>
              <a:rect l="l" t="t" r="r" b="b"/>
              <a:pathLst>
                <a:path w="855345" h="384175">
                  <a:moveTo>
                    <a:pt x="185928" y="106680"/>
                  </a:moveTo>
                  <a:lnTo>
                    <a:pt x="184404" y="102108"/>
                  </a:lnTo>
                  <a:lnTo>
                    <a:pt x="184404" y="100584"/>
                  </a:lnTo>
                  <a:lnTo>
                    <a:pt x="182880" y="97536"/>
                  </a:lnTo>
                  <a:lnTo>
                    <a:pt x="181356" y="96012"/>
                  </a:lnTo>
                  <a:lnTo>
                    <a:pt x="129540" y="96012"/>
                  </a:lnTo>
                  <a:lnTo>
                    <a:pt x="129540" y="163068"/>
                  </a:lnTo>
                  <a:lnTo>
                    <a:pt x="129540" y="169164"/>
                  </a:lnTo>
                  <a:lnTo>
                    <a:pt x="128016" y="173736"/>
                  </a:lnTo>
                  <a:lnTo>
                    <a:pt x="126492" y="179832"/>
                  </a:lnTo>
                  <a:lnTo>
                    <a:pt x="124968" y="184404"/>
                  </a:lnTo>
                  <a:lnTo>
                    <a:pt x="118872" y="193548"/>
                  </a:lnTo>
                  <a:lnTo>
                    <a:pt x="115824" y="196596"/>
                  </a:lnTo>
                  <a:lnTo>
                    <a:pt x="106680" y="202692"/>
                  </a:lnTo>
                  <a:lnTo>
                    <a:pt x="94488" y="205740"/>
                  </a:lnTo>
                  <a:lnTo>
                    <a:pt x="86868" y="205740"/>
                  </a:lnTo>
                  <a:lnTo>
                    <a:pt x="51498" y="188810"/>
                  </a:lnTo>
                  <a:lnTo>
                    <a:pt x="45720" y="164592"/>
                  </a:lnTo>
                  <a:lnTo>
                    <a:pt x="45720" y="152400"/>
                  </a:lnTo>
                  <a:lnTo>
                    <a:pt x="48768" y="147828"/>
                  </a:lnTo>
                  <a:lnTo>
                    <a:pt x="50292" y="141732"/>
                  </a:lnTo>
                  <a:lnTo>
                    <a:pt x="79248" y="120396"/>
                  </a:lnTo>
                  <a:lnTo>
                    <a:pt x="86868" y="120396"/>
                  </a:lnTo>
                  <a:lnTo>
                    <a:pt x="123101" y="137350"/>
                  </a:lnTo>
                  <a:lnTo>
                    <a:pt x="129540" y="163068"/>
                  </a:lnTo>
                  <a:lnTo>
                    <a:pt x="129540" y="96012"/>
                  </a:lnTo>
                  <a:lnTo>
                    <a:pt x="118872" y="96012"/>
                  </a:lnTo>
                  <a:lnTo>
                    <a:pt x="114300" y="94488"/>
                  </a:lnTo>
                  <a:lnTo>
                    <a:pt x="109728" y="94488"/>
                  </a:lnTo>
                  <a:lnTo>
                    <a:pt x="103632" y="92964"/>
                  </a:lnTo>
                  <a:lnTo>
                    <a:pt x="86868" y="92964"/>
                  </a:lnTo>
                  <a:lnTo>
                    <a:pt x="43624" y="103251"/>
                  </a:lnTo>
                  <a:lnTo>
                    <a:pt x="16764" y="134112"/>
                  </a:lnTo>
                  <a:lnTo>
                    <a:pt x="10668" y="173736"/>
                  </a:lnTo>
                  <a:lnTo>
                    <a:pt x="12192" y="182880"/>
                  </a:lnTo>
                  <a:lnTo>
                    <a:pt x="21336" y="201168"/>
                  </a:lnTo>
                  <a:lnTo>
                    <a:pt x="25908" y="207264"/>
                  </a:lnTo>
                  <a:lnTo>
                    <a:pt x="19812" y="213360"/>
                  </a:lnTo>
                  <a:lnTo>
                    <a:pt x="15240" y="219456"/>
                  </a:lnTo>
                  <a:lnTo>
                    <a:pt x="12192" y="225552"/>
                  </a:lnTo>
                  <a:lnTo>
                    <a:pt x="9144" y="233172"/>
                  </a:lnTo>
                  <a:lnTo>
                    <a:pt x="7620" y="240792"/>
                  </a:lnTo>
                  <a:lnTo>
                    <a:pt x="7620" y="256032"/>
                  </a:lnTo>
                  <a:lnTo>
                    <a:pt x="9144" y="262128"/>
                  </a:lnTo>
                  <a:lnTo>
                    <a:pt x="12192" y="268224"/>
                  </a:lnTo>
                  <a:lnTo>
                    <a:pt x="15240" y="272796"/>
                  </a:lnTo>
                  <a:lnTo>
                    <a:pt x="27432" y="281940"/>
                  </a:lnTo>
                  <a:lnTo>
                    <a:pt x="22860" y="284988"/>
                  </a:lnTo>
                  <a:lnTo>
                    <a:pt x="12192" y="295656"/>
                  </a:lnTo>
                  <a:lnTo>
                    <a:pt x="6096" y="304800"/>
                  </a:lnTo>
                  <a:lnTo>
                    <a:pt x="4572" y="307848"/>
                  </a:lnTo>
                  <a:lnTo>
                    <a:pt x="0" y="321564"/>
                  </a:lnTo>
                  <a:lnTo>
                    <a:pt x="0" y="338328"/>
                  </a:lnTo>
                  <a:lnTo>
                    <a:pt x="25908" y="372237"/>
                  </a:lnTo>
                  <a:lnTo>
                    <a:pt x="47244" y="379476"/>
                  </a:lnTo>
                  <a:lnTo>
                    <a:pt x="55816" y="381482"/>
                  </a:lnTo>
                  <a:lnTo>
                    <a:pt x="65532" y="382917"/>
                  </a:lnTo>
                  <a:lnTo>
                    <a:pt x="76390" y="383768"/>
                  </a:lnTo>
                  <a:lnTo>
                    <a:pt x="88392" y="384060"/>
                  </a:lnTo>
                  <a:lnTo>
                    <a:pt x="99771" y="383743"/>
                  </a:lnTo>
                  <a:lnTo>
                    <a:pt x="139649" y="375386"/>
                  </a:lnTo>
                  <a:lnTo>
                    <a:pt x="168021" y="356616"/>
                  </a:lnTo>
                  <a:lnTo>
                    <a:pt x="170307" y="354139"/>
                  </a:lnTo>
                  <a:lnTo>
                    <a:pt x="182880" y="307848"/>
                  </a:lnTo>
                  <a:lnTo>
                    <a:pt x="181356" y="300228"/>
                  </a:lnTo>
                  <a:lnTo>
                    <a:pt x="176022" y="289560"/>
                  </a:lnTo>
                  <a:lnTo>
                    <a:pt x="175260" y="288036"/>
                  </a:lnTo>
                  <a:lnTo>
                    <a:pt x="170688" y="281940"/>
                  </a:lnTo>
                  <a:lnTo>
                    <a:pt x="158496" y="272796"/>
                  </a:lnTo>
                  <a:lnTo>
                    <a:pt x="147828" y="268528"/>
                  </a:lnTo>
                  <a:lnTo>
                    <a:pt x="147828" y="310896"/>
                  </a:lnTo>
                  <a:lnTo>
                    <a:pt x="147828" y="323088"/>
                  </a:lnTo>
                  <a:lnTo>
                    <a:pt x="143256" y="336804"/>
                  </a:lnTo>
                  <a:lnTo>
                    <a:pt x="138684" y="341376"/>
                  </a:lnTo>
                  <a:lnTo>
                    <a:pt x="134112" y="344424"/>
                  </a:lnTo>
                  <a:lnTo>
                    <a:pt x="129540" y="348996"/>
                  </a:lnTo>
                  <a:lnTo>
                    <a:pt x="124968" y="350520"/>
                  </a:lnTo>
                  <a:lnTo>
                    <a:pt x="117348" y="353568"/>
                  </a:lnTo>
                  <a:lnTo>
                    <a:pt x="111340" y="354698"/>
                  </a:lnTo>
                  <a:lnTo>
                    <a:pt x="104775" y="355663"/>
                  </a:lnTo>
                  <a:lnTo>
                    <a:pt x="97624" y="356362"/>
                  </a:lnTo>
                  <a:lnTo>
                    <a:pt x="89916" y="356616"/>
                  </a:lnTo>
                  <a:lnTo>
                    <a:pt x="77266" y="356069"/>
                  </a:lnTo>
                  <a:lnTo>
                    <a:pt x="39624" y="344424"/>
                  </a:lnTo>
                  <a:lnTo>
                    <a:pt x="35052" y="336804"/>
                  </a:lnTo>
                  <a:lnTo>
                    <a:pt x="35052" y="321564"/>
                  </a:lnTo>
                  <a:lnTo>
                    <a:pt x="36576" y="318516"/>
                  </a:lnTo>
                  <a:lnTo>
                    <a:pt x="36576" y="315468"/>
                  </a:lnTo>
                  <a:lnTo>
                    <a:pt x="41148" y="306324"/>
                  </a:lnTo>
                  <a:lnTo>
                    <a:pt x="57912" y="289560"/>
                  </a:lnTo>
                  <a:lnTo>
                    <a:pt x="109728" y="291084"/>
                  </a:lnTo>
                  <a:lnTo>
                    <a:pt x="147828" y="310896"/>
                  </a:lnTo>
                  <a:lnTo>
                    <a:pt x="147828" y="268528"/>
                  </a:lnTo>
                  <a:lnTo>
                    <a:pt x="115824" y="263652"/>
                  </a:lnTo>
                  <a:lnTo>
                    <a:pt x="65532" y="260604"/>
                  </a:lnTo>
                  <a:lnTo>
                    <a:pt x="57912" y="260604"/>
                  </a:lnTo>
                  <a:lnTo>
                    <a:pt x="50292" y="259080"/>
                  </a:lnTo>
                  <a:lnTo>
                    <a:pt x="41148" y="252984"/>
                  </a:lnTo>
                  <a:lnTo>
                    <a:pt x="39624" y="248412"/>
                  </a:lnTo>
                  <a:lnTo>
                    <a:pt x="39624" y="234696"/>
                  </a:lnTo>
                  <a:lnTo>
                    <a:pt x="42672" y="228600"/>
                  </a:lnTo>
                  <a:lnTo>
                    <a:pt x="48768" y="222504"/>
                  </a:lnTo>
                  <a:lnTo>
                    <a:pt x="51816" y="225552"/>
                  </a:lnTo>
                  <a:lnTo>
                    <a:pt x="57912" y="228600"/>
                  </a:lnTo>
                  <a:lnTo>
                    <a:pt x="64008" y="230124"/>
                  </a:lnTo>
                  <a:lnTo>
                    <a:pt x="71628" y="233172"/>
                  </a:lnTo>
                  <a:lnTo>
                    <a:pt x="86868" y="233172"/>
                  </a:lnTo>
                  <a:lnTo>
                    <a:pt x="125463" y="226034"/>
                  </a:lnTo>
                  <a:lnTo>
                    <a:pt x="132232" y="222504"/>
                  </a:lnTo>
                  <a:lnTo>
                    <a:pt x="137515" y="219176"/>
                  </a:lnTo>
                  <a:lnTo>
                    <a:pt x="143256" y="214884"/>
                  </a:lnTo>
                  <a:lnTo>
                    <a:pt x="147777" y="210032"/>
                  </a:lnTo>
                  <a:lnTo>
                    <a:pt x="151117" y="205740"/>
                  </a:lnTo>
                  <a:lnTo>
                    <a:pt x="152019" y="204597"/>
                  </a:lnTo>
                  <a:lnTo>
                    <a:pt x="163004" y="164592"/>
                  </a:lnTo>
                  <a:lnTo>
                    <a:pt x="163068" y="149352"/>
                  </a:lnTo>
                  <a:lnTo>
                    <a:pt x="160020" y="143256"/>
                  </a:lnTo>
                  <a:lnTo>
                    <a:pt x="158496" y="137160"/>
                  </a:lnTo>
                  <a:lnTo>
                    <a:pt x="155448" y="131064"/>
                  </a:lnTo>
                  <a:lnTo>
                    <a:pt x="149352" y="124968"/>
                  </a:lnTo>
                  <a:lnTo>
                    <a:pt x="182880" y="124968"/>
                  </a:lnTo>
                  <a:lnTo>
                    <a:pt x="182880" y="121920"/>
                  </a:lnTo>
                  <a:lnTo>
                    <a:pt x="184404" y="120396"/>
                  </a:lnTo>
                  <a:lnTo>
                    <a:pt x="185826" y="116116"/>
                  </a:lnTo>
                  <a:lnTo>
                    <a:pt x="185928" y="106680"/>
                  </a:lnTo>
                  <a:close/>
                </a:path>
                <a:path w="855345" h="384175">
                  <a:moveTo>
                    <a:pt x="515112" y="4572"/>
                  </a:moveTo>
                  <a:lnTo>
                    <a:pt x="512064" y="1524"/>
                  </a:lnTo>
                  <a:lnTo>
                    <a:pt x="510540" y="1524"/>
                  </a:lnTo>
                  <a:lnTo>
                    <a:pt x="509016" y="0"/>
                  </a:lnTo>
                  <a:lnTo>
                    <a:pt x="486156" y="0"/>
                  </a:lnTo>
                  <a:lnTo>
                    <a:pt x="484632" y="1524"/>
                  </a:lnTo>
                  <a:lnTo>
                    <a:pt x="481584" y="1524"/>
                  </a:lnTo>
                  <a:lnTo>
                    <a:pt x="480060" y="3048"/>
                  </a:lnTo>
                  <a:lnTo>
                    <a:pt x="480060" y="4572"/>
                  </a:lnTo>
                  <a:lnTo>
                    <a:pt x="478536" y="6096"/>
                  </a:lnTo>
                  <a:lnTo>
                    <a:pt x="478536" y="300228"/>
                  </a:lnTo>
                  <a:lnTo>
                    <a:pt x="480060" y="300228"/>
                  </a:lnTo>
                  <a:lnTo>
                    <a:pt x="480060" y="303276"/>
                  </a:lnTo>
                  <a:lnTo>
                    <a:pt x="483108" y="303276"/>
                  </a:lnTo>
                  <a:lnTo>
                    <a:pt x="484632" y="304800"/>
                  </a:lnTo>
                  <a:lnTo>
                    <a:pt x="510540" y="304800"/>
                  </a:lnTo>
                  <a:lnTo>
                    <a:pt x="515112" y="300228"/>
                  </a:lnTo>
                  <a:lnTo>
                    <a:pt x="515112" y="4572"/>
                  </a:lnTo>
                  <a:close/>
                </a:path>
                <a:path w="855345" h="384175">
                  <a:moveTo>
                    <a:pt x="618744" y="100584"/>
                  </a:moveTo>
                  <a:lnTo>
                    <a:pt x="615696" y="97536"/>
                  </a:lnTo>
                  <a:lnTo>
                    <a:pt x="614172" y="97536"/>
                  </a:lnTo>
                  <a:lnTo>
                    <a:pt x="614172" y="96012"/>
                  </a:lnTo>
                  <a:lnTo>
                    <a:pt x="586740" y="96012"/>
                  </a:lnTo>
                  <a:lnTo>
                    <a:pt x="586740" y="97536"/>
                  </a:lnTo>
                  <a:lnTo>
                    <a:pt x="585216" y="97536"/>
                  </a:lnTo>
                  <a:lnTo>
                    <a:pt x="582168" y="100584"/>
                  </a:lnTo>
                  <a:lnTo>
                    <a:pt x="582168" y="300228"/>
                  </a:lnTo>
                  <a:lnTo>
                    <a:pt x="583692" y="301752"/>
                  </a:lnTo>
                  <a:lnTo>
                    <a:pt x="583692" y="303276"/>
                  </a:lnTo>
                  <a:lnTo>
                    <a:pt x="586740" y="303276"/>
                  </a:lnTo>
                  <a:lnTo>
                    <a:pt x="586740" y="304800"/>
                  </a:lnTo>
                  <a:lnTo>
                    <a:pt x="614172" y="304800"/>
                  </a:lnTo>
                  <a:lnTo>
                    <a:pt x="614172" y="303276"/>
                  </a:lnTo>
                  <a:lnTo>
                    <a:pt x="615696" y="303276"/>
                  </a:lnTo>
                  <a:lnTo>
                    <a:pt x="618744" y="300228"/>
                  </a:lnTo>
                  <a:lnTo>
                    <a:pt x="618744" y="100584"/>
                  </a:lnTo>
                  <a:close/>
                </a:path>
                <a:path w="855345" h="384175">
                  <a:moveTo>
                    <a:pt x="623316" y="27432"/>
                  </a:moveTo>
                  <a:lnTo>
                    <a:pt x="620268" y="21336"/>
                  </a:lnTo>
                  <a:lnTo>
                    <a:pt x="614172" y="15240"/>
                  </a:lnTo>
                  <a:lnTo>
                    <a:pt x="609600" y="13716"/>
                  </a:lnTo>
                  <a:lnTo>
                    <a:pt x="591312" y="13716"/>
                  </a:lnTo>
                  <a:lnTo>
                    <a:pt x="586740" y="15240"/>
                  </a:lnTo>
                  <a:lnTo>
                    <a:pt x="582168" y="18288"/>
                  </a:lnTo>
                  <a:lnTo>
                    <a:pt x="579120" y="21336"/>
                  </a:lnTo>
                  <a:lnTo>
                    <a:pt x="577596" y="27432"/>
                  </a:lnTo>
                  <a:lnTo>
                    <a:pt x="577596" y="44196"/>
                  </a:lnTo>
                  <a:lnTo>
                    <a:pt x="579120" y="50292"/>
                  </a:lnTo>
                  <a:lnTo>
                    <a:pt x="585216" y="56388"/>
                  </a:lnTo>
                  <a:lnTo>
                    <a:pt x="591312" y="57912"/>
                  </a:lnTo>
                  <a:lnTo>
                    <a:pt x="608076" y="57912"/>
                  </a:lnTo>
                  <a:lnTo>
                    <a:pt x="614172" y="56388"/>
                  </a:lnTo>
                  <a:lnTo>
                    <a:pt x="617220" y="53340"/>
                  </a:lnTo>
                  <a:lnTo>
                    <a:pt x="621792" y="50292"/>
                  </a:lnTo>
                  <a:lnTo>
                    <a:pt x="623316" y="44196"/>
                  </a:lnTo>
                  <a:lnTo>
                    <a:pt x="623316" y="27432"/>
                  </a:lnTo>
                  <a:close/>
                </a:path>
                <a:path w="855345" h="384175">
                  <a:moveTo>
                    <a:pt x="854964" y="100584"/>
                  </a:moveTo>
                  <a:lnTo>
                    <a:pt x="853440" y="99060"/>
                  </a:lnTo>
                  <a:lnTo>
                    <a:pt x="853440" y="97536"/>
                  </a:lnTo>
                  <a:lnTo>
                    <a:pt x="850392" y="97536"/>
                  </a:lnTo>
                  <a:lnTo>
                    <a:pt x="848868" y="96012"/>
                  </a:lnTo>
                  <a:lnTo>
                    <a:pt x="827532" y="96012"/>
                  </a:lnTo>
                  <a:lnTo>
                    <a:pt x="826008" y="97536"/>
                  </a:lnTo>
                  <a:lnTo>
                    <a:pt x="822960" y="97536"/>
                  </a:lnTo>
                  <a:lnTo>
                    <a:pt x="822960" y="99060"/>
                  </a:lnTo>
                  <a:lnTo>
                    <a:pt x="821436" y="100584"/>
                  </a:lnTo>
                  <a:lnTo>
                    <a:pt x="821436" y="126492"/>
                  </a:lnTo>
                  <a:lnTo>
                    <a:pt x="818388" y="123444"/>
                  </a:lnTo>
                  <a:lnTo>
                    <a:pt x="818388" y="160020"/>
                  </a:lnTo>
                  <a:lnTo>
                    <a:pt x="818388" y="239268"/>
                  </a:lnTo>
                  <a:lnTo>
                    <a:pt x="787908" y="269748"/>
                  </a:lnTo>
                  <a:lnTo>
                    <a:pt x="777240" y="274320"/>
                  </a:lnTo>
                  <a:lnTo>
                    <a:pt x="774192" y="275844"/>
                  </a:lnTo>
                  <a:lnTo>
                    <a:pt x="769620" y="277368"/>
                  </a:lnTo>
                  <a:lnTo>
                    <a:pt x="749808" y="277368"/>
                  </a:lnTo>
                  <a:lnTo>
                    <a:pt x="718578" y="247256"/>
                  </a:lnTo>
                  <a:lnTo>
                    <a:pt x="710438" y="205892"/>
                  </a:lnTo>
                  <a:lnTo>
                    <a:pt x="710184" y="198120"/>
                  </a:lnTo>
                  <a:lnTo>
                    <a:pt x="710438" y="191262"/>
                  </a:lnTo>
                  <a:lnTo>
                    <a:pt x="722376" y="147828"/>
                  </a:lnTo>
                  <a:lnTo>
                    <a:pt x="726948" y="140208"/>
                  </a:lnTo>
                  <a:lnTo>
                    <a:pt x="731520" y="134112"/>
                  </a:lnTo>
                  <a:lnTo>
                    <a:pt x="743712" y="124968"/>
                  </a:lnTo>
                  <a:lnTo>
                    <a:pt x="751332" y="123444"/>
                  </a:lnTo>
                  <a:lnTo>
                    <a:pt x="760476" y="123444"/>
                  </a:lnTo>
                  <a:lnTo>
                    <a:pt x="796302" y="137731"/>
                  </a:lnTo>
                  <a:lnTo>
                    <a:pt x="818388" y="160020"/>
                  </a:lnTo>
                  <a:lnTo>
                    <a:pt x="818388" y="123444"/>
                  </a:lnTo>
                  <a:lnTo>
                    <a:pt x="815340" y="120396"/>
                  </a:lnTo>
                  <a:lnTo>
                    <a:pt x="810768" y="114300"/>
                  </a:lnTo>
                  <a:lnTo>
                    <a:pt x="804672" y="111252"/>
                  </a:lnTo>
                  <a:lnTo>
                    <a:pt x="795528" y="102108"/>
                  </a:lnTo>
                  <a:lnTo>
                    <a:pt x="789432" y="100584"/>
                  </a:lnTo>
                  <a:lnTo>
                    <a:pt x="784860" y="97536"/>
                  </a:lnTo>
                  <a:lnTo>
                    <a:pt x="780288" y="96012"/>
                  </a:lnTo>
                  <a:lnTo>
                    <a:pt x="774192" y="94488"/>
                  </a:lnTo>
                  <a:lnTo>
                    <a:pt x="769620" y="92964"/>
                  </a:lnTo>
                  <a:lnTo>
                    <a:pt x="758952" y="92964"/>
                  </a:lnTo>
                  <a:lnTo>
                    <a:pt x="748728" y="93306"/>
                  </a:lnTo>
                  <a:lnTo>
                    <a:pt x="707517" y="109537"/>
                  </a:lnTo>
                  <a:lnTo>
                    <a:pt x="681647" y="147002"/>
                  </a:lnTo>
                  <a:lnTo>
                    <a:pt x="673887" y="190411"/>
                  </a:lnTo>
                  <a:lnTo>
                    <a:pt x="673684" y="205892"/>
                  </a:lnTo>
                  <a:lnTo>
                    <a:pt x="673887" y="212979"/>
                  </a:lnTo>
                  <a:lnTo>
                    <a:pt x="680758" y="252984"/>
                  </a:lnTo>
                  <a:lnTo>
                    <a:pt x="702373" y="289941"/>
                  </a:lnTo>
                  <a:lnTo>
                    <a:pt x="742848" y="307517"/>
                  </a:lnTo>
                  <a:lnTo>
                    <a:pt x="752856" y="307848"/>
                  </a:lnTo>
                  <a:lnTo>
                    <a:pt x="763524" y="307848"/>
                  </a:lnTo>
                  <a:lnTo>
                    <a:pt x="769620" y="306324"/>
                  </a:lnTo>
                  <a:lnTo>
                    <a:pt x="774192" y="306324"/>
                  </a:lnTo>
                  <a:lnTo>
                    <a:pt x="780288" y="303276"/>
                  </a:lnTo>
                  <a:lnTo>
                    <a:pt x="784860" y="301752"/>
                  </a:lnTo>
                  <a:lnTo>
                    <a:pt x="790956" y="298704"/>
                  </a:lnTo>
                  <a:lnTo>
                    <a:pt x="795528" y="295656"/>
                  </a:lnTo>
                  <a:lnTo>
                    <a:pt x="801624" y="291084"/>
                  </a:lnTo>
                  <a:lnTo>
                    <a:pt x="806196" y="286512"/>
                  </a:lnTo>
                  <a:lnTo>
                    <a:pt x="812292" y="281940"/>
                  </a:lnTo>
                  <a:lnTo>
                    <a:pt x="816864" y="277368"/>
                  </a:lnTo>
                  <a:lnTo>
                    <a:pt x="818388" y="275844"/>
                  </a:lnTo>
                  <a:lnTo>
                    <a:pt x="818388" y="379476"/>
                  </a:lnTo>
                  <a:lnTo>
                    <a:pt x="821436" y="382524"/>
                  </a:lnTo>
                  <a:lnTo>
                    <a:pt x="827532" y="382524"/>
                  </a:lnTo>
                  <a:lnTo>
                    <a:pt x="829056" y="384060"/>
                  </a:lnTo>
                  <a:lnTo>
                    <a:pt x="842772" y="384060"/>
                  </a:lnTo>
                  <a:lnTo>
                    <a:pt x="844296" y="382524"/>
                  </a:lnTo>
                  <a:lnTo>
                    <a:pt x="850392" y="382524"/>
                  </a:lnTo>
                  <a:lnTo>
                    <a:pt x="854964" y="377952"/>
                  </a:lnTo>
                  <a:lnTo>
                    <a:pt x="854964" y="275844"/>
                  </a:lnTo>
                  <a:lnTo>
                    <a:pt x="854964" y="126492"/>
                  </a:lnTo>
                  <a:lnTo>
                    <a:pt x="854964" y="10058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9" name="object 159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5346191" y="3963923"/>
              <a:ext cx="169163" cy="211836"/>
            </a:xfrm>
            <a:prstGeom prst="rect">
              <a:avLst/>
            </a:prstGeom>
          </p:spPr>
        </p:pic>
        <p:sp>
          <p:nvSpPr>
            <p:cNvPr id="160" name="object 160"/>
            <p:cNvSpPr/>
            <p:nvPr/>
          </p:nvSpPr>
          <p:spPr>
            <a:xfrm>
              <a:off x="5576316" y="3867911"/>
              <a:ext cx="279400" cy="307975"/>
            </a:xfrm>
            <a:custGeom>
              <a:avLst/>
              <a:gdLst/>
              <a:ahLst/>
              <a:cxnLst/>
              <a:rect l="l" t="t" r="r" b="b"/>
              <a:pathLst>
                <a:path w="279400" h="307975">
                  <a:moveTo>
                    <a:pt x="41148" y="100584"/>
                  </a:moveTo>
                  <a:lnTo>
                    <a:pt x="39624" y="100584"/>
                  </a:lnTo>
                  <a:lnTo>
                    <a:pt x="39624" y="99060"/>
                  </a:lnTo>
                  <a:lnTo>
                    <a:pt x="38100" y="97536"/>
                  </a:lnTo>
                  <a:lnTo>
                    <a:pt x="36576" y="97536"/>
                  </a:lnTo>
                  <a:lnTo>
                    <a:pt x="35052" y="96012"/>
                  </a:lnTo>
                  <a:lnTo>
                    <a:pt x="9144" y="96012"/>
                  </a:lnTo>
                  <a:lnTo>
                    <a:pt x="7620" y="97536"/>
                  </a:lnTo>
                  <a:lnTo>
                    <a:pt x="6096" y="97536"/>
                  </a:lnTo>
                  <a:lnTo>
                    <a:pt x="6096" y="99060"/>
                  </a:lnTo>
                  <a:lnTo>
                    <a:pt x="4572" y="99060"/>
                  </a:lnTo>
                  <a:lnTo>
                    <a:pt x="4572" y="301752"/>
                  </a:lnTo>
                  <a:lnTo>
                    <a:pt x="6096" y="303276"/>
                  </a:lnTo>
                  <a:lnTo>
                    <a:pt x="7620" y="303276"/>
                  </a:lnTo>
                  <a:lnTo>
                    <a:pt x="9144" y="304800"/>
                  </a:lnTo>
                  <a:lnTo>
                    <a:pt x="35052" y="304800"/>
                  </a:lnTo>
                  <a:lnTo>
                    <a:pt x="36576" y="303276"/>
                  </a:lnTo>
                  <a:lnTo>
                    <a:pt x="38100" y="303276"/>
                  </a:lnTo>
                  <a:lnTo>
                    <a:pt x="39624" y="301752"/>
                  </a:lnTo>
                  <a:lnTo>
                    <a:pt x="39624" y="300228"/>
                  </a:lnTo>
                  <a:lnTo>
                    <a:pt x="41148" y="300228"/>
                  </a:lnTo>
                  <a:lnTo>
                    <a:pt x="41148" y="100584"/>
                  </a:lnTo>
                  <a:close/>
                </a:path>
                <a:path w="279400" h="307975">
                  <a:moveTo>
                    <a:pt x="44196" y="27432"/>
                  </a:moveTo>
                  <a:lnTo>
                    <a:pt x="42672" y="21336"/>
                  </a:lnTo>
                  <a:lnTo>
                    <a:pt x="36576" y="15240"/>
                  </a:lnTo>
                  <a:lnTo>
                    <a:pt x="30480" y="13716"/>
                  </a:lnTo>
                  <a:lnTo>
                    <a:pt x="13716" y="13716"/>
                  </a:lnTo>
                  <a:lnTo>
                    <a:pt x="7620" y="15240"/>
                  </a:lnTo>
                  <a:lnTo>
                    <a:pt x="1524" y="21336"/>
                  </a:lnTo>
                  <a:lnTo>
                    <a:pt x="0" y="27432"/>
                  </a:lnTo>
                  <a:lnTo>
                    <a:pt x="0" y="44196"/>
                  </a:lnTo>
                  <a:lnTo>
                    <a:pt x="1524" y="50292"/>
                  </a:lnTo>
                  <a:lnTo>
                    <a:pt x="7620" y="56388"/>
                  </a:lnTo>
                  <a:lnTo>
                    <a:pt x="13716" y="57912"/>
                  </a:lnTo>
                  <a:lnTo>
                    <a:pt x="30480" y="57912"/>
                  </a:lnTo>
                  <a:lnTo>
                    <a:pt x="36576" y="56388"/>
                  </a:lnTo>
                  <a:lnTo>
                    <a:pt x="42672" y="50292"/>
                  </a:lnTo>
                  <a:lnTo>
                    <a:pt x="44196" y="44196"/>
                  </a:lnTo>
                  <a:lnTo>
                    <a:pt x="44196" y="27432"/>
                  </a:lnTo>
                  <a:close/>
                </a:path>
                <a:path w="279400" h="307975">
                  <a:moveTo>
                    <a:pt x="278892" y="6096"/>
                  </a:moveTo>
                  <a:lnTo>
                    <a:pt x="277368" y="4572"/>
                  </a:lnTo>
                  <a:lnTo>
                    <a:pt x="277368" y="3048"/>
                  </a:lnTo>
                  <a:lnTo>
                    <a:pt x="274320" y="3048"/>
                  </a:lnTo>
                  <a:lnTo>
                    <a:pt x="274320" y="1524"/>
                  </a:lnTo>
                  <a:lnTo>
                    <a:pt x="266700" y="1524"/>
                  </a:lnTo>
                  <a:lnTo>
                    <a:pt x="263652" y="0"/>
                  </a:lnTo>
                  <a:lnTo>
                    <a:pt x="257556" y="0"/>
                  </a:lnTo>
                  <a:lnTo>
                    <a:pt x="254508" y="1524"/>
                  </a:lnTo>
                  <a:lnTo>
                    <a:pt x="248412" y="1524"/>
                  </a:lnTo>
                  <a:lnTo>
                    <a:pt x="246888" y="3048"/>
                  </a:lnTo>
                  <a:lnTo>
                    <a:pt x="245364" y="3048"/>
                  </a:lnTo>
                  <a:lnTo>
                    <a:pt x="242316" y="6096"/>
                  </a:lnTo>
                  <a:lnTo>
                    <a:pt x="242316" y="121920"/>
                  </a:lnTo>
                  <a:lnTo>
                    <a:pt x="242316" y="160020"/>
                  </a:lnTo>
                  <a:lnTo>
                    <a:pt x="242316" y="239268"/>
                  </a:lnTo>
                  <a:lnTo>
                    <a:pt x="237744" y="246888"/>
                  </a:lnTo>
                  <a:lnTo>
                    <a:pt x="227076" y="257556"/>
                  </a:lnTo>
                  <a:lnTo>
                    <a:pt x="220980" y="262128"/>
                  </a:lnTo>
                  <a:lnTo>
                    <a:pt x="216408" y="266700"/>
                  </a:lnTo>
                  <a:lnTo>
                    <a:pt x="207264" y="272796"/>
                  </a:lnTo>
                  <a:lnTo>
                    <a:pt x="193548" y="277368"/>
                  </a:lnTo>
                  <a:lnTo>
                    <a:pt x="175260" y="277368"/>
                  </a:lnTo>
                  <a:lnTo>
                    <a:pt x="146265" y="252945"/>
                  </a:lnTo>
                  <a:lnTo>
                    <a:pt x="143154" y="247256"/>
                  </a:lnTo>
                  <a:lnTo>
                    <a:pt x="135648" y="205892"/>
                  </a:lnTo>
                  <a:lnTo>
                    <a:pt x="135724" y="190411"/>
                  </a:lnTo>
                  <a:lnTo>
                    <a:pt x="136004" y="184404"/>
                  </a:lnTo>
                  <a:lnTo>
                    <a:pt x="136918" y="177546"/>
                  </a:lnTo>
                  <a:lnTo>
                    <a:pt x="138684" y="170688"/>
                  </a:lnTo>
                  <a:lnTo>
                    <a:pt x="140208" y="161544"/>
                  </a:lnTo>
                  <a:lnTo>
                    <a:pt x="163068" y="129540"/>
                  </a:lnTo>
                  <a:lnTo>
                    <a:pt x="169164" y="124968"/>
                  </a:lnTo>
                  <a:lnTo>
                    <a:pt x="176784" y="123444"/>
                  </a:lnTo>
                  <a:lnTo>
                    <a:pt x="185928" y="123444"/>
                  </a:lnTo>
                  <a:lnTo>
                    <a:pt x="221729" y="137731"/>
                  </a:lnTo>
                  <a:lnTo>
                    <a:pt x="242316" y="160020"/>
                  </a:lnTo>
                  <a:lnTo>
                    <a:pt x="242316" y="121920"/>
                  </a:lnTo>
                  <a:lnTo>
                    <a:pt x="206883" y="96189"/>
                  </a:lnTo>
                  <a:lnTo>
                    <a:pt x="182880" y="92964"/>
                  </a:lnTo>
                  <a:lnTo>
                    <a:pt x="172872" y="93306"/>
                  </a:lnTo>
                  <a:lnTo>
                    <a:pt x="131635" y="109537"/>
                  </a:lnTo>
                  <a:lnTo>
                    <a:pt x="106464" y="147002"/>
                  </a:lnTo>
                  <a:lnTo>
                    <a:pt x="97840" y="190411"/>
                  </a:lnTo>
                  <a:lnTo>
                    <a:pt x="97612" y="205892"/>
                  </a:lnTo>
                  <a:lnTo>
                    <a:pt x="97815" y="212979"/>
                  </a:lnTo>
                  <a:lnTo>
                    <a:pt x="104686" y="252984"/>
                  </a:lnTo>
                  <a:lnTo>
                    <a:pt x="127063" y="289941"/>
                  </a:lnTo>
                  <a:lnTo>
                    <a:pt x="167449" y="307517"/>
                  </a:lnTo>
                  <a:lnTo>
                    <a:pt x="178308" y="307848"/>
                  </a:lnTo>
                  <a:lnTo>
                    <a:pt x="188302" y="307276"/>
                  </a:lnTo>
                  <a:lnTo>
                    <a:pt x="230886" y="287464"/>
                  </a:lnTo>
                  <a:lnTo>
                    <a:pt x="242125" y="277368"/>
                  </a:lnTo>
                  <a:lnTo>
                    <a:pt x="246888" y="272796"/>
                  </a:lnTo>
                  <a:lnTo>
                    <a:pt x="246888" y="300228"/>
                  </a:lnTo>
                  <a:lnTo>
                    <a:pt x="248412" y="301752"/>
                  </a:lnTo>
                  <a:lnTo>
                    <a:pt x="248412" y="303276"/>
                  </a:lnTo>
                  <a:lnTo>
                    <a:pt x="249936" y="303276"/>
                  </a:lnTo>
                  <a:lnTo>
                    <a:pt x="251460" y="304800"/>
                  </a:lnTo>
                  <a:lnTo>
                    <a:pt x="274320" y="304800"/>
                  </a:lnTo>
                  <a:lnTo>
                    <a:pt x="275844" y="303276"/>
                  </a:lnTo>
                  <a:lnTo>
                    <a:pt x="277368" y="303276"/>
                  </a:lnTo>
                  <a:lnTo>
                    <a:pt x="278892" y="301752"/>
                  </a:lnTo>
                  <a:lnTo>
                    <a:pt x="278892" y="272796"/>
                  </a:lnTo>
                  <a:lnTo>
                    <a:pt x="278892" y="123444"/>
                  </a:lnTo>
                  <a:lnTo>
                    <a:pt x="278892" y="121920"/>
                  </a:lnTo>
                  <a:lnTo>
                    <a:pt x="278892" y="609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1" name="object 161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6158483" y="3960876"/>
              <a:ext cx="161543" cy="214884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6385559" y="3960876"/>
              <a:ext cx="169163" cy="211836"/>
            </a:xfrm>
            <a:prstGeom prst="rect">
              <a:avLst/>
            </a:prstGeom>
          </p:spPr>
        </p:pic>
        <p:sp>
          <p:nvSpPr>
            <p:cNvPr id="163" name="object 163"/>
            <p:cNvSpPr/>
            <p:nvPr/>
          </p:nvSpPr>
          <p:spPr>
            <a:xfrm>
              <a:off x="6609664" y="3867911"/>
              <a:ext cx="533400" cy="307975"/>
            </a:xfrm>
            <a:custGeom>
              <a:avLst/>
              <a:gdLst/>
              <a:ahLst/>
              <a:cxnLst/>
              <a:rect l="l" t="t" r="r" b="b"/>
              <a:pathLst>
                <a:path w="533400" h="307975">
                  <a:moveTo>
                    <a:pt x="181279" y="6096"/>
                  </a:moveTo>
                  <a:lnTo>
                    <a:pt x="179755" y="6096"/>
                  </a:lnTo>
                  <a:lnTo>
                    <a:pt x="179755" y="4572"/>
                  </a:lnTo>
                  <a:lnTo>
                    <a:pt x="178231" y="3048"/>
                  </a:lnTo>
                  <a:lnTo>
                    <a:pt x="176707" y="3048"/>
                  </a:lnTo>
                  <a:lnTo>
                    <a:pt x="175183" y="1524"/>
                  </a:lnTo>
                  <a:lnTo>
                    <a:pt x="169087" y="1524"/>
                  </a:lnTo>
                  <a:lnTo>
                    <a:pt x="166039" y="0"/>
                  </a:lnTo>
                  <a:lnTo>
                    <a:pt x="158419" y="0"/>
                  </a:lnTo>
                  <a:lnTo>
                    <a:pt x="155371" y="1524"/>
                  </a:lnTo>
                  <a:lnTo>
                    <a:pt x="149275" y="1524"/>
                  </a:lnTo>
                  <a:lnTo>
                    <a:pt x="147751" y="3048"/>
                  </a:lnTo>
                  <a:lnTo>
                    <a:pt x="146227" y="3048"/>
                  </a:lnTo>
                  <a:lnTo>
                    <a:pt x="146227" y="4572"/>
                  </a:lnTo>
                  <a:lnTo>
                    <a:pt x="144703" y="4572"/>
                  </a:lnTo>
                  <a:lnTo>
                    <a:pt x="144703" y="121920"/>
                  </a:lnTo>
                  <a:lnTo>
                    <a:pt x="144703" y="160020"/>
                  </a:lnTo>
                  <a:lnTo>
                    <a:pt x="144703" y="239268"/>
                  </a:lnTo>
                  <a:lnTo>
                    <a:pt x="138607" y="246888"/>
                  </a:lnTo>
                  <a:lnTo>
                    <a:pt x="118795" y="266700"/>
                  </a:lnTo>
                  <a:lnTo>
                    <a:pt x="114223" y="269748"/>
                  </a:lnTo>
                  <a:lnTo>
                    <a:pt x="108127" y="272796"/>
                  </a:lnTo>
                  <a:lnTo>
                    <a:pt x="103555" y="274320"/>
                  </a:lnTo>
                  <a:lnTo>
                    <a:pt x="100507" y="275844"/>
                  </a:lnTo>
                  <a:lnTo>
                    <a:pt x="95935" y="277368"/>
                  </a:lnTo>
                  <a:lnTo>
                    <a:pt x="76123" y="277368"/>
                  </a:lnTo>
                  <a:lnTo>
                    <a:pt x="44894" y="247256"/>
                  </a:lnTo>
                  <a:lnTo>
                    <a:pt x="36753" y="205892"/>
                  </a:lnTo>
                  <a:lnTo>
                    <a:pt x="36499" y="198120"/>
                  </a:lnTo>
                  <a:lnTo>
                    <a:pt x="36753" y="191262"/>
                  </a:lnTo>
                  <a:lnTo>
                    <a:pt x="48691" y="147828"/>
                  </a:lnTo>
                  <a:lnTo>
                    <a:pt x="53263" y="140208"/>
                  </a:lnTo>
                  <a:lnTo>
                    <a:pt x="57835" y="134112"/>
                  </a:lnTo>
                  <a:lnTo>
                    <a:pt x="70027" y="124968"/>
                  </a:lnTo>
                  <a:lnTo>
                    <a:pt x="77647" y="123444"/>
                  </a:lnTo>
                  <a:lnTo>
                    <a:pt x="86791" y="123444"/>
                  </a:lnTo>
                  <a:lnTo>
                    <a:pt x="122618" y="137731"/>
                  </a:lnTo>
                  <a:lnTo>
                    <a:pt x="144703" y="160020"/>
                  </a:lnTo>
                  <a:lnTo>
                    <a:pt x="144703" y="121920"/>
                  </a:lnTo>
                  <a:lnTo>
                    <a:pt x="108597" y="96189"/>
                  </a:lnTo>
                  <a:lnTo>
                    <a:pt x="83743" y="92964"/>
                  </a:lnTo>
                  <a:lnTo>
                    <a:pt x="73736" y="93306"/>
                  </a:lnTo>
                  <a:lnTo>
                    <a:pt x="33642" y="109537"/>
                  </a:lnTo>
                  <a:lnTo>
                    <a:pt x="7962" y="147002"/>
                  </a:lnTo>
                  <a:lnTo>
                    <a:pt x="203" y="190411"/>
                  </a:lnTo>
                  <a:lnTo>
                    <a:pt x="0" y="205892"/>
                  </a:lnTo>
                  <a:lnTo>
                    <a:pt x="203" y="212979"/>
                  </a:lnTo>
                  <a:lnTo>
                    <a:pt x="7073" y="252984"/>
                  </a:lnTo>
                  <a:lnTo>
                    <a:pt x="28689" y="289941"/>
                  </a:lnTo>
                  <a:lnTo>
                    <a:pt x="69164" y="307517"/>
                  </a:lnTo>
                  <a:lnTo>
                    <a:pt x="79171" y="307848"/>
                  </a:lnTo>
                  <a:lnTo>
                    <a:pt x="89166" y="307276"/>
                  </a:lnTo>
                  <a:lnTo>
                    <a:pt x="132892" y="287464"/>
                  </a:lnTo>
                  <a:lnTo>
                    <a:pt x="143497" y="277368"/>
                  </a:lnTo>
                  <a:lnTo>
                    <a:pt x="147751" y="272796"/>
                  </a:lnTo>
                  <a:lnTo>
                    <a:pt x="147751" y="300228"/>
                  </a:lnTo>
                  <a:lnTo>
                    <a:pt x="149275" y="300228"/>
                  </a:lnTo>
                  <a:lnTo>
                    <a:pt x="149275" y="303276"/>
                  </a:lnTo>
                  <a:lnTo>
                    <a:pt x="152323" y="303276"/>
                  </a:lnTo>
                  <a:lnTo>
                    <a:pt x="153847" y="304800"/>
                  </a:lnTo>
                  <a:lnTo>
                    <a:pt x="176707" y="304800"/>
                  </a:lnTo>
                  <a:lnTo>
                    <a:pt x="176707" y="303276"/>
                  </a:lnTo>
                  <a:lnTo>
                    <a:pt x="179755" y="303276"/>
                  </a:lnTo>
                  <a:lnTo>
                    <a:pt x="179755" y="300228"/>
                  </a:lnTo>
                  <a:lnTo>
                    <a:pt x="181279" y="300228"/>
                  </a:lnTo>
                  <a:lnTo>
                    <a:pt x="181279" y="272796"/>
                  </a:lnTo>
                  <a:lnTo>
                    <a:pt x="181279" y="123444"/>
                  </a:lnTo>
                  <a:lnTo>
                    <a:pt x="181279" y="121920"/>
                  </a:lnTo>
                  <a:lnTo>
                    <a:pt x="181279" y="6096"/>
                  </a:lnTo>
                  <a:close/>
                </a:path>
                <a:path w="533400" h="307975">
                  <a:moveTo>
                    <a:pt x="528751" y="100584"/>
                  </a:moveTo>
                  <a:lnTo>
                    <a:pt x="525703" y="97536"/>
                  </a:lnTo>
                  <a:lnTo>
                    <a:pt x="524179" y="97536"/>
                  </a:lnTo>
                  <a:lnTo>
                    <a:pt x="524179" y="96012"/>
                  </a:lnTo>
                  <a:lnTo>
                    <a:pt x="496747" y="96012"/>
                  </a:lnTo>
                  <a:lnTo>
                    <a:pt x="496747" y="97536"/>
                  </a:lnTo>
                  <a:lnTo>
                    <a:pt x="495223" y="97536"/>
                  </a:lnTo>
                  <a:lnTo>
                    <a:pt x="492175" y="100584"/>
                  </a:lnTo>
                  <a:lnTo>
                    <a:pt x="492175" y="300228"/>
                  </a:lnTo>
                  <a:lnTo>
                    <a:pt x="493699" y="301752"/>
                  </a:lnTo>
                  <a:lnTo>
                    <a:pt x="493699" y="303276"/>
                  </a:lnTo>
                  <a:lnTo>
                    <a:pt x="496747" y="303276"/>
                  </a:lnTo>
                  <a:lnTo>
                    <a:pt x="498271" y="304800"/>
                  </a:lnTo>
                  <a:lnTo>
                    <a:pt x="524179" y="304800"/>
                  </a:lnTo>
                  <a:lnTo>
                    <a:pt x="524179" y="303276"/>
                  </a:lnTo>
                  <a:lnTo>
                    <a:pt x="525703" y="303276"/>
                  </a:lnTo>
                  <a:lnTo>
                    <a:pt x="528751" y="300228"/>
                  </a:lnTo>
                  <a:lnTo>
                    <a:pt x="528751" y="100584"/>
                  </a:lnTo>
                  <a:close/>
                </a:path>
                <a:path w="533400" h="307975">
                  <a:moveTo>
                    <a:pt x="533323" y="27432"/>
                  </a:moveTo>
                  <a:lnTo>
                    <a:pt x="531799" y="21336"/>
                  </a:lnTo>
                  <a:lnTo>
                    <a:pt x="528751" y="18288"/>
                  </a:lnTo>
                  <a:lnTo>
                    <a:pt x="524179" y="15240"/>
                  </a:lnTo>
                  <a:lnTo>
                    <a:pt x="519607" y="13716"/>
                  </a:lnTo>
                  <a:lnTo>
                    <a:pt x="501319" y="13716"/>
                  </a:lnTo>
                  <a:lnTo>
                    <a:pt x="496747" y="15240"/>
                  </a:lnTo>
                  <a:lnTo>
                    <a:pt x="493699" y="18288"/>
                  </a:lnTo>
                  <a:lnTo>
                    <a:pt x="489127" y="21336"/>
                  </a:lnTo>
                  <a:lnTo>
                    <a:pt x="487603" y="27432"/>
                  </a:lnTo>
                  <a:lnTo>
                    <a:pt x="487603" y="44196"/>
                  </a:lnTo>
                  <a:lnTo>
                    <a:pt x="489127" y="50292"/>
                  </a:lnTo>
                  <a:lnTo>
                    <a:pt x="492175" y="53340"/>
                  </a:lnTo>
                  <a:lnTo>
                    <a:pt x="496747" y="56388"/>
                  </a:lnTo>
                  <a:lnTo>
                    <a:pt x="501319" y="57912"/>
                  </a:lnTo>
                  <a:lnTo>
                    <a:pt x="518083" y="57912"/>
                  </a:lnTo>
                  <a:lnTo>
                    <a:pt x="524179" y="56388"/>
                  </a:lnTo>
                  <a:lnTo>
                    <a:pt x="527227" y="53340"/>
                  </a:lnTo>
                  <a:lnTo>
                    <a:pt x="531799" y="50292"/>
                  </a:lnTo>
                  <a:lnTo>
                    <a:pt x="533323" y="44196"/>
                  </a:lnTo>
                  <a:lnTo>
                    <a:pt x="533323" y="274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4" name="object 164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7190231" y="3960876"/>
              <a:ext cx="138684" cy="214884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7629143" y="3960876"/>
              <a:ext cx="1143000" cy="214884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8837676" y="3960876"/>
              <a:ext cx="114300" cy="211836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8974908" y="3960876"/>
              <a:ext cx="181284" cy="214884"/>
            </a:xfrm>
            <a:prstGeom prst="rect">
              <a:avLst/>
            </a:prstGeom>
          </p:spPr>
        </p:pic>
        <p:sp>
          <p:nvSpPr>
            <p:cNvPr id="168" name="object 168"/>
            <p:cNvSpPr/>
            <p:nvPr/>
          </p:nvSpPr>
          <p:spPr>
            <a:xfrm>
              <a:off x="9200476" y="3867911"/>
              <a:ext cx="180340" cy="307975"/>
            </a:xfrm>
            <a:custGeom>
              <a:avLst/>
              <a:gdLst/>
              <a:ahLst/>
              <a:cxnLst/>
              <a:rect l="l" t="t" r="r" b="b"/>
              <a:pathLst>
                <a:path w="180340" h="307975">
                  <a:moveTo>
                    <a:pt x="83731" y="92963"/>
                  </a:moveTo>
                  <a:lnTo>
                    <a:pt x="39678" y="104560"/>
                  </a:lnTo>
                  <a:lnTo>
                    <a:pt x="11722" y="137731"/>
                  </a:lnTo>
                  <a:lnTo>
                    <a:pt x="1054" y="178688"/>
                  </a:lnTo>
                  <a:lnTo>
                    <a:pt x="0" y="205882"/>
                  </a:lnTo>
                  <a:lnTo>
                    <a:pt x="197" y="212978"/>
                  </a:lnTo>
                  <a:lnTo>
                    <a:pt x="7072" y="252984"/>
                  </a:lnTo>
                  <a:lnTo>
                    <a:pt x="28676" y="289940"/>
                  </a:lnTo>
                  <a:lnTo>
                    <a:pt x="69158" y="307514"/>
                  </a:lnTo>
                  <a:lnTo>
                    <a:pt x="79159" y="307848"/>
                  </a:lnTo>
                  <a:lnTo>
                    <a:pt x="89160" y="307276"/>
                  </a:lnTo>
                  <a:lnTo>
                    <a:pt x="132880" y="287464"/>
                  </a:lnTo>
                  <a:lnTo>
                    <a:pt x="143492" y="277367"/>
                  </a:lnTo>
                  <a:lnTo>
                    <a:pt x="76111" y="277367"/>
                  </a:lnTo>
                  <a:lnTo>
                    <a:pt x="68491" y="275843"/>
                  </a:lnTo>
                  <a:lnTo>
                    <a:pt x="56299" y="266700"/>
                  </a:lnTo>
                  <a:lnTo>
                    <a:pt x="50203" y="260603"/>
                  </a:lnTo>
                  <a:lnTo>
                    <a:pt x="47131" y="252936"/>
                  </a:lnTo>
                  <a:lnTo>
                    <a:pt x="44250" y="247245"/>
                  </a:lnTo>
                  <a:lnTo>
                    <a:pt x="36749" y="205882"/>
                  </a:lnTo>
                  <a:lnTo>
                    <a:pt x="36487" y="198119"/>
                  </a:lnTo>
                  <a:lnTo>
                    <a:pt x="36749" y="191262"/>
                  </a:lnTo>
                  <a:lnTo>
                    <a:pt x="48679" y="147827"/>
                  </a:lnTo>
                  <a:lnTo>
                    <a:pt x="51727" y="140207"/>
                  </a:lnTo>
                  <a:lnTo>
                    <a:pt x="57823" y="134112"/>
                  </a:lnTo>
                  <a:lnTo>
                    <a:pt x="70015" y="124967"/>
                  </a:lnTo>
                  <a:lnTo>
                    <a:pt x="77635" y="123443"/>
                  </a:lnTo>
                  <a:lnTo>
                    <a:pt x="179743" y="123443"/>
                  </a:lnTo>
                  <a:lnTo>
                    <a:pt x="179743" y="121919"/>
                  </a:lnTo>
                  <a:lnTo>
                    <a:pt x="144691" y="121919"/>
                  </a:lnTo>
                  <a:lnTo>
                    <a:pt x="136952" y="115347"/>
                  </a:lnTo>
                  <a:lnTo>
                    <a:pt x="129641" y="109347"/>
                  </a:lnTo>
                  <a:lnTo>
                    <a:pt x="92589" y="93273"/>
                  </a:lnTo>
                  <a:lnTo>
                    <a:pt x="83731" y="92963"/>
                  </a:lnTo>
                  <a:close/>
                </a:path>
                <a:path w="180340" h="307975">
                  <a:moveTo>
                    <a:pt x="176695" y="303275"/>
                  </a:moveTo>
                  <a:lnTo>
                    <a:pt x="152311" y="303275"/>
                  </a:lnTo>
                  <a:lnTo>
                    <a:pt x="153835" y="304800"/>
                  </a:lnTo>
                  <a:lnTo>
                    <a:pt x="175171" y="304800"/>
                  </a:lnTo>
                  <a:lnTo>
                    <a:pt x="176695" y="303275"/>
                  </a:lnTo>
                  <a:close/>
                </a:path>
                <a:path w="180340" h="307975">
                  <a:moveTo>
                    <a:pt x="179743" y="272796"/>
                  </a:moveTo>
                  <a:lnTo>
                    <a:pt x="147739" y="272796"/>
                  </a:lnTo>
                  <a:lnTo>
                    <a:pt x="147739" y="300227"/>
                  </a:lnTo>
                  <a:lnTo>
                    <a:pt x="149263" y="300227"/>
                  </a:lnTo>
                  <a:lnTo>
                    <a:pt x="149263" y="303275"/>
                  </a:lnTo>
                  <a:lnTo>
                    <a:pt x="179743" y="303275"/>
                  </a:lnTo>
                  <a:lnTo>
                    <a:pt x="179743" y="272796"/>
                  </a:lnTo>
                  <a:close/>
                </a:path>
                <a:path w="180340" h="307975">
                  <a:moveTo>
                    <a:pt x="179743" y="123443"/>
                  </a:moveTo>
                  <a:lnTo>
                    <a:pt x="86779" y="123443"/>
                  </a:lnTo>
                  <a:lnTo>
                    <a:pt x="94518" y="124015"/>
                  </a:lnTo>
                  <a:lnTo>
                    <a:pt x="101828" y="125729"/>
                  </a:lnTo>
                  <a:lnTo>
                    <a:pt x="136952" y="151447"/>
                  </a:lnTo>
                  <a:lnTo>
                    <a:pt x="144691" y="160019"/>
                  </a:lnTo>
                  <a:lnTo>
                    <a:pt x="144691" y="239267"/>
                  </a:lnTo>
                  <a:lnTo>
                    <a:pt x="117259" y="266700"/>
                  </a:lnTo>
                  <a:lnTo>
                    <a:pt x="98971" y="275843"/>
                  </a:lnTo>
                  <a:lnTo>
                    <a:pt x="95923" y="277367"/>
                  </a:lnTo>
                  <a:lnTo>
                    <a:pt x="143492" y="277367"/>
                  </a:lnTo>
                  <a:lnTo>
                    <a:pt x="147739" y="272796"/>
                  </a:lnTo>
                  <a:lnTo>
                    <a:pt x="179743" y="272796"/>
                  </a:lnTo>
                  <a:lnTo>
                    <a:pt x="179743" y="123443"/>
                  </a:lnTo>
                  <a:close/>
                </a:path>
                <a:path w="180340" h="307975">
                  <a:moveTo>
                    <a:pt x="178219" y="3048"/>
                  </a:moveTo>
                  <a:lnTo>
                    <a:pt x="146215" y="3048"/>
                  </a:lnTo>
                  <a:lnTo>
                    <a:pt x="144691" y="4572"/>
                  </a:lnTo>
                  <a:lnTo>
                    <a:pt x="144691" y="121919"/>
                  </a:lnTo>
                  <a:lnTo>
                    <a:pt x="179743" y="121919"/>
                  </a:lnTo>
                  <a:lnTo>
                    <a:pt x="179743" y="4572"/>
                  </a:lnTo>
                  <a:lnTo>
                    <a:pt x="178219" y="3048"/>
                  </a:lnTo>
                  <a:close/>
                </a:path>
                <a:path w="180340" h="307975">
                  <a:moveTo>
                    <a:pt x="175171" y="1524"/>
                  </a:moveTo>
                  <a:lnTo>
                    <a:pt x="149263" y="1524"/>
                  </a:lnTo>
                  <a:lnTo>
                    <a:pt x="147739" y="3048"/>
                  </a:lnTo>
                  <a:lnTo>
                    <a:pt x="176695" y="3048"/>
                  </a:lnTo>
                  <a:lnTo>
                    <a:pt x="175171" y="1524"/>
                  </a:lnTo>
                  <a:close/>
                </a:path>
                <a:path w="180340" h="307975">
                  <a:moveTo>
                    <a:pt x="166027" y="0"/>
                  </a:moveTo>
                  <a:lnTo>
                    <a:pt x="158407" y="0"/>
                  </a:lnTo>
                  <a:lnTo>
                    <a:pt x="155359" y="1524"/>
                  </a:lnTo>
                  <a:lnTo>
                    <a:pt x="169075" y="1524"/>
                  </a:lnTo>
                  <a:lnTo>
                    <a:pt x="1660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9" name="object 169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9685019" y="3960876"/>
              <a:ext cx="161544" cy="214884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9898380" y="3960876"/>
              <a:ext cx="138684" cy="214884"/>
            </a:xfrm>
            <a:prstGeom prst="rect">
              <a:avLst/>
            </a:prstGeom>
          </p:spPr>
        </p:pic>
        <p:sp>
          <p:nvSpPr>
            <p:cNvPr id="171" name="object 171"/>
            <p:cNvSpPr/>
            <p:nvPr/>
          </p:nvSpPr>
          <p:spPr>
            <a:xfrm>
              <a:off x="1007363" y="4373879"/>
              <a:ext cx="239395" cy="285115"/>
            </a:xfrm>
            <a:custGeom>
              <a:avLst/>
              <a:gdLst/>
              <a:ahLst/>
              <a:cxnLst/>
              <a:rect l="l" t="t" r="r" b="b"/>
              <a:pathLst>
                <a:path w="239394" h="285114">
                  <a:moveTo>
                    <a:pt x="137160" y="283463"/>
                  </a:moveTo>
                  <a:lnTo>
                    <a:pt x="100584" y="283463"/>
                  </a:lnTo>
                  <a:lnTo>
                    <a:pt x="102108" y="284987"/>
                  </a:lnTo>
                  <a:lnTo>
                    <a:pt x="135636" y="284987"/>
                  </a:lnTo>
                  <a:lnTo>
                    <a:pt x="137160" y="283463"/>
                  </a:lnTo>
                  <a:close/>
                </a:path>
                <a:path w="239394" h="285114">
                  <a:moveTo>
                    <a:pt x="140208" y="281939"/>
                  </a:moveTo>
                  <a:lnTo>
                    <a:pt x="97536" y="281939"/>
                  </a:lnTo>
                  <a:lnTo>
                    <a:pt x="99060" y="283463"/>
                  </a:lnTo>
                  <a:lnTo>
                    <a:pt x="138684" y="283463"/>
                  </a:lnTo>
                  <a:lnTo>
                    <a:pt x="140208" y="281939"/>
                  </a:lnTo>
                  <a:close/>
                </a:path>
                <a:path w="239394" h="285114">
                  <a:moveTo>
                    <a:pt x="36576" y="1523"/>
                  </a:moveTo>
                  <a:lnTo>
                    <a:pt x="3048" y="1523"/>
                  </a:lnTo>
                  <a:lnTo>
                    <a:pt x="1524" y="3047"/>
                  </a:lnTo>
                  <a:lnTo>
                    <a:pt x="0" y="3047"/>
                  </a:lnTo>
                  <a:lnTo>
                    <a:pt x="0" y="12191"/>
                  </a:lnTo>
                  <a:lnTo>
                    <a:pt x="1524" y="15239"/>
                  </a:lnTo>
                  <a:lnTo>
                    <a:pt x="94488" y="277367"/>
                  </a:lnTo>
                  <a:lnTo>
                    <a:pt x="94488" y="278891"/>
                  </a:lnTo>
                  <a:lnTo>
                    <a:pt x="96012" y="280415"/>
                  </a:lnTo>
                  <a:lnTo>
                    <a:pt x="96012" y="281939"/>
                  </a:lnTo>
                  <a:lnTo>
                    <a:pt x="141732" y="281939"/>
                  </a:lnTo>
                  <a:lnTo>
                    <a:pt x="143256" y="280415"/>
                  </a:lnTo>
                  <a:lnTo>
                    <a:pt x="143256" y="277367"/>
                  </a:lnTo>
                  <a:lnTo>
                    <a:pt x="154606" y="245363"/>
                  </a:lnTo>
                  <a:lnTo>
                    <a:pt x="120396" y="245363"/>
                  </a:lnTo>
                  <a:lnTo>
                    <a:pt x="39624" y="7619"/>
                  </a:lnTo>
                  <a:lnTo>
                    <a:pt x="39624" y="6095"/>
                  </a:lnTo>
                  <a:lnTo>
                    <a:pt x="36576" y="3047"/>
                  </a:lnTo>
                  <a:lnTo>
                    <a:pt x="36576" y="1523"/>
                  </a:lnTo>
                  <a:close/>
                </a:path>
                <a:path w="239394" h="285114">
                  <a:moveTo>
                    <a:pt x="236220" y="1523"/>
                  </a:moveTo>
                  <a:lnTo>
                    <a:pt x="204216" y="1523"/>
                  </a:lnTo>
                  <a:lnTo>
                    <a:pt x="199644" y="6095"/>
                  </a:lnTo>
                  <a:lnTo>
                    <a:pt x="199644" y="7619"/>
                  </a:lnTo>
                  <a:lnTo>
                    <a:pt x="120396" y="245363"/>
                  </a:lnTo>
                  <a:lnTo>
                    <a:pt x="154606" y="245363"/>
                  </a:lnTo>
                  <a:lnTo>
                    <a:pt x="236220" y="15239"/>
                  </a:lnTo>
                  <a:lnTo>
                    <a:pt x="237744" y="12191"/>
                  </a:lnTo>
                  <a:lnTo>
                    <a:pt x="237744" y="7619"/>
                  </a:lnTo>
                  <a:lnTo>
                    <a:pt x="239268" y="4571"/>
                  </a:lnTo>
                  <a:lnTo>
                    <a:pt x="236220" y="1523"/>
                  </a:lnTo>
                  <a:close/>
                </a:path>
                <a:path w="239394" h="285114">
                  <a:moveTo>
                    <a:pt x="32004" y="0"/>
                  </a:moveTo>
                  <a:lnTo>
                    <a:pt x="7620" y="0"/>
                  </a:lnTo>
                  <a:lnTo>
                    <a:pt x="4572" y="1523"/>
                  </a:lnTo>
                  <a:lnTo>
                    <a:pt x="33528" y="1523"/>
                  </a:lnTo>
                  <a:lnTo>
                    <a:pt x="32004" y="0"/>
                  </a:lnTo>
                  <a:close/>
                </a:path>
                <a:path w="239394" h="285114">
                  <a:moveTo>
                    <a:pt x="231648" y="0"/>
                  </a:moveTo>
                  <a:lnTo>
                    <a:pt x="208788" y="0"/>
                  </a:lnTo>
                  <a:lnTo>
                    <a:pt x="205740" y="1523"/>
                  </a:lnTo>
                  <a:lnTo>
                    <a:pt x="234696" y="1523"/>
                  </a:lnTo>
                  <a:lnTo>
                    <a:pt x="2316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2" name="object 172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271016" y="4332732"/>
              <a:ext cx="118872" cy="192024"/>
            </a:xfrm>
            <a:prstGeom prst="rect">
              <a:avLst/>
            </a:prstGeom>
          </p:spPr>
        </p:pic>
        <p:sp>
          <p:nvSpPr>
            <p:cNvPr id="173" name="object 173"/>
            <p:cNvSpPr/>
            <p:nvPr/>
          </p:nvSpPr>
          <p:spPr>
            <a:xfrm>
              <a:off x="650748" y="4337303"/>
              <a:ext cx="1445260" cy="913130"/>
            </a:xfrm>
            <a:custGeom>
              <a:avLst/>
              <a:gdLst/>
              <a:ahLst/>
              <a:cxnLst/>
              <a:rect l="l" t="t" r="r" b="b"/>
              <a:pathLst>
                <a:path w="1445260" h="913129">
                  <a:moveTo>
                    <a:pt x="188976" y="816864"/>
                  </a:moveTo>
                  <a:lnTo>
                    <a:pt x="187452" y="807720"/>
                  </a:lnTo>
                  <a:lnTo>
                    <a:pt x="184404" y="801624"/>
                  </a:lnTo>
                  <a:lnTo>
                    <a:pt x="181343" y="794004"/>
                  </a:lnTo>
                  <a:lnTo>
                    <a:pt x="152400" y="766572"/>
                  </a:lnTo>
                  <a:lnTo>
                    <a:pt x="124968" y="758952"/>
                  </a:lnTo>
                  <a:lnTo>
                    <a:pt x="134112" y="755904"/>
                  </a:lnTo>
                  <a:lnTo>
                    <a:pt x="140208" y="752856"/>
                  </a:lnTo>
                  <a:lnTo>
                    <a:pt x="147828" y="749808"/>
                  </a:lnTo>
                  <a:lnTo>
                    <a:pt x="153924" y="745236"/>
                  </a:lnTo>
                  <a:lnTo>
                    <a:pt x="158496" y="740664"/>
                  </a:lnTo>
                  <a:lnTo>
                    <a:pt x="167640" y="728472"/>
                  </a:lnTo>
                  <a:lnTo>
                    <a:pt x="170688" y="722376"/>
                  </a:lnTo>
                  <a:lnTo>
                    <a:pt x="172212" y="714756"/>
                  </a:lnTo>
                  <a:lnTo>
                    <a:pt x="175260" y="707136"/>
                  </a:lnTo>
                  <a:lnTo>
                    <a:pt x="172681" y="667664"/>
                  </a:lnTo>
                  <a:lnTo>
                    <a:pt x="147942" y="634276"/>
                  </a:lnTo>
                  <a:lnTo>
                    <a:pt x="110871" y="621411"/>
                  </a:lnTo>
                  <a:lnTo>
                    <a:pt x="91440" y="620268"/>
                  </a:lnTo>
                  <a:lnTo>
                    <a:pt x="83477" y="620293"/>
                  </a:lnTo>
                  <a:lnTo>
                    <a:pt x="75819" y="620458"/>
                  </a:lnTo>
                  <a:lnTo>
                    <a:pt x="68719" y="620915"/>
                  </a:lnTo>
                  <a:lnTo>
                    <a:pt x="62484" y="621792"/>
                  </a:lnTo>
                  <a:lnTo>
                    <a:pt x="55664" y="623849"/>
                  </a:lnTo>
                  <a:lnTo>
                    <a:pt x="49149" y="625602"/>
                  </a:lnTo>
                  <a:lnTo>
                    <a:pt x="43065" y="627418"/>
                  </a:lnTo>
                  <a:lnTo>
                    <a:pt x="30480" y="632460"/>
                  </a:lnTo>
                  <a:lnTo>
                    <a:pt x="25908" y="633984"/>
                  </a:lnTo>
                  <a:lnTo>
                    <a:pt x="16764" y="640080"/>
                  </a:lnTo>
                  <a:lnTo>
                    <a:pt x="13716" y="641604"/>
                  </a:lnTo>
                  <a:lnTo>
                    <a:pt x="9144" y="646176"/>
                  </a:lnTo>
                  <a:lnTo>
                    <a:pt x="9144" y="647700"/>
                  </a:lnTo>
                  <a:lnTo>
                    <a:pt x="7620" y="647700"/>
                  </a:lnTo>
                  <a:lnTo>
                    <a:pt x="7620" y="652272"/>
                  </a:lnTo>
                  <a:lnTo>
                    <a:pt x="6096" y="655320"/>
                  </a:lnTo>
                  <a:lnTo>
                    <a:pt x="6096" y="676656"/>
                  </a:lnTo>
                  <a:lnTo>
                    <a:pt x="7620" y="679704"/>
                  </a:lnTo>
                  <a:lnTo>
                    <a:pt x="7620" y="682752"/>
                  </a:lnTo>
                  <a:lnTo>
                    <a:pt x="9144" y="685800"/>
                  </a:lnTo>
                  <a:lnTo>
                    <a:pt x="10668" y="685800"/>
                  </a:lnTo>
                  <a:lnTo>
                    <a:pt x="10668" y="687324"/>
                  </a:lnTo>
                  <a:lnTo>
                    <a:pt x="15240" y="687324"/>
                  </a:lnTo>
                  <a:lnTo>
                    <a:pt x="21336" y="684276"/>
                  </a:lnTo>
                  <a:lnTo>
                    <a:pt x="24384" y="681228"/>
                  </a:lnTo>
                  <a:lnTo>
                    <a:pt x="28956" y="678180"/>
                  </a:lnTo>
                  <a:lnTo>
                    <a:pt x="35052" y="676656"/>
                  </a:lnTo>
                  <a:lnTo>
                    <a:pt x="39624" y="673608"/>
                  </a:lnTo>
                  <a:lnTo>
                    <a:pt x="45720" y="670560"/>
                  </a:lnTo>
                  <a:lnTo>
                    <a:pt x="53340" y="669036"/>
                  </a:lnTo>
                  <a:lnTo>
                    <a:pt x="59436" y="665988"/>
                  </a:lnTo>
                  <a:lnTo>
                    <a:pt x="86868" y="665988"/>
                  </a:lnTo>
                  <a:lnTo>
                    <a:pt x="111252" y="687324"/>
                  </a:lnTo>
                  <a:lnTo>
                    <a:pt x="112776" y="690372"/>
                  </a:lnTo>
                  <a:lnTo>
                    <a:pt x="112776" y="711708"/>
                  </a:lnTo>
                  <a:lnTo>
                    <a:pt x="109728" y="717804"/>
                  </a:lnTo>
                  <a:lnTo>
                    <a:pt x="108204" y="722376"/>
                  </a:lnTo>
                  <a:lnTo>
                    <a:pt x="96012" y="734568"/>
                  </a:lnTo>
                  <a:lnTo>
                    <a:pt x="89916" y="737616"/>
                  </a:lnTo>
                  <a:lnTo>
                    <a:pt x="83820" y="739140"/>
                  </a:lnTo>
                  <a:lnTo>
                    <a:pt x="68580" y="742188"/>
                  </a:lnTo>
                  <a:lnTo>
                    <a:pt x="32004" y="742188"/>
                  </a:lnTo>
                  <a:lnTo>
                    <a:pt x="27432" y="746760"/>
                  </a:lnTo>
                  <a:lnTo>
                    <a:pt x="27432" y="752856"/>
                  </a:lnTo>
                  <a:lnTo>
                    <a:pt x="25908" y="754380"/>
                  </a:lnTo>
                  <a:lnTo>
                    <a:pt x="25908" y="771144"/>
                  </a:lnTo>
                  <a:lnTo>
                    <a:pt x="27432" y="774192"/>
                  </a:lnTo>
                  <a:lnTo>
                    <a:pt x="27432" y="778764"/>
                  </a:lnTo>
                  <a:lnTo>
                    <a:pt x="28956" y="780288"/>
                  </a:lnTo>
                  <a:lnTo>
                    <a:pt x="28956" y="781812"/>
                  </a:lnTo>
                  <a:lnTo>
                    <a:pt x="30480" y="783336"/>
                  </a:lnTo>
                  <a:lnTo>
                    <a:pt x="33528" y="783336"/>
                  </a:lnTo>
                  <a:lnTo>
                    <a:pt x="35052" y="784860"/>
                  </a:lnTo>
                  <a:lnTo>
                    <a:pt x="68668" y="784910"/>
                  </a:lnTo>
                  <a:lnTo>
                    <a:pt x="75819" y="785241"/>
                  </a:lnTo>
                  <a:lnTo>
                    <a:pt x="82384" y="786155"/>
                  </a:lnTo>
                  <a:lnTo>
                    <a:pt x="88392" y="787908"/>
                  </a:lnTo>
                  <a:lnTo>
                    <a:pt x="96012" y="789432"/>
                  </a:lnTo>
                  <a:lnTo>
                    <a:pt x="121920" y="815340"/>
                  </a:lnTo>
                  <a:lnTo>
                    <a:pt x="121920" y="838200"/>
                  </a:lnTo>
                  <a:lnTo>
                    <a:pt x="118872" y="842772"/>
                  </a:lnTo>
                  <a:lnTo>
                    <a:pt x="117348" y="848868"/>
                  </a:lnTo>
                  <a:lnTo>
                    <a:pt x="109728" y="856488"/>
                  </a:lnTo>
                  <a:lnTo>
                    <a:pt x="100584" y="862584"/>
                  </a:lnTo>
                  <a:lnTo>
                    <a:pt x="88392" y="865632"/>
                  </a:lnTo>
                  <a:lnTo>
                    <a:pt x="80772" y="867156"/>
                  </a:lnTo>
                  <a:lnTo>
                    <a:pt x="73152" y="867156"/>
                  </a:lnTo>
                  <a:lnTo>
                    <a:pt x="39624" y="861060"/>
                  </a:lnTo>
                  <a:lnTo>
                    <a:pt x="27432" y="858012"/>
                  </a:lnTo>
                  <a:lnTo>
                    <a:pt x="22860" y="854964"/>
                  </a:lnTo>
                  <a:lnTo>
                    <a:pt x="18288" y="853440"/>
                  </a:lnTo>
                  <a:lnTo>
                    <a:pt x="13716" y="850392"/>
                  </a:lnTo>
                  <a:lnTo>
                    <a:pt x="7620" y="847344"/>
                  </a:lnTo>
                  <a:lnTo>
                    <a:pt x="4572" y="847344"/>
                  </a:lnTo>
                  <a:lnTo>
                    <a:pt x="3048" y="848868"/>
                  </a:lnTo>
                  <a:lnTo>
                    <a:pt x="0" y="854964"/>
                  </a:lnTo>
                  <a:lnTo>
                    <a:pt x="0" y="880872"/>
                  </a:lnTo>
                  <a:lnTo>
                    <a:pt x="1524" y="882396"/>
                  </a:lnTo>
                  <a:lnTo>
                    <a:pt x="1524" y="886968"/>
                  </a:lnTo>
                  <a:lnTo>
                    <a:pt x="3048" y="888492"/>
                  </a:lnTo>
                  <a:lnTo>
                    <a:pt x="3048" y="891540"/>
                  </a:lnTo>
                  <a:lnTo>
                    <a:pt x="6096" y="894588"/>
                  </a:lnTo>
                  <a:lnTo>
                    <a:pt x="7620" y="894588"/>
                  </a:lnTo>
                  <a:lnTo>
                    <a:pt x="10668" y="896112"/>
                  </a:lnTo>
                  <a:lnTo>
                    <a:pt x="13716" y="899160"/>
                  </a:lnTo>
                  <a:lnTo>
                    <a:pt x="18288" y="900684"/>
                  </a:lnTo>
                  <a:lnTo>
                    <a:pt x="24384" y="903732"/>
                  </a:lnTo>
                  <a:lnTo>
                    <a:pt x="36576" y="906780"/>
                  </a:lnTo>
                  <a:lnTo>
                    <a:pt x="44196" y="909828"/>
                  </a:lnTo>
                  <a:lnTo>
                    <a:pt x="53340" y="909828"/>
                  </a:lnTo>
                  <a:lnTo>
                    <a:pt x="59309" y="910958"/>
                  </a:lnTo>
                  <a:lnTo>
                    <a:pt x="65722" y="911936"/>
                  </a:lnTo>
                  <a:lnTo>
                    <a:pt x="72402" y="912622"/>
                  </a:lnTo>
                  <a:lnTo>
                    <a:pt x="79248" y="912876"/>
                  </a:lnTo>
                  <a:lnTo>
                    <a:pt x="91287" y="912355"/>
                  </a:lnTo>
                  <a:lnTo>
                    <a:pt x="133413" y="903312"/>
                  </a:lnTo>
                  <a:lnTo>
                    <a:pt x="171069" y="877455"/>
                  </a:lnTo>
                  <a:lnTo>
                    <a:pt x="188417" y="834732"/>
                  </a:lnTo>
                  <a:lnTo>
                    <a:pt x="188976" y="824484"/>
                  </a:lnTo>
                  <a:lnTo>
                    <a:pt x="188976" y="816864"/>
                  </a:lnTo>
                  <a:close/>
                </a:path>
                <a:path w="1445260" h="913129">
                  <a:moveTo>
                    <a:pt x="925068" y="6096"/>
                  </a:moveTo>
                  <a:lnTo>
                    <a:pt x="923544" y="4572"/>
                  </a:lnTo>
                  <a:lnTo>
                    <a:pt x="923544" y="3048"/>
                  </a:lnTo>
                  <a:lnTo>
                    <a:pt x="922020" y="3048"/>
                  </a:lnTo>
                  <a:lnTo>
                    <a:pt x="920496" y="1524"/>
                  </a:lnTo>
                  <a:lnTo>
                    <a:pt x="918972" y="1524"/>
                  </a:lnTo>
                  <a:lnTo>
                    <a:pt x="915924" y="0"/>
                  </a:lnTo>
                  <a:lnTo>
                    <a:pt x="896112" y="0"/>
                  </a:lnTo>
                  <a:lnTo>
                    <a:pt x="894588" y="1524"/>
                  </a:lnTo>
                  <a:lnTo>
                    <a:pt x="893064" y="1524"/>
                  </a:lnTo>
                  <a:lnTo>
                    <a:pt x="891540" y="3048"/>
                  </a:lnTo>
                  <a:lnTo>
                    <a:pt x="891540" y="4572"/>
                  </a:lnTo>
                  <a:lnTo>
                    <a:pt x="890016" y="4572"/>
                  </a:lnTo>
                  <a:lnTo>
                    <a:pt x="888492" y="6096"/>
                  </a:lnTo>
                  <a:lnTo>
                    <a:pt x="888492" y="7620"/>
                  </a:lnTo>
                  <a:lnTo>
                    <a:pt x="755904" y="370332"/>
                  </a:lnTo>
                  <a:lnTo>
                    <a:pt x="755904" y="377952"/>
                  </a:lnTo>
                  <a:lnTo>
                    <a:pt x="757428" y="379476"/>
                  </a:lnTo>
                  <a:lnTo>
                    <a:pt x="758952" y="379476"/>
                  </a:lnTo>
                  <a:lnTo>
                    <a:pt x="760476" y="381000"/>
                  </a:lnTo>
                  <a:lnTo>
                    <a:pt x="763524" y="381000"/>
                  </a:lnTo>
                  <a:lnTo>
                    <a:pt x="765048" y="382524"/>
                  </a:lnTo>
                  <a:lnTo>
                    <a:pt x="778764" y="382524"/>
                  </a:lnTo>
                  <a:lnTo>
                    <a:pt x="780288" y="381000"/>
                  </a:lnTo>
                  <a:lnTo>
                    <a:pt x="784860" y="381000"/>
                  </a:lnTo>
                  <a:lnTo>
                    <a:pt x="786384" y="379476"/>
                  </a:lnTo>
                  <a:lnTo>
                    <a:pt x="787908" y="379476"/>
                  </a:lnTo>
                  <a:lnTo>
                    <a:pt x="789432" y="377952"/>
                  </a:lnTo>
                  <a:lnTo>
                    <a:pt x="789432" y="376428"/>
                  </a:lnTo>
                  <a:lnTo>
                    <a:pt x="790956" y="374904"/>
                  </a:lnTo>
                  <a:lnTo>
                    <a:pt x="790956" y="373380"/>
                  </a:lnTo>
                  <a:lnTo>
                    <a:pt x="923544" y="10668"/>
                  </a:lnTo>
                  <a:lnTo>
                    <a:pt x="925068" y="9144"/>
                  </a:lnTo>
                  <a:lnTo>
                    <a:pt x="925068" y="6096"/>
                  </a:lnTo>
                  <a:close/>
                </a:path>
                <a:path w="1445260" h="913129">
                  <a:moveTo>
                    <a:pt x="1129284" y="301752"/>
                  </a:moveTo>
                  <a:lnTo>
                    <a:pt x="1127760" y="300228"/>
                  </a:lnTo>
                  <a:lnTo>
                    <a:pt x="1127760" y="294132"/>
                  </a:lnTo>
                  <a:lnTo>
                    <a:pt x="1123188" y="289560"/>
                  </a:lnTo>
                  <a:lnTo>
                    <a:pt x="996696" y="289560"/>
                  </a:lnTo>
                  <a:lnTo>
                    <a:pt x="1042416" y="242316"/>
                  </a:lnTo>
                  <a:lnTo>
                    <a:pt x="1053503" y="230060"/>
                  </a:lnTo>
                  <a:lnTo>
                    <a:pt x="1087729" y="189001"/>
                  </a:lnTo>
                  <a:lnTo>
                    <a:pt x="1106512" y="155333"/>
                  </a:lnTo>
                  <a:lnTo>
                    <a:pt x="1112520" y="134112"/>
                  </a:lnTo>
                  <a:lnTo>
                    <a:pt x="1114272" y="127254"/>
                  </a:lnTo>
                  <a:lnTo>
                    <a:pt x="1115187" y="120396"/>
                  </a:lnTo>
                  <a:lnTo>
                    <a:pt x="1115517" y="113538"/>
                  </a:lnTo>
                  <a:lnTo>
                    <a:pt x="1115568" y="106680"/>
                  </a:lnTo>
                  <a:lnTo>
                    <a:pt x="1115275" y="99822"/>
                  </a:lnTo>
                  <a:lnTo>
                    <a:pt x="1100277" y="60604"/>
                  </a:lnTo>
                  <a:lnTo>
                    <a:pt x="1061554" y="36753"/>
                  </a:lnTo>
                  <a:lnTo>
                    <a:pt x="1033272" y="33528"/>
                  </a:lnTo>
                  <a:lnTo>
                    <a:pt x="1025652" y="33528"/>
                  </a:lnTo>
                  <a:lnTo>
                    <a:pt x="1016508" y="35052"/>
                  </a:lnTo>
                  <a:lnTo>
                    <a:pt x="1001268" y="38100"/>
                  </a:lnTo>
                  <a:lnTo>
                    <a:pt x="993635" y="41148"/>
                  </a:lnTo>
                  <a:lnTo>
                    <a:pt x="987552" y="42672"/>
                  </a:lnTo>
                  <a:lnTo>
                    <a:pt x="972312" y="50292"/>
                  </a:lnTo>
                  <a:lnTo>
                    <a:pt x="967740" y="53340"/>
                  </a:lnTo>
                  <a:lnTo>
                    <a:pt x="964692" y="54864"/>
                  </a:lnTo>
                  <a:lnTo>
                    <a:pt x="958596" y="60960"/>
                  </a:lnTo>
                  <a:lnTo>
                    <a:pt x="958596" y="62484"/>
                  </a:lnTo>
                  <a:lnTo>
                    <a:pt x="957072" y="64008"/>
                  </a:lnTo>
                  <a:lnTo>
                    <a:pt x="957072" y="83820"/>
                  </a:lnTo>
                  <a:lnTo>
                    <a:pt x="958596" y="85344"/>
                  </a:lnTo>
                  <a:lnTo>
                    <a:pt x="958596" y="88392"/>
                  </a:lnTo>
                  <a:lnTo>
                    <a:pt x="960120" y="89916"/>
                  </a:lnTo>
                  <a:lnTo>
                    <a:pt x="961644" y="89916"/>
                  </a:lnTo>
                  <a:lnTo>
                    <a:pt x="961644" y="91440"/>
                  </a:lnTo>
                  <a:lnTo>
                    <a:pt x="964692" y="91440"/>
                  </a:lnTo>
                  <a:lnTo>
                    <a:pt x="967740" y="89916"/>
                  </a:lnTo>
                  <a:lnTo>
                    <a:pt x="970788" y="86868"/>
                  </a:lnTo>
                  <a:lnTo>
                    <a:pt x="975347" y="83820"/>
                  </a:lnTo>
                  <a:lnTo>
                    <a:pt x="979932" y="82296"/>
                  </a:lnTo>
                  <a:lnTo>
                    <a:pt x="989076" y="76200"/>
                  </a:lnTo>
                  <a:lnTo>
                    <a:pt x="996696" y="73152"/>
                  </a:lnTo>
                  <a:lnTo>
                    <a:pt x="1002779" y="70104"/>
                  </a:lnTo>
                  <a:lnTo>
                    <a:pt x="1018032" y="67056"/>
                  </a:lnTo>
                  <a:lnTo>
                    <a:pt x="1034796" y="67056"/>
                  </a:lnTo>
                  <a:lnTo>
                    <a:pt x="1068324" y="89916"/>
                  </a:lnTo>
                  <a:lnTo>
                    <a:pt x="1069848" y="96012"/>
                  </a:lnTo>
                  <a:lnTo>
                    <a:pt x="1072896" y="100584"/>
                  </a:lnTo>
                  <a:lnTo>
                    <a:pt x="1072896" y="126492"/>
                  </a:lnTo>
                  <a:lnTo>
                    <a:pt x="1071372" y="134112"/>
                  </a:lnTo>
                  <a:lnTo>
                    <a:pt x="1069848" y="140208"/>
                  </a:lnTo>
                  <a:lnTo>
                    <a:pt x="1066736" y="148018"/>
                  </a:lnTo>
                  <a:lnTo>
                    <a:pt x="1063752" y="156972"/>
                  </a:lnTo>
                  <a:lnTo>
                    <a:pt x="1039190" y="194221"/>
                  </a:lnTo>
                  <a:lnTo>
                    <a:pt x="960120" y="280416"/>
                  </a:lnTo>
                  <a:lnTo>
                    <a:pt x="958596" y="281940"/>
                  </a:lnTo>
                  <a:lnTo>
                    <a:pt x="957072" y="284988"/>
                  </a:lnTo>
                  <a:lnTo>
                    <a:pt x="955548" y="286512"/>
                  </a:lnTo>
                  <a:lnTo>
                    <a:pt x="955548" y="288036"/>
                  </a:lnTo>
                  <a:lnTo>
                    <a:pt x="954024" y="289560"/>
                  </a:lnTo>
                  <a:lnTo>
                    <a:pt x="954024" y="291084"/>
                  </a:lnTo>
                  <a:lnTo>
                    <a:pt x="952500" y="292608"/>
                  </a:lnTo>
                  <a:lnTo>
                    <a:pt x="952500" y="297180"/>
                  </a:lnTo>
                  <a:lnTo>
                    <a:pt x="950976" y="298704"/>
                  </a:lnTo>
                  <a:lnTo>
                    <a:pt x="950976" y="307848"/>
                  </a:lnTo>
                  <a:lnTo>
                    <a:pt x="952500" y="310896"/>
                  </a:lnTo>
                  <a:lnTo>
                    <a:pt x="952500" y="313944"/>
                  </a:lnTo>
                  <a:lnTo>
                    <a:pt x="954024" y="316992"/>
                  </a:lnTo>
                  <a:lnTo>
                    <a:pt x="957072" y="320040"/>
                  </a:lnTo>
                  <a:lnTo>
                    <a:pt x="1123188" y="320040"/>
                  </a:lnTo>
                  <a:lnTo>
                    <a:pt x="1124712" y="318516"/>
                  </a:lnTo>
                  <a:lnTo>
                    <a:pt x="1126236" y="318516"/>
                  </a:lnTo>
                  <a:lnTo>
                    <a:pt x="1126236" y="316992"/>
                  </a:lnTo>
                  <a:lnTo>
                    <a:pt x="1127760" y="315468"/>
                  </a:lnTo>
                  <a:lnTo>
                    <a:pt x="1127760" y="309372"/>
                  </a:lnTo>
                  <a:lnTo>
                    <a:pt x="1129284" y="307848"/>
                  </a:lnTo>
                  <a:lnTo>
                    <a:pt x="1129284" y="301752"/>
                  </a:lnTo>
                  <a:close/>
                </a:path>
                <a:path w="1445260" h="913129">
                  <a:moveTo>
                    <a:pt x="1353312" y="121920"/>
                  </a:moveTo>
                  <a:lnTo>
                    <a:pt x="1350264" y="115824"/>
                  </a:lnTo>
                  <a:lnTo>
                    <a:pt x="1347216" y="112776"/>
                  </a:lnTo>
                  <a:lnTo>
                    <a:pt x="1296924" y="112776"/>
                  </a:lnTo>
                  <a:lnTo>
                    <a:pt x="1296924" y="179832"/>
                  </a:lnTo>
                  <a:lnTo>
                    <a:pt x="1296924" y="184404"/>
                  </a:lnTo>
                  <a:lnTo>
                    <a:pt x="1295400" y="190500"/>
                  </a:lnTo>
                  <a:lnTo>
                    <a:pt x="1293876" y="195072"/>
                  </a:lnTo>
                  <a:lnTo>
                    <a:pt x="1292352" y="201168"/>
                  </a:lnTo>
                  <a:lnTo>
                    <a:pt x="1261872" y="222504"/>
                  </a:lnTo>
                  <a:lnTo>
                    <a:pt x="1254252" y="222504"/>
                  </a:lnTo>
                  <a:lnTo>
                    <a:pt x="1218882" y="205574"/>
                  </a:lnTo>
                  <a:lnTo>
                    <a:pt x="1213104" y="181356"/>
                  </a:lnTo>
                  <a:lnTo>
                    <a:pt x="1213104" y="169164"/>
                  </a:lnTo>
                  <a:lnTo>
                    <a:pt x="1214628" y="164592"/>
                  </a:lnTo>
                  <a:lnTo>
                    <a:pt x="1216152" y="158496"/>
                  </a:lnTo>
                  <a:lnTo>
                    <a:pt x="1222248" y="149352"/>
                  </a:lnTo>
                  <a:lnTo>
                    <a:pt x="1226820" y="146304"/>
                  </a:lnTo>
                  <a:lnTo>
                    <a:pt x="1229868" y="143256"/>
                  </a:lnTo>
                  <a:lnTo>
                    <a:pt x="1235964" y="140208"/>
                  </a:lnTo>
                  <a:lnTo>
                    <a:pt x="1240536" y="137160"/>
                  </a:lnTo>
                  <a:lnTo>
                    <a:pt x="1254252" y="137160"/>
                  </a:lnTo>
                  <a:lnTo>
                    <a:pt x="1289850" y="154114"/>
                  </a:lnTo>
                  <a:lnTo>
                    <a:pt x="1296924" y="179832"/>
                  </a:lnTo>
                  <a:lnTo>
                    <a:pt x="1296924" y="112776"/>
                  </a:lnTo>
                  <a:lnTo>
                    <a:pt x="1286256" y="112776"/>
                  </a:lnTo>
                  <a:lnTo>
                    <a:pt x="1281684" y="111252"/>
                  </a:lnTo>
                  <a:lnTo>
                    <a:pt x="1275588" y="111252"/>
                  </a:lnTo>
                  <a:lnTo>
                    <a:pt x="1271016" y="109728"/>
                  </a:lnTo>
                  <a:lnTo>
                    <a:pt x="1254252" y="109728"/>
                  </a:lnTo>
                  <a:lnTo>
                    <a:pt x="1211008" y="120015"/>
                  </a:lnTo>
                  <a:lnTo>
                    <a:pt x="1184148" y="150876"/>
                  </a:lnTo>
                  <a:lnTo>
                    <a:pt x="1178052" y="190500"/>
                  </a:lnTo>
                  <a:lnTo>
                    <a:pt x="1179576" y="198120"/>
                  </a:lnTo>
                  <a:lnTo>
                    <a:pt x="1182624" y="205740"/>
                  </a:lnTo>
                  <a:lnTo>
                    <a:pt x="1184148" y="211836"/>
                  </a:lnTo>
                  <a:lnTo>
                    <a:pt x="1193292" y="224028"/>
                  </a:lnTo>
                  <a:lnTo>
                    <a:pt x="1187196" y="228600"/>
                  </a:lnTo>
                  <a:lnTo>
                    <a:pt x="1182624" y="236220"/>
                  </a:lnTo>
                  <a:lnTo>
                    <a:pt x="1179576" y="242316"/>
                  </a:lnTo>
                  <a:lnTo>
                    <a:pt x="1175004" y="249936"/>
                  </a:lnTo>
                  <a:lnTo>
                    <a:pt x="1173480" y="257556"/>
                  </a:lnTo>
                  <a:lnTo>
                    <a:pt x="1173480" y="272796"/>
                  </a:lnTo>
                  <a:lnTo>
                    <a:pt x="1175004" y="278892"/>
                  </a:lnTo>
                  <a:lnTo>
                    <a:pt x="1179576" y="284988"/>
                  </a:lnTo>
                  <a:lnTo>
                    <a:pt x="1182624" y="289560"/>
                  </a:lnTo>
                  <a:lnTo>
                    <a:pt x="1187196" y="294132"/>
                  </a:lnTo>
                  <a:lnTo>
                    <a:pt x="1194816" y="298704"/>
                  </a:lnTo>
                  <a:lnTo>
                    <a:pt x="1185672" y="304800"/>
                  </a:lnTo>
                  <a:lnTo>
                    <a:pt x="1182624" y="309372"/>
                  </a:lnTo>
                  <a:lnTo>
                    <a:pt x="1179576" y="312420"/>
                  </a:lnTo>
                  <a:lnTo>
                    <a:pt x="1176528" y="316992"/>
                  </a:lnTo>
                  <a:lnTo>
                    <a:pt x="1173480" y="320040"/>
                  </a:lnTo>
                  <a:lnTo>
                    <a:pt x="1170432" y="324612"/>
                  </a:lnTo>
                  <a:lnTo>
                    <a:pt x="1168908" y="329184"/>
                  </a:lnTo>
                  <a:lnTo>
                    <a:pt x="1168908" y="333756"/>
                  </a:lnTo>
                  <a:lnTo>
                    <a:pt x="1165860" y="342900"/>
                  </a:lnTo>
                  <a:lnTo>
                    <a:pt x="1165860" y="355092"/>
                  </a:lnTo>
                  <a:lnTo>
                    <a:pt x="1167384" y="362712"/>
                  </a:lnTo>
                  <a:lnTo>
                    <a:pt x="1171956" y="368808"/>
                  </a:lnTo>
                  <a:lnTo>
                    <a:pt x="1175004" y="374904"/>
                  </a:lnTo>
                  <a:lnTo>
                    <a:pt x="1179576" y="381000"/>
                  </a:lnTo>
                  <a:lnTo>
                    <a:pt x="1187196" y="385572"/>
                  </a:lnTo>
                  <a:lnTo>
                    <a:pt x="1192326" y="388747"/>
                  </a:lnTo>
                  <a:lnTo>
                    <a:pt x="1232725" y="399669"/>
                  </a:lnTo>
                  <a:lnTo>
                    <a:pt x="1254252" y="400812"/>
                  </a:lnTo>
                  <a:lnTo>
                    <a:pt x="1266482" y="400507"/>
                  </a:lnTo>
                  <a:lnTo>
                    <a:pt x="1277874" y="399478"/>
                  </a:lnTo>
                  <a:lnTo>
                    <a:pt x="1288110" y="397598"/>
                  </a:lnTo>
                  <a:lnTo>
                    <a:pt x="1296924" y="394716"/>
                  </a:lnTo>
                  <a:lnTo>
                    <a:pt x="1305750" y="392150"/>
                  </a:lnTo>
                  <a:lnTo>
                    <a:pt x="1335290" y="373380"/>
                  </a:lnTo>
                  <a:lnTo>
                    <a:pt x="1337500" y="370903"/>
                  </a:lnTo>
                  <a:lnTo>
                    <a:pt x="1350264" y="324612"/>
                  </a:lnTo>
                  <a:lnTo>
                    <a:pt x="1348740" y="316992"/>
                  </a:lnTo>
                  <a:lnTo>
                    <a:pt x="1345692" y="310896"/>
                  </a:lnTo>
                  <a:lnTo>
                    <a:pt x="1343850" y="306324"/>
                  </a:lnTo>
                  <a:lnTo>
                    <a:pt x="1342644" y="303276"/>
                  </a:lnTo>
                  <a:lnTo>
                    <a:pt x="1336548" y="298704"/>
                  </a:lnTo>
                  <a:lnTo>
                    <a:pt x="1331976" y="294132"/>
                  </a:lnTo>
                  <a:lnTo>
                    <a:pt x="1325880" y="289560"/>
                  </a:lnTo>
                  <a:lnTo>
                    <a:pt x="1313688" y="284683"/>
                  </a:lnTo>
                  <a:lnTo>
                    <a:pt x="1313688" y="326136"/>
                  </a:lnTo>
                  <a:lnTo>
                    <a:pt x="1313688" y="344424"/>
                  </a:lnTo>
                  <a:lnTo>
                    <a:pt x="1310640" y="348996"/>
                  </a:lnTo>
                  <a:lnTo>
                    <a:pt x="1309116" y="353568"/>
                  </a:lnTo>
                  <a:lnTo>
                    <a:pt x="1306068" y="358140"/>
                  </a:lnTo>
                  <a:lnTo>
                    <a:pt x="1264348" y="373126"/>
                  </a:lnTo>
                  <a:lnTo>
                    <a:pt x="1255776" y="373380"/>
                  </a:lnTo>
                  <a:lnTo>
                    <a:pt x="1243787" y="372833"/>
                  </a:lnTo>
                  <a:lnTo>
                    <a:pt x="1207008" y="361188"/>
                  </a:lnTo>
                  <a:lnTo>
                    <a:pt x="1202436" y="353568"/>
                  </a:lnTo>
                  <a:lnTo>
                    <a:pt x="1202436" y="335280"/>
                  </a:lnTo>
                  <a:lnTo>
                    <a:pt x="1203960" y="332232"/>
                  </a:lnTo>
                  <a:lnTo>
                    <a:pt x="1203960" y="329184"/>
                  </a:lnTo>
                  <a:lnTo>
                    <a:pt x="1207008" y="326136"/>
                  </a:lnTo>
                  <a:lnTo>
                    <a:pt x="1210056" y="320040"/>
                  </a:lnTo>
                  <a:lnTo>
                    <a:pt x="1216152" y="313944"/>
                  </a:lnTo>
                  <a:lnTo>
                    <a:pt x="1220724" y="310896"/>
                  </a:lnTo>
                  <a:lnTo>
                    <a:pt x="1225296" y="306324"/>
                  </a:lnTo>
                  <a:lnTo>
                    <a:pt x="1275588" y="307848"/>
                  </a:lnTo>
                  <a:lnTo>
                    <a:pt x="1313688" y="326136"/>
                  </a:lnTo>
                  <a:lnTo>
                    <a:pt x="1313688" y="284683"/>
                  </a:lnTo>
                  <a:lnTo>
                    <a:pt x="1283208" y="280416"/>
                  </a:lnTo>
                  <a:lnTo>
                    <a:pt x="1231392" y="277368"/>
                  </a:lnTo>
                  <a:lnTo>
                    <a:pt x="1223772" y="277368"/>
                  </a:lnTo>
                  <a:lnTo>
                    <a:pt x="1217676" y="275844"/>
                  </a:lnTo>
                  <a:lnTo>
                    <a:pt x="1213104" y="272796"/>
                  </a:lnTo>
                  <a:lnTo>
                    <a:pt x="1205484" y="265176"/>
                  </a:lnTo>
                  <a:lnTo>
                    <a:pt x="1205484" y="254508"/>
                  </a:lnTo>
                  <a:lnTo>
                    <a:pt x="1211580" y="242316"/>
                  </a:lnTo>
                  <a:lnTo>
                    <a:pt x="1214628" y="239268"/>
                  </a:lnTo>
                  <a:lnTo>
                    <a:pt x="1223772" y="245364"/>
                  </a:lnTo>
                  <a:lnTo>
                    <a:pt x="1231392" y="246888"/>
                  </a:lnTo>
                  <a:lnTo>
                    <a:pt x="1239012" y="249936"/>
                  </a:lnTo>
                  <a:lnTo>
                    <a:pt x="1254252" y="249936"/>
                  </a:lnTo>
                  <a:lnTo>
                    <a:pt x="1292821" y="242798"/>
                  </a:lnTo>
                  <a:lnTo>
                    <a:pt x="1299375" y="239268"/>
                  </a:lnTo>
                  <a:lnTo>
                    <a:pt x="1304251" y="235940"/>
                  </a:lnTo>
                  <a:lnTo>
                    <a:pt x="1309116" y="231648"/>
                  </a:lnTo>
                  <a:lnTo>
                    <a:pt x="1314297" y="226796"/>
                  </a:lnTo>
                  <a:lnTo>
                    <a:pt x="1317726" y="222504"/>
                  </a:lnTo>
                  <a:lnTo>
                    <a:pt x="1318641" y="221361"/>
                  </a:lnTo>
                  <a:lnTo>
                    <a:pt x="1330388" y="181356"/>
                  </a:lnTo>
                  <a:lnTo>
                    <a:pt x="1330452" y="172212"/>
                  </a:lnTo>
                  <a:lnTo>
                    <a:pt x="1327404" y="160020"/>
                  </a:lnTo>
                  <a:lnTo>
                    <a:pt x="1325880" y="152400"/>
                  </a:lnTo>
                  <a:lnTo>
                    <a:pt x="1321308" y="147828"/>
                  </a:lnTo>
                  <a:lnTo>
                    <a:pt x="1316736" y="141732"/>
                  </a:lnTo>
                  <a:lnTo>
                    <a:pt x="1347216" y="141732"/>
                  </a:lnTo>
                  <a:lnTo>
                    <a:pt x="1350264" y="138684"/>
                  </a:lnTo>
                  <a:lnTo>
                    <a:pt x="1351026" y="137160"/>
                  </a:lnTo>
                  <a:lnTo>
                    <a:pt x="1353312" y="132588"/>
                  </a:lnTo>
                  <a:lnTo>
                    <a:pt x="1353312" y="121920"/>
                  </a:lnTo>
                  <a:close/>
                </a:path>
                <a:path w="1445260" h="913129">
                  <a:moveTo>
                    <a:pt x="1444752" y="286512"/>
                  </a:moveTo>
                  <a:lnTo>
                    <a:pt x="1443228" y="280416"/>
                  </a:lnTo>
                  <a:lnTo>
                    <a:pt x="1440180" y="277368"/>
                  </a:lnTo>
                  <a:lnTo>
                    <a:pt x="1437132" y="272796"/>
                  </a:lnTo>
                  <a:lnTo>
                    <a:pt x="1431036" y="271272"/>
                  </a:lnTo>
                  <a:lnTo>
                    <a:pt x="1412748" y="271272"/>
                  </a:lnTo>
                  <a:lnTo>
                    <a:pt x="1406652" y="272796"/>
                  </a:lnTo>
                  <a:lnTo>
                    <a:pt x="1403604" y="277368"/>
                  </a:lnTo>
                  <a:lnTo>
                    <a:pt x="1400556" y="280416"/>
                  </a:lnTo>
                  <a:lnTo>
                    <a:pt x="1397508" y="288036"/>
                  </a:lnTo>
                  <a:lnTo>
                    <a:pt x="1397508" y="307848"/>
                  </a:lnTo>
                  <a:lnTo>
                    <a:pt x="1400556" y="313944"/>
                  </a:lnTo>
                  <a:lnTo>
                    <a:pt x="1403604" y="316992"/>
                  </a:lnTo>
                  <a:lnTo>
                    <a:pt x="1406652" y="321564"/>
                  </a:lnTo>
                  <a:lnTo>
                    <a:pt x="1412748" y="323088"/>
                  </a:lnTo>
                  <a:lnTo>
                    <a:pt x="1431036" y="323088"/>
                  </a:lnTo>
                  <a:lnTo>
                    <a:pt x="1437132" y="321564"/>
                  </a:lnTo>
                  <a:lnTo>
                    <a:pt x="1440180" y="316992"/>
                  </a:lnTo>
                  <a:lnTo>
                    <a:pt x="1443228" y="313944"/>
                  </a:lnTo>
                  <a:lnTo>
                    <a:pt x="1444752" y="307848"/>
                  </a:lnTo>
                  <a:lnTo>
                    <a:pt x="1444752" y="297180"/>
                  </a:lnTo>
                  <a:lnTo>
                    <a:pt x="1444752" y="2865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4" name="object 174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886968" y="5180076"/>
              <a:ext cx="65531" cy="67056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030224" y="4962144"/>
              <a:ext cx="1545336" cy="288036"/>
            </a:xfrm>
            <a:prstGeom prst="rect">
              <a:avLst/>
            </a:prstGeom>
          </p:spPr>
        </p:pic>
        <p:sp>
          <p:nvSpPr>
            <p:cNvPr id="176" name="object 176"/>
            <p:cNvSpPr/>
            <p:nvPr/>
          </p:nvSpPr>
          <p:spPr>
            <a:xfrm>
              <a:off x="2755391" y="4940808"/>
              <a:ext cx="186055" cy="304800"/>
            </a:xfrm>
            <a:custGeom>
              <a:avLst/>
              <a:gdLst/>
              <a:ahLst/>
              <a:cxnLst/>
              <a:rect l="l" t="t" r="r" b="b"/>
              <a:pathLst>
                <a:path w="186055" h="304800">
                  <a:moveTo>
                    <a:pt x="47243" y="303275"/>
                  </a:moveTo>
                  <a:lnTo>
                    <a:pt x="7619" y="303275"/>
                  </a:lnTo>
                  <a:lnTo>
                    <a:pt x="10668" y="304799"/>
                  </a:lnTo>
                  <a:lnTo>
                    <a:pt x="44195" y="304799"/>
                  </a:lnTo>
                  <a:lnTo>
                    <a:pt x="47243" y="303275"/>
                  </a:lnTo>
                  <a:close/>
                </a:path>
                <a:path w="186055" h="304800">
                  <a:moveTo>
                    <a:pt x="178307" y="303275"/>
                  </a:moveTo>
                  <a:lnTo>
                    <a:pt x="138683" y="303275"/>
                  </a:lnTo>
                  <a:lnTo>
                    <a:pt x="141731" y="304799"/>
                  </a:lnTo>
                  <a:lnTo>
                    <a:pt x="175259" y="304799"/>
                  </a:lnTo>
                  <a:lnTo>
                    <a:pt x="178307" y="303275"/>
                  </a:lnTo>
                  <a:close/>
                </a:path>
                <a:path w="186055" h="304800">
                  <a:moveTo>
                    <a:pt x="50291" y="301751"/>
                  </a:moveTo>
                  <a:lnTo>
                    <a:pt x="3047" y="301751"/>
                  </a:lnTo>
                  <a:lnTo>
                    <a:pt x="4571" y="303275"/>
                  </a:lnTo>
                  <a:lnTo>
                    <a:pt x="48768" y="303275"/>
                  </a:lnTo>
                  <a:lnTo>
                    <a:pt x="50291" y="301751"/>
                  </a:lnTo>
                  <a:close/>
                </a:path>
                <a:path w="186055" h="304800">
                  <a:moveTo>
                    <a:pt x="181356" y="301751"/>
                  </a:moveTo>
                  <a:lnTo>
                    <a:pt x="134112" y="301751"/>
                  </a:lnTo>
                  <a:lnTo>
                    <a:pt x="135635" y="303275"/>
                  </a:lnTo>
                  <a:lnTo>
                    <a:pt x="179831" y="303275"/>
                  </a:lnTo>
                  <a:lnTo>
                    <a:pt x="181356" y="301751"/>
                  </a:lnTo>
                  <a:close/>
                </a:path>
                <a:path w="186055" h="304800">
                  <a:moveTo>
                    <a:pt x="53339" y="4571"/>
                  </a:moveTo>
                  <a:lnTo>
                    <a:pt x="0" y="4571"/>
                  </a:lnTo>
                  <a:lnTo>
                    <a:pt x="0" y="300227"/>
                  </a:lnTo>
                  <a:lnTo>
                    <a:pt x="1524" y="301751"/>
                  </a:lnTo>
                  <a:lnTo>
                    <a:pt x="51815" y="301751"/>
                  </a:lnTo>
                  <a:lnTo>
                    <a:pt x="53339" y="300227"/>
                  </a:lnTo>
                  <a:lnTo>
                    <a:pt x="53339" y="298703"/>
                  </a:lnTo>
                  <a:lnTo>
                    <a:pt x="54863" y="297179"/>
                  </a:lnTo>
                  <a:lnTo>
                    <a:pt x="54863" y="167639"/>
                  </a:lnTo>
                  <a:lnTo>
                    <a:pt x="60555" y="160210"/>
                  </a:lnTo>
                  <a:lnTo>
                    <a:pt x="91439" y="137159"/>
                  </a:lnTo>
                  <a:lnTo>
                    <a:pt x="180666" y="137159"/>
                  </a:lnTo>
                  <a:lnTo>
                    <a:pt x="179665" y="132730"/>
                  </a:lnTo>
                  <a:lnTo>
                    <a:pt x="176974" y="126110"/>
                  </a:lnTo>
                  <a:lnTo>
                    <a:pt x="173426" y="120062"/>
                  </a:lnTo>
                  <a:lnTo>
                    <a:pt x="171418" y="117347"/>
                  </a:lnTo>
                  <a:lnTo>
                    <a:pt x="54863" y="117347"/>
                  </a:lnTo>
                  <a:lnTo>
                    <a:pt x="54863" y="7619"/>
                  </a:lnTo>
                  <a:lnTo>
                    <a:pt x="53339" y="6095"/>
                  </a:lnTo>
                  <a:lnTo>
                    <a:pt x="53339" y="4571"/>
                  </a:lnTo>
                  <a:close/>
                </a:path>
                <a:path w="186055" h="304800">
                  <a:moveTo>
                    <a:pt x="180666" y="137159"/>
                  </a:moveTo>
                  <a:lnTo>
                    <a:pt x="103631" y="137159"/>
                  </a:lnTo>
                  <a:lnTo>
                    <a:pt x="117347" y="141731"/>
                  </a:lnTo>
                  <a:lnTo>
                    <a:pt x="120395" y="144779"/>
                  </a:lnTo>
                  <a:lnTo>
                    <a:pt x="121919" y="149351"/>
                  </a:lnTo>
                  <a:lnTo>
                    <a:pt x="124968" y="152399"/>
                  </a:lnTo>
                  <a:lnTo>
                    <a:pt x="128015" y="156971"/>
                  </a:lnTo>
                  <a:lnTo>
                    <a:pt x="128015" y="163067"/>
                  </a:lnTo>
                  <a:lnTo>
                    <a:pt x="131063" y="175259"/>
                  </a:lnTo>
                  <a:lnTo>
                    <a:pt x="131063" y="298703"/>
                  </a:lnTo>
                  <a:lnTo>
                    <a:pt x="132587" y="300227"/>
                  </a:lnTo>
                  <a:lnTo>
                    <a:pt x="132587" y="301751"/>
                  </a:lnTo>
                  <a:lnTo>
                    <a:pt x="182880" y="301751"/>
                  </a:lnTo>
                  <a:lnTo>
                    <a:pt x="184403" y="300227"/>
                  </a:lnTo>
                  <a:lnTo>
                    <a:pt x="184403" y="298703"/>
                  </a:lnTo>
                  <a:lnTo>
                    <a:pt x="185927" y="297179"/>
                  </a:lnTo>
                  <a:lnTo>
                    <a:pt x="185884" y="175259"/>
                  </a:lnTo>
                  <a:lnTo>
                    <a:pt x="181356" y="140207"/>
                  </a:lnTo>
                  <a:lnTo>
                    <a:pt x="180666" y="137159"/>
                  </a:lnTo>
                  <a:close/>
                </a:path>
                <a:path w="186055" h="304800">
                  <a:moveTo>
                    <a:pt x="114300" y="89915"/>
                  </a:moveTo>
                  <a:lnTo>
                    <a:pt x="76080" y="99988"/>
                  </a:lnTo>
                  <a:lnTo>
                    <a:pt x="54863" y="117347"/>
                  </a:lnTo>
                  <a:lnTo>
                    <a:pt x="171418" y="117347"/>
                  </a:lnTo>
                  <a:lnTo>
                    <a:pt x="140660" y="93130"/>
                  </a:lnTo>
                  <a:lnTo>
                    <a:pt x="114300" y="89915"/>
                  </a:lnTo>
                  <a:close/>
                </a:path>
                <a:path w="186055" h="304800">
                  <a:moveTo>
                    <a:pt x="50291" y="3047"/>
                  </a:moveTo>
                  <a:lnTo>
                    <a:pt x="3047" y="3047"/>
                  </a:lnTo>
                  <a:lnTo>
                    <a:pt x="1524" y="4571"/>
                  </a:lnTo>
                  <a:lnTo>
                    <a:pt x="51815" y="4571"/>
                  </a:lnTo>
                  <a:lnTo>
                    <a:pt x="50291" y="3047"/>
                  </a:lnTo>
                  <a:close/>
                </a:path>
                <a:path w="186055" h="304800">
                  <a:moveTo>
                    <a:pt x="45719" y="1523"/>
                  </a:moveTo>
                  <a:lnTo>
                    <a:pt x="7619" y="1523"/>
                  </a:lnTo>
                  <a:lnTo>
                    <a:pt x="4571" y="3047"/>
                  </a:lnTo>
                  <a:lnTo>
                    <a:pt x="48768" y="3047"/>
                  </a:lnTo>
                  <a:lnTo>
                    <a:pt x="45719" y="1523"/>
                  </a:lnTo>
                  <a:close/>
                </a:path>
                <a:path w="186055" h="304800">
                  <a:moveTo>
                    <a:pt x="39624" y="0"/>
                  </a:moveTo>
                  <a:lnTo>
                    <a:pt x="13715" y="0"/>
                  </a:lnTo>
                  <a:lnTo>
                    <a:pt x="10668" y="1523"/>
                  </a:lnTo>
                  <a:lnTo>
                    <a:pt x="44195" y="1523"/>
                  </a:lnTo>
                  <a:lnTo>
                    <a:pt x="396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7" name="object 177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2984063" y="5030723"/>
              <a:ext cx="190428" cy="219456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3208019" y="5030723"/>
              <a:ext cx="178307" cy="219456"/>
            </a:xfrm>
            <a:prstGeom prst="rect">
              <a:avLst/>
            </a:prstGeom>
          </p:spPr>
        </p:pic>
        <p:sp>
          <p:nvSpPr>
            <p:cNvPr id="179" name="object 179"/>
            <p:cNvSpPr/>
            <p:nvPr/>
          </p:nvSpPr>
          <p:spPr>
            <a:xfrm>
              <a:off x="3430523" y="4940808"/>
              <a:ext cx="196850" cy="309880"/>
            </a:xfrm>
            <a:custGeom>
              <a:avLst/>
              <a:gdLst/>
              <a:ahLst/>
              <a:cxnLst/>
              <a:rect l="l" t="t" r="r" b="b"/>
              <a:pathLst>
                <a:path w="196850" h="309879">
                  <a:moveTo>
                    <a:pt x="85343" y="89915"/>
                  </a:moveTo>
                  <a:lnTo>
                    <a:pt x="41076" y="101512"/>
                  </a:lnTo>
                  <a:lnTo>
                    <a:pt x="12763" y="136016"/>
                  </a:lnTo>
                  <a:lnTo>
                    <a:pt x="1904" y="177164"/>
                  </a:lnTo>
                  <a:lnTo>
                    <a:pt x="0" y="201167"/>
                  </a:lnTo>
                  <a:lnTo>
                    <a:pt x="285" y="212312"/>
                  </a:lnTo>
                  <a:lnTo>
                    <a:pt x="7143" y="252079"/>
                  </a:lnTo>
                  <a:lnTo>
                    <a:pt x="30099" y="289940"/>
                  </a:lnTo>
                  <a:lnTo>
                    <a:pt x="71413" y="308800"/>
                  </a:lnTo>
                  <a:lnTo>
                    <a:pt x="82296" y="309371"/>
                  </a:lnTo>
                  <a:lnTo>
                    <a:pt x="91439" y="308800"/>
                  </a:lnTo>
                  <a:lnTo>
                    <a:pt x="134683" y="288988"/>
                  </a:lnTo>
                  <a:lnTo>
                    <a:pt x="149351" y="274319"/>
                  </a:lnTo>
                  <a:lnTo>
                    <a:pt x="196596" y="274319"/>
                  </a:lnTo>
                  <a:lnTo>
                    <a:pt x="196596" y="262127"/>
                  </a:lnTo>
                  <a:lnTo>
                    <a:pt x="88391" y="262127"/>
                  </a:lnTo>
                  <a:lnTo>
                    <a:pt x="82296" y="260603"/>
                  </a:lnTo>
                  <a:lnTo>
                    <a:pt x="76200" y="257555"/>
                  </a:lnTo>
                  <a:lnTo>
                    <a:pt x="67055" y="248411"/>
                  </a:lnTo>
                  <a:lnTo>
                    <a:pt x="65531" y="242315"/>
                  </a:lnTo>
                  <a:lnTo>
                    <a:pt x="59436" y="230123"/>
                  </a:lnTo>
                  <a:lnTo>
                    <a:pt x="57912" y="222503"/>
                  </a:lnTo>
                  <a:lnTo>
                    <a:pt x="56387" y="213359"/>
                  </a:lnTo>
                  <a:lnTo>
                    <a:pt x="56387" y="182879"/>
                  </a:lnTo>
                  <a:lnTo>
                    <a:pt x="59436" y="167639"/>
                  </a:lnTo>
                  <a:lnTo>
                    <a:pt x="68579" y="149351"/>
                  </a:lnTo>
                  <a:lnTo>
                    <a:pt x="73151" y="144779"/>
                  </a:lnTo>
                  <a:lnTo>
                    <a:pt x="77724" y="141731"/>
                  </a:lnTo>
                  <a:lnTo>
                    <a:pt x="83820" y="137159"/>
                  </a:lnTo>
                  <a:lnTo>
                    <a:pt x="89915" y="135635"/>
                  </a:lnTo>
                  <a:lnTo>
                    <a:pt x="196596" y="135635"/>
                  </a:lnTo>
                  <a:lnTo>
                    <a:pt x="196596" y="115823"/>
                  </a:lnTo>
                  <a:lnTo>
                    <a:pt x="141731" y="115823"/>
                  </a:lnTo>
                  <a:lnTo>
                    <a:pt x="135112" y="109513"/>
                  </a:lnTo>
                  <a:lnTo>
                    <a:pt x="128777" y="104203"/>
                  </a:lnTo>
                  <a:lnTo>
                    <a:pt x="93321" y="90225"/>
                  </a:lnTo>
                  <a:lnTo>
                    <a:pt x="85343" y="89915"/>
                  </a:lnTo>
                  <a:close/>
                </a:path>
                <a:path w="196850" h="309879">
                  <a:moveTo>
                    <a:pt x="190500" y="303275"/>
                  </a:moveTo>
                  <a:lnTo>
                    <a:pt x="155448" y="303275"/>
                  </a:lnTo>
                  <a:lnTo>
                    <a:pt x="156972" y="304799"/>
                  </a:lnTo>
                  <a:lnTo>
                    <a:pt x="187451" y="304799"/>
                  </a:lnTo>
                  <a:lnTo>
                    <a:pt x="190500" y="303275"/>
                  </a:lnTo>
                  <a:close/>
                </a:path>
                <a:path w="196850" h="309879">
                  <a:moveTo>
                    <a:pt x="196596" y="274319"/>
                  </a:moveTo>
                  <a:lnTo>
                    <a:pt x="149351" y="274319"/>
                  </a:lnTo>
                  <a:lnTo>
                    <a:pt x="149351" y="298703"/>
                  </a:lnTo>
                  <a:lnTo>
                    <a:pt x="150875" y="298703"/>
                  </a:lnTo>
                  <a:lnTo>
                    <a:pt x="150875" y="300227"/>
                  </a:lnTo>
                  <a:lnTo>
                    <a:pt x="153924" y="303275"/>
                  </a:lnTo>
                  <a:lnTo>
                    <a:pt x="193548" y="303275"/>
                  </a:lnTo>
                  <a:lnTo>
                    <a:pt x="195072" y="301751"/>
                  </a:lnTo>
                  <a:lnTo>
                    <a:pt x="195072" y="300227"/>
                  </a:lnTo>
                  <a:lnTo>
                    <a:pt x="196596" y="298703"/>
                  </a:lnTo>
                  <a:lnTo>
                    <a:pt x="196596" y="274319"/>
                  </a:lnTo>
                  <a:close/>
                </a:path>
                <a:path w="196850" h="309879">
                  <a:moveTo>
                    <a:pt x="196596" y="135635"/>
                  </a:moveTo>
                  <a:lnTo>
                    <a:pt x="105155" y="135635"/>
                  </a:lnTo>
                  <a:lnTo>
                    <a:pt x="111251" y="138683"/>
                  </a:lnTo>
                  <a:lnTo>
                    <a:pt x="118872" y="143255"/>
                  </a:lnTo>
                  <a:lnTo>
                    <a:pt x="141731" y="231647"/>
                  </a:lnTo>
                  <a:lnTo>
                    <a:pt x="137160" y="236219"/>
                  </a:lnTo>
                  <a:lnTo>
                    <a:pt x="132587" y="242315"/>
                  </a:lnTo>
                  <a:lnTo>
                    <a:pt x="124967" y="249935"/>
                  </a:lnTo>
                  <a:lnTo>
                    <a:pt x="120396" y="252983"/>
                  </a:lnTo>
                  <a:lnTo>
                    <a:pt x="117348" y="256031"/>
                  </a:lnTo>
                  <a:lnTo>
                    <a:pt x="114300" y="257555"/>
                  </a:lnTo>
                  <a:lnTo>
                    <a:pt x="109727" y="259079"/>
                  </a:lnTo>
                  <a:lnTo>
                    <a:pt x="103631" y="262127"/>
                  </a:lnTo>
                  <a:lnTo>
                    <a:pt x="196596" y="262127"/>
                  </a:lnTo>
                  <a:lnTo>
                    <a:pt x="196596" y="135635"/>
                  </a:lnTo>
                  <a:close/>
                </a:path>
                <a:path w="196850" h="309879">
                  <a:moveTo>
                    <a:pt x="188975" y="1523"/>
                  </a:moveTo>
                  <a:lnTo>
                    <a:pt x="149351" y="1523"/>
                  </a:lnTo>
                  <a:lnTo>
                    <a:pt x="147827" y="3047"/>
                  </a:lnTo>
                  <a:lnTo>
                    <a:pt x="144779" y="4571"/>
                  </a:lnTo>
                  <a:lnTo>
                    <a:pt x="143255" y="4571"/>
                  </a:lnTo>
                  <a:lnTo>
                    <a:pt x="143255" y="6095"/>
                  </a:lnTo>
                  <a:lnTo>
                    <a:pt x="141731" y="7619"/>
                  </a:lnTo>
                  <a:lnTo>
                    <a:pt x="141731" y="115823"/>
                  </a:lnTo>
                  <a:lnTo>
                    <a:pt x="196596" y="115823"/>
                  </a:lnTo>
                  <a:lnTo>
                    <a:pt x="196596" y="7619"/>
                  </a:lnTo>
                  <a:lnTo>
                    <a:pt x="192024" y="3047"/>
                  </a:lnTo>
                  <a:lnTo>
                    <a:pt x="190500" y="3047"/>
                  </a:lnTo>
                  <a:lnTo>
                    <a:pt x="188975" y="1523"/>
                  </a:lnTo>
                  <a:close/>
                </a:path>
                <a:path w="196850" h="309879">
                  <a:moveTo>
                    <a:pt x="178308" y="0"/>
                  </a:moveTo>
                  <a:lnTo>
                    <a:pt x="160020" y="0"/>
                  </a:lnTo>
                  <a:lnTo>
                    <a:pt x="155448" y="1523"/>
                  </a:lnTo>
                  <a:lnTo>
                    <a:pt x="182879" y="1523"/>
                  </a:lnTo>
                  <a:lnTo>
                    <a:pt x="1783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0" name="object 180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3804016" y="5030723"/>
              <a:ext cx="208560" cy="219456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4058412" y="5030723"/>
              <a:ext cx="124967" cy="214883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4352544" y="4962144"/>
              <a:ext cx="1545335" cy="288036"/>
            </a:xfrm>
            <a:prstGeom prst="rect">
              <a:avLst/>
            </a:prstGeom>
          </p:spPr>
        </p:pic>
        <p:pic>
          <p:nvPicPr>
            <p:cNvPr id="183" name="object 183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6065591" y="5030723"/>
              <a:ext cx="1344096" cy="294131"/>
            </a:xfrm>
            <a:prstGeom prst="rect">
              <a:avLst/>
            </a:prstGeom>
          </p:spPr>
        </p:pic>
        <p:sp>
          <p:nvSpPr>
            <p:cNvPr id="184" name="object 184"/>
            <p:cNvSpPr/>
            <p:nvPr/>
          </p:nvSpPr>
          <p:spPr>
            <a:xfrm>
              <a:off x="7575804" y="4940807"/>
              <a:ext cx="523240" cy="304800"/>
            </a:xfrm>
            <a:custGeom>
              <a:avLst/>
              <a:gdLst/>
              <a:ahLst/>
              <a:cxnLst/>
              <a:rect l="l" t="t" r="r" b="b"/>
              <a:pathLst>
                <a:path w="523240" h="304800">
                  <a:moveTo>
                    <a:pt x="211836" y="30480"/>
                  </a:moveTo>
                  <a:lnTo>
                    <a:pt x="210312" y="27432"/>
                  </a:lnTo>
                  <a:lnTo>
                    <a:pt x="210312" y="24384"/>
                  </a:lnTo>
                  <a:lnTo>
                    <a:pt x="208788" y="24384"/>
                  </a:lnTo>
                  <a:lnTo>
                    <a:pt x="208788" y="22860"/>
                  </a:lnTo>
                  <a:lnTo>
                    <a:pt x="207264" y="22860"/>
                  </a:lnTo>
                  <a:lnTo>
                    <a:pt x="205740" y="21336"/>
                  </a:lnTo>
                  <a:lnTo>
                    <a:pt x="4572" y="21336"/>
                  </a:lnTo>
                  <a:lnTo>
                    <a:pt x="4572" y="22860"/>
                  </a:lnTo>
                  <a:lnTo>
                    <a:pt x="3048" y="22860"/>
                  </a:lnTo>
                  <a:lnTo>
                    <a:pt x="3048" y="24384"/>
                  </a:lnTo>
                  <a:lnTo>
                    <a:pt x="1524" y="24384"/>
                  </a:lnTo>
                  <a:lnTo>
                    <a:pt x="1524" y="27432"/>
                  </a:lnTo>
                  <a:lnTo>
                    <a:pt x="0" y="30480"/>
                  </a:lnTo>
                  <a:lnTo>
                    <a:pt x="0" y="44196"/>
                  </a:lnTo>
                  <a:lnTo>
                    <a:pt x="1524" y="47244"/>
                  </a:lnTo>
                  <a:lnTo>
                    <a:pt x="1524" y="48768"/>
                  </a:lnTo>
                  <a:lnTo>
                    <a:pt x="3048" y="50292"/>
                  </a:lnTo>
                  <a:lnTo>
                    <a:pt x="3048" y="51816"/>
                  </a:lnTo>
                  <a:lnTo>
                    <a:pt x="4572" y="51816"/>
                  </a:lnTo>
                  <a:lnTo>
                    <a:pt x="4572" y="53340"/>
                  </a:lnTo>
                  <a:lnTo>
                    <a:pt x="86868" y="53340"/>
                  </a:lnTo>
                  <a:lnTo>
                    <a:pt x="86868" y="300228"/>
                  </a:lnTo>
                  <a:lnTo>
                    <a:pt x="89916" y="303276"/>
                  </a:lnTo>
                  <a:lnTo>
                    <a:pt x="92964" y="303276"/>
                  </a:lnTo>
                  <a:lnTo>
                    <a:pt x="94488" y="304800"/>
                  </a:lnTo>
                  <a:lnTo>
                    <a:pt x="117348" y="304800"/>
                  </a:lnTo>
                  <a:lnTo>
                    <a:pt x="118872" y="303276"/>
                  </a:lnTo>
                  <a:lnTo>
                    <a:pt x="121920" y="303276"/>
                  </a:lnTo>
                  <a:lnTo>
                    <a:pt x="124968" y="300228"/>
                  </a:lnTo>
                  <a:lnTo>
                    <a:pt x="124968" y="53340"/>
                  </a:lnTo>
                  <a:lnTo>
                    <a:pt x="205740" y="53340"/>
                  </a:lnTo>
                  <a:lnTo>
                    <a:pt x="207264" y="51816"/>
                  </a:lnTo>
                  <a:lnTo>
                    <a:pt x="208788" y="51816"/>
                  </a:lnTo>
                  <a:lnTo>
                    <a:pt x="208788" y="50292"/>
                  </a:lnTo>
                  <a:lnTo>
                    <a:pt x="210312" y="48768"/>
                  </a:lnTo>
                  <a:lnTo>
                    <a:pt x="210312" y="47244"/>
                  </a:lnTo>
                  <a:lnTo>
                    <a:pt x="211836" y="44196"/>
                  </a:lnTo>
                  <a:lnTo>
                    <a:pt x="211836" y="30480"/>
                  </a:lnTo>
                  <a:close/>
                </a:path>
                <a:path w="523240" h="304800">
                  <a:moveTo>
                    <a:pt x="417576" y="301752"/>
                  </a:moveTo>
                  <a:lnTo>
                    <a:pt x="417512" y="168211"/>
                  </a:lnTo>
                  <a:lnTo>
                    <a:pt x="417182" y="159067"/>
                  </a:lnTo>
                  <a:lnTo>
                    <a:pt x="416280" y="150672"/>
                  </a:lnTo>
                  <a:lnTo>
                    <a:pt x="414528" y="143256"/>
                  </a:lnTo>
                  <a:lnTo>
                    <a:pt x="412826" y="135547"/>
                  </a:lnTo>
                  <a:lnTo>
                    <a:pt x="387540" y="102755"/>
                  </a:lnTo>
                  <a:lnTo>
                    <a:pt x="347472" y="91440"/>
                  </a:lnTo>
                  <a:lnTo>
                    <a:pt x="339483" y="92011"/>
                  </a:lnTo>
                  <a:lnTo>
                    <a:pt x="331660" y="93726"/>
                  </a:lnTo>
                  <a:lnTo>
                    <a:pt x="324104" y="96583"/>
                  </a:lnTo>
                  <a:lnTo>
                    <a:pt x="316992" y="100584"/>
                  </a:lnTo>
                  <a:lnTo>
                    <a:pt x="308991" y="104609"/>
                  </a:lnTo>
                  <a:lnTo>
                    <a:pt x="300990" y="109918"/>
                  </a:lnTo>
                  <a:lnTo>
                    <a:pt x="292989" y="116662"/>
                  </a:lnTo>
                  <a:lnTo>
                    <a:pt x="284988" y="124968"/>
                  </a:lnTo>
                  <a:lnTo>
                    <a:pt x="284988" y="4572"/>
                  </a:lnTo>
                  <a:lnTo>
                    <a:pt x="280416" y="0"/>
                  </a:lnTo>
                  <a:lnTo>
                    <a:pt x="256032" y="0"/>
                  </a:lnTo>
                  <a:lnTo>
                    <a:pt x="254508" y="1524"/>
                  </a:lnTo>
                  <a:lnTo>
                    <a:pt x="251460" y="1524"/>
                  </a:lnTo>
                  <a:lnTo>
                    <a:pt x="249936" y="3048"/>
                  </a:lnTo>
                  <a:lnTo>
                    <a:pt x="249936" y="4572"/>
                  </a:lnTo>
                  <a:lnTo>
                    <a:pt x="248412" y="6096"/>
                  </a:lnTo>
                  <a:lnTo>
                    <a:pt x="248412" y="300228"/>
                  </a:lnTo>
                  <a:lnTo>
                    <a:pt x="249936" y="300228"/>
                  </a:lnTo>
                  <a:lnTo>
                    <a:pt x="249936" y="301752"/>
                  </a:lnTo>
                  <a:lnTo>
                    <a:pt x="251460" y="303276"/>
                  </a:lnTo>
                  <a:lnTo>
                    <a:pt x="252984" y="303276"/>
                  </a:lnTo>
                  <a:lnTo>
                    <a:pt x="254508" y="304800"/>
                  </a:lnTo>
                  <a:lnTo>
                    <a:pt x="280416" y="304800"/>
                  </a:lnTo>
                  <a:lnTo>
                    <a:pt x="284988" y="300228"/>
                  </a:lnTo>
                  <a:lnTo>
                    <a:pt x="284988" y="161544"/>
                  </a:lnTo>
                  <a:lnTo>
                    <a:pt x="292722" y="152742"/>
                  </a:lnTo>
                  <a:lnTo>
                    <a:pt x="327469" y="125730"/>
                  </a:lnTo>
                  <a:lnTo>
                    <a:pt x="330314" y="124968"/>
                  </a:lnTo>
                  <a:lnTo>
                    <a:pt x="333870" y="124015"/>
                  </a:lnTo>
                  <a:lnTo>
                    <a:pt x="339852" y="123444"/>
                  </a:lnTo>
                  <a:lnTo>
                    <a:pt x="347472" y="123444"/>
                  </a:lnTo>
                  <a:lnTo>
                    <a:pt x="377952" y="149352"/>
                  </a:lnTo>
                  <a:lnTo>
                    <a:pt x="379476" y="156972"/>
                  </a:lnTo>
                  <a:lnTo>
                    <a:pt x="380593" y="162102"/>
                  </a:lnTo>
                  <a:lnTo>
                    <a:pt x="381571" y="168338"/>
                  </a:lnTo>
                  <a:lnTo>
                    <a:pt x="382257" y="175196"/>
                  </a:lnTo>
                  <a:lnTo>
                    <a:pt x="382524" y="182880"/>
                  </a:lnTo>
                  <a:lnTo>
                    <a:pt x="382524" y="301752"/>
                  </a:lnTo>
                  <a:lnTo>
                    <a:pt x="384048" y="301752"/>
                  </a:lnTo>
                  <a:lnTo>
                    <a:pt x="384048" y="303276"/>
                  </a:lnTo>
                  <a:lnTo>
                    <a:pt x="385572" y="303276"/>
                  </a:lnTo>
                  <a:lnTo>
                    <a:pt x="387096" y="304800"/>
                  </a:lnTo>
                  <a:lnTo>
                    <a:pt x="413004" y="304800"/>
                  </a:lnTo>
                  <a:lnTo>
                    <a:pt x="414528" y="303276"/>
                  </a:lnTo>
                  <a:lnTo>
                    <a:pt x="416052" y="303276"/>
                  </a:lnTo>
                  <a:lnTo>
                    <a:pt x="417576" y="301752"/>
                  </a:lnTo>
                  <a:close/>
                </a:path>
                <a:path w="523240" h="304800">
                  <a:moveTo>
                    <a:pt x="519684" y="100584"/>
                  </a:moveTo>
                  <a:lnTo>
                    <a:pt x="518160" y="100584"/>
                  </a:lnTo>
                  <a:lnTo>
                    <a:pt x="518160" y="97536"/>
                  </a:lnTo>
                  <a:lnTo>
                    <a:pt x="515112" y="97536"/>
                  </a:lnTo>
                  <a:lnTo>
                    <a:pt x="513588" y="96012"/>
                  </a:lnTo>
                  <a:lnTo>
                    <a:pt x="510540" y="96012"/>
                  </a:lnTo>
                  <a:lnTo>
                    <a:pt x="507492" y="94488"/>
                  </a:lnTo>
                  <a:lnTo>
                    <a:pt x="496824" y="94488"/>
                  </a:lnTo>
                  <a:lnTo>
                    <a:pt x="493776" y="96012"/>
                  </a:lnTo>
                  <a:lnTo>
                    <a:pt x="487680" y="96012"/>
                  </a:lnTo>
                  <a:lnTo>
                    <a:pt x="486156" y="97536"/>
                  </a:lnTo>
                  <a:lnTo>
                    <a:pt x="484632" y="97536"/>
                  </a:lnTo>
                  <a:lnTo>
                    <a:pt x="483108" y="99060"/>
                  </a:lnTo>
                  <a:lnTo>
                    <a:pt x="483108" y="301752"/>
                  </a:lnTo>
                  <a:lnTo>
                    <a:pt x="484632" y="301752"/>
                  </a:lnTo>
                  <a:lnTo>
                    <a:pt x="484632" y="303276"/>
                  </a:lnTo>
                  <a:lnTo>
                    <a:pt x="486156" y="303276"/>
                  </a:lnTo>
                  <a:lnTo>
                    <a:pt x="487680" y="304800"/>
                  </a:lnTo>
                  <a:lnTo>
                    <a:pt x="513588" y="304800"/>
                  </a:lnTo>
                  <a:lnTo>
                    <a:pt x="515112" y="303276"/>
                  </a:lnTo>
                  <a:lnTo>
                    <a:pt x="516636" y="303276"/>
                  </a:lnTo>
                  <a:lnTo>
                    <a:pt x="518160" y="301752"/>
                  </a:lnTo>
                  <a:lnTo>
                    <a:pt x="518160" y="300228"/>
                  </a:lnTo>
                  <a:lnTo>
                    <a:pt x="519684" y="300228"/>
                  </a:lnTo>
                  <a:lnTo>
                    <a:pt x="519684" y="100584"/>
                  </a:lnTo>
                  <a:close/>
                </a:path>
                <a:path w="523240" h="304800">
                  <a:moveTo>
                    <a:pt x="522732" y="27432"/>
                  </a:moveTo>
                  <a:lnTo>
                    <a:pt x="521208" y="21336"/>
                  </a:lnTo>
                  <a:lnTo>
                    <a:pt x="515112" y="15240"/>
                  </a:lnTo>
                  <a:lnTo>
                    <a:pt x="509016" y="13716"/>
                  </a:lnTo>
                  <a:lnTo>
                    <a:pt x="492252" y="13716"/>
                  </a:lnTo>
                  <a:lnTo>
                    <a:pt x="486156" y="15240"/>
                  </a:lnTo>
                  <a:lnTo>
                    <a:pt x="480060" y="21336"/>
                  </a:lnTo>
                  <a:lnTo>
                    <a:pt x="478536" y="27432"/>
                  </a:lnTo>
                  <a:lnTo>
                    <a:pt x="478536" y="44196"/>
                  </a:lnTo>
                  <a:lnTo>
                    <a:pt x="480060" y="50292"/>
                  </a:lnTo>
                  <a:lnTo>
                    <a:pt x="486156" y="56388"/>
                  </a:lnTo>
                  <a:lnTo>
                    <a:pt x="492252" y="57912"/>
                  </a:lnTo>
                  <a:lnTo>
                    <a:pt x="509016" y="57912"/>
                  </a:lnTo>
                  <a:lnTo>
                    <a:pt x="515112" y="56388"/>
                  </a:lnTo>
                  <a:lnTo>
                    <a:pt x="521208" y="50292"/>
                  </a:lnTo>
                  <a:lnTo>
                    <a:pt x="522732" y="44196"/>
                  </a:lnTo>
                  <a:lnTo>
                    <a:pt x="522732" y="274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5" name="object 185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8145780" y="5032247"/>
              <a:ext cx="138684" cy="216408"/>
            </a:xfrm>
            <a:prstGeom prst="rect">
              <a:avLst/>
            </a:prstGeom>
          </p:spPr>
        </p:pic>
        <p:sp>
          <p:nvSpPr>
            <p:cNvPr id="186" name="object 186"/>
            <p:cNvSpPr/>
            <p:nvPr/>
          </p:nvSpPr>
          <p:spPr>
            <a:xfrm>
              <a:off x="8467343" y="4954523"/>
              <a:ext cx="44450" cy="291465"/>
            </a:xfrm>
            <a:custGeom>
              <a:avLst/>
              <a:gdLst/>
              <a:ahLst/>
              <a:cxnLst/>
              <a:rect l="l" t="t" r="r" b="b"/>
              <a:pathLst>
                <a:path w="44450" h="291464">
                  <a:moveTo>
                    <a:pt x="36575" y="289559"/>
                  </a:moveTo>
                  <a:lnTo>
                    <a:pt x="7620" y="289559"/>
                  </a:lnTo>
                  <a:lnTo>
                    <a:pt x="9144" y="291083"/>
                  </a:lnTo>
                  <a:lnTo>
                    <a:pt x="35051" y="291083"/>
                  </a:lnTo>
                  <a:lnTo>
                    <a:pt x="36575" y="289559"/>
                  </a:lnTo>
                  <a:close/>
                </a:path>
                <a:path w="44450" h="291464">
                  <a:moveTo>
                    <a:pt x="38100" y="83819"/>
                  </a:moveTo>
                  <a:lnTo>
                    <a:pt x="4572" y="83819"/>
                  </a:lnTo>
                  <a:lnTo>
                    <a:pt x="4572" y="288035"/>
                  </a:lnTo>
                  <a:lnTo>
                    <a:pt x="6096" y="289559"/>
                  </a:lnTo>
                  <a:lnTo>
                    <a:pt x="38100" y="289559"/>
                  </a:lnTo>
                  <a:lnTo>
                    <a:pt x="38100" y="288035"/>
                  </a:lnTo>
                  <a:lnTo>
                    <a:pt x="39624" y="288035"/>
                  </a:lnTo>
                  <a:lnTo>
                    <a:pt x="39624" y="85343"/>
                  </a:lnTo>
                  <a:lnTo>
                    <a:pt x="38100" y="83819"/>
                  </a:lnTo>
                  <a:close/>
                </a:path>
                <a:path w="44450" h="291464">
                  <a:moveTo>
                    <a:pt x="35051" y="82295"/>
                  </a:moveTo>
                  <a:lnTo>
                    <a:pt x="9144" y="82295"/>
                  </a:lnTo>
                  <a:lnTo>
                    <a:pt x="7620" y="83819"/>
                  </a:lnTo>
                  <a:lnTo>
                    <a:pt x="36575" y="83819"/>
                  </a:lnTo>
                  <a:lnTo>
                    <a:pt x="35051" y="82295"/>
                  </a:lnTo>
                  <a:close/>
                </a:path>
                <a:path w="44450" h="291464">
                  <a:moveTo>
                    <a:pt x="28955" y="80771"/>
                  </a:moveTo>
                  <a:lnTo>
                    <a:pt x="18287" y="80771"/>
                  </a:lnTo>
                  <a:lnTo>
                    <a:pt x="15239" y="82295"/>
                  </a:lnTo>
                  <a:lnTo>
                    <a:pt x="30479" y="82295"/>
                  </a:lnTo>
                  <a:lnTo>
                    <a:pt x="28955" y="80771"/>
                  </a:lnTo>
                  <a:close/>
                </a:path>
                <a:path w="44450" h="291464">
                  <a:moveTo>
                    <a:pt x="30479" y="0"/>
                  </a:moveTo>
                  <a:lnTo>
                    <a:pt x="13715" y="0"/>
                  </a:lnTo>
                  <a:lnTo>
                    <a:pt x="7620" y="1523"/>
                  </a:lnTo>
                  <a:lnTo>
                    <a:pt x="1524" y="7619"/>
                  </a:lnTo>
                  <a:lnTo>
                    <a:pt x="0" y="13715"/>
                  </a:lnTo>
                  <a:lnTo>
                    <a:pt x="0" y="30479"/>
                  </a:lnTo>
                  <a:lnTo>
                    <a:pt x="1524" y="36575"/>
                  </a:lnTo>
                  <a:lnTo>
                    <a:pt x="7620" y="42671"/>
                  </a:lnTo>
                  <a:lnTo>
                    <a:pt x="13715" y="44195"/>
                  </a:lnTo>
                  <a:lnTo>
                    <a:pt x="30479" y="44195"/>
                  </a:lnTo>
                  <a:lnTo>
                    <a:pt x="36575" y="42671"/>
                  </a:lnTo>
                  <a:lnTo>
                    <a:pt x="42672" y="36575"/>
                  </a:lnTo>
                  <a:lnTo>
                    <a:pt x="44196" y="30479"/>
                  </a:lnTo>
                  <a:lnTo>
                    <a:pt x="44196" y="13715"/>
                  </a:lnTo>
                  <a:lnTo>
                    <a:pt x="42672" y="7619"/>
                  </a:lnTo>
                  <a:lnTo>
                    <a:pt x="36575" y="1523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7" name="object 187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8558783" y="5032247"/>
              <a:ext cx="138684" cy="216408"/>
            </a:xfrm>
            <a:prstGeom prst="rect">
              <a:avLst/>
            </a:prstGeom>
          </p:spPr>
        </p:pic>
        <p:sp>
          <p:nvSpPr>
            <p:cNvPr id="188" name="object 188"/>
            <p:cNvSpPr/>
            <p:nvPr/>
          </p:nvSpPr>
          <p:spPr>
            <a:xfrm>
              <a:off x="8871291" y="4940808"/>
              <a:ext cx="180340" cy="307975"/>
            </a:xfrm>
            <a:custGeom>
              <a:avLst/>
              <a:gdLst/>
              <a:ahLst/>
              <a:cxnLst/>
              <a:rect l="l" t="t" r="r" b="b"/>
              <a:pathLst>
                <a:path w="180340" h="307975">
                  <a:moveTo>
                    <a:pt x="83732" y="91439"/>
                  </a:moveTo>
                  <a:lnTo>
                    <a:pt x="39678" y="103917"/>
                  </a:lnTo>
                  <a:lnTo>
                    <a:pt x="11723" y="137731"/>
                  </a:lnTo>
                  <a:lnTo>
                    <a:pt x="1055" y="178688"/>
                  </a:lnTo>
                  <a:lnTo>
                    <a:pt x="0" y="205859"/>
                  </a:lnTo>
                  <a:lnTo>
                    <a:pt x="213" y="213169"/>
                  </a:lnTo>
                  <a:lnTo>
                    <a:pt x="7055" y="252722"/>
                  </a:lnTo>
                  <a:lnTo>
                    <a:pt x="28677" y="289940"/>
                  </a:lnTo>
                  <a:lnTo>
                    <a:pt x="69158" y="307300"/>
                  </a:lnTo>
                  <a:lnTo>
                    <a:pt x="79160" y="307847"/>
                  </a:lnTo>
                  <a:lnTo>
                    <a:pt x="89161" y="307276"/>
                  </a:lnTo>
                  <a:lnTo>
                    <a:pt x="132881" y="287464"/>
                  </a:lnTo>
                  <a:lnTo>
                    <a:pt x="143493" y="277367"/>
                  </a:lnTo>
                  <a:lnTo>
                    <a:pt x="76112" y="277367"/>
                  </a:lnTo>
                  <a:lnTo>
                    <a:pt x="68492" y="274319"/>
                  </a:lnTo>
                  <a:lnTo>
                    <a:pt x="62396" y="271271"/>
                  </a:lnTo>
                  <a:lnTo>
                    <a:pt x="56300" y="266699"/>
                  </a:lnTo>
                  <a:lnTo>
                    <a:pt x="50204" y="260603"/>
                  </a:lnTo>
                  <a:lnTo>
                    <a:pt x="47156" y="252983"/>
                  </a:lnTo>
                  <a:lnTo>
                    <a:pt x="44250" y="247221"/>
                  </a:lnTo>
                  <a:lnTo>
                    <a:pt x="36749" y="205859"/>
                  </a:lnTo>
                  <a:lnTo>
                    <a:pt x="36488" y="198119"/>
                  </a:lnTo>
                  <a:lnTo>
                    <a:pt x="36749" y="191261"/>
                  </a:lnTo>
                  <a:lnTo>
                    <a:pt x="45536" y="152042"/>
                  </a:lnTo>
                  <a:lnTo>
                    <a:pt x="48680" y="146303"/>
                  </a:lnTo>
                  <a:lnTo>
                    <a:pt x="51728" y="140207"/>
                  </a:lnTo>
                  <a:lnTo>
                    <a:pt x="57824" y="134111"/>
                  </a:lnTo>
                  <a:lnTo>
                    <a:pt x="70016" y="124967"/>
                  </a:lnTo>
                  <a:lnTo>
                    <a:pt x="77636" y="123443"/>
                  </a:lnTo>
                  <a:lnTo>
                    <a:pt x="179744" y="123443"/>
                  </a:lnTo>
                  <a:lnTo>
                    <a:pt x="179744" y="121919"/>
                  </a:lnTo>
                  <a:lnTo>
                    <a:pt x="144692" y="121919"/>
                  </a:lnTo>
                  <a:lnTo>
                    <a:pt x="136952" y="114704"/>
                  </a:lnTo>
                  <a:lnTo>
                    <a:pt x="129642" y="108775"/>
                  </a:lnTo>
                  <a:lnTo>
                    <a:pt x="92590" y="91987"/>
                  </a:lnTo>
                  <a:lnTo>
                    <a:pt x="83732" y="91439"/>
                  </a:lnTo>
                  <a:close/>
                </a:path>
                <a:path w="180340" h="307975">
                  <a:moveTo>
                    <a:pt x="176696" y="303275"/>
                  </a:moveTo>
                  <a:lnTo>
                    <a:pt x="152312" y="303275"/>
                  </a:lnTo>
                  <a:lnTo>
                    <a:pt x="153836" y="304799"/>
                  </a:lnTo>
                  <a:lnTo>
                    <a:pt x="175172" y="304799"/>
                  </a:lnTo>
                  <a:lnTo>
                    <a:pt x="176696" y="303275"/>
                  </a:lnTo>
                  <a:close/>
                </a:path>
                <a:path w="180340" h="307975">
                  <a:moveTo>
                    <a:pt x="179744" y="272795"/>
                  </a:moveTo>
                  <a:lnTo>
                    <a:pt x="147740" y="272795"/>
                  </a:lnTo>
                  <a:lnTo>
                    <a:pt x="147740" y="300227"/>
                  </a:lnTo>
                  <a:lnTo>
                    <a:pt x="149264" y="300227"/>
                  </a:lnTo>
                  <a:lnTo>
                    <a:pt x="149264" y="301751"/>
                  </a:lnTo>
                  <a:lnTo>
                    <a:pt x="150788" y="303275"/>
                  </a:lnTo>
                  <a:lnTo>
                    <a:pt x="178220" y="303275"/>
                  </a:lnTo>
                  <a:lnTo>
                    <a:pt x="179744" y="301751"/>
                  </a:lnTo>
                  <a:lnTo>
                    <a:pt x="179744" y="272795"/>
                  </a:lnTo>
                  <a:close/>
                </a:path>
                <a:path w="180340" h="307975">
                  <a:moveTo>
                    <a:pt x="179744" y="123443"/>
                  </a:moveTo>
                  <a:lnTo>
                    <a:pt x="86780" y="123443"/>
                  </a:lnTo>
                  <a:lnTo>
                    <a:pt x="94519" y="124015"/>
                  </a:lnTo>
                  <a:lnTo>
                    <a:pt x="101829" y="125729"/>
                  </a:lnTo>
                  <a:lnTo>
                    <a:pt x="136952" y="151447"/>
                  </a:lnTo>
                  <a:lnTo>
                    <a:pt x="144692" y="160019"/>
                  </a:lnTo>
                  <a:lnTo>
                    <a:pt x="144692" y="239267"/>
                  </a:lnTo>
                  <a:lnTo>
                    <a:pt x="132500" y="251459"/>
                  </a:lnTo>
                  <a:lnTo>
                    <a:pt x="127928" y="257555"/>
                  </a:lnTo>
                  <a:lnTo>
                    <a:pt x="123356" y="262127"/>
                  </a:lnTo>
                  <a:lnTo>
                    <a:pt x="117260" y="265175"/>
                  </a:lnTo>
                  <a:lnTo>
                    <a:pt x="103544" y="274319"/>
                  </a:lnTo>
                  <a:lnTo>
                    <a:pt x="98972" y="275843"/>
                  </a:lnTo>
                  <a:lnTo>
                    <a:pt x="95924" y="277367"/>
                  </a:lnTo>
                  <a:lnTo>
                    <a:pt x="143493" y="277367"/>
                  </a:lnTo>
                  <a:lnTo>
                    <a:pt x="147740" y="272795"/>
                  </a:lnTo>
                  <a:lnTo>
                    <a:pt x="179744" y="272795"/>
                  </a:lnTo>
                  <a:lnTo>
                    <a:pt x="179744" y="123443"/>
                  </a:lnTo>
                  <a:close/>
                </a:path>
                <a:path w="180340" h="307975">
                  <a:moveTo>
                    <a:pt x="178220" y="3047"/>
                  </a:moveTo>
                  <a:lnTo>
                    <a:pt x="144692" y="3047"/>
                  </a:lnTo>
                  <a:lnTo>
                    <a:pt x="144692" y="121919"/>
                  </a:lnTo>
                  <a:lnTo>
                    <a:pt x="179744" y="121919"/>
                  </a:lnTo>
                  <a:lnTo>
                    <a:pt x="179744" y="4571"/>
                  </a:lnTo>
                  <a:lnTo>
                    <a:pt x="178220" y="3047"/>
                  </a:lnTo>
                  <a:close/>
                </a:path>
                <a:path w="180340" h="307975">
                  <a:moveTo>
                    <a:pt x="175172" y="1523"/>
                  </a:moveTo>
                  <a:lnTo>
                    <a:pt x="149264" y="1523"/>
                  </a:lnTo>
                  <a:lnTo>
                    <a:pt x="147740" y="3047"/>
                  </a:lnTo>
                  <a:lnTo>
                    <a:pt x="176696" y="3047"/>
                  </a:lnTo>
                  <a:lnTo>
                    <a:pt x="175172" y="1523"/>
                  </a:lnTo>
                  <a:close/>
                </a:path>
                <a:path w="180340" h="307975">
                  <a:moveTo>
                    <a:pt x="169076" y="0"/>
                  </a:moveTo>
                  <a:lnTo>
                    <a:pt x="155360" y="0"/>
                  </a:lnTo>
                  <a:lnTo>
                    <a:pt x="153836" y="1523"/>
                  </a:lnTo>
                  <a:lnTo>
                    <a:pt x="170600" y="1523"/>
                  </a:lnTo>
                  <a:lnTo>
                    <a:pt x="1690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9" name="object 189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9119616" y="5035296"/>
              <a:ext cx="169163" cy="213360"/>
            </a:xfrm>
            <a:prstGeom prst="rect">
              <a:avLst/>
            </a:prstGeom>
          </p:spPr>
        </p:pic>
        <p:pic>
          <p:nvPicPr>
            <p:cNvPr id="190" name="object 190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9340717" y="5032247"/>
              <a:ext cx="181234" cy="216408"/>
            </a:xfrm>
            <a:prstGeom prst="rect">
              <a:avLst/>
            </a:prstGeom>
          </p:spPr>
        </p:pic>
        <p:sp>
          <p:nvSpPr>
            <p:cNvPr id="191" name="object 191"/>
            <p:cNvSpPr/>
            <p:nvPr/>
          </p:nvSpPr>
          <p:spPr>
            <a:xfrm>
              <a:off x="9680447" y="4983479"/>
              <a:ext cx="129539" cy="265430"/>
            </a:xfrm>
            <a:custGeom>
              <a:avLst/>
              <a:gdLst/>
              <a:ahLst/>
              <a:cxnLst/>
              <a:rect l="l" t="t" r="r" b="b"/>
              <a:pathLst>
                <a:path w="129540" h="265429">
                  <a:moveTo>
                    <a:pt x="71627" y="83819"/>
                  </a:moveTo>
                  <a:lnTo>
                    <a:pt x="35051" y="83819"/>
                  </a:lnTo>
                  <a:lnTo>
                    <a:pt x="35051" y="198119"/>
                  </a:lnTo>
                  <a:lnTo>
                    <a:pt x="44196" y="243839"/>
                  </a:lnTo>
                  <a:lnTo>
                    <a:pt x="48768" y="248411"/>
                  </a:lnTo>
                  <a:lnTo>
                    <a:pt x="53340" y="254507"/>
                  </a:lnTo>
                  <a:lnTo>
                    <a:pt x="59435" y="259079"/>
                  </a:lnTo>
                  <a:lnTo>
                    <a:pt x="67055" y="260603"/>
                  </a:lnTo>
                  <a:lnTo>
                    <a:pt x="72175" y="262604"/>
                  </a:lnTo>
                  <a:lnTo>
                    <a:pt x="78295" y="264032"/>
                  </a:lnTo>
                  <a:lnTo>
                    <a:pt x="85272" y="264890"/>
                  </a:lnTo>
                  <a:lnTo>
                    <a:pt x="92963" y="265175"/>
                  </a:lnTo>
                  <a:lnTo>
                    <a:pt x="99059" y="265175"/>
                  </a:lnTo>
                  <a:lnTo>
                    <a:pt x="102107" y="263651"/>
                  </a:lnTo>
                  <a:lnTo>
                    <a:pt x="109727" y="263651"/>
                  </a:lnTo>
                  <a:lnTo>
                    <a:pt x="112775" y="262127"/>
                  </a:lnTo>
                  <a:lnTo>
                    <a:pt x="115824" y="262127"/>
                  </a:lnTo>
                  <a:lnTo>
                    <a:pt x="117348" y="260603"/>
                  </a:lnTo>
                  <a:lnTo>
                    <a:pt x="120396" y="260603"/>
                  </a:lnTo>
                  <a:lnTo>
                    <a:pt x="121920" y="259079"/>
                  </a:lnTo>
                  <a:lnTo>
                    <a:pt x="124968" y="257555"/>
                  </a:lnTo>
                  <a:lnTo>
                    <a:pt x="128016" y="254507"/>
                  </a:lnTo>
                  <a:lnTo>
                    <a:pt x="128016" y="248411"/>
                  </a:lnTo>
                  <a:lnTo>
                    <a:pt x="129540" y="245363"/>
                  </a:lnTo>
                  <a:lnTo>
                    <a:pt x="129540" y="239267"/>
                  </a:lnTo>
                  <a:lnTo>
                    <a:pt x="128016" y="236219"/>
                  </a:lnTo>
                  <a:lnTo>
                    <a:pt x="128016" y="234695"/>
                  </a:lnTo>
                  <a:lnTo>
                    <a:pt x="88392" y="234695"/>
                  </a:lnTo>
                  <a:lnTo>
                    <a:pt x="80772" y="230123"/>
                  </a:lnTo>
                  <a:lnTo>
                    <a:pt x="71627" y="193547"/>
                  </a:lnTo>
                  <a:lnTo>
                    <a:pt x="71627" y="83819"/>
                  </a:lnTo>
                  <a:close/>
                </a:path>
                <a:path w="129540" h="265429">
                  <a:moveTo>
                    <a:pt x="128016" y="230123"/>
                  </a:moveTo>
                  <a:lnTo>
                    <a:pt x="117348" y="230123"/>
                  </a:lnTo>
                  <a:lnTo>
                    <a:pt x="114300" y="231647"/>
                  </a:lnTo>
                  <a:lnTo>
                    <a:pt x="112775" y="231647"/>
                  </a:lnTo>
                  <a:lnTo>
                    <a:pt x="109727" y="233171"/>
                  </a:lnTo>
                  <a:lnTo>
                    <a:pt x="105155" y="233171"/>
                  </a:lnTo>
                  <a:lnTo>
                    <a:pt x="102107" y="234695"/>
                  </a:lnTo>
                  <a:lnTo>
                    <a:pt x="128016" y="234695"/>
                  </a:lnTo>
                  <a:lnTo>
                    <a:pt x="128016" y="230123"/>
                  </a:lnTo>
                  <a:close/>
                </a:path>
                <a:path w="129540" h="265429">
                  <a:moveTo>
                    <a:pt x="126492" y="228599"/>
                  </a:moveTo>
                  <a:lnTo>
                    <a:pt x="120396" y="228599"/>
                  </a:lnTo>
                  <a:lnTo>
                    <a:pt x="118872" y="230123"/>
                  </a:lnTo>
                  <a:lnTo>
                    <a:pt x="126492" y="230123"/>
                  </a:lnTo>
                  <a:lnTo>
                    <a:pt x="126492" y="228599"/>
                  </a:lnTo>
                  <a:close/>
                </a:path>
                <a:path w="129540" h="265429">
                  <a:moveTo>
                    <a:pt x="126492" y="54863"/>
                  </a:moveTo>
                  <a:lnTo>
                    <a:pt x="3048" y="54863"/>
                  </a:lnTo>
                  <a:lnTo>
                    <a:pt x="3048" y="56387"/>
                  </a:lnTo>
                  <a:lnTo>
                    <a:pt x="1524" y="57911"/>
                  </a:lnTo>
                  <a:lnTo>
                    <a:pt x="1524" y="60959"/>
                  </a:lnTo>
                  <a:lnTo>
                    <a:pt x="0" y="64007"/>
                  </a:lnTo>
                  <a:lnTo>
                    <a:pt x="0" y="73151"/>
                  </a:lnTo>
                  <a:lnTo>
                    <a:pt x="1524" y="77723"/>
                  </a:lnTo>
                  <a:lnTo>
                    <a:pt x="3048" y="79247"/>
                  </a:lnTo>
                  <a:lnTo>
                    <a:pt x="3048" y="82295"/>
                  </a:lnTo>
                  <a:lnTo>
                    <a:pt x="6096" y="83819"/>
                  </a:lnTo>
                  <a:lnTo>
                    <a:pt x="123444" y="83819"/>
                  </a:lnTo>
                  <a:lnTo>
                    <a:pt x="124968" y="82295"/>
                  </a:lnTo>
                  <a:lnTo>
                    <a:pt x="126492" y="79247"/>
                  </a:lnTo>
                  <a:lnTo>
                    <a:pt x="128016" y="77723"/>
                  </a:lnTo>
                  <a:lnTo>
                    <a:pt x="129540" y="73151"/>
                  </a:lnTo>
                  <a:lnTo>
                    <a:pt x="129540" y="65531"/>
                  </a:lnTo>
                  <a:lnTo>
                    <a:pt x="128016" y="64007"/>
                  </a:lnTo>
                  <a:lnTo>
                    <a:pt x="128016" y="57911"/>
                  </a:lnTo>
                  <a:lnTo>
                    <a:pt x="126492" y="56387"/>
                  </a:lnTo>
                  <a:lnTo>
                    <a:pt x="126492" y="54863"/>
                  </a:lnTo>
                  <a:close/>
                </a:path>
                <a:path w="129540" h="265429">
                  <a:moveTo>
                    <a:pt x="123444" y="53339"/>
                  </a:moveTo>
                  <a:lnTo>
                    <a:pt x="6096" y="53339"/>
                  </a:lnTo>
                  <a:lnTo>
                    <a:pt x="4572" y="54863"/>
                  </a:lnTo>
                  <a:lnTo>
                    <a:pt x="124968" y="54863"/>
                  </a:lnTo>
                  <a:lnTo>
                    <a:pt x="123444" y="53339"/>
                  </a:lnTo>
                  <a:close/>
                </a:path>
                <a:path w="129540" h="265429">
                  <a:moveTo>
                    <a:pt x="71627" y="4571"/>
                  </a:moveTo>
                  <a:lnTo>
                    <a:pt x="35051" y="4571"/>
                  </a:lnTo>
                  <a:lnTo>
                    <a:pt x="35051" y="53339"/>
                  </a:lnTo>
                  <a:lnTo>
                    <a:pt x="71627" y="53339"/>
                  </a:lnTo>
                  <a:lnTo>
                    <a:pt x="71627" y="4571"/>
                  </a:lnTo>
                  <a:close/>
                </a:path>
                <a:path w="129540" h="265429">
                  <a:moveTo>
                    <a:pt x="68579" y="1523"/>
                  </a:moveTo>
                  <a:lnTo>
                    <a:pt x="36575" y="1523"/>
                  </a:lnTo>
                  <a:lnTo>
                    <a:pt x="36575" y="4571"/>
                  </a:lnTo>
                  <a:lnTo>
                    <a:pt x="70103" y="4571"/>
                  </a:lnTo>
                  <a:lnTo>
                    <a:pt x="70103" y="3047"/>
                  </a:lnTo>
                  <a:lnTo>
                    <a:pt x="68579" y="1523"/>
                  </a:lnTo>
                  <a:close/>
                </a:path>
                <a:path w="129540" h="265429">
                  <a:moveTo>
                    <a:pt x="64007" y="0"/>
                  </a:moveTo>
                  <a:lnTo>
                    <a:pt x="42672" y="0"/>
                  </a:lnTo>
                  <a:lnTo>
                    <a:pt x="39624" y="1523"/>
                  </a:lnTo>
                  <a:lnTo>
                    <a:pt x="65531" y="1523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2" name="object 192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9841992" y="5032247"/>
              <a:ext cx="196596" cy="216408"/>
            </a:xfrm>
            <a:prstGeom prst="rect">
              <a:avLst/>
            </a:prstGeom>
          </p:spPr>
        </p:pic>
        <p:sp>
          <p:nvSpPr>
            <p:cNvPr id="193" name="object 193"/>
            <p:cNvSpPr/>
            <p:nvPr/>
          </p:nvSpPr>
          <p:spPr>
            <a:xfrm>
              <a:off x="1007364" y="5423915"/>
              <a:ext cx="346075" cy="307975"/>
            </a:xfrm>
            <a:custGeom>
              <a:avLst/>
              <a:gdLst/>
              <a:ahLst/>
              <a:cxnLst/>
              <a:rect l="l" t="t" r="r" b="b"/>
              <a:pathLst>
                <a:path w="346075" h="307975">
                  <a:moveTo>
                    <a:pt x="128016" y="103632"/>
                  </a:moveTo>
                  <a:lnTo>
                    <a:pt x="126492" y="102108"/>
                  </a:lnTo>
                  <a:lnTo>
                    <a:pt x="126492" y="99060"/>
                  </a:lnTo>
                  <a:lnTo>
                    <a:pt x="124968" y="97536"/>
                  </a:lnTo>
                  <a:lnTo>
                    <a:pt x="123444" y="97536"/>
                  </a:lnTo>
                  <a:lnTo>
                    <a:pt x="123444" y="96012"/>
                  </a:lnTo>
                  <a:lnTo>
                    <a:pt x="70104" y="96012"/>
                  </a:lnTo>
                  <a:lnTo>
                    <a:pt x="70104" y="47244"/>
                  </a:lnTo>
                  <a:lnTo>
                    <a:pt x="67056" y="44196"/>
                  </a:lnTo>
                  <a:lnTo>
                    <a:pt x="65532" y="44196"/>
                  </a:lnTo>
                  <a:lnTo>
                    <a:pt x="64008" y="42672"/>
                  </a:lnTo>
                  <a:lnTo>
                    <a:pt x="41148" y="42672"/>
                  </a:lnTo>
                  <a:lnTo>
                    <a:pt x="39624" y="44196"/>
                  </a:lnTo>
                  <a:lnTo>
                    <a:pt x="36576" y="44196"/>
                  </a:lnTo>
                  <a:lnTo>
                    <a:pt x="35052" y="45720"/>
                  </a:lnTo>
                  <a:lnTo>
                    <a:pt x="35052" y="47244"/>
                  </a:lnTo>
                  <a:lnTo>
                    <a:pt x="33528" y="48768"/>
                  </a:lnTo>
                  <a:lnTo>
                    <a:pt x="33528" y="96012"/>
                  </a:lnTo>
                  <a:lnTo>
                    <a:pt x="4572" y="96012"/>
                  </a:lnTo>
                  <a:lnTo>
                    <a:pt x="3048" y="97536"/>
                  </a:lnTo>
                  <a:lnTo>
                    <a:pt x="1524" y="97536"/>
                  </a:lnTo>
                  <a:lnTo>
                    <a:pt x="1524" y="99060"/>
                  </a:lnTo>
                  <a:lnTo>
                    <a:pt x="0" y="100584"/>
                  </a:lnTo>
                  <a:lnTo>
                    <a:pt x="0" y="120396"/>
                  </a:lnTo>
                  <a:lnTo>
                    <a:pt x="1524" y="121920"/>
                  </a:lnTo>
                  <a:lnTo>
                    <a:pt x="3048" y="124968"/>
                  </a:lnTo>
                  <a:lnTo>
                    <a:pt x="4572" y="126492"/>
                  </a:lnTo>
                  <a:lnTo>
                    <a:pt x="33528" y="126492"/>
                  </a:lnTo>
                  <a:lnTo>
                    <a:pt x="33528" y="240792"/>
                  </a:lnTo>
                  <a:lnTo>
                    <a:pt x="39624" y="278892"/>
                  </a:lnTo>
                  <a:lnTo>
                    <a:pt x="47244" y="291084"/>
                  </a:lnTo>
                  <a:lnTo>
                    <a:pt x="51816" y="297180"/>
                  </a:lnTo>
                  <a:lnTo>
                    <a:pt x="91440" y="307848"/>
                  </a:lnTo>
                  <a:lnTo>
                    <a:pt x="99060" y="307848"/>
                  </a:lnTo>
                  <a:lnTo>
                    <a:pt x="102108" y="306324"/>
                  </a:lnTo>
                  <a:lnTo>
                    <a:pt x="108204" y="306324"/>
                  </a:lnTo>
                  <a:lnTo>
                    <a:pt x="111252" y="304800"/>
                  </a:lnTo>
                  <a:lnTo>
                    <a:pt x="114300" y="304800"/>
                  </a:lnTo>
                  <a:lnTo>
                    <a:pt x="117348" y="303276"/>
                  </a:lnTo>
                  <a:lnTo>
                    <a:pt x="118872" y="303276"/>
                  </a:lnTo>
                  <a:lnTo>
                    <a:pt x="121920" y="301752"/>
                  </a:lnTo>
                  <a:lnTo>
                    <a:pt x="124968" y="298704"/>
                  </a:lnTo>
                  <a:lnTo>
                    <a:pt x="126492" y="295656"/>
                  </a:lnTo>
                  <a:lnTo>
                    <a:pt x="126492" y="294132"/>
                  </a:lnTo>
                  <a:lnTo>
                    <a:pt x="128016" y="291084"/>
                  </a:lnTo>
                  <a:lnTo>
                    <a:pt x="128016" y="277368"/>
                  </a:lnTo>
                  <a:lnTo>
                    <a:pt x="126492" y="275844"/>
                  </a:lnTo>
                  <a:lnTo>
                    <a:pt x="126492" y="272796"/>
                  </a:lnTo>
                  <a:lnTo>
                    <a:pt x="124968" y="271272"/>
                  </a:lnTo>
                  <a:lnTo>
                    <a:pt x="118872" y="271272"/>
                  </a:lnTo>
                  <a:lnTo>
                    <a:pt x="117348" y="272796"/>
                  </a:lnTo>
                  <a:lnTo>
                    <a:pt x="115824" y="272796"/>
                  </a:lnTo>
                  <a:lnTo>
                    <a:pt x="114300" y="274320"/>
                  </a:lnTo>
                  <a:lnTo>
                    <a:pt x="111252" y="274320"/>
                  </a:lnTo>
                  <a:lnTo>
                    <a:pt x="109728" y="275844"/>
                  </a:lnTo>
                  <a:lnTo>
                    <a:pt x="103632" y="275844"/>
                  </a:lnTo>
                  <a:lnTo>
                    <a:pt x="100584" y="277368"/>
                  </a:lnTo>
                  <a:lnTo>
                    <a:pt x="86868" y="277368"/>
                  </a:lnTo>
                  <a:lnTo>
                    <a:pt x="70104" y="236220"/>
                  </a:lnTo>
                  <a:lnTo>
                    <a:pt x="70104" y="126492"/>
                  </a:lnTo>
                  <a:lnTo>
                    <a:pt x="123444" y="126492"/>
                  </a:lnTo>
                  <a:lnTo>
                    <a:pt x="124968" y="124968"/>
                  </a:lnTo>
                  <a:lnTo>
                    <a:pt x="126492" y="121920"/>
                  </a:lnTo>
                  <a:lnTo>
                    <a:pt x="126492" y="120396"/>
                  </a:lnTo>
                  <a:lnTo>
                    <a:pt x="128016" y="115824"/>
                  </a:lnTo>
                  <a:lnTo>
                    <a:pt x="128016" y="103632"/>
                  </a:lnTo>
                  <a:close/>
                </a:path>
                <a:path w="346075" h="307975">
                  <a:moveTo>
                    <a:pt x="345948" y="300228"/>
                  </a:moveTo>
                  <a:lnTo>
                    <a:pt x="345846" y="175171"/>
                  </a:lnTo>
                  <a:lnTo>
                    <a:pt x="339699" y="134899"/>
                  </a:lnTo>
                  <a:lnTo>
                    <a:pt x="334873" y="123444"/>
                  </a:lnTo>
                  <a:lnTo>
                    <a:pt x="334086" y="121805"/>
                  </a:lnTo>
                  <a:lnTo>
                    <a:pt x="301345" y="95948"/>
                  </a:lnTo>
                  <a:lnTo>
                    <a:pt x="275844" y="91440"/>
                  </a:lnTo>
                  <a:lnTo>
                    <a:pt x="267843" y="92024"/>
                  </a:lnTo>
                  <a:lnTo>
                    <a:pt x="227825" y="109918"/>
                  </a:lnTo>
                  <a:lnTo>
                    <a:pt x="211836" y="124968"/>
                  </a:lnTo>
                  <a:lnTo>
                    <a:pt x="211836" y="3048"/>
                  </a:lnTo>
                  <a:lnTo>
                    <a:pt x="210312" y="3048"/>
                  </a:lnTo>
                  <a:lnTo>
                    <a:pt x="210312" y="1524"/>
                  </a:lnTo>
                  <a:lnTo>
                    <a:pt x="208788" y="1524"/>
                  </a:lnTo>
                  <a:lnTo>
                    <a:pt x="207264" y="0"/>
                  </a:lnTo>
                  <a:lnTo>
                    <a:pt x="181356" y="0"/>
                  </a:lnTo>
                  <a:lnTo>
                    <a:pt x="179832" y="1524"/>
                  </a:lnTo>
                  <a:lnTo>
                    <a:pt x="178308" y="1524"/>
                  </a:lnTo>
                  <a:lnTo>
                    <a:pt x="178308" y="3048"/>
                  </a:lnTo>
                  <a:lnTo>
                    <a:pt x="176784" y="3048"/>
                  </a:lnTo>
                  <a:lnTo>
                    <a:pt x="176784" y="301752"/>
                  </a:lnTo>
                  <a:lnTo>
                    <a:pt x="178308" y="301752"/>
                  </a:lnTo>
                  <a:lnTo>
                    <a:pt x="178308" y="303276"/>
                  </a:lnTo>
                  <a:lnTo>
                    <a:pt x="179832" y="303276"/>
                  </a:lnTo>
                  <a:lnTo>
                    <a:pt x="181356" y="304800"/>
                  </a:lnTo>
                  <a:lnTo>
                    <a:pt x="205740" y="304800"/>
                  </a:lnTo>
                  <a:lnTo>
                    <a:pt x="207264" y="303276"/>
                  </a:lnTo>
                  <a:lnTo>
                    <a:pt x="210312" y="303276"/>
                  </a:lnTo>
                  <a:lnTo>
                    <a:pt x="210312" y="301752"/>
                  </a:lnTo>
                  <a:lnTo>
                    <a:pt x="211836" y="301752"/>
                  </a:lnTo>
                  <a:lnTo>
                    <a:pt x="211912" y="161455"/>
                  </a:lnTo>
                  <a:lnTo>
                    <a:pt x="240792" y="132588"/>
                  </a:lnTo>
                  <a:lnTo>
                    <a:pt x="268224" y="123444"/>
                  </a:lnTo>
                  <a:lnTo>
                    <a:pt x="274320" y="123444"/>
                  </a:lnTo>
                  <a:lnTo>
                    <a:pt x="286512" y="126492"/>
                  </a:lnTo>
                  <a:lnTo>
                    <a:pt x="291084" y="129540"/>
                  </a:lnTo>
                  <a:lnTo>
                    <a:pt x="295656" y="134112"/>
                  </a:lnTo>
                  <a:lnTo>
                    <a:pt x="298704" y="138684"/>
                  </a:lnTo>
                  <a:lnTo>
                    <a:pt x="303276" y="143256"/>
                  </a:lnTo>
                  <a:lnTo>
                    <a:pt x="306324" y="155448"/>
                  </a:lnTo>
                  <a:lnTo>
                    <a:pt x="308076" y="161455"/>
                  </a:lnTo>
                  <a:lnTo>
                    <a:pt x="308991" y="168021"/>
                  </a:lnTo>
                  <a:lnTo>
                    <a:pt x="309321" y="175171"/>
                  </a:lnTo>
                  <a:lnTo>
                    <a:pt x="309372" y="300228"/>
                  </a:lnTo>
                  <a:lnTo>
                    <a:pt x="312420" y="303276"/>
                  </a:lnTo>
                  <a:lnTo>
                    <a:pt x="313944" y="303276"/>
                  </a:lnTo>
                  <a:lnTo>
                    <a:pt x="313944" y="304800"/>
                  </a:lnTo>
                  <a:lnTo>
                    <a:pt x="338328" y="304800"/>
                  </a:lnTo>
                  <a:lnTo>
                    <a:pt x="341376" y="303276"/>
                  </a:lnTo>
                  <a:lnTo>
                    <a:pt x="342900" y="303276"/>
                  </a:lnTo>
                  <a:lnTo>
                    <a:pt x="345948" y="3002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4" name="object 194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1405199" y="5515355"/>
              <a:ext cx="179760" cy="216407"/>
            </a:xfrm>
            <a:prstGeom prst="rect">
              <a:avLst/>
            </a:prstGeom>
          </p:spPr>
        </p:pic>
        <p:pic>
          <p:nvPicPr>
            <p:cNvPr id="195" name="object 195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1743456" y="5515355"/>
              <a:ext cx="1126236" cy="292607"/>
            </a:xfrm>
            <a:prstGeom prst="rect">
              <a:avLst/>
            </a:prstGeom>
          </p:spPr>
        </p:pic>
        <p:pic>
          <p:nvPicPr>
            <p:cNvPr id="196" name="object 196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2935223" y="5515355"/>
              <a:ext cx="114300" cy="213359"/>
            </a:xfrm>
            <a:prstGeom prst="rect">
              <a:avLst/>
            </a:prstGeom>
          </p:spPr>
        </p:pic>
        <p:pic>
          <p:nvPicPr>
            <p:cNvPr id="197" name="object 197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3072384" y="5515355"/>
              <a:ext cx="181356" cy="216407"/>
            </a:xfrm>
            <a:prstGeom prst="rect">
              <a:avLst/>
            </a:prstGeom>
          </p:spPr>
        </p:pic>
        <p:pic>
          <p:nvPicPr>
            <p:cNvPr id="198" name="object 198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3404616" y="5515355"/>
              <a:ext cx="196596" cy="216407"/>
            </a:xfrm>
            <a:prstGeom prst="rect">
              <a:avLst/>
            </a:prstGeom>
          </p:spPr>
        </p:pic>
        <p:sp>
          <p:nvSpPr>
            <p:cNvPr id="199" name="object 199"/>
            <p:cNvSpPr/>
            <p:nvPr/>
          </p:nvSpPr>
          <p:spPr>
            <a:xfrm>
              <a:off x="3630168" y="5422391"/>
              <a:ext cx="640080" cy="386080"/>
            </a:xfrm>
            <a:custGeom>
              <a:avLst/>
              <a:gdLst/>
              <a:ahLst/>
              <a:cxnLst/>
              <a:rect l="l" t="t" r="r" b="b"/>
              <a:pathLst>
                <a:path w="640079" h="386079">
                  <a:moveTo>
                    <a:pt x="132588" y="12192"/>
                  </a:moveTo>
                  <a:lnTo>
                    <a:pt x="131064" y="10668"/>
                  </a:lnTo>
                  <a:lnTo>
                    <a:pt x="131064" y="9144"/>
                  </a:lnTo>
                  <a:lnTo>
                    <a:pt x="126492" y="4572"/>
                  </a:lnTo>
                  <a:lnTo>
                    <a:pt x="123444" y="4572"/>
                  </a:lnTo>
                  <a:lnTo>
                    <a:pt x="121920" y="3048"/>
                  </a:lnTo>
                  <a:lnTo>
                    <a:pt x="117348" y="1524"/>
                  </a:lnTo>
                  <a:lnTo>
                    <a:pt x="112776" y="1524"/>
                  </a:lnTo>
                  <a:lnTo>
                    <a:pt x="108204" y="0"/>
                  </a:lnTo>
                  <a:lnTo>
                    <a:pt x="97536" y="0"/>
                  </a:lnTo>
                  <a:lnTo>
                    <a:pt x="54864" y="12192"/>
                  </a:lnTo>
                  <a:lnTo>
                    <a:pt x="50292" y="18288"/>
                  </a:lnTo>
                  <a:lnTo>
                    <a:pt x="46240" y="23177"/>
                  </a:lnTo>
                  <a:lnTo>
                    <a:pt x="35115" y="67056"/>
                  </a:lnTo>
                  <a:lnTo>
                    <a:pt x="35052" y="97536"/>
                  </a:lnTo>
                  <a:lnTo>
                    <a:pt x="4572" y="97536"/>
                  </a:lnTo>
                  <a:lnTo>
                    <a:pt x="3048" y="99060"/>
                  </a:lnTo>
                  <a:lnTo>
                    <a:pt x="1524" y="99060"/>
                  </a:lnTo>
                  <a:lnTo>
                    <a:pt x="1524" y="102108"/>
                  </a:lnTo>
                  <a:lnTo>
                    <a:pt x="0" y="103632"/>
                  </a:lnTo>
                  <a:lnTo>
                    <a:pt x="0" y="121920"/>
                  </a:lnTo>
                  <a:lnTo>
                    <a:pt x="1524" y="123444"/>
                  </a:lnTo>
                  <a:lnTo>
                    <a:pt x="3048" y="126492"/>
                  </a:lnTo>
                  <a:lnTo>
                    <a:pt x="4572" y="128016"/>
                  </a:lnTo>
                  <a:lnTo>
                    <a:pt x="35052" y="128016"/>
                  </a:lnTo>
                  <a:lnTo>
                    <a:pt x="35052" y="303276"/>
                  </a:lnTo>
                  <a:lnTo>
                    <a:pt x="36576" y="303276"/>
                  </a:lnTo>
                  <a:lnTo>
                    <a:pt x="36576" y="304800"/>
                  </a:lnTo>
                  <a:lnTo>
                    <a:pt x="38100" y="304800"/>
                  </a:lnTo>
                  <a:lnTo>
                    <a:pt x="39624" y="306324"/>
                  </a:lnTo>
                  <a:lnTo>
                    <a:pt x="64008" y="306324"/>
                  </a:lnTo>
                  <a:lnTo>
                    <a:pt x="65532" y="304800"/>
                  </a:lnTo>
                  <a:lnTo>
                    <a:pt x="68580" y="304800"/>
                  </a:lnTo>
                  <a:lnTo>
                    <a:pt x="70104" y="303276"/>
                  </a:lnTo>
                  <a:lnTo>
                    <a:pt x="70104" y="128016"/>
                  </a:lnTo>
                  <a:lnTo>
                    <a:pt x="117348" y="128016"/>
                  </a:lnTo>
                  <a:lnTo>
                    <a:pt x="118872" y="126492"/>
                  </a:lnTo>
                  <a:lnTo>
                    <a:pt x="120396" y="123444"/>
                  </a:lnTo>
                  <a:lnTo>
                    <a:pt x="121920" y="121920"/>
                  </a:lnTo>
                  <a:lnTo>
                    <a:pt x="121920" y="105156"/>
                  </a:lnTo>
                  <a:lnTo>
                    <a:pt x="120396" y="103632"/>
                  </a:lnTo>
                  <a:lnTo>
                    <a:pt x="120396" y="100584"/>
                  </a:lnTo>
                  <a:lnTo>
                    <a:pt x="118872" y="99060"/>
                  </a:lnTo>
                  <a:lnTo>
                    <a:pt x="117348" y="99060"/>
                  </a:lnTo>
                  <a:lnTo>
                    <a:pt x="117348" y="97536"/>
                  </a:lnTo>
                  <a:lnTo>
                    <a:pt x="70104" y="97536"/>
                  </a:lnTo>
                  <a:lnTo>
                    <a:pt x="70104" y="67056"/>
                  </a:lnTo>
                  <a:lnTo>
                    <a:pt x="71628" y="60960"/>
                  </a:lnTo>
                  <a:lnTo>
                    <a:pt x="71628" y="54864"/>
                  </a:lnTo>
                  <a:lnTo>
                    <a:pt x="73152" y="48768"/>
                  </a:lnTo>
                  <a:lnTo>
                    <a:pt x="74676" y="44196"/>
                  </a:lnTo>
                  <a:lnTo>
                    <a:pt x="77724" y="39624"/>
                  </a:lnTo>
                  <a:lnTo>
                    <a:pt x="79248" y="36576"/>
                  </a:lnTo>
                  <a:lnTo>
                    <a:pt x="82296" y="33528"/>
                  </a:lnTo>
                  <a:lnTo>
                    <a:pt x="86868" y="32004"/>
                  </a:lnTo>
                  <a:lnTo>
                    <a:pt x="89916" y="30480"/>
                  </a:lnTo>
                  <a:lnTo>
                    <a:pt x="94488" y="28956"/>
                  </a:lnTo>
                  <a:lnTo>
                    <a:pt x="103632" y="28956"/>
                  </a:lnTo>
                  <a:lnTo>
                    <a:pt x="108204" y="30480"/>
                  </a:lnTo>
                  <a:lnTo>
                    <a:pt x="114300" y="30480"/>
                  </a:lnTo>
                  <a:lnTo>
                    <a:pt x="115824" y="32004"/>
                  </a:lnTo>
                  <a:lnTo>
                    <a:pt x="118872" y="32004"/>
                  </a:lnTo>
                  <a:lnTo>
                    <a:pt x="120396" y="33528"/>
                  </a:lnTo>
                  <a:lnTo>
                    <a:pt x="121920" y="33528"/>
                  </a:lnTo>
                  <a:lnTo>
                    <a:pt x="123444" y="35052"/>
                  </a:lnTo>
                  <a:lnTo>
                    <a:pt x="131064" y="35052"/>
                  </a:lnTo>
                  <a:lnTo>
                    <a:pt x="131064" y="33528"/>
                  </a:lnTo>
                  <a:lnTo>
                    <a:pt x="132588" y="32004"/>
                  </a:lnTo>
                  <a:lnTo>
                    <a:pt x="132588" y="28956"/>
                  </a:lnTo>
                  <a:lnTo>
                    <a:pt x="132588" y="12192"/>
                  </a:lnTo>
                  <a:close/>
                </a:path>
                <a:path w="640079" h="386079">
                  <a:moveTo>
                    <a:pt x="301752" y="6096"/>
                  </a:moveTo>
                  <a:lnTo>
                    <a:pt x="298704" y="3048"/>
                  </a:lnTo>
                  <a:lnTo>
                    <a:pt x="297180" y="3048"/>
                  </a:lnTo>
                  <a:lnTo>
                    <a:pt x="297180" y="1524"/>
                  </a:lnTo>
                  <a:lnTo>
                    <a:pt x="269748" y="1524"/>
                  </a:lnTo>
                  <a:lnTo>
                    <a:pt x="269748" y="3048"/>
                  </a:lnTo>
                  <a:lnTo>
                    <a:pt x="268224" y="3048"/>
                  </a:lnTo>
                  <a:lnTo>
                    <a:pt x="265176" y="6096"/>
                  </a:lnTo>
                  <a:lnTo>
                    <a:pt x="265176" y="301752"/>
                  </a:lnTo>
                  <a:lnTo>
                    <a:pt x="268224" y="304800"/>
                  </a:lnTo>
                  <a:lnTo>
                    <a:pt x="269748" y="304800"/>
                  </a:lnTo>
                  <a:lnTo>
                    <a:pt x="271272" y="306324"/>
                  </a:lnTo>
                  <a:lnTo>
                    <a:pt x="294132" y="306324"/>
                  </a:lnTo>
                  <a:lnTo>
                    <a:pt x="297180" y="304800"/>
                  </a:lnTo>
                  <a:lnTo>
                    <a:pt x="298704" y="304800"/>
                  </a:lnTo>
                  <a:lnTo>
                    <a:pt x="301752" y="301752"/>
                  </a:lnTo>
                  <a:lnTo>
                    <a:pt x="301752" y="6096"/>
                  </a:lnTo>
                  <a:close/>
                </a:path>
                <a:path w="640079" h="386079">
                  <a:moveTo>
                    <a:pt x="403860" y="100584"/>
                  </a:moveTo>
                  <a:lnTo>
                    <a:pt x="400812" y="97536"/>
                  </a:lnTo>
                  <a:lnTo>
                    <a:pt x="394716" y="97536"/>
                  </a:lnTo>
                  <a:lnTo>
                    <a:pt x="393192" y="96012"/>
                  </a:lnTo>
                  <a:lnTo>
                    <a:pt x="379476" y="96012"/>
                  </a:lnTo>
                  <a:lnTo>
                    <a:pt x="377952" y="97536"/>
                  </a:lnTo>
                  <a:lnTo>
                    <a:pt x="371856" y="97536"/>
                  </a:lnTo>
                  <a:lnTo>
                    <a:pt x="368808" y="100584"/>
                  </a:lnTo>
                  <a:lnTo>
                    <a:pt x="368808" y="303276"/>
                  </a:lnTo>
                  <a:lnTo>
                    <a:pt x="370332" y="303276"/>
                  </a:lnTo>
                  <a:lnTo>
                    <a:pt x="370332" y="304800"/>
                  </a:lnTo>
                  <a:lnTo>
                    <a:pt x="371856" y="304800"/>
                  </a:lnTo>
                  <a:lnTo>
                    <a:pt x="373380" y="306324"/>
                  </a:lnTo>
                  <a:lnTo>
                    <a:pt x="397764" y="306324"/>
                  </a:lnTo>
                  <a:lnTo>
                    <a:pt x="399288" y="304800"/>
                  </a:lnTo>
                  <a:lnTo>
                    <a:pt x="402336" y="304800"/>
                  </a:lnTo>
                  <a:lnTo>
                    <a:pt x="402336" y="303276"/>
                  </a:lnTo>
                  <a:lnTo>
                    <a:pt x="403860" y="303276"/>
                  </a:lnTo>
                  <a:lnTo>
                    <a:pt x="403860" y="100584"/>
                  </a:lnTo>
                  <a:close/>
                </a:path>
                <a:path w="640079" h="386079">
                  <a:moveTo>
                    <a:pt x="408432" y="28956"/>
                  </a:moveTo>
                  <a:lnTo>
                    <a:pt x="406908" y="22860"/>
                  </a:lnTo>
                  <a:lnTo>
                    <a:pt x="400812" y="16764"/>
                  </a:lnTo>
                  <a:lnTo>
                    <a:pt x="394716" y="15240"/>
                  </a:lnTo>
                  <a:lnTo>
                    <a:pt x="377952" y="15240"/>
                  </a:lnTo>
                  <a:lnTo>
                    <a:pt x="371856" y="16764"/>
                  </a:lnTo>
                  <a:lnTo>
                    <a:pt x="365760" y="22860"/>
                  </a:lnTo>
                  <a:lnTo>
                    <a:pt x="364236" y="28956"/>
                  </a:lnTo>
                  <a:lnTo>
                    <a:pt x="364236" y="45720"/>
                  </a:lnTo>
                  <a:lnTo>
                    <a:pt x="365760" y="51816"/>
                  </a:lnTo>
                  <a:lnTo>
                    <a:pt x="371856" y="57912"/>
                  </a:lnTo>
                  <a:lnTo>
                    <a:pt x="377952" y="59436"/>
                  </a:lnTo>
                  <a:lnTo>
                    <a:pt x="394716" y="59436"/>
                  </a:lnTo>
                  <a:lnTo>
                    <a:pt x="400812" y="57912"/>
                  </a:lnTo>
                  <a:lnTo>
                    <a:pt x="403860" y="54864"/>
                  </a:lnTo>
                  <a:lnTo>
                    <a:pt x="406908" y="50292"/>
                  </a:lnTo>
                  <a:lnTo>
                    <a:pt x="408432" y="45720"/>
                  </a:lnTo>
                  <a:lnTo>
                    <a:pt x="408432" y="28956"/>
                  </a:lnTo>
                  <a:close/>
                </a:path>
                <a:path w="640079" h="386079">
                  <a:moveTo>
                    <a:pt x="640080" y="100584"/>
                  </a:moveTo>
                  <a:lnTo>
                    <a:pt x="637032" y="97536"/>
                  </a:lnTo>
                  <a:lnTo>
                    <a:pt x="632460" y="97536"/>
                  </a:lnTo>
                  <a:lnTo>
                    <a:pt x="629412" y="96012"/>
                  </a:lnTo>
                  <a:lnTo>
                    <a:pt x="618744" y="96012"/>
                  </a:lnTo>
                  <a:lnTo>
                    <a:pt x="617220" y="97536"/>
                  </a:lnTo>
                  <a:lnTo>
                    <a:pt x="611124" y="97536"/>
                  </a:lnTo>
                  <a:lnTo>
                    <a:pt x="611124" y="99060"/>
                  </a:lnTo>
                  <a:lnTo>
                    <a:pt x="609600" y="99060"/>
                  </a:lnTo>
                  <a:lnTo>
                    <a:pt x="609600" y="100584"/>
                  </a:lnTo>
                  <a:lnTo>
                    <a:pt x="608076" y="100584"/>
                  </a:lnTo>
                  <a:lnTo>
                    <a:pt x="608076" y="126492"/>
                  </a:lnTo>
                  <a:lnTo>
                    <a:pt x="606552" y="124968"/>
                  </a:lnTo>
                  <a:lnTo>
                    <a:pt x="603504" y="121920"/>
                  </a:lnTo>
                  <a:lnTo>
                    <a:pt x="603504" y="161544"/>
                  </a:lnTo>
                  <a:lnTo>
                    <a:pt x="603504" y="240792"/>
                  </a:lnTo>
                  <a:lnTo>
                    <a:pt x="598932" y="246888"/>
                  </a:lnTo>
                  <a:lnTo>
                    <a:pt x="582168" y="263652"/>
                  </a:lnTo>
                  <a:lnTo>
                    <a:pt x="563880" y="275844"/>
                  </a:lnTo>
                  <a:lnTo>
                    <a:pt x="559308" y="277368"/>
                  </a:lnTo>
                  <a:lnTo>
                    <a:pt x="554736" y="277368"/>
                  </a:lnTo>
                  <a:lnTo>
                    <a:pt x="550164" y="278892"/>
                  </a:lnTo>
                  <a:lnTo>
                    <a:pt x="536448" y="278892"/>
                  </a:lnTo>
                  <a:lnTo>
                    <a:pt x="528828" y="275844"/>
                  </a:lnTo>
                  <a:lnTo>
                    <a:pt x="522732" y="271272"/>
                  </a:lnTo>
                  <a:lnTo>
                    <a:pt x="515112" y="268224"/>
                  </a:lnTo>
                  <a:lnTo>
                    <a:pt x="510540" y="262128"/>
                  </a:lnTo>
                  <a:lnTo>
                    <a:pt x="507492" y="254508"/>
                  </a:lnTo>
                  <a:lnTo>
                    <a:pt x="504342" y="248754"/>
                  </a:lnTo>
                  <a:lnTo>
                    <a:pt x="496836" y="207391"/>
                  </a:lnTo>
                  <a:lnTo>
                    <a:pt x="496824" y="199644"/>
                  </a:lnTo>
                  <a:lnTo>
                    <a:pt x="497078" y="192786"/>
                  </a:lnTo>
                  <a:lnTo>
                    <a:pt x="505218" y="153568"/>
                  </a:lnTo>
                  <a:lnTo>
                    <a:pt x="537972" y="124968"/>
                  </a:lnTo>
                  <a:lnTo>
                    <a:pt x="547116" y="124968"/>
                  </a:lnTo>
                  <a:lnTo>
                    <a:pt x="582917" y="139255"/>
                  </a:lnTo>
                  <a:lnTo>
                    <a:pt x="603504" y="161544"/>
                  </a:lnTo>
                  <a:lnTo>
                    <a:pt x="603504" y="121920"/>
                  </a:lnTo>
                  <a:lnTo>
                    <a:pt x="601980" y="120396"/>
                  </a:lnTo>
                  <a:lnTo>
                    <a:pt x="595884" y="115824"/>
                  </a:lnTo>
                  <a:lnTo>
                    <a:pt x="591312" y="111252"/>
                  </a:lnTo>
                  <a:lnTo>
                    <a:pt x="585216" y="106680"/>
                  </a:lnTo>
                  <a:lnTo>
                    <a:pt x="576072" y="100584"/>
                  </a:lnTo>
                  <a:lnTo>
                    <a:pt x="571500" y="99060"/>
                  </a:lnTo>
                  <a:lnTo>
                    <a:pt x="565404" y="96012"/>
                  </a:lnTo>
                  <a:lnTo>
                    <a:pt x="560832" y="96012"/>
                  </a:lnTo>
                  <a:lnTo>
                    <a:pt x="556260" y="94488"/>
                  </a:lnTo>
                  <a:lnTo>
                    <a:pt x="550164" y="92964"/>
                  </a:lnTo>
                  <a:lnTo>
                    <a:pt x="544068" y="92964"/>
                  </a:lnTo>
                  <a:lnTo>
                    <a:pt x="534060" y="93522"/>
                  </a:lnTo>
                  <a:lnTo>
                    <a:pt x="492823" y="110871"/>
                  </a:lnTo>
                  <a:lnTo>
                    <a:pt x="467652" y="148526"/>
                  </a:lnTo>
                  <a:lnTo>
                    <a:pt x="459244" y="191935"/>
                  </a:lnTo>
                  <a:lnTo>
                    <a:pt x="458800" y="207391"/>
                  </a:lnTo>
                  <a:lnTo>
                    <a:pt x="459016" y="214693"/>
                  </a:lnTo>
                  <a:lnTo>
                    <a:pt x="465861" y="254254"/>
                  </a:lnTo>
                  <a:lnTo>
                    <a:pt x="488823" y="291465"/>
                  </a:lnTo>
                  <a:lnTo>
                    <a:pt x="527989" y="308825"/>
                  </a:lnTo>
                  <a:lnTo>
                    <a:pt x="537972" y="309372"/>
                  </a:lnTo>
                  <a:lnTo>
                    <a:pt x="550164" y="309372"/>
                  </a:lnTo>
                  <a:lnTo>
                    <a:pt x="554736" y="307848"/>
                  </a:lnTo>
                  <a:lnTo>
                    <a:pt x="560832" y="306324"/>
                  </a:lnTo>
                  <a:lnTo>
                    <a:pt x="565404" y="304800"/>
                  </a:lnTo>
                  <a:lnTo>
                    <a:pt x="571500" y="301752"/>
                  </a:lnTo>
                  <a:lnTo>
                    <a:pt x="576072" y="300228"/>
                  </a:lnTo>
                  <a:lnTo>
                    <a:pt x="582168" y="297180"/>
                  </a:lnTo>
                  <a:lnTo>
                    <a:pt x="586740" y="292608"/>
                  </a:lnTo>
                  <a:lnTo>
                    <a:pt x="592836" y="288036"/>
                  </a:lnTo>
                  <a:lnTo>
                    <a:pt x="601980" y="278892"/>
                  </a:lnTo>
                  <a:lnTo>
                    <a:pt x="603504" y="277368"/>
                  </a:lnTo>
                  <a:lnTo>
                    <a:pt x="603504" y="379476"/>
                  </a:lnTo>
                  <a:lnTo>
                    <a:pt x="605028" y="379476"/>
                  </a:lnTo>
                  <a:lnTo>
                    <a:pt x="605028" y="382524"/>
                  </a:lnTo>
                  <a:lnTo>
                    <a:pt x="608076" y="382524"/>
                  </a:lnTo>
                  <a:lnTo>
                    <a:pt x="609600" y="384048"/>
                  </a:lnTo>
                  <a:lnTo>
                    <a:pt x="615696" y="384048"/>
                  </a:lnTo>
                  <a:lnTo>
                    <a:pt x="618744" y="385572"/>
                  </a:lnTo>
                  <a:lnTo>
                    <a:pt x="626364" y="385572"/>
                  </a:lnTo>
                  <a:lnTo>
                    <a:pt x="627888" y="384048"/>
                  </a:lnTo>
                  <a:lnTo>
                    <a:pt x="635508" y="384048"/>
                  </a:lnTo>
                  <a:lnTo>
                    <a:pt x="637032" y="382524"/>
                  </a:lnTo>
                  <a:lnTo>
                    <a:pt x="638556" y="382524"/>
                  </a:lnTo>
                  <a:lnTo>
                    <a:pt x="638556" y="381000"/>
                  </a:lnTo>
                  <a:lnTo>
                    <a:pt x="640080" y="379476"/>
                  </a:lnTo>
                  <a:lnTo>
                    <a:pt x="640080" y="126492"/>
                  </a:lnTo>
                  <a:lnTo>
                    <a:pt x="640080" y="10058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0" name="object 200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4334256" y="5518403"/>
              <a:ext cx="170688" cy="213360"/>
            </a:xfrm>
            <a:prstGeom prst="rect">
              <a:avLst/>
            </a:prstGeom>
          </p:spPr>
        </p:pic>
        <p:sp>
          <p:nvSpPr>
            <p:cNvPr id="201" name="object 201"/>
            <p:cNvSpPr/>
            <p:nvPr/>
          </p:nvSpPr>
          <p:spPr>
            <a:xfrm>
              <a:off x="4565904" y="5423915"/>
              <a:ext cx="276225" cy="307975"/>
            </a:xfrm>
            <a:custGeom>
              <a:avLst/>
              <a:gdLst/>
              <a:ahLst/>
              <a:cxnLst/>
              <a:rect l="l" t="t" r="r" b="b"/>
              <a:pathLst>
                <a:path w="276225" h="307975">
                  <a:moveTo>
                    <a:pt x="39624" y="99060"/>
                  </a:moveTo>
                  <a:lnTo>
                    <a:pt x="36576" y="96012"/>
                  </a:lnTo>
                  <a:lnTo>
                    <a:pt x="30480" y="96012"/>
                  </a:lnTo>
                  <a:lnTo>
                    <a:pt x="28956" y="94488"/>
                  </a:lnTo>
                  <a:lnTo>
                    <a:pt x="15240" y="94488"/>
                  </a:lnTo>
                  <a:lnTo>
                    <a:pt x="13716" y="96012"/>
                  </a:lnTo>
                  <a:lnTo>
                    <a:pt x="7620" y="96012"/>
                  </a:lnTo>
                  <a:lnTo>
                    <a:pt x="4572" y="99060"/>
                  </a:lnTo>
                  <a:lnTo>
                    <a:pt x="4572" y="301752"/>
                  </a:lnTo>
                  <a:lnTo>
                    <a:pt x="6096" y="301752"/>
                  </a:lnTo>
                  <a:lnTo>
                    <a:pt x="6096" y="303276"/>
                  </a:lnTo>
                  <a:lnTo>
                    <a:pt x="7620" y="303276"/>
                  </a:lnTo>
                  <a:lnTo>
                    <a:pt x="9144" y="304800"/>
                  </a:lnTo>
                  <a:lnTo>
                    <a:pt x="33528" y="304800"/>
                  </a:lnTo>
                  <a:lnTo>
                    <a:pt x="35052" y="303276"/>
                  </a:lnTo>
                  <a:lnTo>
                    <a:pt x="38100" y="303276"/>
                  </a:lnTo>
                  <a:lnTo>
                    <a:pt x="38100" y="301752"/>
                  </a:lnTo>
                  <a:lnTo>
                    <a:pt x="39624" y="301752"/>
                  </a:lnTo>
                  <a:lnTo>
                    <a:pt x="39624" y="99060"/>
                  </a:lnTo>
                  <a:close/>
                </a:path>
                <a:path w="276225" h="307975">
                  <a:moveTo>
                    <a:pt x="44196" y="27432"/>
                  </a:moveTo>
                  <a:lnTo>
                    <a:pt x="42672" y="21336"/>
                  </a:lnTo>
                  <a:lnTo>
                    <a:pt x="36576" y="15240"/>
                  </a:lnTo>
                  <a:lnTo>
                    <a:pt x="30480" y="13716"/>
                  </a:lnTo>
                  <a:lnTo>
                    <a:pt x="13716" y="13716"/>
                  </a:lnTo>
                  <a:lnTo>
                    <a:pt x="7620" y="15240"/>
                  </a:lnTo>
                  <a:lnTo>
                    <a:pt x="1524" y="21336"/>
                  </a:lnTo>
                  <a:lnTo>
                    <a:pt x="0" y="27432"/>
                  </a:lnTo>
                  <a:lnTo>
                    <a:pt x="0" y="44196"/>
                  </a:lnTo>
                  <a:lnTo>
                    <a:pt x="1524" y="50292"/>
                  </a:lnTo>
                  <a:lnTo>
                    <a:pt x="7620" y="56388"/>
                  </a:lnTo>
                  <a:lnTo>
                    <a:pt x="13716" y="57912"/>
                  </a:lnTo>
                  <a:lnTo>
                    <a:pt x="30480" y="57912"/>
                  </a:lnTo>
                  <a:lnTo>
                    <a:pt x="36576" y="56388"/>
                  </a:lnTo>
                  <a:lnTo>
                    <a:pt x="39624" y="53340"/>
                  </a:lnTo>
                  <a:lnTo>
                    <a:pt x="42672" y="48768"/>
                  </a:lnTo>
                  <a:lnTo>
                    <a:pt x="44196" y="44196"/>
                  </a:lnTo>
                  <a:lnTo>
                    <a:pt x="44196" y="27432"/>
                  </a:lnTo>
                  <a:close/>
                </a:path>
                <a:path w="276225" h="307975">
                  <a:moveTo>
                    <a:pt x="275844" y="4572"/>
                  </a:moveTo>
                  <a:lnTo>
                    <a:pt x="274320" y="4572"/>
                  </a:lnTo>
                  <a:lnTo>
                    <a:pt x="274320" y="3048"/>
                  </a:lnTo>
                  <a:lnTo>
                    <a:pt x="272796" y="3048"/>
                  </a:lnTo>
                  <a:lnTo>
                    <a:pt x="272796" y="1524"/>
                  </a:lnTo>
                  <a:lnTo>
                    <a:pt x="266700" y="1524"/>
                  </a:lnTo>
                  <a:lnTo>
                    <a:pt x="263652" y="0"/>
                  </a:lnTo>
                  <a:lnTo>
                    <a:pt x="251460" y="0"/>
                  </a:lnTo>
                  <a:lnTo>
                    <a:pt x="248412" y="1524"/>
                  </a:lnTo>
                  <a:lnTo>
                    <a:pt x="243840" y="1524"/>
                  </a:lnTo>
                  <a:lnTo>
                    <a:pt x="242316" y="3048"/>
                  </a:lnTo>
                  <a:lnTo>
                    <a:pt x="240792" y="3048"/>
                  </a:lnTo>
                  <a:lnTo>
                    <a:pt x="240792" y="4572"/>
                  </a:lnTo>
                  <a:lnTo>
                    <a:pt x="239268" y="6096"/>
                  </a:lnTo>
                  <a:lnTo>
                    <a:pt x="239268" y="121920"/>
                  </a:lnTo>
                  <a:lnTo>
                    <a:pt x="239268" y="160020"/>
                  </a:lnTo>
                  <a:lnTo>
                    <a:pt x="239268" y="239268"/>
                  </a:lnTo>
                  <a:lnTo>
                    <a:pt x="234696" y="245364"/>
                  </a:lnTo>
                  <a:lnTo>
                    <a:pt x="217932" y="262128"/>
                  </a:lnTo>
                  <a:lnTo>
                    <a:pt x="199644" y="274320"/>
                  </a:lnTo>
                  <a:lnTo>
                    <a:pt x="195072" y="275844"/>
                  </a:lnTo>
                  <a:lnTo>
                    <a:pt x="190500" y="275844"/>
                  </a:lnTo>
                  <a:lnTo>
                    <a:pt x="185928" y="277368"/>
                  </a:lnTo>
                  <a:lnTo>
                    <a:pt x="172212" y="277368"/>
                  </a:lnTo>
                  <a:lnTo>
                    <a:pt x="164592" y="274320"/>
                  </a:lnTo>
                  <a:lnTo>
                    <a:pt x="158496" y="269748"/>
                  </a:lnTo>
                  <a:lnTo>
                    <a:pt x="150876" y="266700"/>
                  </a:lnTo>
                  <a:lnTo>
                    <a:pt x="146304" y="260604"/>
                  </a:lnTo>
                  <a:lnTo>
                    <a:pt x="143256" y="252984"/>
                  </a:lnTo>
                  <a:lnTo>
                    <a:pt x="140106" y="247015"/>
                  </a:lnTo>
                  <a:lnTo>
                    <a:pt x="132600" y="205867"/>
                  </a:lnTo>
                  <a:lnTo>
                    <a:pt x="132588" y="198120"/>
                  </a:lnTo>
                  <a:lnTo>
                    <a:pt x="132842" y="191262"/>
                  </a:lnTo>
                  <a:lnTo>
                    <a:pt x="140982" y="152044"/>
                  </a:lnTo>
                  <a:lnTo>
                    <a:pt x="173736" y="123444"/>
                  </a:lnTo>
                  <a:lnTo>
                    <a:pt x="182880" y="123444"/>
                  </a:lnTo>
                  <a:lnTo>
                    <a:pt x="218681" y="137731"/>
                  </a:lnTo>
                  <a:lnTo>
                    <a:pt x="239268" y="160020"/>
                  </a:lnTo>
                  <a:lnTo>
                    <a:pt x="239268" y="121920"/>
                  </a:lnTo>
                  <a:lnTo>
                    <a:pt x="204038" y="95948"/>
                  </a:lnTo>
                  <a:lnTo>
                    <a:pt x="179832" y="91440"/>
                  </a:lnTo>
                  <a:lnTo>
                    <a:pt x="169824" y="91998"/>
                  </a:lnTo>
                  <a:lnTo>
                    <a:pt x="128587" y="109347"/>
                  </a:lnTo>
                  <a:lnTo>
                    <a:pt x="103416" y="147002"/>
                  </a:lnTo>
                  <a:lnTo>
                    <a:pt x="95008" y="190411"/>
                  </a:lnTo>
                  <a:lnTo>
                    <a:pt x="94564" y="205867"/>
                  </a:lnTo>
                  <a:lnTo>
                    <a:pt x="94780" y="213169"/>
                  </a:lnTo>
                  <a:lnTo>
                    <a:pt x="101625" y="252730"/>
                  </a:lnTo>
                  <a:lnTo>
                    <a:pt x="124015" y="289941"/>
                  </a:lnTo>
                  <a:lnTo>
                    <a:pt x="164401" y="307301"/>
                  </a:lnTo>
                  <a:lnTo>
                    <a:pt x="175260" y="307848"/>
                  </a:lnTo>
                  <a:lnTo>
                    <a:pt x="185254" y="307276"/>
                  </a:lnTo>
                  <a:lnTo>
                    <a:pt x="227838" y="287464"/>
                  </a:lnTo>
                  <a:lnTo>
                    <a:pt x="239077" y="277368"/>
                  </a:lnTo>
                  <a:lnTo>
                    <a:pt x="243840" y="272796"/>
                  </a:lnTo>
                  <a:lnTo>
                    <a:pt x="243840" y="300228"/>
                  </a:lnTo>
                  <a:lnTo>
                    <a:pt x="248412" y="304800"/>
                  </a:lnTo>
                  <a:lnTo>
                    <a:pt x="269748" y="304800"/>
                  </a:lnTo>
                  <a:lnTo>
                    <a:pt x="271272" y="303276"/>
                  </a:lnTo>
                  <a:lnTo>
                    <a:pt x="274320" y="303276"/>
                  </a:lnTo>
                  <a:lnTo>
                    <a:pt x="274320" y="301752"/>
                  </a:lnTo>
                  <a:lnTo>
                    <a:pt x="275844" y="301752"/>
                  </a:lnTo>
                  <a:lnTo>
                    <a:pt x="275844" y="272796"/>
                  </a:lnTo>
                  <a:lnTo>
                    <a:pt x="275844" y="123444"/>
                  </a:lnTo>
                  <a:lnTo>
                    <a:pt x="275844" y="121920"/>
                  </a:lnTo>
                  <a:lnTo>
                    <a:pt x="275844" y="457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2" name="object 202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5003291" y="5515355"/>
              <a:ext cx="160020" cy="216407"/>
            </a:xfrm>
            <a:prstGeom prst="rect">
              <a:avLst/>
            </a:prstGeom>
          </p:spPr>
        </p:pic>
        <p:pic>
          <p:nvPicPr>
            <p:cNvPr id="203" name="object 203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5228844" y="5515355"/>
              <a:ext cx="169163" cy="213359"/>
            </a:xfrm>
            <a:prstGeom prst="rect">
              <a:avLst/>
            </a:prstGeom>
          </p:spPr>
        </p:pic>
        <p:sp>
          <p:nvSpPr>
            <p:cNvPr id="204" name="object 204"/>
            <p:cNvSpPr/>
            <p:nvPr/>
          </p:nvSpPr>
          <p:spPr>
            <a:xfrm>
              <a:off x="5451435" y="5423915"/>
              <a:ext cx="180340" cy="307975"/>
            </a:xfrm>
            <a:custGeom>
              <a:avLst/>
              <a:gdLst/>
              <a:ahLst/>
              <a:cxnLst/>
              <a:rect l="l" t="t" r="r" b="b"/>
              <a:pathLst>
                <a:path w="180339" h="307975">
                  <a:moveTo>
                    <a:pt x="83732" y="91440"/>
                  </a:moveTo>
                  <a:lnTo>
                    <a:pt x="39678" y="103917"/>
                  </a:lnTo>
                  <a:lnTo>
                    <a:pt x="11723" y="137731"/>
                  </a:lnTo>
                  <a:lnTo>
                    <a:pt x="1055" y="178688"/>
                  </a:lnTo>
                  <a:lnTo>
                    <a:pt x="0" y="205859"/>
                  </a:lnTo>
                  <a:lnTo>
                    <a:pt x="213" y="213169"/>
                  </a:lnTo>
                  <a:lnTo>
                    <a:pt x="7055" y="252722"/>
                  </a:lnTo>
                  <a:lnTo>
                    <a:pt x="28677" y="289940"/>
                  </a:lnTo>
                  <a:lnTo>
                    <a:pt x="69158" y="307300"/>
                  </a:lnTo>
                  <a:lnTo>
                    <a:pt x="79160" y="307848"/>
                  </a:lnTo>
                  <a:lnTo>
                    <a:pt x="89161" y="307276"/>
                  </a:lnTo>
                  <a:lnTo>
                    <a:pt x="132881" y="287464"/>
                  </a:lnTo>
                  <a:lnTo>
                    <a:pt x="143493" y="277368"/>
                  </a:lnTo>
                  <a:lnTo>
                    <a:pt x="76112" y="277368"/>
                  </a:lnTo>
                  <a:lnTo>
                    <a:pt x="68492" y="274320"/>
                  </a:lnTo>
                  <a:lnTo>
                    <a:pt x="62396" y="269748"/>
                  </a:lnTo>
                  <a:lnTo>
                    <a:pt x="56300" y="266700"/>
                  </a:lnTo>
                  <a:lnTo>
                    <a:pt x="50204" y="260604"/>
                  </a:lnTo>
                  <a:lnTo>
                    <a:pt x="47156" y="252984"/>
                  </a:lnTo>
                  <a:lnTo>
                    <a:pt x="44250" y="247007"/>
                  </a:lnTo>
                  <a:lnTo>
                    <a:pt x="42203" y="240601"/>
                  </a:lnTo>
                  <a:lnTo>
                    <a:pt x="36488" y="198120"/>
                  </a:lnTo>
                  <a:lnTo>
                    <a:pt x="36749" y="191262"/>
                  </a:lnTo>
                  <a:lnTo>
                    <a:pt x="45536" y="152042"/>
                  </a:lnTo>
                  <a:lnTo>
                    <a:pt x="48680" y="146304"/>
                  </a:lnTo>
                  <a:lnTo>
                    <a:pt x="51728" y="140208"/>
                  </a:lnTo>
                  <a:lnTo>
                    <a:pt x="57824" y="134112"/>
                  </a:lnTo>
                  <a:lnTo>
                    <a:pt x="70016" y="124968"/>
                  </a:lnTo>
                  <a:lnTo>
                    <a:pt x="77636" y="123443"/>
                  </a:lnTo>
                  <a:lnTo>
                    <a:pt x="179744" y="123443"/>
                  </a:lnTo>
                  <a:lnTo>
                    <a:pt x="179744" y="121920"/>
                  </a:lnTo>
                  <a:lnTo>
                    <a:pt x="144692" y="121920"/>
                  </a:lnTo>
                  <a:lnTo>
                    <a:pt x="136952" y="114704"/>
                  </a:lnTo>
                  <a:lnTo>
                    <a:pt x="129642" y="108775"/>
                  </a:lnTo>
                  <a:lnTo>
                    <a:pt x="92590" y="91987"/>
                  </a:lnTo>
                  <a:lnTo>
                    <a:pt x="83732" y="91440"/>
                  </a:lnTo>
                  <a:close/>
                </a:path>
                <a:path w="180339" h="307975">
                  <a:moveTo>
                    <a:pt x="175172" y="303275"/>
                  </a:moveTo>
                  <a:lnTo>
                    <a:pt x="152312" y="303275"/>
                  </a:lnTo>
                  <a:lnTo>
                    <a:pt x="153836" y="304800"/>
                  </a:lnTo>
                  <a:lnTo>
                    <a:pt x="173648" y="304800"/>
                  </a:lnTo>
                  <a:lnTo>
                    <a:pt x="175172" y="303275"/>
                  </a:lnTo>
                  <a:close/>
                </a:path>
                <a:path w="180339" h="307975">
                  <a:moveTo>
                    <a:pt x="179744" y="272796"/>
                  </a:moveTo>
                  <a:lnTo>
                    <a:pt x="147740" y="272796"/>
                  </a:lnTo>
                  <a:lnTo>
                    <a:pt x="147740" y="300228"/>
                  </a:lnTo>
                  <a:lnTo>
                    <a:pt x="149264" y="300228"/>
                  </a:lnTo>
                  <a:lnTo>
                    <a:pt x="149264" y="301752"/>
                  </a:lnTo>
                  <a:lnTo>
                    <a:pt x="150788" y="303275"/>
                  </a:lnTo>
                  <a:lnTo>
                    <a:pt x="178220" y="303275"/>
                  </a:lnTo>
                  <a:lnTo>
                    <a:pt x="179744" y="301752"/>
                  </a:lnTo>
                  <a:lnTo>
                    <a:pt x="179744" y="272796"/>
                  </a:lnTo>
                  <a:close/>
                </a:path>
                <a:path w="180339" h="307975">
                  <a:moveTo>
                    <a:pt x="179744" y="123443"/>
                  </a:moveTo>
                  <a:lnTo>
                    <a:pt x="86780" y="123443"/>
                  </a:lnTo>
                  <a:lnTo>
                    <a:pt x="94519" y="124015"/>
                  </a:lnTo>
                  <a:lnTo>
                    <a:pt x="101829" y="125730"/>
                  </a:lnTo>
                  <a:lnTo>
                    <a:pt x="136952" y="151447"/>
                  </a:lnTo>
                  <a:lnTo>
                    <a:pt x="144692" y="160020"/>
                  </a:lnTo>
                  <a:lnTo>
                    <a:pt x="144692" y="239268"/>
                  </a:lnTo>
                  <a:lnTo>
                    <a:pt x="127928" y="256031"/>
                  </a:lnTo>
                  <a:lnTo>
                    <a:pt x="123356" y="262128"/>
                  </a:lnTo>
                  <a:lnTo>
                    <a:pt x="117260" y="265175"/>
                  </a:lnTo>
                  <a:lnTo>
                    <a:pt x="103544" y="274320"/>
                  </a:lnTo>
                  <a:lnTo>
                    <a:pt x="98972" y="275844"/>
                  </a:lnTo>
                  <a:lnTo>
                    <a:pt x="95924" y="275844"/>
                  </a:lnTo>
                  <a:lnTo>
                    <a:pt x="89828" y="277368"/>
                  </a:lnTo>
                  <a:lnTo>
                    <a:pt x="143493" y="277368"/>
                  </a:lnTo>
                  <a:lnTo>
                    <a:pt x="147740" y="272796"/>
                  </a:lnTo>
                  <a:lnTo>
                    <a:pt x="179744" y="272796"/>
                  </a:lnTo>
                  <a:lnTo>
                    <a:pt x="179744" y="123443"/>
                  </a:lnTo>
                  <a:close/>
                </a:path>
                <a:path w="180339" h="307975">
                  <a:moveTo>
                    <a:pt x="176696" y="1524"/>
                  </a:moveTo>
                  <a:lnTo>
                    <a:pt x="147740" y="1524"/>
                  </a:lnTo>
                  <a:lnTo>
                    <a:pt x="146216" y="3048"/>
                  </a:lnTo>
                  <a:lnTo>
                    <a:pt x="144692" y="3048"/>
                  </a:lnTo>
                  <a:lnTo>
                    <a:pt x="144692" y="121920"/>
                  </a:lnTo>
                  <a:lnTo>
                    <a:pt x="179744" y="121920"/>
                  </a:lnTo>
                  <a:lnTo>
                    <a:pt x="179744" y="4572"/>
                  </a:lnTo>
                  <a:lnTo>
                    <a:pt x="176696" y="1524"/>
                  </a:lnTo>
                  <a:close/>
                </a:path>
                <a:path w="180339" h="307975">
                  <a:moveTo>
                    <a:pt x="169076" y="0"/>
                  </a:moveTo>
                  <a:lnTo>
                    <a:pt x="155360" y="0"/>
                  </a:lnTo>
                  <a:lnTo>
                    <a:pt x="153836" y="1524"/>
                  </a:lnTo>
                  <a:lnTo>
                    <a:pt x="170600" y="1524"/>
                  </a:lnTo>
                  <a:lnTo>
                    <a:pt x="1690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5" name="object 205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5806440" y="5423915"/>
              <a:ext cx="1615439" cy="307848"/>
            </a:xfrm>
            <a:prstGeom prst="rect">
              <a:avLst/>
            </a:prstGeom>
          </p:spPr>
        </p:pic>
        <p:pic>
          <p:nvPicPr>
            <p:cNvPr id="206" name="object 206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7580376" y="5515355"/>
              <a:ext cx="161544" cy="216407"/>
            </a:xfrm>
            <a:prstGeom prst="rect">
              <a:avLst/>
            </a:prstGeom>
          </p:spPr>
        </p:pic>
        <p:pic>
          <p:nvPicPr>
            <p:cNvPr id="207" name="object 207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7792212" y="5515355"/>
              <a:ext cx="138684" cy="216407"/>
            </a:xfrm>
            <a:prstGeom prst="rect">
              <a:avLst/>
            </a:prstGeom>
          </p:spPr>
        </p:pic>
        <p:sp>
          <p:nvSpPr>
            <p:cNvPr id="208" name="object 208"/>
            <p:cNvSpPr/>
            <p:nvPr/>
          </p:nvSpPr>
          <p:spPr>
            <a:xfrm>
              <a:off x="8089392" y="5407151"/>
              <a:ext cx="556260" cy="401320"/>
            </a:xfrm>
            <a:custGeom>
              <a:avLst/>
              <a:gdLst/>
              <a:ahLst/>
              <a:cxnLst/>
              <a:rect l="l" t="t" r="r" b="b"/>
              <a:pathLst>
                <a:path w="556259" h="401320">
                  <a:moveTo>
                    <a:pt x="179743" y="210197"/>
                  </a:moveTo>
                  <a:lnTo>
                    <a:pt x="174180" y="164007"/>
                  </a:lnTo>
                  <a:lnTo>
                    <a:pt x="161544" y="140208"/>
                  </a:lnTo>
                  <a:lnTo>
                    <a:pt x="156654" y="132778"/>
                  </a:lnTo>
                  <a:lnTo>
                    <a:pt x="151066" y="126492"/>
                  </a:lnTo>
                  <a:lnTo>
                    <a:pt x="144602" y="121348"/>
                  </a:lnTo>
                  <a:lnTo>
                    <a:pt x="143256" y="120624"/>
                  </a:lnTo>
                  <a:lnTo>
                    <a:pt x="143256" y="217932"/>
                  </a:lnTo>
                  <a:lnTo>
                    <a:pt x="142989" y="224802"/>
                  </a:lnTo>
                  <a:lnTo>
                    <a:pt x="133350" y="264020"/>
                  </a:lnTo>
                  <a:lnTo>
                    <a:pt x="115824" y="286512"/>
                  </a:lnTo>
                  <a:lnTo>
                    <a:pt x="110083" y="289636"/>
                  </a:lnTo>
                  <a:lnTo>
                    <a:pt x="104203" y="292036"/>
                  </a:lnTo>
                  <a:lnTo>
                    <a:pt x="98031" y="293585"/>
                  </a:lnTo>
                  <a:lnTo>
                    <a:pt x="91440" y="294132"/>
                  </a:lnTo>
                  <a:lnTo>
                    <a:pt x="84569" y="293547"/>
                  </a:lnTo>
                  <a:lnTo>
                    <a:pt x="50101" y="272034"/>
                  </a:lnTo>
                  <a:lnTo>
                    <a:pt x="35052" y="256032"/>
                  </a:lnTo>
                  <a:lnTo>
                    <a:pt x="35052" y="178308"/>
                  </a:lnTo>
                  <a:lnTo>
                    <a:pt x="62484" y="150876"/>
                  </a:lnTo>
                  <a:lnTo>
                    <a:pt x="85344" y="140208"/>
                  </a:lnTo>
                  <a:lnTo>
                    <a:pt x="103632" y="140208"/>
                  </a:lnTo>
                  <a:lnTo>
                    <a:pt x="134848" y="169049"/>
                  </a:lnTo>
                  <a:lnTo>
                    <a:pt x="142989" y="210197"/>
                  </a:lnTo>
                  <a:lnTo>
                    <a:pt x="143256" y="217932"/>
                  </a:lnTo>
                  <a:lnTo>
                    <a:pt x="143256" y="120624"/>
                  </a:lnTo>
                  <a:lnTo>
                    <a:pt x="129730" y="113347"/>
                  </a:lnTo>
                  <a:lnTo>
                    <a:pt x="121158" y="110490"/>
                  </a:lnTo>
                  <a:lnTo>
                    <a:pt x="111442" y="108775"/>
                  </a:lnTo>
                  <a:lnTo>
                    <a:pt x="100584" y="108204"/>
                  </a:lnTo>
                  <a:lnTo>
                    <a:pt x="94488" y="108204"/>
                  </a:lnTo>
                  <a:lnTo>
                    <a:pt x="70104" y="114300"/>
                  </a:lnTo>
                  <a:lnTo>
                    <a:pt x="65532" y="117348"/>
                  </a:lnTo>
                  <a:lnTo>
                    <a:pt x="59436" y="120396"/>
                  </a:lnTo>
                  <a:lnTo>
                    <a:pt x="53340" y="124968"/>
                  </a:lnTo>
                  <a:lnTo>
                    <a:pt x="48768" y="129540"/>
                  </a:lnTo>
                  <a:lnTo>
                    <a:pt x="36576" y="138684"/>
                  </a:lnTo>
                  <a:lnTo>
                    <a:pt x="32004" y="144780"/>
                  </a:lnTo>
                  <a:lnTo>
                    <a:pt x="32004" y="117348"/>
                  </a:lnTo>
                  <a:lnTo>
                    <a:pt x="30480" y="115824"/>
                  </a:lnTo>
                  <a:lnTo>
                    <a:pt x="30480" y="114300"/>
                  </a:lnTo>
                  <a:lnTo>
                    <a:pt x="28956" y="114300"/>
                  </a:lnTo>
                  <a:lnTo>
                    <a:pt x="27432" y="112776"/>
                  </a:lnTo>
                  <a:lnTo>
                    <a:pt x="22860" y="112776"/>
                  </a:lnTo>
                  <a:lnTo>
                    <a:pt x="21336" y="111252"/>
                  </a:lnTo>
                  <a:lnTo>
                    <a:pt x="9144" y="111252"/>
                  </a:lnTo>
                  <a:lnTo>
                    <a:pt x="7620" y="112776"/>
                  </a:lnTo>
                  <a:lnTo>
                    <a:pt x="3048" y="112776"/>
                  </a:lnTo>
                  <a:lnTo>
                    <a:pt x="1524" y="114300"/>
                  </a:lnTo>
                  <a:lnTo>
                    <a:pt x="0" y="114300"/>
                  </a:lnTo>
                  <a:lnTo>
                    <a:pt x="0" y="396240"/>
                  </a:lnTo>
                  <a:lnTo>
                    <a:pt x="1524" y="397764"/>
                  </a:lnTo>
                  <a:lnTo>
                    <a:pt x="3048" y="397764"/>
                  </a:lnTo>
                  <a:lnTo>
                    <a:pt x="4572" y="399288"/>
                  </a:lnTo>
                  <a:lnTo>
                    <a:pt x="10668" y="399288"/>
                  </a:lnTo>
                  <a:lnTo>
                    <a:pt x="13716" y="400812"/>
                  </a:lnTo>
                  <a:lnTo>
                    <a:pt x="21336" y="400812"/>
                  </a:lnTo>
                  <a:lnTo>
                    <a:pt x="24384" y="399288"/>
                  </a:lnTo>
                  <a:lnTo>
                    <a:pt x="30480" y="399288"/>
                  </a:lnTo>
                  <a:lnTo>
                    <a:pt x="32004" y="397764"/>
                  </a:lnTo>
                  <a:lnTo>
                    <a:pt x="33528" y="397764"/>
                  </a:lnTo>
                  <a:lnTo>
                    <a:pt x="35052" y="396240"/>
                  </a:lnTo>
                  <a:lnTo>
                    <a:pt x="35052" y="294132"/>
                  </a:lnTo>
                  <a:lnTo>
                    <a:pt x="45720" y="304800"/>
                  </a:lnTo>
                  <a:lnTo>
                    <a:pt x="50292" y="307848"/>
                  </a:lnTo>
                  <a:lnTo>
                    <a:pt x="54864" y="312420"/>
                  </a:lnTo>
                  <a:lnTo>
                    <a:pt x="59436" y="315468"/>
                  </a:lnTo>
                  <a:lnTo>
                    <a:pt x="64008" y="316992"/>
                  </a:lnTo>
                  <a:lnTo>
                    <a:pt x="70104" y="320040"/>
                  </a:lnTo>
                  <a:lnTo>
                    <a:pt x="83820" y="324612"/>
                  </a:lnTo>
                  <a:lnTo>
                    <a:pt x="96012" y="324612"/>
                  </a:lnTo>
                  <a:lnTo>
                    <a:pt x="105981" y="324065"/>
                  </a:lnTo>
                  <a:lnTo>
                    <a:pt x="146494" y="308038"/>
                  </a:lnTo>
                  <a:lnTo>
                    <a:pt x="171780" y="270370"/>
                  </a:lnTo>
                  <a:lnTo>
                    <a:pt x="179539" y="226529"/>
                  </a:lnTo>
                  <a:lnTo>
                    <a:pt x="179730" y="217932"/>
                  </a:lnTo>
                  <a:lnTo>
                    <a:pt x="179743" y="210197"/>
                  </a:lnTo>
                  <a:close/>
                </a:path>
                <a:path w="556259" h="401320">
                  <a:moveTo>
                    <a:pt x="370332" y="6096"/>
                  </a:moveTo>
                  <a:lnTo>
                    <a:pt x="368808" y="4572"/>
                  </a:lnTo>
                  <a:lnTo>
                    <a:pt x="368808" y="3048"/>
                  </a:lnTo>
                  <a:lnTo>
                    <a:pt x="367284" y="1524"/>
                  </a:lnTo>
                  <a:lnTo>
                    <a:pt x="365760" y="1524"/>
                  </a:lnTo>
                  <a:lnTo>
                    <a:pt x="364236" y="0"/>
                  </a:lnTo>
                  <a:lnTo>
                    <a:pt x="341376" y="0"/>
                  </a:lnTo>
                  <a:lnTo>
                    <a:pt x="339852" y="1524"/>
                  </a:lnTo>
                  <a:lnTo>
                    <a:pt x="338328" y="1524"/>
                  </a:lnTo>
                  <a:lnTo>
                    <a:pt x="333756" y="6096"/>
                  </a:lnTo>
                  <a:lnTo>
                    <a:pt x="333756" y="7620"/>
                  </a:lnTo>
                  <a:lnTo>
                    <a:pt x="201168" y="370332"/>
                  </a:lnTo>
                  <a:lnTo>
                    <a:pt x="201168" y="376428"/>
                  </a:lnTo>
                  <a:lnTo>
                    <a:pt x="202692" y="377952"/>
                  </a:lnTo>
                  <a:lnTo>
                    <a:pt x="202692" y="379476"/>
                  </a:lnTo>
                  <a:lnTo>
                    <a:pt x="204216" y="379476"/>
                  </a:lnTo>
                  <a:lnTo>
                    <a:pt x="205740" y="381000"/>
                  </a:lnTo>
                  <a:lnTo>
                    <a:pt x="211836" y="381000"/>
                  </a:lnTo>
                  <a:lnTo>
                    <a:pt x="214884" y="382524"/>
                  </a:lnTo>
                  <a:lnTo>
                    <a:pt x="220980" y="382524"/>
                  </a:lnTo>
                  <a:lnTo>
                    <a:pt x="224028" y="381000"/>
                  </a:lnTo>
                  <a:lnTo>
                    <a:pt x="230124" y="381000"/>
                  </a:lnTo>
                  <a:lnTo>
                    <a:pt x="231648" y="379476"/>
                  </a:lnTo>
                  <a:lnTo>
                    <a:pt x="233172" y="379476"/>
                  </a:lnTo>
                  <a:lnTo>
                    <a:pt x="236220" y="376428"/>
                  </a:lnTo>
                  <a:lnTo>
                    <a:pt x="236220" y="373380"/>
                  </a:lnTo>
                  <a:lnTo>
                    <a:pt x="368808" y="10668"/>
                  </a:lnTo>
                  <a:lnTo>
                    <a:pt x="370332" y="9144"/>
                  </a:lnTo>
                  <a:lnTo>
                    <a:pt x="370332" y="6096"/>
                  </a:lnTo>
                  <a:close/>
                </a:path>
                <a:path w="556259" h="401320">
                  <a:moveTo>
                    <a:pt x="556260" y="115824"/>
                  </a:moveTo>
                  <a:lnTo>
                    <a:pt x="554736" y="115824"/>
                  </a:lnTo>
                  <a:lnTo>
                    <a:pt x="554736" y="114300"/>
                  </a:lnTo>
                  <a:lnTo>
                    <a:pt x="553212" y="114300"/>
                  </a:lnTo>
                  <a:lnTo>
                    <a:pt x="553212" y="112776"/>
                  </a:lnTo>
                  <a:lnTo>
                    <a:pt x="547116" y="112776"/>
                  </a:lnTo>
                  <a:lnTo>
                    <a:pt x="545592" y="111252"/>
                  </a:lnTo>
                  <a:lnTo>
                    <a:pt x="531876" y="111252"/>
                  </a:lnTo>
                  <a:lnTo>
                    <a:pt x="527304" y="112776"/>
                  </a:lnTo>
                  <a:lnTo>
                    <a:pt x="524256" y="112776"/>
                  </a:lnTo>
                  <a:lnTo>
                    <a:pt x="521208" y="114300"/>
                  </a:lnTo>
                  <a:lnTo>
                    <a:pt x="519684" y="115824"/>
                  </a:lnTo>
                  <a:lnTo>
                    <a:pt x="519417" y="129159"/>
                  </a:lnTo>
                  <a:lnTo>
                    <a:pt x="518731" y="139446"/>
                  </a:lnTo>
                  <a:lnTo>
                    <a:pt x="511873" y="180403"/>
                  </a:lnTo>
                  <a:lnTo>
                    <a:pt x="497967" y="220040"/>
                  </a:lnTo>
                  <a:lnTo>
                    <a:pt x="487680" y="239268"/>
                  </a:lnTo>
                  <a:lnTo>
                    <a:pt x="482574" y="249542"/>
                  </a:lnTo>
                  <a:lnTo>
                    <a:pt x="476631" y="259664"/>
                  </a:lnTo>
                  <a:lnTo>
                    <a:pt x="470103" y="269494"/>
                  </a:lnTo>
                  <a:lnTo>
                    <a:pt x="463296" y="278892"/>
                  </a:lnTo>
                  <a:lnTo>
                    <a:pt x="463296" y="272796"/>
                  </a:lnTo>
                  <a:lnTo>
                    <a:pt x="461772" y="265176"/>
                  </a:lnTo>
                  <a:lnTo>
                    <a:pt x="460248" y="254508"/>
                  </a:lnTo>
                  <a:lnTo>
                    <a:pt x="458838" y="247103"/>
                  </a:lnTo>
                  <a:lnTo>
                    <a:pt x="452628" y="219456"/>
                  </a:lnTo>
                  <a:lnTo>
                    <a:pt x="445770" y="197739"/>
                  </a:lnTo>
                  <a:lnTo>
                    <a:pt x="438912" y="173736"/>
                  </a:lnTo>
                  <a:lnTo>
                    <a:pt x="419100" y="118872"/>
                  </a:lnTo>
                  <a:lnTo>
                    <a:pt x="419100" y="117348"/>
                  </a:lnTo>
                  <a:lnTo>
                    <a:pt x="416052" y="114300"/>
                  </a:lnTo>
                  <a:lnTo>
                    <a:pt x="414528" y="114300"/>
                  </a:lnTo>
                  <a:lnTo>
                    <a:pt x="413004" y="112776"/>
                  </a:lnTo>
                  <a:lnTo>
                    <a:pt x="406908" y="112776"/>
                  </a:lnTo>
                  <a:lnTo>
                    <a:pt x="403860" y="111252"/>
                  </a:lnTo>
                  <a:lnTo>
                    <a:pt x="388620" y="111252"/>
                  </a:lnTo>
                  <a:lnTo>
                    <a:pt x="382524" y="112776"/>
                  </a:lnTo>
                  <a:lnTo>
                    <a:pt x="381000" y="114300"/>
                  </a:lnTo>
                  <a:lnTo>
                    <a:pt x="377952" y="115824"/>
                  </a:lnTo>
                  <a:lnTo>
                    <a:pt x="377952" y="118872"/>
                  </a:lnTo>
                  <a:lnTo>
                    <a:pt x="381000" y="123444"/>
                  </a:lnTo>
                  <a:lnTo>
                    <a:pt x="385559" y="137756"/>
                  </a:lnTo>
                  <a:lnTo>
                    <a:pt x="390144" y="151066"/>
                  </a:lnTo>
                  <a:lnTo>
                    <a:pt x="399288" y="175260"/>
                  </a:lnTo>
                  <a:lnTo>
                    <a:pt x="406146" y="198501"/>
                  </a:lnTo>
                  <a:lnTo>
                    <a:pt x="416140" y="228587"/>
                  </a:lnTo>
                  <a:lnTo>
                    <a:pt x="418719" y="237553"/>
                  </a:lnTo>
                  <a:lnTo>
                    <a:pt x="420712" y="246253"/>
                  </a:lnTo>
                  <a:lnTo>
                    <a:pt x="422148" y="254508"/>
                  </a:lnTo>
                  <a:lnTo>
                    <a:pt x="424408" y="262496"/>
                  </a:lnTo>
                  <a:lnTo>
                    <a:pt x="428358" y="277876"/>
                  </a:lnTo>
                  <a:lnTo>
                    <a:pt x="434340" y="310896"/>
                  </a:lnTo>
                  <a:lnTo>
                    <a:pt x="435241" y="317741"/>
                  </a:lnTo>
                  <a:lnTo>
                    <a:pt x="436473" y="330835"/>
                  </a:lnTo>
                  <a:lnTo>
                    <a:pt x="438264" y="343674"/>
                  </a:lnTo>
                  <a:lnTo>
                    <a:pt x="438721" y="350532"/>
                  </a:lnTo>
                  <a:lnTo>
                    <a:pt x="438912" y="364236"/>
                  </a:lnTo>
                  <a:lnTo>
                    <a:pt x="439788" y="371119"/>
                  </a:lnTo>
                  <a:lnTo>
                    <a:pt x="440245" y="378142"/>
                  </a:lnTo>
                  <a:lnTo>
                    <a:pt x="440436" y="396240"/>
                  </a:lnTo>
                  <a:lnTo>
                    <a:pt x="441960" y="396240"/>
                  </a:lnTo>
                  <a:lnTo>
                    <a:pt x="441960" y="397764"/>
                  </a:lnTo>
                  <a:lnTo>
                    <a:pt x="445008" y="397764"/>
                  </a:lnTo>
                  <a:lnTo>
                    <a:pt x="446532" y="399288"/>
                  </a:lnTo>
                  <a:lnTo>
                    <a:pt x="469392" y="399288"/>
                  </a:lnTo>
                  <a:lnTo>
                    <a:pt x="470916" y="397764"/>
                  </a:lnTo>
                  <a:lnTo>
                    <a:pt x="473964" y="397764"/>
                  </a:lnTo>
                  <a:lnTo>
                    <a:pt x="473964" y="396240"/>
                  </a:lnTo>
                  <a:lnTo>
                    <a:pt x="475488" y="396240"/>
                  </a:lnTo>
                  <a:lnTo>
                    <a:pt x="475488" y="353568"/>
                  </a:lnTo>
                  <a:lnTo>
                    <a:pt x="473964" y="345948"/>
                  </a:lnTo>
                  <a:lnTo>
                    <a:pt x="473964" y="333756"/>
                  </a:lnTo>
                  <a:lnTo>
                    <a:pt x="472440" y="327660"/>
                  </a:lnTo>
                  <a:lnTo>
                    <a:pt x="472440" y="321564"/>
                  </a:lnTo>
                  <a:lnTo>
                    <a:pt x="483311" y="307873"/>
                  </a:lnTo>
                  <a:lnTo>
                    <a:pt x="493204" y="294322"/>
                  </a:lnTo>
                  <a:lnTo>
                    <a:pt x="518223" y="255663"/>
                  </a:lnTo>
                  <a:lnTo>
                    <a:pt x="536448" y="217932"/>
                  </a:lnTo>
                  <a:lnTo>
                    <a:pt x="548868" y="180213"/>
                  </a:lnTo>
                  <a:lnTo>
                    <a:pt x="555967" y="131432"/>
                  </a:lnTo>
                  <a:lnTo>
                    <a:pt x="556260" y="118872"/>
                  </a:lnTo>
                  <a:lnTo>
                    <a:pt x="556260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9" name="object 209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8785859" y="5515355"/>
              <a:ext cx="196596" cy="216407"/>
            </a:xfrm>
            <a:prstGeom prst="rect">
              <a:avLst/>
            </a:prstGeom>
          </p:spPr>
        </p:pic>
        <p:pic>
          <p:nvPicPr>
            <p:cNvPr id="210" name="object 210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9037319" y="5515355"/>
              <a:ext cx="114300" cy="213359"/>
            </a:xfrm>
            <a:prstGeom prst="rect">
              <a:avLst/>
            </a:prstGeom>
          </p:spPr>
        </p:pic>
        <p:sp>
          <p:nvSpPr>
            <p:cNvPr id="211" name="object 211"/>
            <p:cNvSpPr/>
            <p:nvPr/>
          </p:nvSpPr>
          <p:spPr>
            <a:xfrm>
              <a:off x="9294876" y="5407151"/>
              <a:ext cx="681355" cy="401320"/>
            </a:xfrm>
            <a:custGeom>
              <a:avLst/>
              <a:gdLst/>
              <a:ahLst/>
              <a:cxnLst/>
              <a:rect l="l" t="t" r="r" b="b"/>
              <a:pathLst>
                <a:path w="681354" h="401320">
                  <a:moveTo>
                    <a:pt x="181267" y="210197"/>
                  </a:moveTo>
                  <a:lnTo>
                    <a:pt x="174205" y="164007"/>
                  </a:lnTo>
                  <a:lnTo>
                    <a:pt x="152019" y="126492"/>
                  </a:lnTo>
                  <a:lnTo>
                    <a:pt x="143256" y="120040"/>
                  </a:lnTo>
                  <a:lnTo>
                    <a:pt x="143256" y="217932"/>
                  </a:lnTo>
                  <a:lnTo>
                    <a:pt x="142989" y="224802"/>
                  </a:lnTo>
                  <a:lnTo>
                    <a:pt x="134200" y="264020"/>
                  </a:lnTo>
                  <a:lnTo>
                    <a:pt x="131064" y="269748"/>
                  </a:lnTo>
                  <a:lnTo>
                    <a:pt x="128016" y="277368"/>
                  </a:lnTo>
                  <a:lnTo>
                    <a:pt x="121920" y="283464"/>
                  </a:lnTo>
                  <a:lnTo>
                    <a:pt x="115824" y="286512"/>
                  </a:lnTo>
                  <a:lnTo>
                    <a:pt x="109728" y="291084"/>
                  </a:lnTo>
                  <a:lnTo>
                    <a:pt x="102108" y="294132"/>
                  </a:lnTo>
                  <a:lnTo>
                    <a:pt x="92964" y="294132"/>
                  </a:lnTo>
                  <a:lnTo>
                    <a:pt x="57137" y="278333"/>
                  </a:lnTo>
                  <a:lnTo>
                    <a:pt x="36576" y="256032"/>
                  </a:lnTo>
                  <a:lnTo>
                    <a:pt x="36576" y="178308"/>
                  </a:lnTo>
                  <a:lnTo>
                    <a:pt x="42672" y="170688"/>
                  </a:lnTo>
                  <a:lnTo>
                    <a:pt x="47244" y="164592"/>
                  </a:lnTo>
                  <a:lnTo>
                    <a:pt x="51816" y="160020"/>
                  </a:lnTo>
                  <a:lnTo>
                    <a:pt x="57912" y="155448"/>
                  </a:lnTo>
                  <a:lnTo>
                    <a:pt x="62484" y="150876"/>
                  </a:lnTo>
                  <a:lnTo>
                    <a:pt x="71628" y="144780"/>
                  </a:lnTo>
                  <a:lnTo>
                    <a:pt x="85344" y="140208"/>
                  </a:lnTo>
                  <a:lnTo>
                    <a:pt x="103632" y="140208"/>
                  </a:lnTo>
                  <a:lnTo>
                    <a:pt x="111252" y="141732"/>
                  </a:lnTo>
                  <a:lnTo>
                    <a:pt x="117348" y="146304"/>
                  </a:lnTo>
                  <a:lnTo>
                    <a:pt x="124968" y="150876"/>
                  </a:lnTo>
                  <a:lnTo>
                    <a:pt x="140208" y="188976"/>
                  </a:lnTo>
                  <a:lnTo>
                    <a:pt x="143256" y="217932"/>
                  </a:lnTo>
                  <a:lnTo>
                    <a:pt x="143256" y="120040"/>
                  </a:lnTo>
                  <a:lnTo>
                    <a:pt x="102108" y="108204"/>
                  </a:lnTo>
                  <a:lnTo>
                    <a:pt x="96012" y="108204"/>
                  </a:lnTo>
                  <a:lnTo>
                    <a:pt x="88392" y="109728"/>
                  </a:lnTo>
                  <a:lnTo>
                    <a:pt x="83820" y="111252"/>
                  </a:lnTo>
                  <a:lnTo>
                    <a:pt x="71628" y="114300"/>
                  </a:lnTo>
                  <a:lnTo>
                    <a:pt x="65532" y="117348"/>
                  </a:lnTo>
                  <a:lnTo>
                    <a:pt x="60960" y="120396"/>
                  </a:lnTo>
                  <a:lnTo>
                    <a:pt x="48768" y="129540"/>
                  </a:lnTo>
                  <a:lnTo>
                    <a:pt x="44196" y="134112"/>
                  </a:lnTo>
                  <a:lnTo>
                    <a:pt x="38100" y="138684"/>
                  </a:lnTo>
                  <a:lnTo>
                    <a:pt x="32004" y="144780"/>
                  </a:lnTo>
                  <a:lnTo>
                    <a:pt x="32004" y="115824"/>
                  </a:lnTo>
                  <a:lnTo>
                    <a:pt x="30480" y="115824"/>
                  </a:lnTo>
                  <a:lnTo>
                    <a:pt x="30480" y="114300"/>
                  </a:lnTo>
                  <a:lnTo>
                    <a:pt x="28956" y="112776"/>
                  </a:lnTo>
                  <a:lnTo>
                    <a:pt x="22860" y="112776"/>
                  </a:lnTo>
                  <a:lnTo>
                    <a:pt x="21336" y="111252"/>
                  </a:lnTo>
                  <a:lnTo>
                    <a:pt x="10668" y="111252"/>
                  </a:lnTo>
                  <a:lnTo>
                    <a:pt x="9144" y="112776"/>
                  </a:lnTo>
                  <a:lnTo>
                    <a:pt x="3048" y="112776"/>
                  </a:lnTo>
                  <a:lnTo>
                    <a:pt x="1524" y="114300"/>
                  </a:lnTo>
                  <a:lnTo>
                    <a:pt x="1524" y="115824"/>
                  </a:lnTo>
                  <a:lnTo>
                    <a:pt x="0" y="115824"/>
                  </a:lnTo>
                  <a:lnTo>
                    <a:pt x="0" y="394716"/>
                  </a:lnTo>
                  <a:lnTo>
                    <a:pt x="1524" y="396240"/>
                  </a:lnTo>
                  <a:lnTo>
                    <a:pt x="1524" y="397764"/>
                  </a:lnTo>
                  <a:lnTo>
                    <a:pt x="4572" y="397764"/>
                  </a:lnTo>
                  <a:lnTo>
                    <a:pt x="4572" y="399288"/>
                  </a:lnTo>
                  <a:lnTo>
                    <a:pt x="12192" y="399288"/>
                  </a:lnTo>
                  <a:lnTo>
                    <a:pt x="15240" y="400812"/>
                  </a:lnTo>
                  <a:lnTo>
                    <a:pt x="21336" y="400812"/>
                  </a:lnTo>
                  <a:lnTo>
                    <a:pt x="24384" y="399288"/>
                  </a:lnTo>
                  <a:lnTo>
                    <a:pt x="32004" y="399288"/>
                  </a:lnTo>
                  <a:lnTo>
                    <a:pt x="32004" y="397764"/>
                  </a:lnTo>
                  <a:lnTo>
                    <a:pt x="35052" y="397764"/>
                  </a:lnTo>
                  <a:lnTo>
                    <a:pt x="35052" y="396240"/>
                  </a:lnTo>
                  <a:lnTo>
                    <a:pt x="36576" y="394716"/>
                  </a:lnTo>
                  <a:lnTo>
                    <a:pt x="36576" y="294132"/>
                  </a:lnTo>
                  <a:lnTo>
                    <a:pt x="41148" y="300228"/>
                  </a:lnTo>
                  <a:lnTo>
                    <a:pt x="47244" y="304800"/>
                  </a:lnTo>
                  <a:lnTo>
                    <a:pt x="51816" y="307848"/>
                  </a:lnTo>
                  <a:lnTo>
                    <a:pt x="56388" y="312420"/>
                  </a:lnTo>
                  <a:lnTo>
                    <a:pt x="60960" y="315468"/>
                  </a:lnTo>
                  <a:lnTo>
                    <a:pt x="65532" y="316992"/>
                  </a:lnTo>
                  <a:lnTo>
                    <a:pt x="70104" y="320040"/>
                  </a:lnTo>
                  <a:lnTo>
                    <a:pt x="79248" y="323088"/>
                  </a:lnTo>
                  <a:lnTo>
                    <a:pt x="85344" y="324612"/>
                  </a:lnTo>
                  <a:lnTo>
                    <a:pt x="96012" y="324612"/>
                  </a:lnTo>
                  <a:lnTo>
                    <a:pt x="140271" y="313016"/>
                  </a:lnTo>
                  <a:lnTo>
                    <a:pt x="168592" y="279273"/>
                  </a:lnTo>
                  <a:lnTo>
                    <a:pt x="180022" y="238696"/>
                  </a:lnTo>
                  <a:lnTo>
                    <a:pt x="181241" y="217932"/>
                  </a:lnTo>
                  <a:lnTo>
                    <a:pt x="181267" y="210197"/>
                  </a:lnTo>
                  <a:close/>
                </a:path>
                <a:path w="681354" h="401320">
                  <a:moveTo>
                    <a:pt x="370332" y="4572"/>
                  </a:moveTo>
                  <a:lnTo>
                    <a:pt x="367284" y="1524"/>
                  </a:lnTo>
                  <a:lnTo>
                    <a:pt x="364236" y="0"/>
                  </a:lnTo>
                  <a:lnTo>
                    <a:pt x="341376" y="0"/>
                  </a:lnTo>
                  <a:lnTo>
                    <a:pt x="339852" y="1524"/>
                  </a:lnTo>
                  <a:lnTo>
                    <a:pt x="338328" y="1524"/>
                  </a:lnTo>
                  <a:lnTo>
                    <a:pt x="338328" y="3048"/>
                  </a:lnTo>
                  <a:lnTo>
                    <a:pt x="336804" y="3048"/>
                  </a:lnTo>
                  <a:lnTo>
                    <a:pt x="335280" y="4572"/>
                  </a:lnTo>
                  <a:lnTo>
                    <a:pt x="335280" y="7620"/>
                  </a:lnTo>
                  <a:lnTo>
                    <a:pt x="202692" y="370332"/>
                  </a:lnTo>
                  <a:lnTo>
                    <a:pt x="201168" y="371856"/>
                  </a:lnTo>
                  <a:lnTo>
                    <a:pt x="201168" y="376428"/>
                  </a:lnTo>
                  <a:lnTo>
                    <a:pt x="204216" y="379476"/>
                  </a:lnTo>
                  <a:lnTo>
                    <a:pt x="205740" y="379476"/>
                  </a:lnTo>
                  <a:lnTo>
                    <a:pt x="207264" y="381000"/>
                  </a:lnTo>
                  <a:lnTo>
                    <a:pt x="211836" y="381000"/>
                  </a:lnTo>
                  <a:lnTo>
                    <a:pt x="214884" y="382524"/>
                  </a:lnTo>
                  <a:lnTo>
                    <a:pt x="220980" y="382524"/>
                  </a:lnTo>
                  <a:lnTo>
                    <a:pt x="224028" y="381000"/>
                  </a:lnTo>
                  <a:lnTo>
                    <a:pt x="230124" y="381000"/>
                  </a:lnTo>
                  <a:lnTo>
                    <a:pt x="231648" y="379476"/>
                  </a:lnTo>
                  <a:lnTo>
                    <a:pt x="234696" y="379476"/>
                  </a:lnTo>
                  <a:lnTo>
                    <a:pt x="234696" y="377952"/>
                  </a:lnTo>
                  <a:lnTo>
                    <a:pt x="237744" y="374904"/>
                  </a:lnTo>
                  <a:lnTo>
                    <a:pt x="237744" y="373380"/>
                  </a:lnTo>
                  <a:lnTo>
                    <a:pt x="370332" y="10668"/>
                  </a:lnTo>
                  <a:lnTo>
                    <a:pt x="370332" y="4572"/>
                  </a:lnTo>
                  <a:close/>
                </a:path>
                <a:path w="681354" h="401320">
                  <a:moveTo>
                    <a:pt x="681228" y="114300"/>
                  </a:moveTo>
                  <a:lnTo>
                    <a:pt x="679704" y="114300"/>
                  </a:lnTo>
                  <a:lnTo>
                    <a:pt x="678180" y="112776"/>
                  </a:lnTo>
                  <a:lnTo>
                    <a:pt x="675132" y="112776"/>
                  </a:lnTo>
                  <a:lnTo>
                    <a:pt x="672084" y="111252"/>
                  </a:lnTo>
                  <a:lnTo>
                    <a:pt x="656844" y="111252"/>
                  </a:lnTo>
                  <a:lnTo>
                    <a:pt x="655320" y="112776"/>
                  </a:lnTo>
                  <a:lnTo>
                    <a:pt x="649224" y="112776"/>
                  </a:lnTo>
                  <a:lnTo>
                    <a:pt x="644652" y="117348"/>
                  </a:lnTo>
                  <a:lnTo>
                    <a:pt x="644652" y="118872"/>
                  </a:lnTo>
                  <a:lnTo>
                    <a:pt x="598932" y="280416"/>
                  </a:lnTo>
                  <a:lnTo>
                    <a:pt x="597408" y="283464"/>
                  </a:lnTo>
                  <a:lnTo>
                    <a:pt x="597408" y="280416"/>
                  </a:lnTo>
                  <a:lnTo>
                    <a:pt x="564870" y="169164"/>
                  </a:lnTo>
                  <a:lnTo>
                    <a:pt x="550164" y="118872"/>
                  </a:lnTo>
                  <a:lnTo>
                    <a:pt x="550164" y="115824"/>
                  </a:lnTo>
                  <a:lnTo>
                    <a:pt x="548640" y="115824"/>
                  </a:lnTo>
                  <a:lnTo>
                    <a:pt x="548640" y="114300"/>
                  </a:lnTo>
                  <a:lnTo>
                    <a:pt x="547116" y="114300"/>
                  </a:lnTo>
                  <a:lnTo>
                    <a:pt x="547116" y="112776"/>
                  </a:lnTo>
                  <a:lnTo>
                    <a:pt x="541020" y="112776"/>
                  </a:lnTo>
                  <a:lnTo>
                    <a:pt x="539496" y="111252"/>
                  </a:lnTo>
                  <a:lnTo>
                    <a:pt x="525780" y="111252"/>
                  </a:lnTo>
                  <a:lnTo>
                    <a:pt x="524256" y="112776"/>
                  </a:lnTo>
                  <a:lnTo>
                    <a:pt x="518160" y="112776"/>
                  </a:lnTo>
                  <a:lnTo>
                    <a:pt x="513588" y="117348"/>
                  </a:lnTo>
                  <a:lnTo>
                    <a:pt x="513588" y="118872"/>
                  </a:lnTo>
                  <a:lnTo>
                    <a:pt x="470916" y="280416"/>
                  </a:lnTo>
                  <a:lnTo>
                    <a:pt x="469392" y="283464"/>
                  </a:lnTo>
                  <a:lnTo>
                    <a:pt x="469392" y="280416"/>
                  </a:lnTo>
                  <a:lnTo>
                    <a:pt x="422148" y="118872"/>
                  </a:lnTo>
                  <a:lnTo>
                    <a:pt x="422148" y="117348"/>
                  </a:lnTo>
                  <a:lnTo>
                    <a:pt x="420624" y="115824"/>
                  </a:lnTo>
                  <a:lnTo>
                    <a:pt x="420624" y="114300"/>
                  </a:lnTo>
                  <a:lnTo>
                    <a:pt x="419100" y="114300"/>
                  </a:lnTo>
                  <a:lnTo>
                    <a:pt x="417576" y="112776"/>
                  </a:lnTo>
                  <a:lnTo>
                    <a:pt x="411480" y="112776"/>
                  </a:lnTo>
                  <a:lnTo>
                    <a:pt x="409956" y="111252"/>
                  </a:lnTo>
                  <a:lnTo>
                    <a:pt x="393192" y="111252"/>
                  </a:lnTo>
                  <a:lnTo>
                    <a:pt x="391668" y="112776"/>
                  </a:lnTo>
                  <a:lnTo>
                    <a:pt x="387096" y="112776"/>
                  </a:lnTo>
                  <a:lnTo>
                    <a:pt x="384048" y="115824"/>
                  </a:lnTo>
                  <a:lnTo>
                    <a:pt x="384048" y="121920"/>
                  </a:lnTo>
                  <a:lnTo>
                    <a:pt x="385572" y="123444"/>
                  </a:lnTo>
                  <a:lnTo>
                    <a:pt x="385572" y="126492"/>
                  </a:lnTo>
                  <a:lnTo>
                    <a:pt x="443484" y="313944"/>
                  </a:lnTo>
                  <a:lnTo>
                    <a:pt x="443484" y="315468"/>
                  </a:lnTo>
                  <a:lnTo>
                    <a:pt x="448056" y="320040"/>
                  </a:lnTo>
                  <a:lnTo>
                    <a:pt x="449580" y="320040"/>
                  </a:lnTo>
                  <a:lnTo>
                    <a:pt x="451104" y="321564"/>
                  </a:lnTo>
                  <a:lnTo>
                    <a:pt x="484632" y="321564"/>
                  </a:lnTo>
                  <a:lnTo>
                    <a:pt x="486156" y="320040"/>
                  </a:lnTo>
                  <a:lnTo>
                    <a:pt x="487680" y="320040"/>
                  </a:lnTo>
                  <a:lnTo>
                    <a:pt x="489204" y="318516"/>
                  </a:lnTo>
                  <a:lnTo>
                    <a:pt x="490728" y="318516"/>
                  </a:lnTo>
                  <a:lnTo>
                    <a:pt x="490728" y="316992"/>
                  </a:lnTo>
                  <a:lnTo>
                    <a:pt x="492252" y="315468"/>
                  </a:lnTo>
                  <a:lnTo>
                    <a:pt x="492252" y="313944"/>
                  </a:lnTo>
                  <a:lnTo>
                    <a:pt x="500354" y="283464"/>
                  </a:lnTo>
                  <a:lnTo>
                    <a:pt x="530352" y="170688"/>
                  </a:lnTo>
                  <a:lnTo>
                    <a:pt x="531876" y="169164"/>
                  </a:lnTo>
                  <a:lnTo>
                    <a:pt x="531876" y="170688"/>
                  </a:lnTo>
                  <a:lnTo>
                    <a:pt x="573024" y="313944"/>
                  </a:lnTo>
                  <a:lnTo>
                    <a:pt x="573024" y="315468"/>
                  </a:lnTo>
                  <a:lnTo>
                    <a:pt x="577596" y="320040"/>
                  </a:lnTo>
                  <a:lnTo>
                    <a:pt x="579120" y="320040"/>
                  </a:lnTo>
                  <a:lnTo>
                    <a:pt x="580644" y="321564"/>
                  </a:lnTo>
                  <a:lnTo>
                    <a:pt x="614172" y="321564"/>
                  </a:lnTo>
                  <a:lnTo>
                    <a:pt x="615696" y="320040"/>
                  </a:lnTo>
                  <a:lnTo>
                    <a:pt x="617220" y="320040"/>
                  </a:lnTo>
                  <a:lnTo>
                    <a:pt x="620268" y="316992"/>
                  </a:lnTo>
                  <a:lnTo>
                    <a:pt x="620268" y="315468"/>
                  </a:lnTo>
                  <a:lnTo>
                    <a:pt x="621792" y="313944"/>
                  </a:lnTo>
                  <a:lnTo>
                    <a:pt x="631202" y="283464"/>
                  </a:lnTo>
                  <a:lnTo>
                    <a:pt x="679704" y="126492"/>
                  </a:lnTo>
                  <a:lnTo>
                    <a:pt x="679704" y="124968"/>
                  </a:lnTo>
                  <a:lnTo>
                    <a:pt x="681228" y="123444"/>
                  </a:lnTo>
                  <a:lnTo>
                    <a:pt x="681228" y="1143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2" name="Slide Number Placeholder 211">
            <a:extLst>
              <a:ext uri="{FF2B5EF4-FFF2-40B4-BE49-F238E27FC236}">
                <a16:creationId xmlns:a16="http://schemas.microsoft.com/office/drawing/2014/main" id="{108D5E68-BDD4-F1F9-46B3-B43A1D60E7B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71</a:t>
            </a:fld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1980" y="1208532"/>
            <a:ext cx="10066020" cy="558165"/>
            <a:chOff x="601980" y="1208532"/>
            <a:chExt cx="9540240" cy="558165"/>
          </a:xfrm>
        </p:grpSpPr>
        <p:sp>
          <p:nvSpPr>
            <p:cNvPr id="3" name="object 3"/>
            <p:cNvSpPr/>
            <p:nvPr/>
          </p:nvSpPr>
          <p:spPr>
            <a:xfrm>
              <a:off x="605028" y="1211580"/>
              <a:ext cx="9534525" cy="551815"/>
            </a:xfrm>
            <a:custGeom>
              <a:avLst/>
              <a:gdLst/>
              <a:ahLst/>
              <a:cxnLst/>
              <a:rect l="l" t="t" r="r" b="b"/>
              <a:pathLst>
                <a:path w="9534525" h="551814">
                  <a:moveTo>
                    <a:pt x="9534144" y="0"/>
                  </a:moveTo>
                  <a:lnTo>
                    <a:pt x="0" y="0"/>
                  </a:lnTo>
                  <a:lnTo>
                    <a:pt x="0" y="551688"/>
                  </a:lnTo>
                  <a:lnTo>
                    <a:pt x="9534144" y="551688"/>
                  </a:lnTo>
                  <a:lnTo>
                    <a:pt x="95341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5028" y="1211579"/>
              <a:ext cx="9534525" cy="9525"/>
            </a:xfrm>
            <a:custGeom>
              <a:avLst/>
              <a:gdLst/>
              <a:ahLst/>
              <a:cxnLst/>
              <a:rect l="l" t="t" r="r" b="b"/>
              <a:pathLst>
                <a:path w="9534525" h="9525">
                  <a:moveTo>
                    <a:pt x="0" y="9144"/>
                  </a:moveTo>
                  <a:lnTo>
                    <a:pt x="9534143" y="9144"/>
                  </a:lnTo>
                  <a:lnTo>
                    <a:pt x="9534144" y="0"/>
                  </a:lnTo>
                  <a:lnTo>
                    <a:pt x="0" y="0"/>
                  </a:lnTo>
                  <a:lnTo>
                    <a:pt x="0" y="9144"/>
                  </a:lnTo>
                  <a:close/>
                </a:path>
              </a:pathLst>
            </a:custGeom>
            <a:solidFill>
              <a:srgbClr val="B5D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5028" y="1220724"/>
              <a:ext cx="9534525" cy="9525"/>
            </a:xfrm>
            <a:custGeom>
              <a:avLst/>
              <a:gdLst/>
              <a:ahLst/>
              <a:cxnLst/>
              <a:rect l="l" t="t" r="r" b="b"/>
              <a:pathLst>
                <a:path w="9534525" h="9525">
                  <a:moveTo>
                    <a:pt x="0" y="0"/>
                  </a:moveTo>
                  <a:lnTo>
                    <a:pt x="0" y="9143"/>
                  </a:lnTo>
                  <a:lnTo>
                    <a:pt x="9534144" y="9143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D5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05028" y="1229867"/>
              <a:ext cx="9534525" cy="9525"/>
            </a:xfrm>
            <a:custGeom>
              <a:avLst/>
              <a:gdLst/>
              <a:ahLst/>
              <a:cxnLst/>
              <a:rect l="l" t="t" r="r" b="b"/>
              <a:pathLst>
                <a:path w="9534525" h="9525">
                  <a:moveTo>
                    <a:pt x="0" y="0"/>
                  </a:moveTo>
                  <a:lnTo>
                    <a:pt x="0" y="9144"/>
                  </a:lnTo>
                  <a:lnTo>
                    <a:pt x="9534143" y="9144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D4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05028" y="1239012"/>
              <a:ext cx="9534525" cy="17145"/>
            </a:xfrm>
            <a:custGeom>
              <a:avLst/>
              <a:gdLst/>
              <a:ahLst/>
              <a:cxnLst/>
              <a:rect l="l" t="t" r="r" b="b"/>
              <a:pathLst>
                <a:path w="9534525" h="17144">
                  <a:moveTo>
                    <a:pt x="0" y="0"/>
                  </a:moveTo>
                  <a:lnTo>
                    <a:pt x="0" y="16763"/>
                  </a:lnTo>
                  <a:lnTo>
                    <a:pt x="9534144" y="16763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D4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05028" y="1255775"/>
              <a:ext cx="9534525" cy="9525"/>
            </a:xfrm>
            <a:custGeom>
              <a:avLst/>
              <a:gdLst/>
              <a:ahLst/>
              <a:cxnLst/>
              <a:rect l="l" t="t" r="r" b="b"/>
              <a:pathLst>
                <a:path w="9534525" h="9525">
                  <a:moveTo>
                    <a:pt x="0" y="0"/>
                  </a:moveTo>
                  <a:lnTo>
                    <a:pt x="0" y="9144"/>
                  </a:lnTo>
                  <a:lnTo>
                    <a:pt x="9534143" y="9144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D4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05028" y="1264920"/>
              <a:ext cx="9534525" cy="9525"/>
            </a:xfrm>
            <a:custGeom>
              <a:avLst/>
              <a:gdLst/>
              <a:ahLst/>
              <a:cxnLst/>
              <a:rect l="l" t="t" r="r" b="b"/>
              <a:pathLst>
                <a:path w="9534525" h="9525">
                  <a:moveTo>
                    <a:pt x="0" y="0"/>
                  </a:moveTo>
                  <a:lnTo>
                    <a:pt x="0" y="9143"/>
                  </a:lnTo>
                  <a:lnTo>
                    <a:pt x="9534144" y="9143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D3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05028" y="1274064"/>
              <a:ext cx="9534525" cy="18415"/>
            </a:xfrm>
            <a:custGeom>
              <a:avLst/>
              <a:gdLst/>
              <a:ahLst/>
              <a:cxnLst/>
              <a:rect l="l" t="t" r="r" b="b"/>
              <a:pathLst>
                <a:path w="9534525" h="18415">
                  <a:moveTo>
                    <a:pt x="0" y="0"/>
                  </a:moveTo>
                  <a:lnTo>
                    <a:pt x="0" y="18287"/>
                  </a:lnTo>
                  <a:lnTo>
                    <a:pt x="9534143" y="18287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D3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05028" y="1292351"/>
              <a:ext cx="9534525" cy="9525"/>
            </a:xfrm>
            <a:custGeom>
              <a:avLst/>
              <a:gdLst/>
              <a:ahLst/>
              <a:cxnLst/>
              <a:rect l="l" t="t" r="r" b="b"/>
              <a:pathLst>
                <a:path w="9534525" h="9525">
                  <a:moveTo>
                    <a:pt x="0" y="0"/>
                  </a:moveTo>
                  <a:lnTo>
                    <a:pt x="0" y="9144"/>
                  </a:lnTo>
                  <a:lnTo>
                    <a:pt x="9534143" y="9144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D3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05028" y="1301496"/>
              <a:ext cx="9534525" cy="5080"/>
            </a:xfrm>
            <a:custGeom>
              <a:avLst/>
              <a:gdLst/>
              <a:ahLst/>
              <a:cxnLst/>
              <a:rect l="l" t="t" r="r" b="b"/>
              <a:pathLst>
                <a:path w="9534525" h="5080">
                  <a:moveTo>
                    <a:pt x="0" y="0"/>
                  </a:moveTo>
                  <a:lnTo>
                    <a:pt x="0" y="4571"/>
                  </a:lnTo>
                  <a:lnTo>
                    <a:pt x="9534144" y="4571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2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05028" y="1306068"/>
              <a:ext cx="9534525" cy="18415"/>
            </a:xfrm>
            <a:custGeom>
              <a:avLst/>
              <a:gdLst/>
              <a:ahLst/>
              <a:cxnLst/>
              <a:rect l="l" t="t" r="r" b="b"/>
              <a:pathLst>
                <a:path w="9534525" h="18415">
                  <a:moveTo>
                    <a:pt x="0" y="0"/>
                  </a:moveTo>
                  <a:lnTo>
                    <a:pt x="0" y="18287"/>
                  </a:lnTo>
                  <a:lnTo>
                    <a:pt x="9534143" y="18287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2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05028" y="1324355"/>
              <a:ext cx="9534525" cy="9525"/>
            </a:xfrm>
            <a:custGeom>
              <a:avLst/>
              <a:gdLst/>
              <a:ahLst/>
              <a:cxnLst/>
              <a:rect l="l" t="t" r="r" b="b"/>
              <a:pathLst>
                <a:path w="9534525" h="9525">
                  <a:moveTo>
                    <a:pt x="0" y="0"/>
                  </a:moveTo>
                  <a:lnTo>
                    <a:pt x="0" y="9144"/>
                  </a:lnTo>
                  <a:lnTo>
                    <a:pt x="9534143" y="9144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2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05028" y="1333500"/>
              <a:ext cx="9534525" cy="9525"/>
            </a:xfrm>
            <a:custGeom>
              <a:avLst/>
              <a:gdLst/>
              <a:ahLst/>
              <a:cxnLst/>
              <a:rect l="l" t="t" r="r" b="b"/>
              <a:pathLst>
                <a:path w="9534525" h="9525">
                  <a:moveTo>
                    <a:pt x="0" y="9143"/>
                  </a:moveTo>
                  <a:lnTo>
                    <a:pt x="9534144" y="9143"/>
                  </a:lnTo>
                  <a:lnTo>
                    <a:pt x="9534144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B0D2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05028" y="1342644"/>
              <a:ext cx="9534525" cy="17145"/>
            </a:xfrm>
            <a:custGeom>
              <a:avLst/>
              <a:gdLst/>
              <a:ahLst/>
              <a:cxnLst/>
              <a:rect l="l" t="t" r="r" b="b"/>
              <a:pathLst>
                <a:path w="9534525" h="17144">
                  <a:moveTo>
                    <a:pt x="0" y="0"/>
                  </a:moveTo>
                  <a:lnTo>
                    <a:pt x="0" y="16763"/>
                  </a:lnTo>
                  <a:lnTo>
                    <a:pt x="9534144" y="16763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D2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05028" y="1359408"/>
              <a:ext cx="9534525" cy="9525"/>
            </a:xfrm>
            <a:custGeom>
              <a:avLst/>
              <a:gdLst/>
              <a:ahLst/>
              <a:cxnLst/>
              <a:rect l="l" t="t" r="r" b="b"/>
              <a:pathLst>
                <a:path w="9534525" h="9525">
                  <a:moveTo>
                    <a:pt x="0" y="0"/>
                  </a:moveTo>
                  <a:lnTo>
                    <a:pt x="0" y="9143"/>
                  </a:lnTo>
                  <a:lnTo>
                    <a:pt x="9534144" y="9143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FD2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05028" y="1368551"/>
              <a:ext cx="9534525" cy="9525"/>
            </a:xfrm>
            <a:custGeom>
              <a:avLst/>
              <a:gdLst/>
              <a:ahLst/>
              <a:cxnLst/>
              <a:rect l="l" t="t" r="r" b="b"/>
              <a:pathLst>
                <a:path w="9534525" h="9525">
                  <a:moveTo>
                    <a:pt x="0" y="0"/>
                  </a:moveTo>
                  <a:lnTo>
                    <a:pt x="0" y="9144"/>
                  </a:lnTo>
                  <a:lnTo>
                    <a:pt x="9534143" y="9144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FD1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05028" y="1377696"/>
              <a:ext cx="9534525" cy="24765"/>
            </a:xfrm>
            <a:custGeom>
              <a:avLst/>
              <a:gdLst/>
              <a:ahLst/>
              <a:cxnLst/>
              <a:rect l="l" t="t" r="r" b="b"/>
              <a:pathLst>
                <a:path w="9534525" h="24765">
                  <a:moveTo>
                    <a:pt x="0" y="0"/>
                  </a:moveTo>
                  <a:lnTo>
                    <a:pt x="0" y="24383"/>
                  </a:lnTo>
                  <a:lnTo>
                    <a:pt x="9534144" y="24383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D1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05028" y="1402080"/>
              <a:ext cx="9534525" cy="26034"/>
            </a:xfrm>
            <a:custGeom>
              <a:avLst/>
              <a:gdLst/>
              <a:ahLst/>
              <a:cxnLst/>
              <a:rect l="l" t="t" r="r" b="b"/>
              <a:pathLst>
                <a:path w="9534525" h="26034">
                  <a:moveTo>
                    <a:pt x="0" y="0"/>
                  </a:moveTo>
                  <a:lnTo>
                    <a:pt x="0" y="25908"/>
                  </a:lnTo>
                  <a:lnTo>
                    <a:pt x="9534144" y="25908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D0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05028" y="1427988"/>
              <a:ext cx="9534525" cy="9525"/>
            </a:xfrm>
            <a:custGeom>
              <a:avLst/>
              <a:gdLst/>
              <a:ahLst/>
              <a:cxnLst/>
              <a:rect l="l" t="t" r="r" b="b"/>
              <a:pathLst>
                <a:path w="9534525" h="9525">
                  <a:moveTo>
                    <a:pt x="0" y="9143"/>
                  </a:moveTo>
                  <a:lnTo>
                    <a:pt x="9534144" y="9143"/>
                  </a:lnTo>
                  <a:lnTo>
                    <a:pt x="9534144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ACD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05028" y="1437132"/>
              <a:ext cx="9534525" cy="9525"/>
            </a:xfrm>
            <a:custGeom>
              <a:avLst/>
              <a:gdLst/>
              <a:ahLst/>
              <a:cxnLst/>
              <a:rect l="l" t="t" r="r" b="b"/>
              <a:pathLst>
                <a:path w="9534525" h="9525">
                  <a:moveTo>
                    <a:pt x="0" y="0"/>
                  </a:moveTo>
                  <a:lnTo>
                    <a:pt x="0" y="9143"/>
                  </a:lnTo>
                  <a:lnTo>
                    <a:pt x="9534144" y="9143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CF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05028" y="1446276"/>
              <a:ext cx="9534525" cy="17145"/>
            </a:xfrm>
            <a:custGeom>
              <a:avLst/>
              <a:gdLst/>
              <a:ahLst/>
              <a:cxnLst/>
              <a:rect l="l" t="t" r="r" b="b"/>
              <a:pathLst>
                <a:path w="9534525" h="17144">
                  <a:moveTo>
                    <a:pt x="0" y="16763"/>
                  </a:moveTo>
                  <a:lnTo>
                    <a:pt x="9534144" y="16763"/>
                  </a:lnTo>
                  <a:lnTo>
                    <a:pt x="9534144" y="0"/>
                  </a:lnTo>
                  <a:lnTo>
                    <a:pt x="0" y="0"/>
                  </a:lnTo>
                  <a:lnTo>
                    <a:pt x="0" y="16763"/>
                  </a:lnTo>
                  <a:close/>
                </a:path>
              </a:pathLst>
            </a:custGeom>
            <a:solidFill>
              <a:srgbClr val="ABCF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05028" y="1463040"/>
              <a:ext cx="9534525" cy="9525"/>
            </a:xfrm>
            <a:custGeom>
              <a:avLst/>
              <a:gdLst/>
              <a:ahLst/>
              <a:cxnLst/>
              <a:rect l="l" t="t" r="r" b="b"/>
              <a:pathLst>
                <a:path w="9534525" h="9525">
                  <a:moveTo>
                    <a:pt x="0" y="0"/>
                  </a:moveTo>
                  <a:lnTo>
                    <a:pt x="0" y="9143"/>
                  </a:lnTo>
                  <a:lnTo>
                    <a:pt x="9534144" y="9143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CF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05028" y="1472184"/>
              <a:ext cx="9534525" cy="6350"/>
            </a:xfrm>
            <a:custGeom>
              <a:avLst/>
              <a:gdLst/>
              <a:ahLst/>
              <a:cxnLst/>
              <a:rect l="l" t="t" r="r" b="b"/>
              <a:pathLst>
                <a:path w="9534525" h="6350">
                  <a:moveTo>
                    <a:pt x="0" y="0"/>
                  </a:moveTo>
                  <a:lnTo>
                    <a:pt x="0" y="6095"/>
                  </a:lnTo>
                  <a:lnTo>
                    <a:pt x="9534143" y="6095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CE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05028" y="1478280"/>
              <a:ext cx="9534525" cy="18415"/>
            </a:xfrm>
            <a:custGeom>
              <a:avLst/>
              <a:gdLst/>
              <a:ahLst/>
              <a:cxnLst/>
              <a:rect l="l" t="t" r="r" b="b"/>
              <a:pathLst>
                <a:path w="9534525" h="18415">
                  <a:moveTo>
                    <a:pt x="0" y="0"/>
                  </a:moveTo>
                  <a:lnTo>
                    <a:pt x="0" y="18287"/>
                  </a:lnTo>
                  <a:lnTo>
                    <a:pt x="9534143" y="18287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CE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05028" y="1496568"/>
              <a:ext cx="9534525" cy="18415"/>
            </a:xfrm>
            <a:custGeom>
              <a:avLst/>
              <a:gdLst/>
              <a:ahLst/>
              <a:cxnLst/>
              <a:rect l="l" t="t" r="r" b="b"/>
              <a:pathLst>
                <a:path w="9534525" h="18415">
                  <a:moveTo>
                    <a:pt x="0" y="0"/>
                  </a:moveTo>
                  <a:lnTo>
                    <a:pt x="0" y="18287"/>
                  </a:lnTo>
                  <a:lnTo>
                    <a:pt x="9534143" y="18287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CE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05028" y="1514856"/>
              <a:ext cx="9534525" cy="13970"/>
            </a:xfrm>
            <a:custGeom>
              <a:avLst/>
              <a:gdLst/>
              <a:ahLst/>
              <a:cxnLst/>
              <a:rect l="l" t="t" r="r" b="b"/>
              <a:pathLst>
                <a:path w="9534525" h="13969">
                  <a:moveTo>
                    <a:pt x="0" y="0"/>
                  </a:moveTo>
                  <a:lnTo>
                    <a:pt x="0" y="13716"/>
                  </a:lnTo>
                  <a:lnTo>
                    <a:pt x="9534143" y="13716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CE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05028" y="1528572"/>
              <a:ext cx="9534525" cy="12700"/>
            </a:xfrm>
            <a:custGeom>
              <a:avLst/>
              <a:gdLst/>
              <a:ahLst/>
              <a:cxnLst/>
              <a:rect l="l" t="t" r="r" b="b"/>
              <a:pathLst>
                <a:path w="9534525" h="12700">
                  <a:moveTo>
                    <a:pt x="0" y="0"/>
                  </a:moveTo>
                  <a:lnTo>
                    <a:pt x="0" y="12191"/>
                  </a:lnTo>
                  <a:lnTo>
                    <a:pt x="9534143" y="12191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CE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05028" y="1540764"/>
              <a:ext cx="9534525" cy="12700"/>
            </a:xfrm>
            <a:custGeom>
              <a:avLst/>
              <a:gdLst/>
              <a:ahLst/>
              <a:cxnLst/>
              <a:rect l="l" t="t" r="r" b="b"/>
              <a:pathLst>
                <a:path w="9534525" h="12700">
                  <a:moveTo>
                    <a:pt x="0" y="0"/>
                  </a:moveTo>
                  <a:lnTo>
                    <a:pt x="0" y="12191"/>
                  </a:lnTo>
                  <a:lnTo>
                    <a:pt x="9534143" y="12191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CD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05028" y="1552956"/>
              <a:ext cx="9534525" cy="12700"/>
            </a:xfrm>
            <a:custGeom>
              <a:avLst/>
              <a:gdLst/>
              <a:ahLst/>
              <a:cxnLst/>
              <a:rect l="l" t="t" r="r" b="b"/>
              <a:pathLst>
                <a:path w="9534525" h="12700">
                  <a:moveTo>
                    <a:pt x="0" y="12192"/>
                  </a:moveTo>
                  <a:lnTo>
                    <a:pt x="9534144" y="12192"/>
                  </a:lnTo>
                  <a:lnTo>
                    <a:pt x="9534144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A7CD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05028" y="1565148"/>
              <a:ext cx="9534525" cy="17145"/>
            </a:xfrm>
            <a:custGeom>
              <a:avLst/>
              <a:gdLst/>
              <a:ahLst/>
              <a:cxnLst/>
              <a:rect l="l" t="t" r="r" b="b"/>
              <a:pathLst>
                <a:path w="9534525" h="17144">
                  <a:moveTo>
                    <a:pt x="0" y="0"/>
                  </a:moveTo>
                  <a:lnTo>
                    <a:pt x="0" y="16763"/>
                  </a:lnTo>
                  <a:lnTo>
                    <a:pt x="9534144" y="16763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CD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05028" y="1581912"/>
              <a:ext cx="9534525" cy="18415"/>
            </a:xfrm>
            <a:custGeom>
              <a:avLst/>
              <a:gdLst/>
              <a:ahLst/>
              <a:cxnLst/>
              <a:rect l="l" t="t" r="r" b="b"/>
              <a:pathLst>
                <a:path w="9534525" h="18415">
                  <a:moveTo>
                    <a:pt x="0" y="0"/>
                  </a:moveTo>
                  <a:lnTo>
                    <a:pt x="0" y="18287"/>
                  </a:lnTo>
                  <a:lnTo>
                    <a:pt x="9534143" y="18287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CD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05028" y="1600200"/>
              <a:ext cx="9534525" cy="9525"/>
            </a:xfrm>
            <a:custGeom>
              <a:avLst/>
              <a:gdLst/>
              <a:ahLst/>
              <a:cxnLst/>
              <a:rect l="l" t="t" r="r" b="b"/>
              <a:pathLst>
                <a:path w="9534525" h="9525">
                  <a:moveTo>
                    <a:pt x="0" y="9143"/>
                  </a:moveTo>
                  <a:lnTo>
                    <a:pt x="9534144" y="9143"/>
                  </a:lnTo>
                  <a:lnTo>
                    <a:pt x="9534144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A4CD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05028" y="1609344"/>
              <a:ext cx="9534525" cy="9525"/>
            </a:xfrm>
            <a:custGeom>
              <a:avLst/>
              <a:gdLst/>
              <a:ahLst/>
              <a:cxnLst/>
              <a:rect l="l" t="t" r="r" b="b"/>
              <a:pathLst>
                <a:path w="9534525" h="9525">
                  <a:moveTo>
                    <a:pt x="0" y="0"/>
                  </a:moveTo>
                  <a:lnTo>
                    <a:pt x="0" y="9143"/>
                  </a:lnTo>
                  <a:lnTo>
                    <a:pt x="9534144" y="9143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CC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05028" y="1618488"/>
              <a:ext cx="9534525" cy="13970"/>
            </a:xfrm>
            <a:custGeom>
              <a:avLst/>
              <a:gdLst/>
              <a:ahLst/>
              <a:cxnLst/>
              <a:rect l="l" t="t" r="r" b="b"/>
              <a:pathLst>
                <a:path w="9534525" h="13969">
                  <a:moveTo>
                    <a:pt x="0" y="0"/>
                  </a:moveTo>
                  <a:lnTo>
                    <a:pt x="0" y="13716"/>
                  </a:lnTo>
                  <a:lnTo>
                    <a:pt x="9534143" y="13716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CC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05028" y="1632204"/>
              <a:ext cx="9534525" cy="3175"/>
            </a:xfrm>
            <a:custGeom>
              <a:avLst/>
              <a:gdLst/>
              <a:ahLst/>
              <a:cxnLst/>
              <a:rect l="l" t="t" r="r" b="b"/>
              <a:pathLst>
                <a:path w="9534525" h="3175">
                  <a:moveTo>
                    <a:pt x="0" y="0"/>
                  </a:moveTo>
                  <a:lnTo>
                    <a:pt x="0" y="3047"/>
                  </a:lnTo>
                  <a:lnTo>
                    <a:pt x="9534144" y="3047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CC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05028" y="1635251"/>
              <a:ext cx="9534525" cy="9525"/>
            </a:xfrm>
            <a:custGeom>
              <a:avLst/>
              <a:gdLst/>
              <a:ahLst/>
              <a:cxnLst/>
              <a:rect l="l" t="t" r="r" b="b"/>
              <a:pathLst>
                <a:path w="9534525" h="9525">
                  <a:moveTo>
                    <a:pt x="0" y="0"/>
                  </a:moveTo>
                  <a:lnTo>
                    <a:pt x="0" y="9144"/>
                  </a:lnTo>
                  <a:lnTo>
                    <a:pt x="9534143" y="9144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CC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05028" y="1644396"/>
              <a:ext cx="9534525" cy="6350"/>
            </a:xfrm>
            <a:custGeom>
              <a:avLst/>
              <a:gdLst/>
              <a:ahLst/>
              <a:cxnLst/>
              <a:rect l="l" t="t" r="r" b="b"/>
              <a:pathLst>
                <a:path w="9534525" h="6350">
                  <a:moveTo>
                    <a:pt x="0" y="0"/>
                  </a:moveTo>
                  <a:lnTo>
                    <a:pt x="0" y="6096"/>
                  </a:lnTo>
                  <a:lnTo>
                    <a:pt x="9534143" y="6096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CC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05028" y="1650492"/>
              <a:ext cx="9534525" cy="3175"/>
            </a:xfrm>
            <a:custGeom>
              <a:avLst/>
              <a:gdLst/>
              <a:ahLst/>
              <a:cxnLst/>
              <a:rect l="l" t="t" r="r" b="b"/>
              <a:pathLst>
                <a:path w="9534525" h="3175">
                  <a:moveTo>
                    <a:pt x="0" y="3047"/>
                  </a:moveTo>
                  <a:lnTo>
                    <a:pt x="9534144" y="3047"/>
                  </a:lnTo>
                  <a:lnTo>
                    <a:pt x="9534144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A1CC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05028" y="1653540"/>
              <a:ext cx="9534525" cy="15240"/>
            </a:xfrm>
            <a:custGeom>
              <a:avLst/>
              <a:gdLst/>
              <a:ahLst/>
              <a:cxnLst/>
              <a:rect l="l" t="t" r="r" b="b"/>
              <a:pathLst>
                <a:path w="9534525" h="15239">
                  <a:moveTo>
                    <a:pt x="0" y="0"/>
                  </a:moveTo>
                  <a:lnTo>
                    <a:pt x="0" y="15239"/>
                  </a:lnTo>
                  <a:lnTo>
                    <a:pt x="9534144" y="15239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CC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05028" y="1668780"/>
              <a:ext cx="9534525" cy="7620"/>
            </a:xfrm>
            <a:custGeom>
              <a:avLst/>
              <a:gdLst/>
              <a:ahLst/>
              <a:cxnLst/>
              <a:rect l="l" t="t" r="r" b="b"/>
              <a:pathLst>
                <a:path w="9534525" h="7619">
                  <a:moveTo>
                    <a:pt x="0" y="0"/>
                  </a:moveTo>
                  <a:lnTo>
                    <a:pt x="0" y="7620"/>
                  </a:lnTo>
                  <a:lnTo>
                    <a:pt x="9534144" y="7620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CC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05028" y="1676400"/>
              <a:ext cx="9534525" cy="9525"/>
            </a:xfrm>
            <a:custGeom>
              <a:avLst/>
              <a:gdLst/>
              <a:ahLst/>
              <a:cxnLst/>
              <a:rect l="l" t="t" r="r" b="b"/>
              <a:pathLst>
                <a:path w="9534525" h="9525">
                  <a:moveTo>
                    <a:pt x="0" y="9143"/>
                  </a:moveTo>
                  <a:lnTo>
                    <a:pt x="9534144" y="9143"/>
                  </a:lnTo>
                  <a:lnTo>
                    <a:pt x="9534144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A0CB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605028" y="1685544"/>
              <a:ext cx="9534525" cy="15240"/>
            </a:xfrm>
            <a:custGeom>
              <a:avLst/>
              <a:gdLst/>
              <a:ahLst/>
              <a:cxnLst/>
              <a:rect l="l" t="t" r="r" b="b"/>
              <a:pathLst>
                <a:path w="9534525" h="15239">
                  <a:moveTo>
                    <a:pt x="0" y="0"/>
                  </a:moveTo>
                  <a:lnTo>
                    <a:pt x="0" y="15239"/>
                  </a:lnTo>
                  <a:lnTo>
                    <a:pt x="9534144" y="15239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CB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05028" y="1700784"/>
              <a:ext cx="9534525" cy="3175"/>
            </a:xfrm>
            <a:custGeom>
              <a:avLst/>
              <a:gdLst/>
              <a:ahLst/>
              <a:cxnLst/>
              <a:rect l="l" t="t" r="r" b="b"/>
              <a:pathLst>
                <a:path w="9534525" h="3175">
                  <a:moveTo>
                    <a:pt x="0" y="3047"/>
                  </a:moveTo>
                  <a:lnTo>
                    <a:pt x="9534144" y="3047"/>
                  </a:lnTo>
                  <a:lnTo>
                    <a:pt x="9534144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A0C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05028" y="1703832"/>
              <a:ext cx="9534525" cy="9525"/>
            </a:xfrm>
            <a:custGeom>
              <a:avLst/>
              <a:gdLst/>
              <a:ahLst/>
              <a:cxnLst/>
              <a:rect l="l" t="t" r="r" b="b"/>
              <a:pathLst>
                <a:path w="9534525" h="9525">
                  <a:moveTo>
                    <a:pt x="0" y="0"/>
                  </a:moveTo>
                  <a:lnTo>
                    <a:pt x="0" y="9143"/>
                  </a:lnTo>
                  <a:lnTo>
                    <a:pt x="9534144" y="9143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C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05028" y="1712975"/>
              <a:ext cx="9534525" cy="9525"/>
            </a:xfrm>
            <a:custGeom>
              <a:avLst/>
              <a:gdLst/>
              <a:ahLst/>
              <a:cxnLst/>
              <a:rect l="l" t="t" r="r" b="b"/>
              <a:pathLst>
                <a:path w="9534525" h="9525">
                  <a:moveTo>
                    <a:pt x="0" y="0"/>
                  </a:moveTo>
                  <a:lnTo>
                    <a:pt x="0" y="9144"/>
                  </a:lnTo>
                  <a:lnTo>
                    <a:pt x="9534143" y="9144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CB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05028" y="1722120"/>
              <a:ext cx="9534525" cy="3175"/>
            </a:xfrm>
            <a:custGeom>
              <a:avLst/>
              <a:gdLst/>
              <a:ahLst/>
              <a:cxnLst/>
              <a:rect l="l" t="t" r="r" b="b"/>
              <a:pathLst>
                <a:path w="9534525" h="3175">
                  <a:moveTo>
                    <a:pt x="0" y="0"/>
                  </a:moveTo>
                  <a:lnTo>
                    <a:pt x="0" y="3047"/>
                  </a:lnTo>
                  <a:lnTo>
                    <a:pt x="9534144" y="3047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CB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05028" y="1725168"/>
              <a:ext cx="9534525" cy="10795"/>
            </a:xfrm>
            <a:custGeom>
              <a:avLst/>
              <a:gdLst/>
              <a:ahLst/>
              <a:cxnLst/>
              <a:rect l="l" t="t" r="r" b="b"/>
              <a:pathLst>
                <a:path w="9534525" h="10794">
                  <a:moveTo>
                    <a:pt x="0" y="10667"/>
                  </a:moveTo>
                  <a:lnTo>
                    <a:pt x="9534144" y="10667"/>
                  </a:lnTo>
                  <a:lnTo>
                    <a:pt x="9534144" y="0"/>
                  </a:lnTo>
                  <a:lnTo>
                    <a:pt x="0" y="0"/>
                  </a:lnTo>
                  <a:lnTo>
                    <a:pt x="0" y="10667"/>
                  </a:lnTo>
                  <a:close/>
                </a:path>
              </a:pathLst>
            </a:custGeom>
            <a:solidFill>
              <a:srgbClr val="9ECB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05028" y="1735836"/>
              <a:ext cx="9534525" cy="9525"/>
            </a:xfrm>
            <a:custGeom>
              <a:avLst/>
              <a:gdLst/>
              <a:ahLst/>
              <a:cxnLst/>
              <a:rect l="l" t="t" r="r" b="b"/>
              <a:pathLst>
                <a:path w="9534525" h="9525">
                  <a:moveTo>
                    <a:pt x="0" y="0"/>
                  </a:moveTo>
                  <a:lnTo>
                    <a:pt x="0" y="9143"/>
                  </a:lnTo>
                  <a:lnTo>
                    <a:pt x="9534144" y="9143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DCB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05028" y="1744979"/>
              <a:ext cx="9534525" cy="9525"/>
            </a:xfrm>
            <a:custGeom>
              <a:avLst/>
              <a:gdLst/>
              <a:ahLst/>
              <a:cxnLst/>
              <a:rect l="l" t="t" r="r" b="b"/>
              <a:pathLst>
                <a:path w="9534525" h="9525">
                  <a:moveTo>
                    <a:pt x="0" y="0"/>
                  </a:moveTo>
                  <a:lnTo>
                    <a:pt x="0" y="9144"/>
                  </a:lnTo>
                  <a:lnTo>
                    <a:pt x="9534143" y="9144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DC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05028" y="1754124"/>
              <a:ext cx="9534525" cy="9525"/>
            </a:xfrm>
            <a:custGeom>
              <a:avLst/>
              <a:gdLst/>
              <a:ahLst/>
              <a:cxnLst/>
              <a:rect l="l" t="t" r="r" b="b"/>
              <a:pathLst>
                <a:path w="9534525" h="9525">
                  <a:moveTo>
                    <a:pt x="9534144" y="0"/>
                  </a:moveTo>
                  <a:lnTo>
                    <a:pt x="0" y="0"/>
                  </a:lnTo>
                  <a:lnTo>
                    <a:pt x="0" y="9143"/>
                  </a:lnTo>
                  <a:lnTo>
                    <a:pt x="9534144" y="9143"/>
                  </a:lnTo>
                  <a:lnTo>
                    <a:pt x="9534144" y="0"/>
                  </a:lnTo>
                  <a:close/>
                </a:path>
              </a:pathLst>
            </a:custGeom>
            <a:solidFill>
              <a:srgbClr val="9CCA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05028" y="1211580"/>
              <a:ext cx="9534525" cy="551815"/>
            </a:xfrm>
            <a:custGeom>
              <a:avLst/>
              <a:gdLst/>
              <a:ahLst/>
              <a:cxnLst/>
              <a:rect l="l" t="t" r="r" b="b"/>
              <a:pathLst>
                <a:path w="9534525" h="551814">
                  <a:moveTo>
                    <a:pt x="0" y="0"/>
                  </a:moveTo>
                  <a:lnTo>
                    <a:pt x="9534144" y="0"/>
                  </a:lnTo>
                  <a:lnTo>
                    <a:pt x="9534144" y="551688"/>
                  </a:lnTo>
                  <a:lnTo>
                    <a:pt x="0" y="551688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70AD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79704" y="1338072"/>
              <a:ext cx="193675" cy="260985"/>
            </a:xfrm>
            <a:custGeom>
              <a:avLst/>
              <a:gdLst/>
              <a:ahLst/>
              <a:cxnLst/>
              <a:rect l="l" t="t" r="r" b="b"/>
              <a:pathLst>
                <a:path w="193675" h="260984">
                  <a:moveTo>
                    <a:pt x="105155" y="259079"/>
                  </a:moveTo>
                  <a:lnTo>
                    <a:pt x="88391" y="259079"/>
                  </a:lnTo>
                  <a:lnTo>
                    <a:pt x="89915" y="260603"/>
                  </a:lnTo>
                  <a:lnTo>
                    <a:pt x="102107" y="260603"/>
                  </a:lnTo>
                  <a:lnTo>
                    <a:pt x="105155" y="259079"/>
                  </a:lnTo>
                  <a:close/>
                </a:path>
                <a:path w="193675" h="260984">
                  <a:moveTo>
                    <a:pt x="111251" y="257555"/>
                  </a:moveTo>
                  <a:lnTo>
                    <a:pt x="82295" y="257555"/>
                  </a:lnTo>
                  <a:lnTo>
                    <a:pt x="82295" y="259079"/>
                  </a:lnTo>
                  <a:lnTo>
                    <a:pt x="109727" y="259079"/>
                  </a:lnTo>
                  <a:lnTo>
                    <a:pt x="111251" y="257555"/>
                  </a:lnTo>
                  <a:close/>
                </a:path>
                <a:path w="193675" h="260984">
                  <a:moveTo>
                    <a:pt x="114300" y="30479"/>
                  </a:moveTo>
                  <a:lnTo>
                    <a:pt x="79247" y="30479"/>
                  </a:lnTo>
                  <a:lnTo>
                    <a:pt x="79247" y="256031"/>
                  </a:lnTo>
                  <a:lnTo>
                    <a:pt x="80772" y="256031"/>
                  </a:lnTo>
                  <a:lnTo>
                    <a:pt x="80772" y="257555"/>
                  </a:lnTo>
                  <a:lnTo>
                    <a:pt x="112775" y="257555"/>
                  </a:lnTo>
                  <a:lnTo>
                    <a:pt x="112775" y="256031"/>
                  </a:lnTo>
                  <a:lnTo>
                    <a:pt x="114300" y="254507"/>
                  </a:lnTo>
                  <a:lnTo>
                    <a:pt x="114300" y="30479"/>
                  </a:lnTo>
                  <a:close/>
                </a:path>
                <a:path w="193675" h="260984">
                  <a:moveTo>
                    <a:pt x="188976" y="28955"/>
                  </a:moveTo>
                  <a:lnTo>
                    <a:pt x="4571" y="28955"/>
                  </a:lnTo>
                  <a:lnTo>
                    <a:pt x="6095" y="30479"/>
                  </a:lnTo>
                  <a:lnTo>
                    <a:pt x="187451" y="30479"/>
                  </a:lnTo>
                  <a:lnTo>
                    <a:pt x="188976" y="28955"/>
                  </a:lnTo>
                  <a:close/>
                </a:path>
                <a:path w="193675" h="260984">
                  <a:moveTo>
                    <a:pt x="190499" y="1524"/>
                  </a:moveTo>
                  <a:lnTo>
                    <a:pt x="3047" y="1524"/>
                  </a:lnTo>
                  <a:lnTo>
                    <a:pt x="1523" y="3047"/>
                  </a:lnTo>
                  <a:lnTo>
                    <a:pt x="1523" y="4571"/>
                  </a:lnTo>
                  <a:lnTo>
                    <a:pt x="0" y="7619"/>
                  </a:lnTo>
                  <a:lnTo>
                    <a:pt x="0" y="24383"/>
                  </a:lnTo>
                  <a:lnTo>
                    <a:pt x="1523" y="25907"/>
                  </a:lnTo>
                  <a:lnTo>
                    <a:pt x="1523" y="27431"/>
                  </a:lnTo>
                  <a:lnTo>
                    <a:pt x="3047" y="28955"/>
                  </a:lnTo>
                  <a:lnTo>
                    <a:pt x="190499" y="28955"/>
                  </a:lnTo>
                  <a:lnTo>
                    <a:pt x="190499" y="27431"/>
                  </a:lnTo>
                  <a:lnTo>
                    <a:pt x="192023" y="25907"/>
                  </a:lnTo>
                  <a:lnTo>
                    <a:pt x="192023" y="21336"/>
                  </a:lnTo>
                  <a:lnTo>
                    <a:pt x="193548" y="19812"/>
                  </a:lnTo>
                  <a:lnTo>
                    <a:pt x="193548" y="10667"/>
                  </a:lnTo>
                  <a:lnTo>
                    <a:pt x="192023" y="9143"/>
                  </a:lnTo>
                  <a:lnTo>
                    <a:pt x="192023" y="4571"/>
                  </a:lnTo>
                  <a:lnTo>
                    <a:pt x="190499" y="3047"/>
                  </a:lnTo>
                  <a:lnTo>
                    <a:pt x="190499" y="1524"/>
                  </a:lnTo>
                  <a:close/>
                </a:path>
                <a:path w="193675" h="260984">
                  <a:moveTo>
                    <a:pt x="187451" y="0"/>
                  </a:moveTo>
                  <a:lnTo>
                    <a:pt x="6095" y="0"/>
                  </a:lnTo>
                  <a:lnTo>
                    <a:pt x="4571" y="1524"/>
                  </a:lnTo>
                  <a:lnTo>
                    <a:pt x="188976" y="1524"/>
                  </a:lnTo>
                  <a:lnTo>
                    <a:pt x="1874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6488" y="1403604"/>
              <a:ext cx="179714" cy="196596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2228" y="1357884"/>
              <a:ext cx="117347" cy="242315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3960" y="1403604"/>
              <a:ext cx="147828" cy="196596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1411224" y="1318259"/>
              <a:ext cx="373380" cy="280670"/>
            </a:xfrm>
            <a:custGeom>
              <a:avLst/>
              <a:gdLst/>
              <a:ahLst/>
              <a:cxnLst/>
              <a:rect l="l" t="t" r="r" b="b"/>
              <a:pathLst>
                <a:path w="373380" h="280669">
                  <a:moveTo>
                    <a:pt x="33528" y="4572"/>
                  </a:moveTo>
                  <a:lnTo>
                    <a:pt x="32004" y="4572"/>
                  </a:lnTo>
                  <a:lnTo>
                    <a:pt x="32004" y="3048"/>
                  </a:lnTo>
                  <a:lnTo>
                    <a:pt x="30480" y="3048"/>
                  </a:lnTo>
                  <a:lnTo>
                    <a:pt x="28956" y="1524"/>
                  </a:lnTo>
                  <a:lnTo>
                    <a:pt x="22860" y="1524"/>
                  </a:lnTo>
                  <a:lnTo>
                    <a:pt x="19812" y="0"/>
                  </a:lnTo>
                  <a:lnTo>
                    <a:pt x="13716" y="0"/>
                  </a:lnTo>
                  <a:lnTo>
                    <a:pt x="10668" y="1524"/>
                  </a:lnTo>
                  <a:lnTo>
                    <a:pt x="4572" y="1524"/>
                  </a:lnTo>
                  <a:lnTo>
                    <a:pt x="3048" y="3048"/>
                  </a:lnTo>
                  <a:lnTo>
                    <a:pt x="1524" y="3048"/>
                  </a:lnTo>
                  <a:lnTo>
                    <a:pt x="1524" y="4572"/>
                  </a:lnTo>
                  <a:lnTo>
                    <a:pt x="0" y="4572"/>
                  </a:lnTo>
                  <a:lnTo>
                    <a:pt x="0" y="274320"/>
                  </a:lnTo>
                  <a:lnTo>
                    <a:pt x="1524" y="275844"/>
                  </a:lnTo>
                  <a:lnTo>
                    <a:pt x="1524" y="277368"/>
                  </a:lnTo>
                  <a:lnTo>
                    <a:pt x="3048" y="277368"/>
                  </a:lnTo>
                  <a:lnTo>
                    <a:pt x="3048" y="278892"/>
                  </a:lnTo>
                  <a:lnTo>
                    <a:pt x="6096" y="278892"/>
                  </a:lnTo>
                  <a:lnTo>
                    <a:pt x="9144" y="280416"/>
                  </a:lnTo>
                  <a:lnTo>
                    <a:pt x="24384" y="280416"/>
                  </a:lnTo>
                  <a:lnTo>
                    <a:pt x="27432" y="278892"/>
                  </a:lnTo>
                  <a:lnTo>
                    <a:pt x="30480" y="278892"/>
                  </a:lnTo>
                  <a:lnTo>
                    <a:pt x="30480" y="277368"/>
                  </a:lnTo>
                  <a:lnTo>
                    <a:pt x="32004" y="277368"/>
                  </a:lnTo>
                  <a:lnTo>
                    <a:pt x="32004" y="275844"/>
                  </a:lnTo>
                  <a:lnTo>
                    <a:pt x="33528" y="275844"/>
                  </a:lnTo>
                  <a:lnTo>
                    <a:pt x="33528" y="4572"/>
                  </a:lnTo>
                  <a:close/>
                </a:path>
                <a:path w="373380" h="280669">
                  <a:moveTo>
                    <a:pt x="373380" y="22860"/>
                  </a:moveTo>
                  <a:lnTo>
                    <a:pt x="371856" y="22860"/>
                  </a:lnTo>
                  <a:lnTo>
                    <a:pt x="371856" y="21336"/>
                  </a:lnTo>
                  <a:lnTo>
                    <a:pt x="370332" y="21336"/>
                  </a:lnTo>
                  <a:lnTo>
                    <a:pt x="368808" y="19812"/>
                  </a:lnTo>
                  <a:lnTo>
                    <a:pt x="345948" y="19812"/>
                  </a:lnTo>
                  <a:lnTo>
                    <a:pt x="344424" y="21336"/>
                  </a:lnTo>
                  <a:lnTo>
                    <a:pt x="341376" y="21336"/>
                  </a:lnTo>
                  <a:lnTo>
                    <a:pt x="341376" y="22860"/>
                  </a:lnTo>
                  <a:lnTo>
                    <a:pt x="339852" y="22860"/>
                  </a:lnTo>
                  <a:lnTo>
                    <a:pt x="339852" y="129540"/>
                  </a:lnTo>
                  <a:lnTo>
                    <a:pt x="222491" y="129540"/>
                  </a:lnTo>
                  <a:lnTo>
                    <a:pt x="222491" y="24384"/>
                  </a:lnTo>
                  <a:lnTo>
                    <a:pt x="220980" y="24384"/>
                  </a:lnTo>
                  <a:lnTo>
                    <a:pt x="220980" y="22860"/>
                  </a:lnTo>
                  <a:lnTo>
                    <a:pt x="219456" y="21336"/>
                  </a:lnTo>
                  <a:lnTo>
                    <a:pt x="217932" y="21336"/>
                  </a:lnTo>
                  <a:lnTo>
                    <a:pt x="216408" y="19812"/>
                  </a:lnTo>
                  <a:lnTo>
                    <a:pt x="193548" y="19812"/>
                  </a:lnTo>
                  <a:lnTo>
                    <a:pt x="192024" y="21336"/>
                  </a:lnTo>
                  <a:lnTo>
                    <a:pt x="188976" y="21336"/>
                  </a:lnTo>
                  <a:lnTo>
                    <a:pt x="188976" y="22860"/>
                  </a:lnTo>
                  <a:lnTo>
                    <a:pt x="187452" y="24384"/>
                  </a:lnTo>
                  <a:lnTo>
                    <a:pt x="187452" y="275844"/>
                  </a:lnTo>
                  <a:lnTo>
                    <a:pt x="188976" y="275844"/>
                  </a:lnTo>
                  <a:lnTo>
                    <a:pt x="188976" y="277368"/>
                  </a:lnTo>
                  <a:lnTo>
                    <a:pt x="190500" y="277368"/>
                  </a:lnTo>
                  <a:lnTo>
                    <a:pt x="190500" y="278892"/>
                  </a:lnTo>
                  <a:lnTo>
                    <a:pt x="196596" y="278892"/>
                  </a:lnTo>
                  <a:lnTo>
                    <a:pt x="198120" y="280416"/>
                  </a:lnTo>
                  <a:lnTo>
                    <a:pt x="210312" y="280416"/>
                  </a:lnTo>
                  <a:lnTo>
                    <a:pt x="213360" y="278892"/>
                  </a:lnTo>
                  <a:lnTo>
                    <a:pt x="217932" y="278892"/>
                  </a:lnTo>
                  <a:lnTo>
                    <a:pt x="219456" y="277368"/>
                  </a:lnTo>
                  <a:lnTo>
                    <a:pt x="220980" y="277368"/>
                  </a:lnTo>
                  <a:lnTo>
                    <a:pt x="220980" y="275844"/>
                  </a:lnTo>
                  <a:lnTo>
                    <a:pt x="222491" y="274320"/>
                  </a:lnTo>
                  <a:lnTo>
                    <a:pt x="222491" y="158496"/>
                  </a:lnTo>
                  <a:lnTo>
                    <a:pt x="339852" y="158496"/>
                  </a:lnTo>
                  <a:lnTo>
                    <a:pt x="339852" y="275844"/>
                  </a:lnTo>
                  <a:lnTo>
                    <a:pt x="342900" y="278892"/>
                  </a:lnTo>
                  <a:lnTo>
                    <a:pt x="347472" y="278892"/>
                  </a:lnTo>
                  <a:lnTo>
                    <a:pt x="350520" y="280416"/>
                  </a:lnTo>
                  <a:lnTo>
                    <a:pt x="362712" y="280416"/>
                  </a:lnTo>
                  <a:lnTo>
                    <a:pt x="364236" y="278892"/>
                  </a:lnTo>
                  <a:lnTo>
                    <a:pt x="370332" y="278892"/>
                  </a:lnTo>
                  <a:lnTo>
                    <a:pt x="373380" y="275844"/>
                  </a:lnTo>
                  <a:lnTo>
                    <a:pt x="373380" y="158496"/>
                  </a:lnTo>
                  <a:lnTo>
                    <a:pt x="373380" y="129540"/>
                  </a:lnTo>
                  <a:lnTo>
                    <a:pt x="373380" y="228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38022" y="1403604"/>
              <a:ext cx="164513" cy="196596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42160" y="1403604"/>
              <a:ext cx="147827" cy="196596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2238834" y="1319784"/>
              <a:ext cx="165100" cy="280670"/>
            </a:xfrm>
            <a:custGeom>
              <a:avLst/>
              <a:gdLst/>
              <a:ahLst/>
              <a:cxnLst/>
              <a:rect l="l" t="t" r="r" b="b"/>
              <a:pathLst>
                <a:path w="165100" h="280669">
                  <a:moveTo>
                    <a:pt x="77645" y="83819"/>
                  </a:moveTo>
                  <a:lnTo>
                    <a:pt x="67906" y="84153"/>
                  </a:lnTo>
                  <a:lnTo>
                    <a:pt x="59167" y="85343"/>
                  </a:lnTo>
                  <a:lnTo>
                    <a:pt x="51285" y="87677"/>
                  </a:lnTo>
                  <a:lnTo>
                    <a:pt x="44117" y="91439"/>
                  </a:lnTo>
                  <a:lnTo>
                    <a:pt x="36664" y="95178"/>
                  </a:lnTo>
                  <a:lnTo>
                    <a:pt x="10399" y="126111"/>
                  </a:lnTo>
                  <a:lnTo>
                    <a:pt x="207" y="173259"/>
                  </a:lnTo>
                  <a:lnTo>
                    <a:pt x="0" y="181355"/>
                  </a:lnTo>
                  <a:lnTo>
                    <a:pt x="20" y="188190"/>
                  </a:lnTo>
                  <a:lnTo>
                    <a:pt x="5541" y="230481"/>
                  </a:lnTo>
                  <a:lnTo>
                    <a:pt x="25639" y="264604"/>
                  </a:lnTo>
                  <a:lnTo>
                    <a:pt x="63310" y="280082"/>
                  </a:lnTo>
                  <a:lnTo>
                    <a:pt x="73073" y="280415"/>
                  </a:lnTo>
                  <a:lnTo>
                    <a:pt x="81955" y="280082"/>
                  </a:lnTo>
                  <a:lnTo>
                    <a:pt x="121079" y="262318"/>
                  </a:lnTo>
                  <a:lnTo>
                    <a:pt x="131204" y="252983"/>
                  </a:lnTo>
                  <a:lnTo>
                    <a:pt x="70025" y="252983"/>
                  </a:lnTo>
                  <a:lnTo>
                    <a:pt x="62405" y="251459"/>
                  </a:lnTo>
                  <a:lnTo>
                    <a:pt x="50213" y="242315"/>
                  </a:lnTo>
                  <a:lnTo>
                    <a:pt x="45641" y="237743"/>
                  </a:lnTo>
                  <a:lnTo>
                    <a:pt x="42593" y="230124"/>
                  </a:lnTo>
                  <a:lnTo>
                    <a:pt x="39545" y="224027"/>
                  </a:lnTo>
                  <a:lnTo>
                    <a:pt x="36497" y="216407"/>
                  </a:lnTo>
                  <a:lnTo>
                    <a:pt x="34973" y="207263"/>
                  </a:lnTo>
                  <a:lnTo>
                    <a:pt x="34735" y="201287"/>
                  </a:lnTo>
                  <a:lnTo>
                    <a:pt x="33687" y="188190"/>
                  </a:lnTo>
                  <a:lnTo>
                    <a:pt x="38021" y="147827"/>
                  </a:lnTo>
                  <a:lnTo>
                    <a:pt x="44117" y="134112"/>
                  </a:lnTo>
                  <a:lnTo>
                    <a:pt x="47165" y="126491"/>
                  </a:lnTo>
                  <a:lnTo>
                    <a:pt x="53261" y="121919"/>
                  </a:lnTo>
                  <a:lnTo>
                    <a:pt x="57833" y="117347"/>
                  </a:lnTo>
                  <a:lnTo>
                    <a:pt x="63929" y="114300"/>
                  </a:lnTo>
                  <a:lnTo>
                    <a:pt x="71549" y="112775"/>
                  </a:lnTo>
                  <a:lnTo>
                    <a:pt x="164513" y="112775"/>
                  </a:lnTo>
                  <a:lnTo>
                    <a:pt x="164513" y="111251"/>
                  </a:lnTo>
                  <a:lnTo>
                    <a:pt x="130985" y="111251"/>
                  </a:lnTo>
                  <a:lnTo>
                    <a:pt x="125008" y="104703"/>
                  </a:lnTo>
                  <a:lnTo>
                    <a:pt x="118603" y="98869"/>
                  </a:lnTo>
                  <a:lnTo>
                    <a:pt x="84718" y="84129"/>
                  </a:lnTo>
                  <a:lnTo>
                    <a:pt x="77645" y="83819"/>
                  </a:lnTo>
                  <a:close/>
                </a:path>
                <a:path w="165100" h="280669">
                  <a:moveTo>
                    <a:pt x="158417" y="277367"/>
                  </a:moveTo>
                  <a:lnTo>
                    <a:pt x="141653" y="277367"/>
                  </a:lnTo>
                  <a:lnTo>
                    <a:pt x="143177" y="278891"/>
                  </a:lnTo>
                  <a:lnTo>
                    <a:pt x="156893" y="278891"/>
                  </a:lnTo>
                  <a:lnTo>
                    <a:pt x="158417" y="277367"/>
                  </a:lnTo>
                  <a:close/>
                </a:path>
                <a:path w="165100" h="280669">
                  <a:moveTo>
                    <a:pt x="162989" y="275843"/>
                  </a:moveTo>
                  <a:lnTo>
                    <a:pt x="137081" y="275843"/>
                  </a:lnTo>
                  <a:lnTo>
                    <a:pt x="137081" y="277367"/>
                  </a:lnTo>
                  <a:lnTo>
                    <a:pt x="161465" y="277367"/>
                  </a:lnTo>
                  <a:lnTo>
                    <a:pt x="162989" y="275843"/>
                  </a:lnTo>
                  <a:close/>
                </a:path>
                <a:path w="165100" h="280669">
                  <a:moveTo>
                    <a:pt x="164513" y="248412"/>
                  </a:moveTo>
                  <a:lnTo>
                    <a:pt x="135557" y="248412"/>
                  </a:lnTo>
                  <a:lnTo>
                    <a:pt x="135557" y="275843"/>
                  </a:lnTo>
                  <a:lnTo>
                    <a:pt x="164513" y="275843"/>
                  </a:lnTo>
                  <a:lnTo>
                    <a:pt x="164513" y="248412"/>
                  </a:lnTo>
                  <a:close/>
                </a:path>
                <a:path w="165100" h="280669">
                  <a:moveTo>
                    <a:pt x="164513" y="112775"/>
                  </a:moveTo>
                  <a:lnTo>
                    <a:pt x="79169" y="112775"/>
                  </a:lnTo>
                  <a:lnTo>
                    <a:pt x="86004" y="113109"/>
                  </a:lnTo>
                  <a:lnTo>
                    <a:pt x="92695" y="114300"/>
                  </a:lnTo>
                  <a:lnTo>
                    <a:pt x="125008" y="138612"/>
                  </a:lnTo>
                  <a:lnTo>
                    <a:pt x="130985" y="146303"/>
                  </a:lnTo>
                  <a:lnTo>
                    <a:pt x="130985" y="217931"/>
                  </a:lnTo>
                  <a:lnTo>
                    <a:pt x="121841" y="230124"/>
                  </a:lnTo>
                  <a:lnTo>
                    <a:pt x="112697" y="239267"/>
                  </a:lnTo>
                  <a:lnTo>
                    <a:pt x="98981" y="248412"/>
                  </a:lnTo>
                  <a:lnTo>
                    <a:pt x="94409" y="249935"/>
                  </a:lnTo>
                  <a:lnTo>
                    <a:pt x="91361" y="251459"/>
                  </a:lnTo>
                  <a:lnTo>
                    <a:pt x="86789" y="252983"/>
                  </a:lnTo>
                  <a:lnTo>
                    <a:pt x="131204" y="252983"/>
                  </a:lnTo>
                  <a:lnTo>
                    <a:pt x="135557" y="248412"/>
                  </a:lnTo>
                  <a:lnTo>
                    <a:pt x="164513" y="248412"/>
                  </a:lnTo>
                  <a:lnTo>
                    <a:pt x="164513" y="112775"/>
                  </a:lnTo>
                  <a:close/>
                </a:path>
                <a:path w="165100" h="280669">
                  <a:moveTo>
                    <a:pt x="162989" y="1524"/>
                  </a:moveTo>
                  <a:lnTo>
                    <a:pt x="134033" y="1524"/>
                  </a:lnTo>
                  <a:lnTo>
                    <a:pt x="132509" y="3047"/>
                  </a:lnTo>
                  <a:lnTo>
                    <a:pt x="132509" y="4571"/>
                  </a:lnTo>
                  <a:lnTo>
                    <a:pt x="130985" y="6095"/>
                  </a:lnTo>
                  <a:lnTo>
                    <a:pt x="130985" y="111251"/>
                  </a:lnTo>
                  <a:lnTo>
                    <a:pt x="164513" y="111251"/>
                  </a:lnTo>
                  <a:lnTo>
                    <a:pt x="164513" y="3047"/>
                  </a:lnTo>
                  <a:lnTo>
                    <a:pt x="162989" y="3047"/>
                  </a:lnTo>
                  <a:lnTo>
                    <a:pt x="162989" y="1524"/>
                  </a:lnTo>
                  <a:close/>
                </a:path>
                <a:path w="165100" h="280669">
                  <a:moveTo>
                    <a:pt x="156893" y="0"/>
                  </a:moveTo>
                  <a:lnTo>
                    <a:pt x="140129" y="0"/>
                  </a:lnTo>
                  <a:lnTo>
                    <a:pt x="138605" y="1524"/>
                  </a:lnTo>
                  <a:lnTo>
                    <a:pt x="158417" y="1524"/>
                  </a:lnTo>
                  <a:lnTo>
                    <a:pt x="15689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2" name="object 62"/>
          <p:cNvGrpSpPr/>
          <p:nvPr/>
        </p:nvGrpSpPr>
        <p:grpSpPr>
          <a:xfrm>
            <a:off x="1203960" y="2222500"/>
            <a:ext cx="8977884" cy="7772245"/>
            <a:chOff x="2375916" y="1978152"/>
            <a:chExt cx="5895340" cy="4356100"/>
          </a:xfrm>
        </p:grpSpPr>
        <p:pic>
          <p:nvPicPr>
            <p:cNvPr id="63" name="object 6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82012" y="1987296"/>
              <a:ext cx="5881116" cy="4283983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2380488" y="1982724"/>
              <a:ext cx="5885815" cy="4346575"/>
            </a:xfrm>
            <a:custGeom>
              <a:avLst/>
              <a:gdLst/>
              <a:ahLst/>
              <a:cxnLst/>
              <a:rect l="l" t="t" r="r" b="b"/>
              <a:pathLst>
                <a:path w="5885815" h="4346575">
                  <a:moveTo>
                    <a:pt x="0" y="0"/>
                  </a:moveTo>
                  <a:lnTo>
                    <a:pt x="5885687" y="0"/>
                  </a:lnTo>
                  <a:lnTo>
                    <a:pt x="5885687" y="4346448"/>
                  </a:lnTo>
                  <a:lnTo>
                    <a:pt x="0" y="4346448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70AD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" name="Slide Number Placeholder 64">
            <a:extLst>
              <a:ext uri="{FF2B5EF4-FFF2-40B4-BE49-F238E27FC236}">
                <a16:creationId xmlns:a16="http://schemas.microsoft.com/office/drawing/2014/main" id="{FBBC78AE-6204-8D58-D155-CD830429C49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72</a:t>
            </a:fld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1687" y="1149096"/>
            <a:ext cx="10231860" cy="483234"/>
            <a:chOff x="551687" y="1149096"/>
            <a:chExt cx="9540240" cy="483234"/>
          </a:xfrm>
        </p:grpSpPr>
        <p:sp>
          <p:nvSpPr>
            <p:cNvPr id="3" name="object 3"/>
            <p:cNvSpPr/>
            <p:nvPr/>
          </p:nvSpPr>
          <p:spPr>
            <a:xfrm>
              <a:off x="554735" y="1152144"/>
              <a:ext cx="9534525" cy="477520"/>
            </a:xfrm>
            <a:custGeom>
              <a:avLst/>
              <a:gdLst/>
              <a:ahLst/>
              <a:cxnLst/>
              <a:rect l="l" t="t" r="r" b="b"/>
              <a:pathLst>
                <a:path w="9534525" h="477519">
                  <a:moveTo>
                    <a:pt x="9534144" y="0"/>
                  </a:moveTo>
                  <a:lnTo>
                    <a:pt x="0" y="0"/>
                  </a:lnTo>
                  <a:lnTo>
                    <a:pt x="0" y="477012"/>
                  </a:lnTo>
                  <a:lnTo>
                    <a:pt x="9534144" y="477012"/>
                  </a:lnTo>
                  <a:lnTo>
                    <a:pt x="95341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54735" y="1152144"/>
              <a:ext cx="9534525" cy="9525"/>
            </a:xfrm>
            <a:custGeom>
              <a:avLst/>
              <a:gdLst/>
              <a:ahLst/>
              <a:cxnLst/>
              <a:rect l="l" t="t" r="r" b="b"/>
              <a:pathLst>
                <a:path w="9534525" h="9525">
                  <a:moveTo>
                    <a:pt x="0" y="9144"/>
                  </a:moveTo>
                  <a:lnTo>
                    <a:pt x="9534144" y="9144"/>
                  </a:lnTo>
                  <a:lnTo>
                    <a:pt x="9534144" y="0"/>
                  </a:lnTo>
                  <a:lnTo>
                    <a:pt x="0" y="0"/>
                  </a:lnTo>
                  <a:lnTo>
                    <a:pt x="0" y="9144"/>
                  </a:lnTo>
                  <a:close/>
                </a:path>
              </a:pathLst>
            </a:custGeom>
            <a:solidFill>
              <a:srgbClr val="B5D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4735" y="1161288"/>
              <a:ext cx="9534525" cy="9525"/>
            </a:xfrm>
            <a:custGeom>
              <a:avLst/>
              <a:gdLst/>
              <a:ahLst/>
              <a:cxnLst/>
              <a:rect l="l" t="t" r="r" b="b"/>
              <a:pathLst>
                <a:path w="9534525" h="9525">
                  <a:moveTo>
                    <a:pt x="0" y="0"/>
                  </a:moveTo>
                  <a:lnTo>
                    <a:pt x="0" y="9143"/>
                  </a:lnTo>
                  <a:lnTo>
                    <a:pt x="9534144" y="9143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D5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4735" y="1170432"/>
              <a:ext cx="9534525" cy="6350"/>
            </a:xfrm>
            <a:custGeom>
              <a:avLst/>
              <a:gdLst/>
              <a:ahLst/>
              <a:cxnLst/>
              <a:rect l="l" t="t" r="r" b="b"/>
              <a:pathLst>
                <a:path w="9534525" h="6350">
                  <a:moveTo>
                    <a:pt x="0" y="0"/>
                  </a:moveTo>
                  <a:lnTo>
                    <a:pt x="0" y="6096"/>
                  </a:lnTo>
                  <a:lnTo>
                    <a:pt x="9534144" y="6096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D4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54735" y="1176528"/>
              <a:ext cx="9534525" cy="15240"/>
            </a:xfrm>
            <a:custGeom>
              <a:avLst/>
              <a:gdLst/>
              <a:ahLst/>
              <a:cxnLst/>
              <a:rect l="l" t="t" r="r" b="b"/>
              <a:pathLst>
                <a:path w="9534525" h="15240">
                  <a:moveTo>
                    <a:pt x="0" y="15240"/>
                  </a:moveTo>
                  <a:lnTo>
                    <a:pt x="9534144" y="15240"/>
                  </a:lnTo>
                  <a:lnTo>
                    <a:pt x="9534144" y="0"/>
                  </a:lnTo>
                  <a:lnTo>
                    <a:pt x="0" y="0"/>
                  </a:lnTo>
                  <a:lnTo>
                    <a:pt x="0" y="15240"/>
                  </a:lnTo>
                  <a:close/>
                </a:path>
              </a:pathLst>
            </a:custGeom>
            <a:solidFill>
              <a:srgbClr val="B4D4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54735" y="1191768"/>
              <a:ext cx="9534525" cy="7620"/>
            </a:xfrm>
            <a:custGeom>
              <a:avLst/>
              <a:gdLst/>
              <a:ahLst/>
              <a:cxnLst/>
              <a:rect l="l" t="t" r="r" b="b"/>
              <a:pathLst>
                <a:path w="9534525" h="7619">
                  <a:moveTo>
                    <a:pt x="0" y="0"/>
                  </a:moveTo>
                  <a:lnTo>
                    <a:pt x="0" y="7619"/>
                  </a:lnTo>
                  <a:lnTo>
                    <a:pt x="9534144" y="7619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D4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54735" y="1199388"/>
              <a:ext cx="9534525" cy="6350"/>
            </a:xfrm>
            <a:custGeom>
              <a:avLst/>
              <a:gdLst/>
              <a:ahLst/>
              <a:cxnLst/>
              <a:rect l="l" t="t" r="r" b="b"/>
              <a:pathLst>
                <a:path w="9534525" h="6350">
                  <a:moveTo>
                    <a:pt x="0" y="0"/>
                  </a:moveTo>
                  <a:lnTo>
                    <a:pt x="0" y="6096"/>
                  </a:lnTo>
                  <a:lnTo>
                    <a:pt x="9534144" y="6096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D3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54735" y="1205484"/>
              <a:ext cx="9534525" cy="15240"/>
            </a:xfrm>
            <a:custGeom>
              <a:avLst/>
              <a:gdLst/>
              <a:ahLst/>
              <a:cxnLst/>
              <a:rect l="l" t="t" r="r" b="b"/>
              <a:pathLst>
                <a:path w="9534525" h="15240">
                  <a:moveTo>
                    <a:pt x="0" y="0"/>
                  </a:moveTo>
                  <a:lnTo>
                    <a:pt x="0" y="15240"/>
                  </a:lnTo>
                  <a:lnTo>
                    <a:pt x="9534144" y="15240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D3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54735" y="1220724"/>
              <a:ext cx="9534525" cy="9525"/>
            </a:xfrm>
            <a:custGeom>
              <a:avLst/>
              <a:gdLst/>
              <a:ahLst/>
              <a:cxnLst/>
              <a:rect l="l" t="t" r="r" b="b"/>
              <a:pathLst>
                <a:path w="9534525" h="9525">
                  <a:moveTo>
                    <a:pt x="0" y="0"/>
                  </a:moveTo>
                  <a:lnTo>
                    <a:pt x="0" y="9143"/>
                  </a:lnTo>
                  <a:lnTo>
                    <a:pt x="9534144" y="9143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D3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54735" y="1229868"/>
              <a:ext cx="9534525" cy="6350"/>
            </a:xfrm>
            <a:custGeom>
              <a:avLst/>
              <a:gdLst/>
              <a:ahLst/>
              <a:cxnLst/>
              <a:rect l="l" t="t" r="r" b="b"/>
              <a:pathLst>
                <a:path w="9534525" h="6350">
                  <a:moveTo>
                    <a:pt x="0" y="0"/>
                  </a:moveTo>
                  <a:lnTo>
                    <a:pt x="0" y="6096"/>
                  </a:lnTo>
                  <a:lnTo>
                    <a:pt x="9534144" y="6096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2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4735" y="1235964"/>
              <a:ext cx="9534525" cy="15240"/>
            </a:xfrm>
            <a:custGeom>
              <a:avLst/>
              <a:gdLst/>
              <a:ahLst/>
              <a:cxnLst/>
              <a:rect l="l" t="t" r="r" b="b"/>
              <a:pathLst>
                <a:path w="9534525" h="15240">
                  <a:moveTo>
                    <a:pt x="0" y="0"/>
                  </a:moveTo>
                  <a:lnTo>
                    <a:pt x="0" y="15240"/>
                  </a:lnTo>
                  <a:lnTo>
                    <a:pt x="9534144" y="15240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2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54735" y="1251204"/>
              <a:ext cx="9534525" cy="7620"/>
            </a:xfrm>
            <a:custGeom>
              <a:avLst/>
              <a:gdLst/>
              <a:ahLst/>
              <a:cxnLst/>
              <a:rect l="l" t="t" r="r" b="b"/>
              <a:pathLst>
                <a:path w="9534525" h="7619">
                  <a:moveTo>
                    <a:pt x="0" y="0"/>
                  </a:moveTo>
                  <a:lnTo>
                    <a:pt x="0" y="7620"/>
                  </a:lnTo>
                  <a:lnTo>
                    <a:pt x="9534144" y="7620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2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54735" y="1258824"/>
              <a:ext cx="9534525" cy="6350"/>
            </a:xfrm>
            <a:custGeom>
              <a:avLst/>
              <a:gdLst/>
              <a:ahLst/>
              <a:cxnLst/>
              <a:rect l="l" t="t" r="r" b="b"/>
              <a:pathLst>
                <a:path w="9534525" h="6350">
                  <a:moveTo>
                    <a:pt x="0" y="0"/>
                  </a:moveTo>
                  <a:lnTo>
                    <a:pt x="0" y="6095"/>
                  </a:lnTo>
                  <a:lnTo>
                    <a:pt x="9534144" y="6095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D2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54735" y="1264920"/>
              <a:ext cx="9534525" cy="15240"/>
            </a:xfrm>
            <a:custGeom>
              <a:avLst/>
              <a:gdLst/>
              <a:ahLst/>
              <a:cxnLst/>
              <a:rect l="l" t="t" r="r" b="b"/>
              <a:pathLst>
                <a:path w="9534525" h="15240">
                  <a:moveTo>
                    <a:pt x="0" y="0"/>
                  </a:moveTo>
                  <a:lnTo>
                    <a:pt x="0" y="15239"/>
                  </a:lnTo>
                  <a:lnTo>
                    <a:pt x="9534144" y="15239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D2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54735" y="1280160"/>
              <a:ext cx="9534525" cy="9525"/>
            </a:xfrm>
            <a:custGeom>
              <a:avLst/>
              <a:gdLst/>
              <a:ahLst/>
              <a:cxnLst/>
              <a:rect l="l" t="t" r="r" b="b"/>
              <a:pathLst>
                <a:path w="9534525" h="9525">
                  <a:moveTo>
                    <a:pt x="0" y="0"/>
                  </a:moveTo>
                  <a:lnTo>
                    <a:pt x="0" y="9144"/>
                  </a:lnTo>
                  <a:lnTo>
                    <a:pt x="9534143" y="9144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FD2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54735" y="1289304"/>
              <a:ext cx="9534525" cy="9525"/>
            </a:xfrm>
            <a:custGeom>
              <a:avLst/>
              <a:gdLst/>
              <a:ahLst/>
              <a:cxnLst/>
              <a:rect l="l" t="t" r="r" b="b"/>
              <a:pathLst>
                <a:path w="9534525" h="9525">
                  <a:moveTo>
                    <a:pt x="0" y="9143"/>
                  </a:moveTo>
                  <a:lnTo>
                    <a:pt x="9534144" y="9143"/>
                  </a:lnTo>
                  <a:lnTo>
                    <a:pt x="9534144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AFD1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54735" y="1298448"/>
              <a:ext cx="9534525" cy="20320"/>
            </a:xfrm>
            <a:custGeom>
              <a:avLst/>
              <a:gdLst/>
              <a:ahLst/>
              <a:cxnLst/>
              <a:rect l="l" t="t" r="r" b="b"/>
              <a:pathLst>
                <a:path w="9534525" h="20319">
                  <a:moveTo>
                    <a:pt x="0" y="0"/>
                  </a:moveTo>
                  <a:lnTo>
                    <a:pt x="0" y="19811"/>
                  </a:lnTo>
                  <a:lnTo>
                    <a:pt x="9534144" y="19811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D1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54735" y="1318260"/>
              <a:ext cx="9534525" cy="24765"/>
            </a:xfrm>
            <a:custGeom>
              <a:avLst/>
              <a:gdLst/>
              <a:ahLst/>
              <a:cxnLst/>
              <a:rect l="l" t="t" r="r" b="b"/>
              <a:pathLst>
                <a:path w="9534525" h="24765">
                  <a:moveTo>
                    <a:pt x="0" y="24384"/>
                  </a:moveTo>
                  <a:lnTo>
                    <a:pt x="9534144" y="24384"/>
                  </a:lnTo>
                  <a:lnTo>
                    <a:pt x="9534144" y="0"/>
                  </a:lnTo>
                  <a:lnTo>
                    <a:pt x="0" y="0"/>
                  </a:lnTo>
                  <a:lnTo>
                    <a:pt x="0" y="24384"/>
                  </a:lnTo>
                  <a:close/>
                </a:path>
              </a:pathLst>
            </a:custGeom>
            <a:solidFill>
              <a:srgbClr val="ADD0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54735" y="1342644"/>
              <a:ext cx="9534525" cy="6350"/>
            </a:xfrm>
            <a:custGeom>
              <a:avLst/>
              <a:gdLst/>
              <a:ahLst/>
              <a:cxnLst/>
              <a:rect l="l" t="t" r="r" b="b"/>
              <a:pathLst>
                <a:path w="9534525" h="6350">
                  <a:moveTo>
                    <a:pt x="0" y="6095"/>
                  </a:moveTo>
                  <a:lnTo>
                    <a:pt x="9534144" y="6095"/>
                  </a:lnTo>
                  <a:lnTo>
                    <a:pt x="9534144" y="0"/>
                  </a:lnTo>
                  <a:lnTo>
                    <a:pt x="0" y="0"/>
                  </a:lnTo>
                  <a:lnTo>
                    <a:pt x="0" y="6095"/>
                  </a:lnTo>
                  <a:close/>
                </a:path>
              </a:pathLst>
            </a:custGeom>
            <a:solidFill>
              <a:srgbClr val="ACD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54735" y="1348740"/>
              <a:ext cx="9534525" cy="7620"/>
            </a:xfrm>
            <a:custGeom>
              <a:avLst/>
              <a:gdLst/>
              <a:ahLst/>
              <a:cxnLst/>
              <a:rect l="l" t="t" r="r" b="b"/>
              <a:pathLst>
                <a:path w="9534525" h="7619">
                  <a:moveTo>
                    <a:pt x="0" y="0"/>
                  </a:moveTo>
                  <a:lnTo>
                    <a:pt x="0" y="7619"/>
                  </a:lnTo>
                  <a:lnTo>
                    <a:pt x="9534143" y="7619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CF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54735" y="1356360"/>
              <a:ext cx="9534525" cy="15240"/>
            </a:xfrm>
            <a:custGeom>
              <a:avLst/>
              <a:gdLst/>
              <a:ahLst/>
              <a:cxnLst/>
              <a:rect l="l" t="t" r="r" b="b"/>
              <a:pathLst>
                <a:path w="9534525" h="15240">
                  <a:moveTo>
                    <a:pt x="0" y="0"/>
                  </a:moveTo>
                  <a:lnTo>
                    <a:pt x="0" y="15240"/>
                  </a:lnTo>
                  <a:lnTo>
                    <a:pt x="9534144" y="15240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CF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54735" y="1371600"/>
              <a:ext cx="9534525" cy="6350"/>
            </a:xfrm>
            <a:custGeom>
              <a:avLst/>
              <a:gdLst/>
              <a:ahLst/>
              <a:cxnLst/>
              <a:rect l="l" t="t" r="r" b="b"/>
              <a:pathLst>
                <a:path w="9534525" h="6350">
                  <a:moveTo>
                    <a:pt x="0" y="0"/>
                  </a:moveTo>
                  <a:lnTo>
                    <a:pt x="0" y="6095"/>
                  </a:lnTo>
                  <a:lnTo>
                    <a:pt x="9534144" y="6095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CF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54735" y="1377696"/>
              <a:ext cx="9534525" cy="9525"/>
            </a:xfrm>
            <a:custGeom>
              <a:avLst/>
              <a:gdLst/>
              <a:ahLst/>
              <a:cxnLst/>
              <a:rect l="l" t="t" r="r" b="b"/>
              <a:pathLst>
                <a:path w="9534525" h="9525">
                  <a:moveTo>
                    <a:pt x="0" y="9143"/>
                  </a:moveTo>
                  <a:lnTo>
                    <a:pt x="9534144" y="9143"/>
                  </a:lnTo>
                  <a:lnTo>
                    <a:pt x="9534144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AACE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54735" y="1386840"/>
              <a:ext cx="9534525" cy="15240"/>
            </a:xfrm>
            <a:custGeom>
              <a:avLst/>
              <a:gdLst/>
              <a:ahLst/>
              <a:cxnLst/>
              <a:rect l="l" t="t" r="r" b="b"/>
              <a:pathLst>
                <a:path w="9534525" h="15240">
                  <a:moveTo>
                    <a:pt x="0" y="0"/>
                  </a:moveTo>
                  <a:lnTo>
                    <a:pt x="0" y="15239"/>
                  </a:lnTo>
                  <a:lnTo>
                    <a:pt x="9534144" y="15239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CE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54735" y="1402080"/>
              <a:ext cx="9534525" cy="13970"/>
            </a:xfrm>
            <a:custGeom>
              <a:avLst/>
              <a:gdLst/>
              <a:ahLst/>
              <a:cxnLst/>
              <a:rect l="l" t="t" r="r" b="b"/>
              <a:pathLst>
                <a:path w="9534525" h="13969">
                  <a:moveTo>
                    <a:pt x="0" y="0"/>
                  </a:moveTo>
                  <a:lnTo>
                    <a:pt x="0" y="13716"/>
                  </a:lnTo>
                  <a:lnTo>
                    <a:pt x="9534144" y="13716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CE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54735" y="1415796"/>
              <a:ext cx="9534525" cy="12700"/>
            </a:xfrm>
            <a:custGeom>
              <a:avLst/>
              <a:gdLst/>
              <a:ahLst/>
              <a:cxnLst/>
              <a:rect l="l" t="t" r="r" b="b"/>
              <a:pathLst>
                <a:path w="9534525" h="12700">
                  <a:moveTo>
                    <a:pt x="0" y="0"/>
                  </a:moveTo>
                  <a:lnTo>
                    <a:pt x="0" y="12191"/>
                  </a:lnTo>
                  <a:lnTo>
                    <a:pt x="9534144" y="12191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CE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54735" y="1427988"/>
              <a:ext cx="9534525" cy="9525"/>
            </a:xfrm>
            <a:custGeom>
              <a:avLst/>
              <a:gdLst/>
              <a:ahLst/>
              <a:cxnLst/>
              <a:rect l="l" t="t" r="r" b="b"/>
              <a:pathLst>
                <a:path w="9534525" h="9525">
                  <a:moveTo>
                    <a:pt x="0" y="9143"/>
                  </a:moveTo>
                  <a:lnTo>
                    <a:pt x="9534144" y="9143"/>
                  </a:lnTo>
                  <a:lnTo>
                    <a:pt x="9534144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A8CE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54735" y="1437132"/>
              <a:ext cx="9534525" cy="12700"/>
            </a:xfrm>
            <a:custGeom>
              <a:avLst/>
              <a:gdLst/>
              <a:ahLst/>
              <a:cxnLst/>
              <a:rect l="l" t="t" r="r" b="b"/>
              <a:pathLst>
                <a:path w="9534525" h="12700">
                  <a:moveTo>
                    <a:pt x="0" y="0"/>
                  </a:moveTo>
                  <a:lnTo>
                    <a:pt x="0" y="12191"/>
                  </a:lnTo>
                  <a:lnTo>
                    <a:pt x="9534144" y="12191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CD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54735" y="1449324"/>
              <a:ext cx="9534525" cy="12700"/>
            </a:xfrm>
            <a:custGeom>
              <a:avLst/>
              <a:gdLst/>
              <a:ahLst/>
              <a:cxnLst/>
              <a:rect l="l" t="t" r="r" b="b"/>
              <a:pathLst>
                <a:path w="9534525" h="12700">
                  <a:moveTo>
                    <a:pt x="0" y="0"/>
                  </a:moveTo>
                  <a:lnTo>
                    <a:pt x="0" y="12191"/>
                  </a:lnTo>
                  <a:lnTo>
                    <a:pt x="9534144" y="12191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CD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54735" y="1461516"/>
              <a:ext cx="9534525" cy="13970"/>
            </a:xfrm>
            <a:custGeom>
              <a:avLst/>
              <a:gdLst/>
              <a:ahLst/>
              <a:cxnLst/>
              <a:rect l="l" t="t" r="r" b="b"/>
              <a:pathLst>
                <a:path w="9534525" h="13969">
                  <a:moveTo>
                    <a:pt x="0" y="13715"/>
                  </a:moveTo>
                  <a:lnTo>
                    <a:pt x="9534144" y="13715"/>
                  </a:lnTo>
                  <a:lnTo>
                    <a:pt x="9534144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A6CD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54735" y="1475232"/>
              <a:ext cx="9534525" cy="15240"/>
            </a:xfrm>
            <a:custGeom>
              <a:avLst/>
              <a:gdLst/>
              <a:ahLst/>
              <a:cxnLst/>
              <a:rect l="l" t="t" r="r" b="b"/>
              <a:pathLst>
                <a:path w="9534525" h="15240">
                  <a:moveTo>
                    <a:pt x="0" y="0"/>
                  </a:moveTo>
                  <a:lnTo>
                    <a:pt x="0" y="15239"/>
                  </a:lnTo>
                  <a:lnTo>
                    <a:pt x="9534144" y="15239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CD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54735" y="1490472"/>
              <a:ext cx="9534525" cy="9525"/>
            </a:xfrm>
            <a:custGeom>
              <a:avLst/>
              <a:gdLst/>
              <a:ahLst/>
              <a:cxnLst/>
              <a:rect l="l" t="t" r="r" b="b"/>
              <a:pathLst>
                <a:path w="9534525" h="9525">
                  <a:moveTo>
                    <a:pt x="0" y="0"/>
                  </a:moveTo>
                  <a:lnTo>
                    <a:pt x="0" y="9144"/>
                  </a:lnTo>
                  <a:lnTo>
                    <a:pt x="9534143" y="9144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CD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54735" y="1499616"/>
              <a:ext cx="9534525" cy="6350"/>
            </a:xfrm>
            <a:custGeom>
              <a:avLst/>
              <a:gdLst/>
              <a:ahLst/>
              <a:cxnLst/>
              <a:rect l="l" t="t" r="r" b="b"/>
              <a:pathLst>
                <a:path w="9534525" h="6350">
                  <a:moveTo>
                    <a:pt x="0" y="0"/>
                  </a:moveTo>
                  <a:lnTo>
                    <a:pt x="0" y="6096"/>
                  </a:lnTo>
                  <a:lnTo>
                    <a:pt x="9534144" y="6096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CC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54735" y="1505712"/>
              <a:ext cx="9534525" cy="10795"/>
            </a:xfrm>
            <a:custGeom>
              <a:avLst/>
              <a:gdLst/>
              <a:ahLst/>
              <a:cxnLst/>
              <a:rect l="l" t="t" r="r" b="b"/>
              <a:pathLst>
                <a:path w="9534525" h="10794">
                  <a:moveTo>
                    <a:pt x="0" y="0"/>
                  </a:moveTo>
                  <a:lnTo>
                    <a:pt x="0" y="10667"/>
                  </a:lnTo>
                  <a:lnTo>
                    <a:pt x="9534144" y="10667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CC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54735" y="1516380"/>
              <a:ext cx="9534525" cy="3175"/>
            </a:xfrm>
            <a:custGeom>
              <a:avLst/>
              <a:gdLst/>
              <a:ahLst/>
              <a:cxnLst/>
              <a:rect l="l" t="t" r="r" b="b"/>
              <a:pathLst>
                <a:path w="9534525" h="3175">
                  <a:moveTo>
                    <a:pt x="0" y="3047"/>
                  </a:moveTo>
                  <a:lnTo>
                    <a:pt x="9534144" y="3047"/>
                  </a:lnTo>
                  <a:lnTo>
                    <a:pt x="9534144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A3CC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54735" y="1519428"/>
              <a:ext cx="9534525" cy="9525"/>
            </a:xfrm>
            <a:custGeom>
              <a:avLst/>
              <a:gdLst/>
              <a:ahLst/>
              <a:cxnLst/>
              <a:rect l="l" t="t" r="r" b="b"/>
              <a:pathLst>
                <a:path w="9534525" h="9525">
                  <a:moveTo>
                    <a:pt x="0" y="0"/>
                  </a:moveTo>
                  <a:lnTo>
                    <a:pt x="0" y="9143"/>
                  </a:lnTo>
                  <a:lnTo>
                    <a:pt x="9534144" y="9143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CC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54735" y="1528572"/>
              <a:ext cx="9534525" cy="6350"/>
            </a:xfrm>
            <a:custGeom>
              <a:avLst/>
              <a:gdLst/>
              <a:ahLst/>
              <a:cxnLst/>
              <a:rect l="l" t="t" r="r" b="b"/>
              <a:pathLst>
                <a:path w="9534525" h="6350">
                  <a:moveTo>
                    <a:pt x="0" y="0"/>
                  </a:moveTo>
                  <a:lnTo>
                    <a:pt x="0" y="6095"/>
                  </a:lnTo>
                  <a:lnTo>
                    <a:pt x="9534144" y="6095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CC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54735" y="1534668"/>
              <a:ext cx="9534525" cy="3175"/>
            </a:xfrm>
            <a:custGeom>
              <a:avLst/>
              <a:gdLst/>
              <a:ahLst/>
              <a:cxnLst/>
              <a:rect l="l" t="t" r="r" b="b"/>
              <a:pathLst>
                <a:path w="9534525" h="3175">
                  <a:moveTo>
                    <a:pt x="0" y="0"/>
                  </a:moveTo>
                  <a:lnTo>
                    <a:pt x="0" y="3048"/>
                  </a:lnTo>
                  <a:lnTo>
                    <a:pt x="9534144" y="3048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CC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54735" y="1537716"/>
              <a:ext cx="9534525" cy="12700"/>
            </a:xfrm>
            <a:custGeom>
              <a:avLst/>
              <a:gdLst/>
              <a:ahLst/>
              <a:cxnLst/>
              <a:rect l="l" t="t" r="r" b="b"/>
              <a:pathLst>
                <a:path w="9534525" h="12700">
                  <a:moveTo>
                    <a:pt x="0" y="0"/>
                  </a:moveTo>
                  <a:lnTo>
                    <a:pt x="0" y="12191"/>
                  </a:lnTo>
                  <a:lnTo>
                    <a:pt x="9534144" y="12191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CC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54735" y="1549908"/>
              <a:ext cx="9534525" cy="9525"/>
            </a:xfrm>
            <a:custGeom>
              <a:avLst/>
              <a:gdLst/>
              <a:ahLst/>
              <a:cxnLst/>
              <a:rect l="l" t="t" r="r" b="b"/>
              <a:pathLst>
                <a:path w="9534525" h="9525">
                  <a:moveTo>
                    <a:pt x="0" y="0"/>
                  </a:moveTo>
                  <a:lnTo>
                    <a:pt x="0" y="9143"/>
                  </a:lnTo>
                  <a:lnTo>
                    <a:pt x="9534144" y="9143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CC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54735" y="1559052"/>
              <a:ext cx="9534525" cy="6350"/>
            </a:xfrm>
            <a:custGeom>
              <a:avLst/>
              <a:gdLst/>
              <a:ahLst/>
              <a:cxnLst/>
              <a:rect l="l" t="t" r="r" b="b"/>
              <a:pathLst>
                <a:path w="9534525" h="6350">
                  <a:moveTo>
                    <a:pt x="0" y="6096"/>
                  </a:moveTo>
                  <a:lnTo>
                    <a:pt x="9534144" y="6096"/>
                  </a:lnTo>
                  <a:lnTo>
                    <a:pt x="9534144" y="0"/>
                  </a:lnTo>
                  <a:lnTo>
                    <a:pt x="0" y="0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A0CB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54735" y="1565148"/>
              <a:ext cx="9534525" cy="13970"/>
            </a:xfrm>
            <a:custGeom>
              <a:avLst/>
              <a:gdLst/>
              <a:ahLst/>
              <a:cxnLst/>
              <a:rect l="l" t="t" r="r" b="b"/>
              <a:pathLst>
                <a:path w="9534525" h="13969">
                  <a:moveTo>
                    <a:pt x="0" y="0"/>
                  </a:moveTo>
                  <a:lnTo>
                    <a:pt x="0" y="13715"/>
                  </a:lnTo>
                  <a:lnTo>
                    <a:pt x="9534144" y="13715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CB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54735" y="1578864"/>
              <a:ext cx="9534525" cy="9525"/>
            </a:xfrm>
            <a:custGeom>
              <a:avLst/>
              <a:gdLst/>
              <a:ahLst/>
              <a:cxnLst/>
              <a:rect l="l" t="t" r="r" b="b"/>
              <a:pathLst>
                <a:path w="9534525" h="9525">
                  <a:moveTo>
                    <a:pt x="0" y="0"/>
                  </a:moveTo>
                  <a:lnTo>
                    <a:pt x="0" y="9144"/>
                  </a:lnTo>
                  <a:lnTo>
                    <a:pt x="9534143" y="9144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C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54735" y="1588008"/>
              <a:ext cx="9534525" cy="6350"/>
            </a:xfrm>
            <a:custGeom>
              <a:avLst/>
              <a:gdLst/>
              <a:ahLst/>
              <a:cxnLst/>
              <a:rect l="l" t="t" r="r" b="b"/>
              <a:pathLst>
                <a:path w="9534525" h="6350">
                  <a:moveTo>
                    <a:pt x="0" y="0"/>
                  </a:moveTo>
                  <a:lnTo>
                    <a:pt x="0" y="6096"/>
                  </a:lnTo>
                  <a:lnTo>
                    <a:pt x="9534144" y="6096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CB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54735" y="1594104"/>
              <a:ext cx="9534525" cy="3175"/>
            </a:xfrm>
            <a:custGeom>
              <a:avLst/>
              <a:gdLst/>
              <a:ahLst/>
              <a:cxnLst/>
              <a:rect l="l" t="t" r="r" b="b"/>
              <a:pathLst>
                <a:path w="9534525" h="3175">
                  <a:moveTo>
                    <a:pt x="0" y="0"/>
                  </a:moveTo>
                  <a:lnTo>
                    <a:pt x="0" y="3047"/>
                  </a:lnTo>
                  <a:lnTo>
                    <a:pt x="9534144" y="3047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CB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54735" y="1597152"/>
              <a:ext cx="9534525" cy="15240"/>
            </a:xfrm>
            <a:custGeom>
              <a:avLst/>
              <a:gdLst/>
              <a:ahLst/>
              <a:cxnLst/>
              <a:rect l="l" t="t" r="r" b="b"/>
              <a:pathLst>
                <a:path w="9534525" h="15240">
                  <a:moveTo>
                    <a:pt x="0" y="0"/>
                  </a:moveTo>
                  <a:lnTo>
                    <a:pt x="0" y="15240"/>
                  </a:lnTo>
                  <a:lnTo>
                    <a:pt x="9534144" y="15240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CB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54735" y="1612392"/>
              <a:ext cx="9534525" cy="6350"/>
            </a:xfrm>
            <a:custGeom>
              <a:avLst/>
              <a:gdLst/>
              <a:ahLst/>
              <a:cxnLst/>
              <a:rect l="l" t="t" r="r" b="b"/>
              <a:pathLst>
                <a:path w="9534525" h="6350">
                  <a:moveTo>
                    <a:pt x="0" y="0"/>
                  </a:moveTo>
                  <a:lnTo>
                    <a:pt x="0" y="6095"/>
                  </a:lnTo>
                  <a:lnTo>
                    <a:pt x="9534144" y="6095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DCB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54735" y="1618488"/>
              <a:ext cx="9534525" cy="7620"/>
            </a:xfrm>
            <a:custGeom>
              <a:avLst/>
              <a:gdLst/>
              <a:ahLst/>
              <a:cxnLst/>
              <a:rect l="l" t="t" r="r" b="b"/>
              <a:pathLst>
                <a:path w="9534525" h="7619">
                  <a:moveTo>
                    <a:pt x="0" y="0"/>
                  </a:moveTo>
                  <a:lnTo>
                    <a:pt x="0" y="7620"/>
                  </a:lnTo>
                  <a:lnTo>
                    <a:pt x="9534144" y="7620"/>
                  </a:lnTo>
                  <a:lnTo>
                    <a:pt x="9534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DC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54735" y="1626108"/>
              <a:ext cx="9534525" cy="5080"/>
            </a:xfrm>
            <a:custGeom>
              <a:avLst/>
              <a:gdLst/>
              <a:ahLst/>
              <a:cxnLst/>
              <a:rect l="l" t="t" r="r" b="b"/>
              <a:pathLst>
                <a:path w="9534525" h="5080">
                  <a:moveTo>
                    <a:pt x="9534144" y="0"/>
                  </a:moveTo>
                  <a:lnTo>
                    <a:pt x="0" y="0"/>
                  </a:lnTo>
                  <a:lnTo>
                    <a:pt x="0" y="4571"/>
                  </a:lnTo>
                  <a:lnTo>
                    <a:pt x="9534144" y="4571"/>
                  </a:lnTo>
                  <a:lnTo>
                    <a:pt x="9534144" y="0"/>
                  </a:lnTo>
                  <a:close/>
                </a:path>
              </a:pathLst>
            </a:custGeom>
            <a:solidFill>
              <a:srgbClr val="9CCA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54735" y="1152144"/>
              <a:ext cx="9534525" cy="477520"/>
            </a:xfrm>
            <a:custGeom>
              <a:avLst/>
              <a:gdLst/>
              <a:ahLst/>
              <a:cxnLst/>
              <a:rect l="l" t="t" r="r" b="b"/>
              <a:pathLst>
                <a:path w="9534525" h="477519">
                  <a:moveTo>
                    <a:pt x="0" y="0"/>
                  </a:moveTo>
                  <a:lnTo>
                    <a:pt x="9534144" y="0"/>
                  </a:lnTo>
                  <a:lnTo>
                    <a:pt x="9534144" y="477011"/>
                  </a:lnTo>
                  <a:lnTo>
                    <a:pt x="0" y="477011"/>
                  </a:lnTo>
                  <a:lnTo>
                    <a:pt x="0" y="0"/>
                  </a:lnTo>
                  <a:close/>
                </a:path>
              </a:pathLst>
            </a:custGeom>
            <a:ln w="6095">
              <a:solidFill>
                <a:srgbClr val="70AD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9411" y="1258824"/>
              <a:ext cx="320040" cy="234695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0787" y="1275588"/>
              <a:ext cx="105156" cy="217931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8804" y="1316736"/>
              <a:ext cx="132587" cy="176783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1284731" y="1240536"/>
              <a:ext cx="30480" cy="251460"/>
            </a:xfrm>
            <a:custGeom>
              <a:avLst/>
              <a:gdLst/>
              <a:ahLst/>
              <a:cxnLst/>
              <a:rect l="l" t="t" r="r" b="b"/>
              <a:pathLst>
                <a:path w="30480" h="251459">
                  <a:moveTo>
                    <a:pt x="22859" y="249936"/>
                  </a:moveTo>
                  <a:lnTo>
                    <a:pt x="7620" y="249936"/>
                  </a:lnTo>
                  <a:lnTo>
                    <a:pt x="10668" y="251460"/>
                  </a:lnTo>
                  <a:lnTo>
                    <a:pt x="21336" y="251460"/>
                  </a:lnTo>
                  <a:lnTo>
                    <a:pt x="22859" y="249936"/>
                  </a:lnTo>
                  <a:close/>
                </a:path>
                <a:path w="30480" h="251459">
                  <a:moveTo>
                    <a:pt x="27431" y="248412"/>
                  </a:moveTo>
                  <a:lnTo>
                    <a:pt x="3048" y="248412"/>
                  </a:lnTo>
                  <a:lnTo>
                    <a:pt x="3048" y="249936"/>
                  </a:lnTo>
                  <a:lnTo>
                    <a:pt x="27431" y="249936"/>
                  </a:lnTo>
                  <a:lnTo>
                    <a:pt x="27431" y="248412"/>
                  </a:lnTo>
                  <a:close/>
                </a:path>
                <a:path w="30480" h="251459">
                  <a:moveTo>
                    <a:pt x="27431" y="1524"/>
                  </a:moveTo>
                  <a:lnTo>
                    <a:pt x="3048" y="1524"/>
                  </a:lnTo>
                  <a:lnTo>
                    <a:pt x="0" y="4572"/>
                  </a:lnTo>
                  <a:lnTo>
                    <a:pt x="0" y="246887"/>
                  </a:lnTo>
                  <a:lnTo>
                    <a:pt x="1524" y="246887"/>
                  </a:lnTo>
                  <a:lnTo>
                    <a:pt x="1524" y="248412"/>
                  </a:lnTo>
                  <a:lnTo>
                    <a:pt x="28956" y="248412"/>
                  </a:lnTo>
                  <a:lnTo>
                    <a:pt x="30480" y="246887"/>
                  </a:lnTo>
                  <a:lnTo>
                    <a:pt x="30480" y="4572"/>
                  </a:lnTo>
                  <a:lnTo>
                    <a:pt x="27431" y="1524"/>
                  </a:lnTo>
                  <a:close/>
                </a:path>
                <a:path w="30480" h="251459">
                  <a:moveTo>
                    <a:pt x="24384" y="0"/>
                  </a:moveTo>
                  <a:lnTo>
                    <a:pt x="6096" y="0"/>
                  </a:lnTo>
                  <a:lnTo>
                    <a:pt x="4571" y="1524"/>
                  </a:lnTo>
                  <a:lnTo>
                    <a:pt x="25908" y="1524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56943" y="1257300"/>
              <a:ext cx="167640" cy="234696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71870" y="1316736"/>
              <a:ext cx="147785" cy="176783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29968" y="1240536"/>
              <a:ext cx="149351" cy="252983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54707" y="1316736"/>
              <a:ext cx="132587" cy="176783"/>
            </a:xfrm>
            <a:prstGeom prst="rect">
              <a:avLst/>
            </a:prstGeom>
          </p:spPr>
        </p:pic>
      </p:grpSp>
      <p:pic>
        <p:nvPicPr>
          <p:cNvPr id="61" name="object 6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133600" y="1917700"/>
            <a:ext cx="7239000" cy="5181600"/>
          </a:xfrm>
          <a:prstGeom prst="rect">
            <a:avLst/>
          </a:prstGeom>
        </p:spPr>
      </p:pic>
      <p:grpSp>
        <p:nvGrpSpPr>
          <p:cNvPr id="62" name="object 62"/>
          <p:cNvGrpSpPr/>
          <p:nvPr/>
        </p:nvGrpSpPr>
        <p:grpSpPr>
          <a:xfrm>
            <a:off x="1022073" y="7701280"/>
            <a:ext cx="9770745" cy="1702816"/>
            <a:chOff x="448056" y="5597651"/>
            <a:chExt cx="9770745" cy="782320"/>
          </a:xfrm>
        </p:grpSpPr>
        <p:sp>
          <p:nvSpPr>
            <p:cNvPr id="63" name="object 63"/>
            <p:cNvSpPr/>
            <p:nvPr/>
          </p:nvSpPr>
          <p:spPr>
            <a:xfrm>
              <a:off x="457200" y="5606795"/>
              <a:ext cx="9752330" cy="763905"/>
            </a:xfrm>
            <a:custGeom>
              <a:avLst/>
              <a:gdLst/>
              <a:ahLst/>
              <a:cxnLst/>
              <a:rect l="l" t="t" r="r" b="b"/>
              <a:pathLst>
                <a:path w="9752330" h="763904">
                  <a:moveTo>
                    <a:pt x="0" y="0"/>
                  </a:moveTo>
                  <a:lnTo>
                    <a:pt x="9752076" y="0"/>
                  </a:lnTo>
                  <a:lnTo>
                    <a:pt x="9752076" y="763524"/>
                  </a:lnTo>
                  <a:lnTo>
                    <a:pt x="0" y="763524"/>
                  </a:lnTo>
                </a:path>
              </a:pathLst>
            </a:custGeom>
            <a:ln w="18288">
              <a:solidFill>
                <a:srgbClr val="70AD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05968" y="5728715"/>
              <a:ext cx="489203" cy="182880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1028700" y="5714999"/>
              <a:ext cx="35560" cy="195580"/>
            </a:xfrm>
            <a:custGeom>
              <a:avLst/>
              <a:gdLst/>
              <a:ahLst/>
              <a:cxnLst/>
              <a:rect l="l" t="t" r="r" b="b"/>
              <a:pathLst>
                <a:path w="35559" h="195579">
                  <a:moveTo>
                    <a:pt x="22859" y="193547"/>
                  </a:moveTo>
                  <a:lnTo>
                    <a:pt x="10668" y="193547"/>
                  </a:lnTo>
                  <a:lnTo>
                    <a:pt x="13715" y="195071"/>
                  </a:lnTo>
                  <a:lnTo>
                    <a:pt x="21336" y="195071"/>
                  </a:lnTo>
                  <a:lnTo>
                    <a:pt x="22859" y="193547"/>
                  </a:lnTo>
                  <a:close/>
                </a:path>
                <a:path w="35559" h="195579">
                  <a:moveTo>
                    <a:pt x="32003" y="1524"/>
                  </a:moveTo>
                  <a:lnTo>
                    <a:pt x="3047" y="1524"/>
                  </a:lnTo>
                  <a:lnTo>
                    <a:pt x="1524" y="3047"/>
                  </a:lnTo>
                  <a:lnTo>
                    <a:pt x="0" y="3047"/>
                  </a:lnTo>
                  <a:lnTo>
                    <a:pt x="0" y="190500"/>
                  </a:lnTo>
                  <a:lnTo>
                    <a:pt x="3047" y="193547"/>
                  </a:lnTo>
                  <a:lnTo>
                    <a:pt x="30480" y="193547"/>
                  </a:lnTo>
                  <a:lnTo>
                    <a:pt x="32003" y="192024"/>
                  </a:lnTo>
                  <a:lnTo>
                    <a:pt x="33528" y="192024"/>
                  </a:lnTo>
                  <a:lnTo>
                    <a:pt x="33528" y="190500"/>
                  </a:lnTo>
                  <a:lnTo>
                    <a:pt x="35052" y="190500"/>
                  </a:lnTo>
                  <a:lnTo>
                    <a:pt x="35052" y="4571"/>
                  </a:lnTo>
                  <a:lnTo>
                    <a:pt x="32003" y="1524"/>
                  </a:lnTo>
                  <a:close/>
                </a:path>
                <a:path w="35559" h="195579">
                  <a:moveTo>
                    <a:pt x="25908" y="0"/>
                  </a:moveTo>
                  <a:lnTo>
                    <a:pt x="9143" y="0"/>
                  </a:lnTo>
                  <a:lnTo>
                    <a:pt x="6096" y="1524"/>
                  </a:lnTo>
                  <a:lnTo>
                    <a:pt x="27431" y="1524"/>
                  </a:lnTo>
                  <a:lnTo>
                    <a:pt x="259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65860" y="5727191"/>
              <a:ext cx="140208" cy="18288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38119" y="5771387"/>
              <a:ext cx="120348" cy="140207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79804" y="5771387"/>
              <a:ext cx="112776" cy="140207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18487" y="5714999"/>
              <a:ext cx="124968" cy="196595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842515" y="5786627"/>
              <a:ext cx="117347" cy="83819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057400" y="5714999"/>
              <a:ext cx="1027176" cy="196595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191256" y="5714999"/>
              <a:ext cx="118871" cy="195071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339176" y="5771387"/>
              <a:ext cx="120303" cy="140207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480816" y="5771387"/>
              <a:ext cx="112775" cy="140207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621067" y="5714999"/>
              <a:ext cx="123400" cy="196595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770376" y="5762243"/>
              <a:ext cx="128015" cy="132587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992879" y="5728715"/>
              <a:ext cx="981456" cy="182880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077968" y="5727191"/>
              <a:ext cx="140208" cy="182880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248757" y="5771387"/>
              <a:ext cx="121818" cy="140207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390388" y="5771387"/>
              <a:ext cx="112775" cy="140207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530596" y="5714999"/>
              <a:ext cx="124967" cy="196595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745479" y="5762243"/>
              <a:ext cx="128016" cy="132587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948171" y="5714999"/>
              <a:ext cx="937259" cy="243839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978396" y="5727191"/>
              <a:ext cx="140207" cy="182880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149184" y="5771387"/>
              <a:ext cx="121818" cy="140207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290815" y="5771387"/>
              <a:ext cx="112775" cy="140207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24256" y="6071615"/>
              <a:ext cx="140208" cy="181356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431024" y="5714999"/>
              <a:ext cx="124968" cy="196595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96468" y="6131051"/>
              <a:ext cx="118872" cy="82296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99160" y="6073139"/>
              <a:ext cx="123443" cy="179832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00328" y="6105143"/>
              <a:ext cx="128015" cy="134111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1303020" y="6044183"/>
              <a:ext cx="658495" cy="259715"/>
            </a:xfrm>
            <a:custGeom>
              <a:avLst/>
              <a:gdLst/>
              <a:ahLst/>
              <a:cxnLst/>
              <a:rect l="l" t="t" r="r" b="b"/>
              <a:pathLst>
                <a:path w="658494" h="259714">
                  <a:moveTo>
                    <a:pt x="161544" y="30480"/>
                  </a:moveTo>
                  <a:lnTo>
                    <a:pt x="158496" y="27432"/>
                  </a:lnTo>
                  <a:lnTo>
                    <a:pt x="134112" y="27432"/>
                  </a:lnTo>
                  <a:lnTo>
                    <a:pt x="131064" y="28956"/>
                  </a:lnTo>
                  <a:lnTo>
                    <a:pt x="129540" y="28956"/>
                  </a:lnTo>
                  <a:lnTo>
                    <a:pt x="126492" y="32004"/>
                  </a:lnTo>
                  <a:lnTo>
                    <a:pt x="126492" y="35052"/>
                  </a:lnTo>
                  <a:lnTo>
                    <a:pt x="82296" y="172212"/>
                  </a:lnTo>
                  <a:lnTo>
                    <a:pt x="39624" y="33528"/>
                  </a:lnTo>
                  <a:lnTo>
                    <a:pt x="38100" y="33528"/>
                  </a:lnTo>
                  <a:lnTo>
                    <a:pt x="38100" y="30480"/>
                  </a:lnTo>
                  <a:lnTo>
                    <a:pt x="36576" y="30480"/>
                  </a:lnTo>
                  <a:lnTo>
                    <a:pt x="36576" y="28956"/>
                  </a:lnTo>
                  <a:lnTo>
                    <a:pt x="33528" y="28956"/>
                  </a:lnTo>
                  <a:lnTo>
                    <a:pt x="32004" y="27432"/>
                  </a:lnTo>
                  <a:lnTo>
                    <a:pt x="4572" y="27432"/>
                  </a:lnTo>
                  <a:lnTo>
                    <a:pt x="3048" y="28956"/>
                  </a:lnTo>
                  <a:lnTo>
                    <a:pt x="1524" y="28956"/>
                  </a:lnTo>
                  <a:lnTo>
                    <a:pt x="0" y="30480"/>
                  </a:lnTo>
                  <a:lnTo>
                    <a:pt x="0" y="36576"/>
                  </a:lnTo>
                  <a:lnTo>
                    <a:pt x="1524" y="38100"/>
                  </a:lnTo>
                  <a:lnTo>
                    <a:pt x="3048" y="41148"/>
                  </a:lnTo>
                  <a:lnTo>
                    <a:pt x="56388" y="201168"/>
                  </a:lnTo>
                  <a:lnTo>
                    <a:pt x="56388" y="204216"/>
                  </a:lnTo>
                  <a:lnTo>
                    <a:pt x="57912" y="205740"/>
                  </a:lnTo>
                  <a:lnTo>
                    <a:pt x="59436" y="205740"/>
                  </a:lnTo>
                  <a:lnTo>
                    <a:pt x="59436" y="207264"/>
                  </a:lnTo>
                  <a:lnTo>
                    <a:pt x="62484" y="207264"/>
                  </a:lnTo>
                  <a:lnTo>
                    <a:pt x="62484" y="208788"/>
                  </a:lnTo>
                  <a:lnTo>
                    <a:pt x="99060" y="208788"/>
                  </a:lnTo>
                  <a:lnTo>
                    <a:pt x="100584" y="207264"/>
                  </a:lnTo>
                  <a:lnTo>
                    <a:pt x="102108" y="207264"/>
                  </a:lnTo>
                  <a:lnTo>
                    <a:pt x="105156" y="204216"/>
                  </a:lnTo>
                  <a:lnTo>
                    <a:pt x="105156" y="202692"/>
                  </a:lnTo>
                  <a:lnTo>
                    <a:pt x="106680" y="201168"/>
                  </a:lnTo>
                  <a:lnTo>
                    <a:pt x="116420" y="172212"/>
                  </a:lnTo>
                  <a:lnTo>
                    <a:pt x="160020" y="42672"/>
                  </a:lnTo>
                  <a:lnTo>
                    <a:pt x="161544" y="39624"/>
                  </a:lnTo>
                  <a:lnTo>
                    <a:pt x="161544" y="30480"/>
                  </a:lnTo>
                  <a:close/>
                </a:path>
                <a:path w="658494" h="259714">
                  <a:moveTo>
                    <a:pt x="256032" y="105156"/>
                  </a:moveTo>
                  <a:lnTo>
                    <a:pt x="254508" y="105156"/>
                  </a:lnTo>
                  <a:lnTo>
                    <a:pt x="254508" y="103632"/>
                  </a:lnTo>
                  <a:lnTo>
                    <a:pt x="252984" y="102108"/>
                  </a:lnTo>
                  <a:lnTo>
                    <a:pt x="204216" y="102108"/>
                  </a:lnTo>
                  <a:lnTo>
                    <a:pt x="219456" y="88392"/>
                  </a:lnTo>
                  <a:lnTo>
                    <a:pt x="225552" y="80772"/>
                  </a:lnTo>
                  <a:lnTo>
                    <a:pt x="236220" y="70104"/>
                  </a:lnTo>
                  <a:lnTo>
                    <a:pt x="239268" y="64008"/>
                  </a:lnTo>
                  <a:lnTo>
                    <a:pt x="243840" y="59436"/>
                  </a:lnTo>
                  <a:lnTo>
                    <a:pt x="245364" y="54864"/>
                  </a:lnTo>
                  <a:lnTo>
                    <a:pt x="248412" y="50292"/>
                  </a:lnTo>
                  <a:lnTo>
                    <a:pt x="249936" y="47244"/>
                  </a:lnTo>
                  <a:lnTo>
                    <a:pt x="249936" y="42672"/>
                  </a:lnTo>
                  <a:lnTo>
                    <a:pt x="251460" y="39624"/>
                  </a:lnTo>
                  <a:lnTo>
                    <a:pt x="251460" y="27432"/>
                  </a:lnTo>
                  <a:lnTo>
                    <a:pt x="249936" y="22860"/>
                  </a:lnTo>
                  <a:lnTo>
                    <a:pt x="249174" y="21336"/>
                  </a:lnTo>
                  <a:lnTo>
                    <a:pt x="248412" y="19812"/>
                  </a:lnTo>
                  <a:lnTo>
                    <a:pt x="246888" y="15240"/>
                  </a:lnTo>
                  <a:lnTo>
                    <a:pt x="245364" y="12192"/>
                  </a:lnTo>
                  <a:lnTo>
                    <a:pt x="239268" y="6096"/>
                  </a:lnTo>
                  <a:lnTo>
                    <a:pt x="220980" y="0"/>
                  </a:lnTo>
                  <a:lnTo>
                    <a:pt x="205740" y="0"/>
                  </a:lnTo>
                  <a:lnTo>
                    <a:pt x="202692" y="1524"/>
                  </a:lnTo>
                  <a:lnTo>
                    <a:pt x="199644" y="1524"/>
                  </a:lnTo>
                  <a:lnTo>
                    <a:pt x="193548" y="4572"/>
                  </a:lnTo>
                  <a:lnTo>
                    <a:pt x="190500" y="4572"/>
                  </a:lnTo>
                  <a:lnTo>
                    <a:pt x="187452" y="6096"/>
                  </a:lnTo>
                  <a:lnTo>
                    <a:pt x="185928" y="7620"/>
                  </a:lnTo>
                  <a:lnTo>
                    <a:pt x="182880" y="9144"/>
                  </a:lnTo>
                  <a:lnTo>
                    <a:pt x="181356" y="9144"/>
                  </a:lnTo>
                  <a:lnTo>
                    <a:pt x="181356" y="10668"/>
                  </a:lnTo>
                  <a:lnTo>
                    <a:pt x="179832" y="10668"/>
                  </a:lnTo>
                  <a:lnTo>
                    <a:pt x="179832" y="12192"/>
                  </a:lnTo>
                  <a:lnTo>
                    <a:pt x="178308" y="12192"/>
                  </a:lnTo>
                  <a:lnTo>
                    <a:pt x="178308" y="28956"/>
                  </a:lnTo>
                  <a:lnTo>
                    <a:pt x="179832" y="28956"/>
                  </a:lnTo>
                  <a:lnTo>
                    <a:pt x="179832" y="30480"/>
                  </a:lnTo>
                  <a:lnTo>
                    <a:pt x="184404" y="30480"/>
                  </a:lnTo>
                  <a:lnTo>
                    <a:pt x="187452" y="27432"/>
                  </a:lnTo>
                  <a:lnTo>
                    <a:pt x="190500" y="25908"/>
                  </a:lnTo>
                  <a:lnTo>
                    <a:pt x="192024" y="25908"/>
                  </a:lnTo>
                  <a:lnTo>
                    <a:pt x="198120" y="22860"/>
                  </a:lnTo>
                  <a:lnTo>
                    <a:pt x="199644" y="22860"/>
                  </a:lnTo>
                  <a:lnTo>
                    <a:pt x="202692" y="21336"/>
                  </a:lnTo>
                  <a:lnTo>
                    <a:pt x="210312" y="21336"/>
                  </a:lnTo>
                  <a:lnTo>
                    <a:pt x="211836" y="22860"/>
                  </a:lnTo>
                  <a:lnTo>
                    <a:pt x="213360" y="22860"/>
                  </a:lnTo>
                  <a:lnTo>
                    <a:pt x="216408" y="24384"/>
                  </a:lnTo>
                  <a:lnTo>
                    <a:pt x="217932" y="24384"/>
                  </a:lnTo>
                  <a:lnTo>
                    <a:pt x="217932" y="25908"/>
                  </a:lnTo>
                  <a:lnTo>
                    <a:pt x="220980" y="28956"/>
                  </a:lnTo>
                  <a:lnTo>
                    <a:pt x="220980" y="30480"/>
                  </a:lnTo>
                  <a:lnTo>
                    <a:pt x="222504" y="33528"/>
                  </a:lnTo>
                  <a:lnTo>
                    <a:pt x="222504" y="41148"/>
                  </a:lnTo>
                  <a:lnTo>
                    <a:pt x="220980" y="44196"/>
                  </a:lnTo>
                  <a:lnTo>
                    <a:pt x="220980" y="47244"/>
                  </a:lnTo>
                  <a:lnTo>
                    <a:pt x="219456" y="48768"/>
                  </a:lnTo>
                  <a:lnTo>
                    <a:pt x="219456" y="51816"/>
                  </a:lnTo>
                  <a:lnTo>
                    <a:pt x="217932" y="54864"/>
                  </a:lnTo>
                  <a:lnTo>
                    <a:pt x="214884" y="57912"/>
                  </a:lnTo>
                  <a:lnTo>
                    <a:pt x="213360" y="62484"/>
                  </a:lnTo>
                  <a:lnTo>
                    <a:pt x="210312" y="65532"/>
                  </a:lnTo>
                  <a:lnTo>
                    <a:pt x="207264" y="70104"/>
                  </a:lnTo>
                  <a:lnTo>
                    <a:pt x="202692" y="73152"/>
                  </a:lnTo>
                  <a:lnTo>
                    <a:pt x="181356" y="96012"/>
                  </a:lnTo>
                  <a:lnTo>
                    <a:pt x="181356" y="97536"/>
                  </a:lnTo>
                  <a:lnTo>
                    <a:pt x="179832" y="99060"/>
                  </a:lnTo>
                  <a:lnTo>
                    <a:pt x="178308" y="99060"/>
                  </a:lnTo>
                  <a:lnTo>
                    <a:pt x="178308" y="102108"/>
                  </a:lnTo>
                  <a:lnTo>
                    <a:pt x="176784" y="102108"/>
                  </a:lnTo>
                  <a:lnTo>
                    <a:pt x="176784" y="106680"/>
                  </a:lnTo>
                  <a:lnTo>
                    <a:pt x="175260" y="108204"/>
                  </a:lnTo>
                  <a:lnTo>
                    <a:pt x="175260" y="115824"/>
                  </a:lnTo>
                  <a:lnTo>
                    <a:pt x="176784" y="117348"/>
                  </a:lnTo>
                  <a:lnTo>
                    <a:pt x="176784" y="118872"/>
                  </a:lnTo>
                  <a:lnTo>
                    <a:pt x="178308" y="120396"/>
                  </a:lnTo>
                  <a:lnTo>
                    <a:pt x="178308" y="121920"/>
                  </a:lnTo>
                  <a:lnTo>
                    <a:pt x="254508" y="121920"/>
                  </a:lnTo>
                  <a:lnTo>
                    <a:pt x="254508" y="120396"/>
                  </a:lnTo>
                  <a:lnTo>
                    <a:pt x="256032" y="120396"/>
                  </a:lnTo>
                  <a:lnTo>
                    <a:pt x="256032" y="105156"/>
                  </a:lnTo>
                  <a:close/>
                </a:path>
                <a:path w="658494" h="259714">
                  <a:moveTo>
                    <a:pt x="381000" y="6096"/>
                  </a:moveTo>
                  <a:lnTo>
                    <a:pt x="379476" y="4572"/>
                  </a:lnTo>
                  <a:lnTo>
                    <a:pt x="379476" y="3048"/>
                  </a:lnTo>
                  <a:lnTo>
                    <a:pt x="376428" y="3048"/>
                  </a:lnTo>
                  <a:lnTo>
                    <a:pt x="373380" y="1524"/>
                  </a:lnTo>
                  <a:lnTo>
                    <a:pt x="355092" y="1524"/>
                  </a:lnTo>
                  <a:lnTo>
                    <a:pt x="352044" y="3048"/>
                  </a:lnTo>
                  <a:lnTo>
                    <a:pt x="350507" y="3048"/>
                  </a:lnTo>
                  <a:lnTo>
                    <a:pt x="345948" y="7620"/>
                  </a:lnTo>
                  <a:lnTo>
                    <a:pt x="263652" y="240792"/>
                  </a:lnTo>
                  <a:lnTo>
                    <a:pt x="263652" y="246888"/>
                  </a:lnTo>
                  <a:lnTo>
                    <a:pt x="265176" y="248412"/>
                  </a:lnTo>
                  <a:lnTo>
                    <a:pt x="266700" y="248412"/>
                  </a:lnTo>
                  <a:lnTo>
                    <a:pt x="268224" y="249936"/>
                  </a:lnTo>
                  <a:lnTo>
                    <a:pt x="289560" y="249936"/>
                  </a:lnTo>
                  <a:lnTo>
                    <a:pt x="291084" y="248412"/>
                  </a:lnTo>
                  <a:lnTo>
                    <a:pt x="294132" y="248412"/>
                  </a:lnTo>
                  <a:lnTo>
                    <a:pt x="295656" y="246888"/>
                  </a:lnTo>
                  <a:lnTo>
                    <a:pt x="297180" y="246888"/>
                  </a:lnTo>
                  <a:lnTo>
                    <a:pt x="297180" y="243840"/>
                  </a:lnTo>
                  <a:lnTo>
                    <a:pt x="381000" y="10668"/>
                  </a:lnTo>
                  <a:lnTo>
                    <a:pt x="381000" y="6096"/>
                  </a:lnTo>
                  <a:close/>
                </a:path>
                <a:path w="658494" h="259714">
                  <a:moveTo>
                    <a:pt x="516636" y="184404"/>
                  </a:moveTo>
                  <a:lnTo>
                    <a:pt x="515112" y="182880"/>
                  </a:lnTo>
                  <a:lnTo>
                    <a:pt x="515112" y="181356"/>
                  </a:lnTo>
                  <a:lnTo>
                    <a:pt x="512064" y="178308"/>
                  </a:lnTo>
                  <a:lnTo>
                    <a:pt x="440436" y="178308"/>
                  </a:lnTo>
                  <a:lnTo>
                    <a:pt x="460248" y="156972"/>
                  </a:lnTo>
                  <a:lnTo>
                    <a:pt x="467931" y="149263"/>
                  </a:lnTo>
                  <a:lnTo>
                    <a:pt x="474916" y="142113"/>
                  </a:lnTo>
                  <a:lnTo>
                    <a:pt x="497941" y="113042"/>
                  </a:lnTo>
                  <a:lnTo>
                    <a:pt x="501396" y="108204"/>
                  </a:lnTo>
                  <a:lnTo>
                    <a:pt x="504444" y="100584"/>
                  </a:lnTo>
                  <a:lnTo>
                    <a:pt x="507492" y="94488"/>
                  </a:lnTo>
                  <a:lnTo>
                    <a:pt x="507492" y="89916"/>
                  </a:lnTo>
                  <a:lnTo>
                    <a:pt x="509016" y="83820"/>
                  </a:lnTo>
                  <a:lnTo>
                    <a:pt x="509016" y="59436"/>
                  </a:lnTo>
                  <a:lnTo>
                    <a:pt x="508254" y="57912"/>
                  </a:lnTo>
                  <a:lnTo>
                    <a:pt x="505968" y="53340"/>
                  </a:lnTo>
                  <a:lnTo>
                    <a:pt x="504444" y="47244"/>
                  </a:lnTo>
                  <a:lnTo>
                    <a:pt x="490728" y="33528"/>
                  </a:lnTo>
                  <a:lnTo>
                    <a:pt x="484632" y="30480"/>
                  </a:lnTo>
                  <a:lnTo>
                    <a:pt x="478536" y="28956"/>
                  </a:lnTo>
                  <a:lnTo>
                    <a:pt x="470916" y="25908"/>
                  </a:lnTo>
                  <a:lnTo>
                    <a:pt x="463296" y="24384"/>
                  </a:lnTo>
                  <a:lnTo>
                    <a:pt x="448056" y="24384"/>
                  </a:lnTo>
                  <a:lnTo>
                    <a:pt x="441960" y="25908"/>
                  </a:lnTo>
                  <a:lnTo>
                    <a:pt x="437388" y="27432"/>
                  </a:lnTo>
                  <a:lnTo>
                    <a:pt x="431292" y="27432"/>
                  </a:lnTo>
                  <a:lnTo>
                    <a:pt x="413004" y="33528"/>
                  </a:lnTo>
                  <a:lnTo>
                    <a:pt x="409956" y="36576"/>
                  </a:lnTo>
                  <a:lnTo>
                    <a:pt x="406908" y="38100"/>
                  </a:lnTo>
                  <a:lnTo>
                    <a:pt x="405384" y="39624"/>
                  </a:lnTo>
                  <a:lnTo>
                    <a:pt x="403860" y="39624"/>
                  </a:lnTo>
                  <a:lnTo>
                    <a:pt x="402336" y="41148"/>
                  </a:lnTo>
                  <a:lnTo>
                    <a:pt x="402336" y="42672"/>
                  </a:lnTo>
                  <a:lnTo>
                    <a:pt x="400812" y="42672"/>
                  </a:lnTo>
                  <a:lnTo>
                    <a:pt x="400812" y="47244"/>
                  </a:lnTo>
                  <a:lnTo>
                    <a:pt x="399288" y="48768"/>
                  </a:lnTo>
                  <a:lnTo>
                    <a:pt x="399288" y="62484"/>
                  </a:lnTo>
                  <a:lnTo>
                    <a:pt x="400812" y="65532"/>
                  </a:lnTo>
                  <a:lnTo>
                    <a:pt x="400812" y="68580"/>
                  </a:lnTo>
                  <a:lnTo>
                    <a:pt x="402336" y="70104"/>
                  </a:lnTo>
                  <a:lnTo>
                    <a:pt x="402336" y="71628"/>
                  </a:lnTo>
                  <a:lnTo>
                    <a:pt x="406908" y="71628"/>
                  </a:lnTo>
                  <a:lnTo>
                    <a:pt x="409956" y="70104"/>
                  </a:lnTo>
                  <a:lnTo>
                    <a:pt x="411480" y="68580"/>
                  </a:lnTo>
                  <a:lnTo>
                    <a:pt x="414528" y="67056"/>
                  </a:lnTo>
                  <a:lnTo>
                    <a:pt x="417576" y="64008"/>
                  </a:lnTo>
                  <a:lnTo>
                    <a:pt x="423672" y="60960"/>
                  </a:lnTo>
                  <a:lnTo>
                    <a:pt x="428244" y="59436"/>
                  </a:lnTo>
                  <a:lnTo>
                    <a:pt x="432816" y="59436"/>
                  </a:lnTo>
                  <a:lnTo>
                    <a:pt x="437388" y="57912"/>
                  </a:lnTo>
                  <a:lnTo>
                    <a:pt x="449580" y="57912"/>
                  </a:lnTo>
                  <a:lnTo>
                    <a:pt x="458724" y="62484"/>
                  </a:lnTo>
                  <a:lnTo>
                    <a:pt x="460248" y="64008"/>
                  </a:lnTo>
                  <a:lnTo>
                    <a:pt x="461772" y="67056"/>
                  </a:lnTo>
                  <a:lnTo>
                    <a:pt x="463296" y="68580"/>
                  </a:lnTo>
                  <a:lnTo>
                    <a:pt x="466344" y="74676"/>
                  </a:lnTo>
                  <a:lnTo>
                    <a:pt x="466344" y="86868"/>
                  </a:lnTo>
                  <a:lnTo>
                    <a:pt x="464820" y="91440"/>
                  </a:lnTo>
                  <a:lnTo>
                    <a:pt x="464820" y="94488"/>
                  </a:lnTo>
                  <a:lnTo>
                    <a:pt x="463296" y="99060"/>
                  </a:lnTo>
                  <a:lnTo>
                    <a:pt x="460248" y="103632"/>
                  </a:lnTo>
                  <a:lnTo>
                    <a:pt x="458724" y="108204"/>
                  </a:lnTo>
                  <a:lnTo>
                    <a:pt x="455676" y="112776"/>
                  </a:lnTo>
                  <a:lnTo>
                    <a:pt x="451104" y="117348"/>
                  </a:lnTo>
                  <a:lnTo>
                    <a:pt x="448056" y="123444"/>
                  </a:lnTo>
                  <a:lnTo>
                    <a:pt x="443484" y="129540"/>
                  </a:lnTo>
                  <a:lnTo>
                    <a:pt x="437388" y="135636"/>
                  </a:lnTo>
                  <a:lnTo>
                    <a:pt x="405384" y="169164"/>
                  </a:lnTo>
                  <a:lnTo>
                    <a:pt x="399288" y="175260"/>
                  </a:lnTo>
                  <a:lnTo>
                    <a:pt x="399288" y="176784"/>
                  </a:lnTo>
                  <a:lnTo>
                    <a:pt x="397764" y="178308"/>
                  </a:lnTo>
                  <a:lnTo>
                    <a:pt x="397764" y="181356"/>
                  </a:lnTo>
                  <a:lnTo>
                    <a:pt x="396240" y="182880"/>
                  </a:lnTo>
                  <a:lnTo>
                    <a:pt x="396240" y="201168"/>
                  </a:lnTo>
                  <a:lnTo>
                    <a:pt x="397764" y="202692"/>
                  </a:lnTo>
                  <a:lnTo>
                    <a:pt x="397764" y="204216"/>
                  </a:lnTo>
                  <a:lnTo>
                    <a:pt x="400812" y="207264"/>
                  </a:lnTo>
                  <a:lnTo>
                    <a:pt x="403860" y="207264"/>
                  </a:lnTo>
                  <a:lnTo>
                    <a:pt x="405384" y="208788"/>
                  </a:lnTo>
                  <a:lnTo>
                    <a:pt x="512064" y="208788"/>
                  </a:lnTo>
                  <a:lnTo>
                    <a:pt x="513588" y="207264"/>
                  </a:lnTo>
                  <a:lnTo>
                    <a:pt x="515112" y="207264"/>
                  </a:lnTo>
                  <a:lnTo>
                    <a:pt x="515112" y="204216"/>
                  </a:lnTo>
                  <a:lnTo>
                    <a:pt x="516636" y="202692"/>
                  </a:lnTo>
                  <a:lnTo>
                    <a:pt x="516636" y="184404"/>
                  </a:lnTo>
                  <a:close/>
                </a:path>
                <a:path w="658494" h="259714">
                  <a:moveTo>
                    <a:pt x="658368" y="79248"/>
                  </a:moveTo>
                  <a:lnTo>
                    <a:pt x="653796" y="74676"/>
                  </a:lnTo>
                  <a:lnTo>
                    <a:pt x="614172" y="74676"/>
                  </a:lnTo>
                  <a:lnTo>
                    <a:pt x="614172" y="111252"/>
                  </a:lnTo>
                  <a:lnTo>
                    <a:pt x="614172" y="120396"/>
                  </a:lnTo>
                  <a:lnTo>
                    <a:pt x="612648" y="123444"/>
                  </a:lnTo>
                  <a:lnTo>
                    <a:pt x="612648" y="124968"/>
                  </a:lnTo>
                  <a:lnTo>
                    <a:pt x="611124" y="128016"/>
                  </a:lnTo>
                  <a:lnTo>
                    <a:pt x="609600" y="129540"/>
                  </a:lnTo>
                  <a:lnTo>
                    <a:pt x="608076" y="132588"/>
                  </a:lnTo>
                  <a:lnTo>
                    <a:pt x="605028" y="135636"/>
                  </a:lnTo>
                  <a:lnTo>
                    <a:pt x="601980" y="137160"/>
                  </a:lnTo>
                  <a:lnTo>
                    <a:pt x="598932" y="137160"/>
                  </a:lnTo>
                  <a:lnTo>
                    <a:pt x="595884" y="138684"/>
                  </a:lnTo>
                  <a:lnTo>
                    <a:pt x="586740" y="138684"/>
                  </a:lnTo>
                  <a:lnTo>
                    <a:pt x="580644" y="137160"/>
                  </a:lnTo>
                  <a:lnTo>
                    <a:pt x="577596" y="132588"/>
                  </a:lnTo>
                  <a:lnTo>
                    <a:pt x="573024" y="129540"/>
                  </a:lnTo>
                  <a:lnTo>
                    <a:pt x="571500" y="123444"/>
                  </a:lnTo>
                  <a:lnTo>
                    <a:pt x="571500" y="112776"/>
                  </a:lnTo>
                  <a:lnTo>
                    <a:pt x="573024" y="109728"/>
                  </a:lnTo>
                  <a:lnTo>
                    <a:pt x="573024" y="106680"/>
                  </a:lnTo>
                  <a:lnTo>
                    <a:pt x="574548" y="105156"/>
                  </a:lnTo>
                  <a:lnTo>
                    <a:pt x="576072" y="102108"/>
                  </a:lnTo>
                  <a:lnTo>
                    <a:pt x="579120" y="100584"/>
                  </a:lnTo>
                  <a:lnTo>
                    <a:pt x="580644" y="99060"/>
                  </a:lnTo>
                  <a:lnTo>
                    <a:pt x="583692" y="97536"/>
                  </a:lnTo>
                  <a:lnTo>
                    <a:pt x="585216" y="96012"/>
                  </a:lnTo>
                  <a:lnTo>
                    <a:pt x="598932" y="96012"/>
                  </a:lnTo>
                  <a:lnTo>
                    <a:pt x="603504" y="97536"/>
                  </a:lnTo>
                  <a:lnTo>
                    <a:pt x="611124" y="105156"/>
                  </a:lnTo>
                  <a:lnTo>
                    <a:pt x="614172" y="111252"/>
                  </a:lnTo>
                  <a:lnTo>
                    <a:pt x="614172" y="74676"/>
                  </a:lnTo>
                  <a:lnTo>
                    <a:pt x="611124" y="73152"/>
                  </a:lnTo>
                  <a:lnTo>
                    <a:pt x="603504" y="73152"/>
                  </a:lnTo>
                  <a:lnTo>
                    <a:pt x="600456" y="71628"/>
                  </a:lnTo>
                  <a:lnTo>
                    <a:pt x="585216" y="71628"/>
                  </a:lnTo>
                  <a:lnTo>
                    <a:pt x="577596" y="73152"/>
                  </a:lnTo>
                  <a:lnTo>
                    <a:pt x="545592" y="99060"/>
                  </a:lnTo>
                  <a:lnTo>
                    <a:pt x="542544" y="103632"/>
                  </a:lnTo>
                  <a:lnTo>
                    <a:pt x="541020" y="111252"/>
                  </a:lnTo>
                  <a:lnTo>
                    <a:pt x="541020" y="124968"/>
                  </a:lnTo>
                  <a:lnTo>
                    <a:pt x="542544" y="131064"/>
                  </a:lnTo>
                  <a:lnTo>
                    <a:pt x="545592" y="140208"/>
                  </a:lnTo>
                  <a:lnTo>
                    <a:pt x="551688" y="146304"/>
                  </a:lnTo>
                  <a:lnTo>
                    <a:pt x="544068" y="153924"/>
                  </a:lnTo>
                  <a:lnTo>
                    <a:pt x="542544" y="158496"/>
                  </a:lnTo>
                  <a:lnTo>
                    <a:pt x="539496" y="163068"/>
                  </a:lnTo>
                  <a:lnTo>
                    <a:pt x="537972" y="167640"/>
                  </a:lnTo>
                  <a:lnTo>
                    <a:pt x="537972" y="178308"/>
                  </a:lnTo>
                  <a:lnTo>
                    <a:pt x="539496" y="182880"/>
                  </a:lnTo>
                  <a:lnTo>
                    <a:pt x="541020" y="185928"/>
                  </a:lnTo>
                  <a:lnTo>
                    <a:pt x="550164" y="195072"/>
                  </a:lnTo>
                  <a:lnTo>
                    <a:pt x="547116" y="196596"/>
                  </a:lnTo>
                  <a:lnTo>
                    <a:pt x="541020" y="202692"/>
                  </a:lnTo>
                  <a:lnTo>
                    <a:pt x="537972" y="208788"/>
                  </a:lnTo>
                  <a:lnTo>
                    <a:pt x="536448" y="210312"/>
                  </a:lnTo>
                  <a:lnTo>
                    <a:pt x="533400" y="216408"/>
                  </a:lnTo>
                  <a:lnTo>
                    <a:pt x="533400" y="234696"/>
                  </a:lnTo>
                  <a:lnTo>
                    <a:pt x="536448" y="239268"/>
                  </a:lnTo>
                  <a:lnTo>
                    <a:pt x="537972" y="242316"/>
                  </a:lnTo>
                  <a:lnTo>
                    <a:pt x="577202" y="258140"/>
                  </a:lnTo>
                  <a:lnTo>
                    <a:pt x="591312" y="259092"/>
                  </a:lnTo>
                  <a:lnTo>
                    <a:pt x="599262" y="258800"/>
                  </a:lnTo>
                  <a:lnTo>
                    <a:pt x="606933" y="257949"/>
                  </a:lnTo>
                  <a:lnTo>
                    <a:pt x="614019" y="256514"/>
                  </a:lnTo>
                  <a:lnTo>
                    <a:pt x="620268" y="254520"/>
                  </a:lnTo>
                  <a:lnTo>
                    <a:pt x="627888" y="252996"/>
                  </a:lnTo>
                  <a:lnTo>
                    <a:pt x="635508" y="249948"/>
                  </a:lnTo>
                  <a:lnTo>
                    <a:pt x="640080" y="245364"/>
                  </a:lnTo>
                  <a:lnTo>
                    <a:pt x="646176" y="242316"/>
                  </a:lnTo>
                  <a:lnTo>
                    <a:pt x="649224" y="237744"/>
                  </a:lnTo>
                  <a:lnTo>
                    <a:pt x="650748" y="234696"/>
                  </a:lnTo>
                  <a:lnTo>
                    <a:pt x="655320" y="225552"/>
                  </a:lnTo>
                  <a:lnTo>
                    <a:pt x="656844" y="220980"/>
                  </a:lnTo>
                  <a:lnTo>
                    <a:pt x="656844" y="208788"/>
                  </a:lnTo>
                  <a:lnTo>
                    <a:pt x="654812" y="202692"/>
                  </a:lnTo>
                  <a:lnTo>
                    <a:pt x="652272" y="195072"/>
                  </a:lnTo>
                  <a:lnTo>
                    <a:pt x="649224" y="192024"/>
                  </a:lnTo>
                  <a:lnTo>
                    <a:pt x="644652" y="188976"/>
                  </a:lnTo>
                  <a:lnTo>
                    <a:pt x="641604" y="185928"/>
                  </a:lnTo>
                  <a:lnTo>
                    <a:pt x="637032" y="182880"/>
                  </a:lnTo>
                  <a:lnTo>
                    <a:pt x="621792" y="179070"/>
                  </a:lnTo>
                  <a:lnTo>
                    <a:pt x="621792" y="211836"/>
                  </a:lnTo>
                  <a:lnTo>
                    <a:pt x="621792" y="220980"/>
                  </a:lnTo>
                  <a:lnTo>
                    <a:pt x="620268" y="222504"/>
                  </a:lnTo>
                  <a:lnTo>
                    <a:pt x="618744" y="225552"/>
                  </a:lnTo>
                  <a:lnTo>
                    <a:pt x="615696" y="228600"/>
                  </a:lnTo>
                  <a:lnTo>
                    <a:pt x="603504" y="234696"/>
                  </a:lnTo>
                  <a:lnTo>
                    <a:pt x="585216" y="234696"/>
                  </a:lnTo>
                  <a:lnTo>
                    <a:pt x="577596" y="233172"/>
                  </a:lnTo>
                  <a:lnTo>
                    <a:pt x="573024" y="231648"/>
                  </a:lnTo>
                  <a:lnTo>
                    <a:pt x="568452" y="228600"/>
                  </a:lnTo>
                  <a:lnTo>
                    <a:pt x="566928" y="225552"/>
                  </a:lnTo>
                  <a:lnTo>
                    <a:pt x="566928" y="214884"/>
                  </a:lnTo>
                  <a:lnTo>
                    <a:pt x="568452" y="213360"/>
                  </a:lnTo>
                  <a:lnTo>
                    <a:pt x="568452" y="211836"/>
                  </a:lnTo>
                  <a:lnTo>
                    <a:pt x="571500" y="208788"/>
                  </a:lnTo>
                  <a:lnTo>
                    <a:pt x="571500" y="207264"/>
                  </a:lnTo>
                  <a:lnTo>
                    <a:pt x="573024" y="205740"/>
                  </a:lnTo>
                  <a:lnTo>
                    <a:pt x="576072" y="204216"/>
                  </a:lnTo>
                  <a:lnTo>
                    <a:pt x="577596" y="202692"/>
                  </a:lnTo>
                  <a:lnTo>
                    <a:pt x="608076" y="202692"/>
                  </a:lnTo>
                  <a:lnTo>
                    <a:pt x="612648" y="204216"/>
                  </a:lnTo>
                  <a:lnTo>
                    <a:pt x="617220" y="207264"/>
                  </a:lnTo>
                  <a:lnTo>
                    <a:pt x="620268" y="208788"/>
                  </a:lnTo>
                  <a:lnTo>
                    <a:pt x="621792" y="211836"/>
                  </a:lnTo>
                  <a:lnTo>
                    <a:pt x="621792" y="179070"/>
                  </a:lnTo>
                  <a:lnTo>
                    <a:pt x="618744" y="178308"/>
                  </a:lnTo>
                  <a:lnTo>
                    <a:pt x="612648" y="178308"/>
                  </a:lnTo>
                  <a:lnTo>
                    <a:pt x="582168" y="176784"/>
                  </a:lnTo>
                  <a:lnTo>
                    <a:pt x="577596" y="176784"/>
                  </a:lnTo>
                  <a:lnTo>
                    <a:pt x="571500" y="173736"/>
                  </a:lnTo>
                  <a:lnTo>
                    <a:pt x="568452" y="170688"/>
                  </a:lnTo>
                  <a:lnTo>
                    <a:pt x="568452" y="163068"/>
                  </a:lnTo>
                  <a:lnTo>
                    <a:pt x="571500" y="160020"/>
                  </a:lnTo>
                  <a:lnTo>
                    <a:pt x="571500" y="158496"/>
                  </a:lnTo>
                  <a:lnTo>
                    <a:pt x="574548" y="158496"/>
                  </a:lnTo>
                  <a:lnTo>
                    <a:pt x="580644" y="161544"/>
                  </a:lnTo>
                  <a:lnTo>
                    <a:pt x="585216" y="161544"/>
                  </a:lnTo>
                  <a:lnTo>
                    <a:pt x="588264" y="163068"/>
                  </a:lnTo>
                  <a:lnTo>
                    <a:pt x="600456" y="163068"/>
                  </a:lnTo>
                  <a:lnTo>
                    <a:pt x="608076" y="161544"/>
                  </a:lnTo>
                  <a:lnTo>
                    <a:pt x="614172" y="160020"/>
                  </a:lnTo>
                  <a:lnTo>
                    <a:pt x="617220" y="158496"/>
                  </a:lnTo>
                  <a:lnTo>
                    <a:pt x="620268" y="156972"/>
                  </a:lnTo>
                  <a:lnTo>
                    <a:pt x="626364" y="155448"/>
                  </a:lnTo>
                  <a:lnTo>
                    <a:pt x="629412" y="150876"/>
                  </a:lnTo>
                  <a:lnTo>
                    <a:pt x="638556" y="141732"/>
                  </a:lnTo>
                  <a:lnTo>
                    <a:pt x="639572" y="138684"/>
                  </a:lnTo>
                  <a:lnTo>
                    <a:pt x="640080" y="137160"/>
                  </a:lnTo>
                  <a:lnTo>
                    <a:pt x="643128" y="131064"/>
                  </a:lnTo>
                  <a:lnTo>
                    <a:pt x="644652" y="124968"/>
                  </a:lnTo>
                  <a:lnTo>
                    <a:pt x="644652" y="114300"/>
                  </a:lnTo>
                  <a:lnTo>
                    <a:pt x="643128" y="111252"/>
                  </a:lnTo>
                  <a:lnTo>
                    <a:pt x="643128" y="108204"/>
                  </a:lnTo>
                  <a:lnTo>
                    <a:pt x="641604" y="105156"/>
                  </a:lnTo>
                  <a:lnTo>
                    <a:pt x="640080" y="103632"/>
                  </a:lnTo>
                  <a:lnTo>
                    <a:pt x="638556" y="100584"/>
                  </a:lnTo>
                  <a:lnTo>
                    <a:pt x="655320" y="100584"/>
                  </a:lnTo>
                  <a:lnTo>
                    <a:pt x="656844" y="97536"/>
                  </a:lnTo>
                  <a:lnTo>
                    <a:pt x="658368" y="96012"/>
                  </a:lnTo>
                  <a:lnTo>
                    <a:pt x="658368" y="792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043684" y="6105143"/>
              <a:ext cx="128016" cy="134111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261616" y="6045707"/>
              <a:ext cx="384047" cy="257556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735579" y="6115811"/>
              <a:ext cx="198119" cy="137160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959607" y="6085331"/>
              <a:ext cx="355092" cy="170687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343656" y="6115811"/>
              <a:ext cx="79248" cy="137160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509772" y="6057899"/>
              <a:ext cx="236219" cy="198119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826764" y="6063995"/>
              <a:ext cx="156972" cy="188976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009644" y="6115811"/>
              <a:ext cx="124967" cy="187451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171188" y="6117335"/>
              <a:ext cx="117348" cy="138684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4322064" y="6063995"/>
              <a:ext cx="41275" cy="189230"/>
            </a:xfrm>
            <a:custGeom>
              <a:avLst/>
              <a:gdLst/>
              <a:ahLst/>
              <a:cxnLst/>
              <a:rect l="l" t="t" r="r" b="b"/>
              <a:pathLst>
                <a:path w="41275" h="189229">
                  <a:moveTo>
                    <a:pt x="33527" y="187452"/>
                  </a:moveTo>
                  <a:lnTo>
                    <a:pt x="7620" y="187452"/>
                  </a:lnTo>
                  <a:lnTo>
                    <a:pt x="9144" y="188976"/>
                  </a:lnTo>
                  <a:lnTo>
                    <a:pt x="30480" y="188976"/>
                  </a:lnTo>
                  <a:lnTo>
                    <a:pt x="33527" y="187452"/>
                  </a:lnTo>
                  <a:close/>
                </a:path>
                <a:path w="41275" h="189229">
                  <a:moveTo>
                    <a:pt x="36575" y="185928"/>
                  </a:moveTo>
                  <a:lnTo>
                    <a:pt x="4572" y="185928"/>
                  </a:lnTo>
                  <a:lnTo>
                    <a:pt x="4572" y="187452"/>
                  </a:lnTo>
                  <a:lnTo>
                    <a:pt x="35051" y="187452"/>
                  </a:lnTo>
                  <a:lnTo>
                    <a:pt x="36575" y="185928"/>
                  </a:lnTo>
                  <a:close/>
                </a:path>
                <a:path w="41275" h="189229">
                  <a:moveTo>
                    <a:pt x="36575" y="56388"/>
                  </a:moveTo>
                  <a:lnTo>
                    <a:pt x="4572" y="56388"/>
                  </a:lnTo>
                  <a:lnTo>
                    <a:pt x="3048" y="57912"/>
                  </a:lnTo>
                  <a:lnTo>
                    <a:pt x="3048" y="185928"/>
                  </a:lnTo>
                  <a:lnTo>
                    <a:pt x="38100" y="185928"/>
                  </a:lnTo>
                  <a:lnTo>
                    <a:pt x="38100" y="57912"/>
                  </a:lnTo>
                  <a:lnTo>
                    <a:pt x="36575" y="57912"/>
                  </a:lnTo>
                  <a:lnTo>
                    <a:pt x="36575" y="56388"/>
                  </a:lnTo>
                  <a:close/>
                </a:path>
                <a:path w="41275" h="189229">
                  <a:moveTo>
                    <a:pt x="33527" y="54864"/>
                  </a:moveTo>
                  <a:lnTo>
                    <a:pt x="7620" y="54864"/>
                  </a:lnTo>
                  <a:lnTo>
                    <a:pt x="6096" y="56388"/>
                  </a:lnTo>
                  <a:lnTo>
                    <a:pt x="35051" y="56388"/>
                  </a:lnTo>
                  <a:lnTo>
                    <a:pt x="33527" y="54864"/>
                  </a:lnTo>
                  <a:close/>
                </a:path>
                <a:path w="41275" h="189229">
                  <a:moveTo>
                    <a:pt x="24384" y="53340"/>
                  </a:moveTo>
                  <a:lnTo>
                    <a:pt x="16763" y="53340"/>
                  </a:lnTo>
                  <a:lnTo>
                    <a:pt x="13715" y="54864"/>
                  </a:lnTo>
                  <a:lnTo>
                    <a:pt x="27432" y="54864"/>
                  </a:lnTo>
                  <a:lnTo>
                    <a:pt x="24384" y="53340"/>
                  </a:lnTo>
                  <a:close/>
                </a:path>
                <a:path w="41275" h="189229">
                  <a:moveTo>
                    <a:pt x="28956" y="0"/>
                  </a:moveTo>
                  <a:lnTo>
                    <a:pt x="12191" y="0"/>
                  </a:lnTo>
                  <a:lnTo>
                    <a:pt x="7620" y="1524"/>
                  </a:lnTo>
                  <a:lnTo>
                    <a:pt x="4572" y="3048"/>
                  </a:lnTo>
                  <a:lnTo>
                    <a:pt x="1524" y="6096"/>
                  </a:lnTo>
                  <a:lnTo>
                    <a:pt x="0" y="10668"/>
                  </a:lnTo>
                  <a:lnTo>
                    <a:pt x="0" y="25908"/>
                  </a:lnTo>
                  <a:lnTo>
                    <a:pt x="1524" y="30480"/>
                  </a:lnTo>
                  <a:lnTo>
                    <a:pt x="4572" y="32004"/>
                  </a:lnTo>
                  <a:lnTo>
                    <a:pt x="7620" y="35052"/>
                  </a:lnTo>
                  <a:lnTo>
                    <a:pt x="12191" y="36576"/>
                  </a:lnTo>
                  <a:lnTo>
                    <a:pt x="27432" y="36576"/>
                  </a:lnTo>
                  <a:lnTo>
                    <a:pt x="33527" y="35052"/>
                  </a:lnTo>
                  <a:lnTo>
                    <a:pt x="39624" y="28956"/>
                  </a:lnTo>
                  <a:lnTo>
                    <a:pt x="41148" y="24384"/>
                  </a:lnTo>
                  <a:lnTo>
                    <a:pt x="41148" y="10668"/>
                  </a:lnTo>
                  <a:lnTo>
                    <a:pt x="39624" y="6096"/>
                  </a:lnTo>
                  <a:lnTo>
                    <a:pt x="36575" y="3048"/>
                  </a:lnTo>
                  <a:lnTo>
                    <a:pt x="33527" y="1524"/>
                  </a:lnTo>
                  <a:lnTo>
                    <a:pt x="289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389120" y="6059423"/>
              <a:ext cx="124967" cy="196596"/>
            </a:xfrm>
            <a:prstGeom prst="rect">
              <a:avLst/>
            </a:prstGeom>
          </p:spPr>
        </p:pic>
      </p:grpSp>
      <p:sp>
        <p:nvSpPr>
          <p:cNvPr id="104" name="Slide Number Placeholder 103">
            <a:extLst>
              <a:ext uri="{FF2B5EF4-FFF2-40B4-BE49-F238E27FC236}">
                <a16:creationId xmlns:a16="http://schemas.microsoft.com/office/drawing/2014/main" id="{B37048A9-6884-0248-67E9-48FF036DE8C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73</a:t>
            </a:fld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38200" y="1155700"/>
            <a:ext cx="9982200" cy="637540"/>
            <a:chOff x="589787" y="1161288"/>
            <a:chExt cx="9418320" cy="637540"/>
          </a:xfrm>
        </p:grpSpPr>
        <p:sp>
          <p:nvSpPr>
            <p:cNvPr id="3" name="object 3"/>
            <p:cNvSpPr/>
            <p:nvPr/>
          </p:nvSpPr>
          <p:spPr>
            <a:xfrm>
              <a:off x="592835" y="1164336"/>
              <a:ext cx="9412605" cy="631190"/>
            </a:xfrm>
            <a:custGeom>
              <a:avLst/>
              <a:gdLst/>
              <a:ahLst/>
              <a:cxnLst/>
              <a:rect l="l" t="t" r="r" b="b"/>
              <a:pathLst>
                <a:path w="9412605" h="631189">
                  <a:moveTo>
                    <a:pt x="9412224" y="0"/>
                  </a:moveTo>
                  <a:lnTo>
                    <a:pt x="0" y="0"/>
                  </a:lnTo>
                  <a:lnTo>
                    <a:pt x="0" y="630936"/>
                  </a:lnTo>
                  <a:lnTo>
                    <a:pt x="9412224" y="630936"/>
                  </a:lnTo>
                  <a:lnTo>
                    <a:pt x="94122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92835" y="1164336"/>
              <a:ext cx="9413875" cy="12700"/>
            </a:xfrm>
            <a:custGeom>
              <a:avLst/>
              <a:gdLst/>
              <a:ahLst/>
              <a:cxnLst/>
              <a:rect l="l" t="t" r="r" b="b"/>
              <a:pathLst>
                <a:path w="9413875" h="12700">
                  <a:moveTo>
                    <a:pt x="0" y="12192"/>
                  </a:moveTo>
                  <a:lnTo>
                    <a:pt x="9413748" y="12192"/>
                  </a:lnTo>
                  <a:lnTo>
                    <a:pt x="9413748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B5D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92835" y="1176528"/>
              <a:ext cx="9413875" cy="9525"/>
            </a:xfrm>
            <a:custGeom>
              <a:avLst/>
              <a:gdLst/>
              <a:ahLst/>
              <a:cxnLst/>
              <a:rect l="l" t="t" r="r" b="b"/>
              <a:pathLst>
                <a:path w="9413875" h="9525">
                  <a:moveTo>
                    <a:pt x="0" y="9144"/>
                  </a:moveTo>
                  <a:lnTo>
                    <a:pt x="9413748" y="9144"/>
                  </a:lnTo>
                  <a:lnTo>
                    <a:pt x="9413748" y="0"/>
                  </a:lnTo>
                  <a:lnTo>
                    <a:pt x="0" y="0"/>
                  </a:lnTo>
                  <a:lnTo>
                    <a:pt x="0" y="9144"/>
                  </a:lnTo>
                  <a:close/>
                </a:path>
              </a:pathLst>
            </a:custGeom>
            <a:solidFill>
              <a:srgbClr val="B5D5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92835" y="1185672"/>
              <a:ext cx="9413875" cy="12700"/>
            </a:xfrm>
            <a:custGeom>
              <a:avLst/>
              <a:gdLst/>
              <a:ahLst/>
              <a:cxnLst/>
              <a:rect l="l" t="t" r="r" b="b"/>
              <a:pathLst>
                <a:path w="9413875" h="12700">
                  <a:moveTo>
                    <a:pt x="0" y="12191"/>
                  </a:moveTo>
                  <a:lnTo>
                    <a:pt x="9413748" y="12191"/>
                  </a:lnTo>
                  <a:lnTo>
                    <a:pt x="9413748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B4D4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92835" y="1197864"/>
              <a:ext cx="9413875" cy="17145"/>
            </a:xfrm>
            <a:custGeom>
              <a:avLst/>
              <a:gdLst/>
              <a:ahLst/>
              <a:cxnLst/>
              <a:rect l="l" t="t" r="r" b="b"/>
              <a:pathLst>
                <a:path w="9413875" h="17144">
                  <a:moveTo>
                    <a:pt x="0" y="0"/>
                  </a:moveTo>
                  <a:lnTo>
                    <a:pt x="0" y="16763"/>
                  </a:lnTo>
                  <a:lnTo>
                    <a:pt x="9413748" y="16763"/>
                  </a:lnTo>
                  <a:lnTo>
                    <a:pt x="94137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D4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92835" y="1214628"/>
              <a:ext cx="9413875" cy="12700"/>
            </a:xfrm>
            <a:custGeom>
              <a:avLst/>
              <a:gdLst/>
              <a:ahLst/>
              <a:cxnLst/>
              <a:rect l="l" t="t" r="r" b="b"/>
              <a:pathLst>
                <a:path w="9413875" h="12700">
                  <a:moveTo>
                    <a:pt x="0" y="0"/>
                  </a:moveTo>
                  <a:lnTo>
                    <a:pt x="0" y="12192"/>
                  </a:lnTo>
                  <a:lnTo>
                    <a:pt x="9413748" y="12192"/>
                  </a:lnTo>
                  <a:lnTo>
                    <a:pt x="94137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D4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92835" y="1226820"/>
              <a:ext cx="9413875" cy="9525"/>
            </a:xfrm>
            <a:custGeom>
              <a:avLst/>
              <a:gdLst/>
              <a:ahLst/>
              <a:cxnLst/>
              <a:rect l="l" t="t" r="r" b="b"/>
              <a:pathLst>
                <a:path w="9413875" h="9525">
                  <a:moveTo>
                    <a:pt x="0" y="0"/>
                  </a:moveTo>
                  <a:lnTo>
                    <a:pt x="0" y="9143"/>
                  </a:lnTo>
                  <a:lnTo>
                    <a:pt x="9413748" y="9143"/>
                  </a:lnTo>
                  <a:lnTo>
                    <a:pt x="94137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D3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92835" y="1235964"/>
              <a:ext cx="9413875" cy="20320"/>
            </a:xfrm>
            <a:custGeom>
              <a:avLst/>
              <a:gdLst/>
              <a:ahLst/>
              <a:cxnLst/>
              <a:rect l="l" t="t" r="r" b="b"/>
              <a:pathLst>
                <a:path w="9413875" h="20319">
                  <a:moveTo>
                    <a:pt x="0" y="0"/>
                  </a:moveTo>
                  <a:lnTo>
                    <a:pt x="0" y="19812"/>
                  </a:lnTo>
                  <a:lnTo>
                    <a:pt x="9413748" y="19812"/>
                  </a:lnTo>
                  <a:lnTo>
                    <a:pt x="94137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D3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92835" y="1255776"/>
              <a:ext cx="9413875" cy="9525"/>
            </a:xfrm>
            <a:custGeom>
              <a:avLst/>
              <a:gdLst/>
              <a:ahLst/>
              <a:cxnLst/>
              <a:rect l="l" t="t" r="r" b="b"/>
              <a:pathLst>
                <a:path w="9413875" h="9525">
                  <a:moveTo>
                    <a:pt x="0" y="0"/>
                  </a:moveTo>
                  <a:lnTo>
                    <a:pt x="0" y="9144"/>
                  </a:lnTo>
                  <a:lnTo>
                    <a:pt x="9413747" y="9144"/>
                  </a:lnTo>
                  <a:lnTo>
                    <a:pt x="94137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D3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92835" y="1264920"/>
              <a:ext cx="9413875" cy="9525"/>
            </a:xfrm>
            <a:custGeom>
              <a:avLst/>
              <a:gdLst/>
              <a:ahLst/>
              <a:cxnLst/>
              <a:rect l="l" t="t" r="r" b="b"/>
              <a:pathLst>
                <a:path w="9413875" h="9525">
                  <a:moveTo>
                    <a:pt x="0" y="0"/>
                  </a:moveTo>
                  <a:lnTo>
                    <a:pt x="0" y="9143"/>
                  </a:lnTo>
                  <a:lnTo>
                    <a:pt x="9413748" y="9143"/>
                  </a:lnTo>
                  <a:lnTo>
                    <a:pt x="94137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2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92835" y="1274064"/>
              <a:ext cx="9413875" cy="21590"/>
            </a:xfrm>
            <a:custGeom>
              <a:avLst/>
              <a:gdLst/>
              <a:ahLst/>
              <a:cxnLst/>
              <a:rect l="l" t="t" r="r" b="b"/>
              <a:pathLst>
                <a:path w="9413875" h="21590">
                  <a:moveTo>
                    <a:pt x="0" y="0"/>
                  </a:moveTo>
                  <a:lnTo>
                    <a:pt x="0" y="21336"/>
                  </a:lnTo>
                  <a:lnTo>
                    <a:pt x="9413748" y="21336"/>
                  </a:lnTo>
                  <a:lnTo>
                    <a:pt x="94137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2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92835" y="1295400"/>
              <a:ext cx="9413875" cy="7620"/>
            </a:xfrm>
            <a:custGeom>
              <a:avLst/>
              <a:gdLst/>
              <a:ahLst/>
              <a:cxnLst/>
              <a:rect l="l" t="t" r="r" b="b"/>
              <a:pathLst>
                <a:path w="9413875" h="7619">
                  <a:moveTo>
                    <a:pt x="0" y="0"/>
                  </a:moveTo>
                  <a:lnTo>
                    <a:pt x="0" y="7620"/>
                  </a:lnTo>
                  <a:lnTo>
                    <a:pt x="9413748" y="7620"/>
                  </a:lnTo>
                  <a:lnTo>
                    <a:pt x="94137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2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92835" y="1303020"/>
              <a:ext cx="9413875" cy="12700"/>
            </a:xfrm>
            <a:custGeom>
              <a:avLst/>
              <a:gdLst/>
              <a:ahLst/>
              <a:cxnLst/>
              <a:rect l="l" t="t" r="r" b="b"/>
              <a:pathLst>
                <a:path w="9413875" h="12700">
                  <a:moveTo>
                    <a:pt x="0" y="0"/>
                  </a:moveTo>
                  <a:lnTo>
                    <a:pt x="0" y="12191"/>
                  </a:lnTo>
                  <a:lnTo>
                    <a:pt x="9413748" y="12191"/>
                  </a:lnTo>
                  <a:lnTo>
                    <a:pt x="94137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D2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92835" y="1315212"/>
              <a:ext cx="9413875" cy="18415"/>
            </a:xfrm>
            <a:custGeom>
              <a:avLst/>
              <a:gdLst/>
              <a:ahLst/>
              <a:cxnLst/>
              <a:rect l="l" t="t" r="r" b="b"/>
              <a:pathLst>
                <a:path w="9413875" h="18415">
                  <a:moveTo>
                    <a:pt x="0" y="0"/>
                  </a:moveTo>
                  <a:lnTo>
                    <a:pt x="0" y="18287"/>
                  </a:lnTo>
                  <a:lnTo>
                    <a:pt x="9413748" y="18287"/>
                  </a:lnTo>
                  <a:lnTo>
                    <a:pt x="94137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D2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92835" y="1333500"/>
              <a:ext cx="9413875" cy="12700"/>
            </a:xfrm>
            <a:custGeom>
              <a:avLst/>
              <a:gdLst/>
              <a:ahLst/>
              <a:cxnLst/>
              <a:rect l="l" t="t" r="r" b="b"/>
              <a:pathLst>
                <a:path w="9413875" h="12700">
                  <a:moveTo>
                    <a:pt x="0" y="0"/>
                  </a:moveTo>
                  <a:lnTo>
                    <a:pt x="0" y="12191"/>
                  </a:lnTo>
                  <a:lnTo>
                    <a:pt x="9413748" y="12191"/>
                  </a:lnTo>
                  <a:lnTo>
                    <a:pt x="94137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FD2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92835" y="1345692"/>
              <a:ext cx="9413875" cy="9525"/>
            </a:xfrm>
            <a:custGeom>
              <a:avLst/>
              <a:gdLst/>
              <a:ahLst/>
              <a:cxnLst/>
              <a:rect l="l" t="t" r="r" b="b"/>
              <a:pathLst>
                <a:path w="9413875" h="9525">
                  <a:moveTo>
                    <a:pt x="0" y="9143"/>
                  </a:moveTo>
                  <a:lnTo>
                    <a:pt x="9413748" y="9143"/>
                  </a:lnTo>
                  <a:lnTo>
                    <a:pt x="9413748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AFD1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92835" y="1354836"/>
              <a:ext cx="9413875" cy="29209"/>
            </a:xfrm>
            <a:custGeom>
              <a:avLst/>
              <a:gdLst/>
              <a:ahLst/>
              <a:cxnLst/>
              <a:rect l="l" t="t" r="r" b="b"/>
              <a:pathLst>
                <a:path w="9413875" h="29209">
                  <a:moveTo>
                    <a:pt x="0" y="0"/>
                  </a:moveTo>
                  <a:lnTo>
                    <a:pt x="0" y="28955"/>
                  </a:lnTo>
                  <a:lnTo>
                    <a:pt x="9413748" y="28955"/>
                  </a:lnTo>
                  <a:lnTo>
                    <a:pt x="94137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D1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92835" y="1383792"/>
              <a:ext cx="9413875" cy="29209"/>
            </a:xfrm>
            <a:custGeom>
              <a:avLst/>
              <a:gdLst/>
              <a:ahLst/>
              <a:cxnLst/>
              <a:rect l="l" t="t" r="r" b="b"/>
              <a:pathLst>
                <a:path w="9413875" h="29209">
                  <a:moveTo>
                    <a:pt x="0" y="28955"/>
                  </a:moveTo>
                  <a:lnTo>
                    <a:pt x="9413748" y="28955"/>
                  </a:lnTo>
                  <a:lnTo>
                    <a:pt x="9413748" y="0"/>
                  </a:lnTo>
                  <a:lnTo>
                    <a:pt x="0" y="0"/>
                  </a:lnTo>
                  <a:lnTo>
                    <a:pt x="0" y="28955"/>
                  </a:lnTo>
                  <a:close/>
                </a:path>
              </a:pathLst>
            </a:custGeom>
            <a:solidFill>
              <a:srgbClr val="ADD0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92835" y="1412748"/>
              <a:ext cx="9413875" cy="9525"/>
            </a:xfrm>
            <a:custGeom>
              <a:avLst/>
              <a:gdLst/>
              <a:ahLst/>
              <a:cxnLst/>
              <a:rect l="l" t="t" r="r" b="b"/>
              <a:pathLst>
                <a:path w="9413875" h="9525">
                  <a:moveTo>
                    <a:pt x="0" y="0"/>
                  </a:moveTo>
                  <a:lnTo>
                    <a:pt x="0" y="9143"/>
                  </a:lnTo>
                  <a:lnTo>
                    <a:pt x="9413748" y="9143"/>
                  </a:lnTo>
                  <a:lnTo>
                    <a:pt x="94137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D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92835" y="1421892"/>
              <a:ext cx="9413875" cy="12700"/>
            </a:xfrm>
            <a:custGeom>
              <a:avLst/>
              <a:gdLst/>
              <a:ahLst/>
              <a:cxnLst/>
              <a:rect l="l" t="t" r="r" b="b"/>
              <a:pathLst>
                <a:path w="9413875" h="12700">
                  <a:moveTo>
                    <a:pt x="0" y="0"/>
                  </a:moveTo>
                  <a:lnTo>
                    <a:pt x="0" y="12191"/>
                  </a:lnTo>
                  <a:lnTo>
                    <a:pt x="9413748" y="12191"/>
                  </a:lnTo>
                  <a:lnTo>
                    <a:pt x="94137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CF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92835" y="1434084"/>
              <a:ext cx="9413875" cy="18415"/>
            </a:xfrm>
            <a:custGeom>
              <a:avLst/>
              <a:gdLst/>
              <a:ahLst/>
              <a:cxnLst/>
              <a:rect l="l" t="t" r="r" b="b"/>
              <a:pathLst>
                <a:path w="9413875" h="18415">
                  <a:moveTo>
                    <a:pt x="0" y="0"/>
                  </a:moveTo>
                  <a:lnTo>
                    <a:pt x="0" y="18287"/>
                  </a:lnTo>
                  <a:lnTo>
                    <a:pt x="9413748" y="18287"/>
                  </a:lnTo>
                  <a:lnTo>
                    <a:pt x="94137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CF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92835" y="1452372"/>
              <a:ext cx="9413875" cy="10795"/>
            </a:xfrm>
            <a:custGeom>
              <a:avLst/>
              <a:gdLst/>
              <a:ahLst/>
              <a:cxnLst/>
              <a:rect l="l" t="t" r="r" b="b"/>
              <a:pathLst>
                <a:path w="9413875" h="10794">
                  <a:moveTo>
                    <a:pt x="0" y="10667"/>
                  </a:moveTo>
                  <a:lnTo>
                    <a:pt x="9413748" y="10667"/>
                  </a:lnTo>
                  <a:lnTo>
                    <a:pt x="9413748" y="0"/>
                  </a:lnTo>
                  <a:lnTo>
                    <a:pt x="0" y="0"/>
                  </a:lnTo>
                  <a:lnTo>
                    <a:pt x="0" y="10667"/>
                  </a:lnTo>
                  <a:close/>
                </a:path>
              </a:pathLst>
            </a:custGeom>
            <a:solidFill>
              <a:srgbClr val="ABCF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92835" y="1463040"/>
              <a:ext cx="9413875" cy="9525"/>
            </a:xfrm>
            <a:custGeom>
              <a:avLst/>
              <a:gdLst/>
              <a:ahLst/>
              <a:cxnLst/>
              <a:rect l="l" t="t" r="r" b="b"/>
              <a:pathLst>
                <a:path w="9413875" h="9525">
                  <a:moveTo>
                    <a:pt x="0" y="0"/>
                  </a:moveTo>
                  <a:lnTo>
                    <a:pt x="0" y="9143"/>
                  </a:lnTo>
                  <a:lnTo>
                    <a:pt x="9413748" y="9143"/>
                  </a:lnTo>
                  <a:lnTo>
                    <a:pt x="94137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CE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92835" y="1472184"/>
              <a:ext cx="9413875" cy="21590"/>
            </a:xfrm>
            <a:custGeom>
              <a:avLst/>
              <a:gdLst/>
              <a:ahLst/>
              <a:cxnLst/>
              <a:rect l="l" t="t" r="r" b="b"/>
              <a:pathLst>
                <a:path w="9413875" h="21590">
                  <a:moveTo>
                    <a:pt x="0" y="0"/>
                  </a:moveTo>
                  <a:lnTo>
                    <a:pt x="0" y="21336"/>
                  </a:lnTo>
                  <a:lnTo>
                    <a:pt x="9413748" y="21336"/>
                  </a:lnTo>
                  <a:lnTo>
                    <a:pt x="94137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CE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92835" y="1493520"/>
              <a:ext cx="9413875" cy="18415"/>
            </a:xfrm>
            <a:custGeom>
              <a:avLst/>
              <a:gdLst/>
              <a:ahLst/>
              <a:cxnLst/>
              <a:rect l="l" t="t" r="r" b="b"/>
              <a:pathLst>
                <a:path w="9413875" h="18415">
                  <a:moveTo>
                    <a:pt x="0" y="0"/>
                  </a:moveTo>
                  <a:lnTo>
                    <a:pt x="0" y="18287"/>
                  </a:lnTo>
                  <a:lnTo>
                    <a:pt x="9413748" y="18287"/>
                  </a:lnTo>
                  <a:lnTo>
                    <a:pt x="94137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CE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92835" y="1511808"/>
              <a:ext cx="9413875" cy="17145"/>
            </a:xfrm>
            <a:custGeom>
              <a:avLst/>
              <a:gdLst/>
              <a:ahLst/>
              <a:cxnLst/>
              <a:rect l="l" t="t" r="r" b="b"/>
              <a:pathLst>
                <a:path w="9413875" h="17144">
                  <a:moveTo>
                    <a:pt x="0" y="0"/>
                  </a:moveTo>
                  <a:lnTo>
                    <a:pt x="0" y="16763"/>
                  </a:lnTo>
                  <a:lnTo>
                    <a:pt x="9413748" y="16763"/>
                  </a:lnTo>
                  <a:lnTo>
                    <a:pt x="94137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CE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92835" y="1528572"/>
              <a:ext cx="9413875" cy="12700"/>
            </a:xfrm>
            <a:custGeom>
              <a:avLst/>
              <a:gdLst/>
              <a:ahLst/>
              <a:cxnLst/>
              <a:rect l="l" t="t" r="r" b="b"/>
              <a:pathLst>
                <a:path w="9413875" h="12700">
                  <a:moveTo>
                    <a:pt x="0" y="0"/>
                  </a:moveTo>
                  <a:lnTo>
                    <a:pt x="0" y="12191"/>
                  </a:lnTo>
                  <a:lnTo>
                    <a:pt x="9413748" y="12191"/>
                  </a:lnTo>
                  <a:lnTo>
                    <a:pt x="94137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CE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92835" y="1540764"/>
              <a:ext cx="9413875" cy="15240"/>
            </a:xfrm>
            <a:custGeom>
              <a:avLst/>
              <a:gdLst/>
              <a:ahLst/>
              <a:cxnLst/>
              <a:rect l="l" t="t" r="r" b="b"/>
              <a:pathLst>
                <a:path w="9413875" h="15240">
                  <a:moveTo>
                    <a:pt x="0" y="0"/>
                  </a:moveTo>
                  <a:lnTo>
                    <a:pt x="0" y="15240"/>
                  </a:lnTo>
                  <a:lnTo>
                    <a:pt x="9413748" y="15240"/>
                  </a:lnTo>
                  <a:lnTo>
                    <a:pt x="94137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CD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92835" y="1556004"/>
              <a:ext cx="9413875" cy="13970"/>
            </a:xfrm>
            <a:custGeom>
              <a:avLst/>
              <a:gdLst/>
              <a:ahLst/>
              <a:cxnLst/>
              <a:rect l="l" t="t" r="r" b="b"/>
              <a:pathLst>
                <a:path w="9413875" h="13969">
                  <a:moveTo>
                    <a:pt x="0" y="0"/>
                  </a:moveTo>
                  <a:lnTo>
                    <a:pt x="0" y="13716"/>
                  </a:lnTo>
                  <a:lnTo>
                    <a:pt x="9413747" y="13716"/>
                  </a:lnTo>
                  <a:lnTo>
                    <a:pt x="94137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CD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92835" y="1569720"/>
              <a:ext cx="9413875" cy="21590"/>
            </a:xfrm>
            <a:custGeom>
              <a:avLst/>
              <a:gdLst/>
              <a:ahLst/>
              <a:cxnLst/>
              <a:rect l="l" t="t" r="r" b="b"/>
              <a:pathLst>
                <a:path w="9413875" h="21590">
                  <a:moveTo>
                    <a:pt x="0" y="0"/>
                  </a:moveTo>
                  <a:lnTo>
                    <a:pt x="0" y="21335"/>
                  </a:lnTo>
                  <a:lnTo>
                    <a:pt x="9413748" y="21335"/>
                  </a:lnTo>
                  <a:lnTo>
                    <a:pt x="94137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CD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92835" y="1591056"/>
              <a:ext cx="9413875" cy="21590"/>
            </a:xfrm>
            <a:custGeom>
              <a:avLst/>
              <a:gdLst/>
              <a:ahLst/>
              <a:cxnLst/>
              <a:rect l="l" t="t" r="r" b="b"/>
              <a:pathLst>
                <a:path w="9413875" h="21590">
                  <a:moveTo>
                    <a:pt x="0" y="0"/>
                  </a:moveTo>
                  <a:lnTo>
                    <a:pt x="0" y="21336"/>
                  </a:lnTo>
                  <a:lnTo>
                    <a:pt x="9413748" y="21336"/>
                  </a:lnTo>
                  <a:lnTo>
                    <a:pt x="94137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CD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92835" y="1612392"/>
              <a:ext cx="9413875" cy="9525"/>
            </a:xfrm>
            <a:custGeom>
              <a:avLst/>
              <a:gdLst/>
              <a:ahLst/>
              <a:cxnLst/>
              <a:rect l="l" t="t" r="r" b="b"/>
              <a:pathLst>
                <a:path w="9413875" h="9525">
                  <a:moveTo>
                    <a:pt x="0" y="9143"/>
                  </a:moveTo>
                  <a:lnTo>
                    <a:pt x="9413748" y="9143"/>
                  </a:lnTo>
                  <a:lnTo>
                    <a:pt x="9413748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A4CD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92835" y="1621536"/>
              <a:ext cx="9413875" cy="7620"/>
            </a:xfrm>
            <a:custGeom>
              <a:avLst/>
              <a:gdLst/>
              <a:ahLst/>
              <a:cxnLst/>
              <a:rect l="l" t="t" r="r" b="b"/>
              <a:pathLst>
                <a:path w="9413875" h="7619">
                  <a:moveTo>
                    <a:pt x="0" y="0"/>
                  </a:moveTo>
                  <a:lnTo>
                    <a:pt x="0" y="7619"/>
                  </a:lnTo>
                  <a:lnTo>
                    <a:pt x="9413748" y="7619"/>
                  </a:lnTo>
                  <a:lnTo>
                    <a:pt x="94137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CC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92835" y="1629156"/>
              <a:ext cx="9413875" cy="18415"/>
            </a:xfrm>
            <a:custGeom>
              <a:avLst/>
              <a:gdLst/>
              <a:ahLst/>
              <a:cxnLst/>
              <a:rect l="l" t="t" r="r" b="b"/>
              <a:pathLst>
                <a:path w="9413875" h="18414">
                  <a:moveTo>
                    <a:pt x="0" y="18288"/>
                  </a:moveTo>
                  <a:lnTo>
                    <a:pt x="9413748" y="18288"/>
                  </a:lnTo>
                  <a:lnTo>
                    <a:pt x="9413748" y="0"/>
                  </a:lnTo>
                  <a:lnTo>
                    <a:pt x="0" y="0"/>
                  </a:lnTo>
                  <a:lnTo>
                    <a:pt x="0" y="18288"/>
                  </a:lnTo>
                  <a:close/>
                </a:path>
              </a:pathLst>
            </a:custGeom>
            <a:solidFill>
              <a:srgbClr val="A3CC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92835" y="1647444"/>
              <a:ext cx="9413875" cy="3175"/>
            </a:xfrm>
            <a:custGeom>
              <a:avLst/>
              <a:gdLst/>
              <a:ahLst/>
              <a:cxnLst/>
              <a:rect l="l" t="t" r="r" b="b"/>
              <a:pathLst>
                <a:path w="9413875" h="3175">
                  <a:moveTo>
                    <a:pt x="0" y="0"/>
                  </a:moveTo>
                  <a:lnTo>
                    <a:pt x="0" y="3047"/>
                  </a:lnTo>
                  <a:lnTo>
                    <a:pt x="9413748" y="3047"/>
                  </a:lnTo>
                  <a:lnTo>
                    <a:pt x="94137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CC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92835" y="1650492"/>
              <a:ext cx="9413875" cy="9525"/>
            </a:xfrm>
            <a:custGeom>
              <a:avLst/>
              <a:gdLst/>
              <a:ahLst/>
              <a:cxnLst/>
              <a:rect l="l" t="t" r="r" b="b"/>
              <a:pathLst>
                <a:path w="9413875" h="9525">
                  <a:moveTo>
                    <a:pt x="0" y="9143"/>
                  </a:moveTo>
                  <a:lnTo>
                    <a:pt x="9413748" y="9143"/>
                  </a:lnTo>
                  <a:lnTo>
                    <a:pt x="9413748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A2CC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92835" y="1659636"/>
              <a:ext cx="9413875" cy="12700"/>
            </a:xfrm>
            <a:custGeom>
              <a:avLst/>
              <a:gdLst/>
              <a:ahLst/>
              <a:cxnLst/>
              <a:rect l="l" t="t" r="r" b="b"/>
              <a:pathLst>
                <a:path w="9413875" h="12700">
                  <a:moveTo>
                    <a:pt x="0" y="12191"/>
                  </a:moveTo>
                  <a:lnTo>
                    <a:pt x="9413748" y="12191"/>
                  </a:lnTo>
                  <a:lnTo>
                    <a:pt x="9413748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A2CC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92835" y="1671828"/>
              <a:ext cx="9413875" cy="3175"/>
            </a:xfrm>
            <a:custGeom>
              <a:avLst/>
              <a:gdLst/>
              <a:ahLst/>
              <a:cxnLst/>
              <a:rect l="l" t="t" r="r" b="b"/>
              <a:pathLst>
                <a:path w="9413875" h="3175">
                  <a:moveTo>
                    <a:pt x="0" y="0"/>
                  </a:moveTo>
                  <a:lnTo>
                    <a:pt x="0" y="3047"/>
                  </a:lnTo>
                  <a:lnTo>
                    <a:pt x="9413748" y="3047"/>
                  </a:lnTo>
                  <a:lnTo>
                    <a:pt x="94137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CC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92835" y="1674876"/>
              <a:ext cx="9413875" cy="13970"/>
            </a:xfrm>
            <a:custGeom>
              <a:avLst/>
              <a:gdLst/>
              <a:ahLst/>
              <a:cxnLst/>
              <a:rect l="l" t="t" r="r" b="b"/>
              <a:pathLst>
                <a:path w="9413875" h="13969">
                  <a:moveTo>
                    <a:pt x="0" y="0"/>
                  </a:moveTo>
                  <a:lnTo>
                    <a:pt x="0" y="13716"/>
                  </a:lnTo>
                  <a:lnTo>
                    <a:pt x="9413748" y="13716"/>
                  </a:lnTo>
                  <a:lnTo>
                    <a:pt x="94137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CC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92835" y="1688592"/>
              <a:ext cx="9413875" cy="12700"/>
            </a:xfrm>
            <a:custGeom>
              <a:avLst/>
              <a:gdLst/>
              <a:ahLst/>
              <a:cxnLst/>
              <a:rect l="l" t="t" r="r" b="b"/>
              <a:pathLst>
                <a:path w="9413875" h="12700">
                  <a:moveTo>
                    <a:pt x="0" y="0"/>
                  </a:moveTo>
                  <a:lnTo>
                    <a:pt x="0" y="12191"/>
                  </a:lnTo>
                  <a:lnTo>
                    <a:pt x="9413748" y="12191"/>
                  </a:lnTo>
                  <a:lnTo>
                    <a:pt x="94137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CC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92835" y="1700784"/>
              <a:ext cx="9413875" cy="9525"/>
            </a:xfrm>
            <a:custGeom>
              <a:avLst/>
              <a:gdLst/>
              <a:ahLst/>
              <a:cxnLst/>
              <a:rect l="l" t="t" r="r" b="b"/>
              <a:pathLst>
                <a:path w="9413875" h="9525">
                  <a:moveTo>
                    <a:pt x="0" y="9143"/>
                  </a:moveTo>
                  <a:lnTo>
                    <a:pt x="9413748" y="9143"/>
                  </a:lnTo>
                  <a:lnTo>
                    <a:pt x="9413748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A0CB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92835" y="1709928"/>
              <a:ext cx="9413875" cy="15240"/>
            </a:xfrm>
            <a:custGeom>
              <a:avLst/>
              <a:gdLst/>
              <a:ahLst/>
              <a:cxnLst/>
              <a:rect l="l" t="t" r="r" b="b"/>
              <a:pathLst>
                <a:path w="9413875" h="15239">
                  <a:moveTo>
                    <a:pt x="0" y="0"/>
                  </a:moveTo>
                  <a:lnTo>
                    <a:pt x="0" y="15239"/>
                  </a:lnTo>
                  <a:lnTo>
                    <a:pt x="9413748" y="15239"/>
                  </a:lnTo>
                  <a:lnTo>
                    <a:pt x="94137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CB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92835" y="1725168"/>
              <a:ext cx="9413875" cy="5080"/>
            </a:xfrm>
            <a:custGeom>
              <a:avLst/>
              <a:gdLst/>
              <a:ahLst/>
              <a:cxnLst/>
              <a:rect l="l" t="t" r="r" b="b"/>
              <a:pathLst>
                <a:path w="9413875" h="5080">
                  <a:moveTo>
                    <a:pt x="0" y="4572"/>
                  </a:moveTo>
                  <a:lnTo>
                    <a:pt x="9413747" y="4572"/>
                  </a:lnTo>
                  <a:lnTo>
                    <a:pt x="9413748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A0C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92835" y="1729740"/>
              <a:ext cx="9413875" cy="9525"/>
            </a:xfrm>
            <a:custGeom>
              <a:avLst/>
              <a:gdLst/>
              <a:ahLst/>
              <a:cxnLst/>
              <a:rect l="l" t="t" r="r" b="b"/>
              <a:pathLst>
                <a:path w="9413875" h="9525">
                  <a:moveTo>
                    <a:pt x="0" y="0"/>
                  </a:moveTo>
                  <a:lnTo>
                    <a:pt x="0" y="9143"/>
                  </a:lnTo>
                  <a:lnTo>
                    <a:pt x="9413748" y="9143"/>
                  </a:lnTo>
                  <a:lnTo>
                    <a:pt x="94137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C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92835" y="1738884"/>
              <a:ext cx="9413875" cy="9525"/>
            </a:xfrm>
            <a:custGeom>
              <a:avLst/>
              <a:gdLst/>
              <a:ahLst/>
              <a:cxnLst/>
              <a:rect l="l" t="t" r="r" b="b"/>
              <a:pathLst>
                <a:path w="9413875" h="9525">
                  <a:moveTo>
                    <a:pt x="0" y="9143"/>
                  </a:moveTo>
                  <a:lnTo>
                    <a:pt x="9413748" y="9143"/>
                  </a:lnTo>
                  <a:lnTo>
                    <a:pt x="9413748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9FCB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92835" y="1748028"/>
              <a:ext cx="9413875" cy="3175"/>
            </a:xfrm>
            <a:custGeom>
              <a:avLst/>
              <a:gdLst/>
              <a:ahLst/>
              <a:cxnLst/>
              <a:rect l="l" t="t" r="r" b="b"/>
              <a:pathLst>
                <a:path w="9413875" h="3175">
                  <a:moveTo>
                    <a:pt x="0" y="0"/>
                  </a:moveTo>
                  <a:lnTo>
                    <a:pt x="0" y="3047"/>
                  </a:lnTo>
                  <a:lnTo>
                    <a:pt x="9413748" y="3047"/>
                  </a:lnTo>
                  <a:lnTo>
                    <a:pt x="94137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CB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92835" y="1751076"/>
              <a:ext cx="9413875" cy="18415"/>
            </a:xfrm>
            <a:custGeom>
              <a:avLst/>
              <a:gdLst/>
              <a:ahLst/>
              <a:cxnLst/>
              <a:rect l="l" t="t" r="r" b="b"/>
              <a:pathLst>
                <a:path w="9413875" h="18414">
                  <a:moveTo>
                    <a:pt x="0" y="0"/>
                  </a:moveTo>
                  <a:lnTo>
                    <a:pt x="0" y="18287"/>
                  </a:lnTo>
                  <a:lnTo>
                    <a:pt x="9413748" y="18287"/>
                  </a:lnTo>
                  <a:lnTo>
                    <a:pt x="94137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CB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92835" y="1769364"/>
              <a:ext cx="9413875" cy="9525"/>
            </a:xfrm>
            <a:custGeom>
              <a:avLst/>
              <a:gdLst/>
              <a:ahLst/>
              <a:cxnLst/>
              <a:rect l="l" t="t" r="r" b="b"/>
              <a:pathLst>
                <a:path w="9413875" h="9525">
                  <a:moveTo>
                    <a:pt x="0" y="0"/>
                  </a:moveTo>
                  <a:lnTo>
                    <a:pt x="0" y="9144"/>
                  </a:lnTo>
                  <a:lnTo>
                    <a:pt x="9413748" y="9144"/>
                  </a:lnTo>
                  <a:lnTo>
                    <a:pt x="94137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DCB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92835" y="1778508"/>
              <a:ext cx="9413875" cy="10795"/>
            </a:xfrm>
            <a:custGeom>
              <a:avLst/>
              <a:gdLst/>
              <a:ahLst/>
              <a:cxnLst/>
              <a:rect l="l" t="t" r="r" b="b"/>
              <a:pathLst>
                <a:path w="9413875" h="10794">
                  <a:moveTo>
                    <a:pt x="0" y="0"/>
                  </a:moveTo>
                  <a:lnTo>
                    <a:pt x="0" y="10667"/>
                  </a:lnTo>
                  <a:lnTo>
                    <a:pt x="9413748" y="10667"/>
                  </a:lnTo>
                  <a:lnTo>
                    <a:pt x="94137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DC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92835" y="1789176"/>
              <a:ext cx="9413875" cy="7620"/>
            </a:xfrm>
            <a:custGeom>
              <a:avLst/>
              <a:gdLst/>
              <a:ahLst/>
              <a:cxnLst/>
              <a:rect l="l" t="t" r="r" b="b"/>
              <a:pathLst>
                <a:path w="9413875" h="7619">
                  <a:moveTo>
                    <a:pt x="9413748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9413748" y="7620"/>
                  </a:lnTo>
                  <a:lnTo>
                    <a:pt x="9413748" y="0"/>
                  </a:lnTo>
                  <a:close/>
                </a:path>
              </a:pathLst>
            </a:custGeom>
            <a:solidFill>
              <a:srgbClr val="9CCA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92835" y="1164336"/>
              <a:ext cx="9412605" cy="631190"/>
            </a:xfrm>
            <a:custGeom>
              <a:avLst/>
              <a:gdLst/>
              <a:ahLst/>
              <a:cxnLst/>
              <a:rect l="l" t="t" r="r" b="b"/>
              <a:pathLst>
                <a:path w="9412605" h="631189">
                  <a:moveTo>
                    <a:pt x="0" y="0"/>
                  </a:moveTo>
                  <a:lnTo>
                    <a:pt x="9412224" y="0"/>
                  </a:lnTo>
                  <a:lnTo>
                    <a:pt x="9412224" y="630935"/>
                  </a:lnTo>
                  <a:lnTo>
                    <a:pt x="0" y="630935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70AD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02563" y="1322832"/>
              <a:ext cx="157480" cy="283845"/>
            </a:xfrm>
            <a:custGeom>
              <a:avLst/>
              <a:gdLst/>
              <a:ahLst/>
              <a:cxnLst/>
              <a:rect l="l" t="t" r="r" b="b"/>
              <a:pathLst>
                <a:path w="157480" h="283844">
                  <a:moveTo>
                    <a:pt x="149351" y="0"/>
                  </a:moveTo>
                  <a:lnTo>
                    <a:pt x="10667" y="0"/>
                  </a:lnTo>
                  <a:lnTo>
                    <a:pt x="7620" y="1524"/>
                  </a:lnTo>
                  <a:lnTo>
                    <a:pt x="4571" y="4572"/>
                  </a:lnTo>
                  <a:lnTo>
                    <a:pt x="1523" y="6096"/>
                  </a:lnTo>
                  <a:lnTo>
                    <a:pt x="0" y="10668"/>
                  </a:lnTo>
                  <a:lnTo>
                    <a:pt x="0" y="274320"/>
                  </a:lnTo>
                  <a:lnTo>
                    <a:pt x="1523" y="277368"/>
                  </a:lnTo>
                  <a:lnTo>
                    <a:pt x="4571" y="280416"/>
                  </a:lnTo>
                  <a:lnTo>
                    <a:pt x="10667" y="283464"/>
                  </a:lnTo>
                  <a:lnTo>
                    <a:pt x="150876" y="283464"/>
                  </a:lnTo>
                  <a:lnTo>
                    <a:pt x="152399" y="281940"/>
                  </a:lnTo>
                  <a:lnTo>
                    <a:pt x="153923" y="281940"/>
                  </a:lnTo>
                  <a:lnTo>
                    <a:pt x="153923" y="280416"/>
                  </a:lnTo>
                  <a:lnTo>
                    <a:pt x="155448" y="278892"/>
                  </a:lnTo>
                  <a:lnTo>
                    <a:pt x="156972" y="275844"/>
                  </a:lnTo>
                  <a:lnTo>
                    <a:pt x="156972" y="259080"/>
                  </a:lnTo>
                  <a:lnTo>
                    <a:pt x="155448" y="256032"/>
                  </a:lnTo>
                  <a:lnTo>
                    <a:pt x="153923" y="254508"/>
                  </a:lnTo>
                  <a:lnTo>
                    <a:pt x="153923" y="252984"/>
                  </a:lnTo>
                  <a:lnTo>
                    <a:pt x="152399" y="252984"/>
                  </a:lnTo>
                  <a:lnTo>
                    <a:pt x="150876" y="251460"/>
                  </a:lnTo>
                  <a:lnTo>
                    <a:pt x="36576" y="251460"/>
                  </a:lnTo>
                  <a:lnTo>
                    <a:pt x="36576" y="150876"/>
                  </a:lnTo>
                  <a:lnTo>
                    <a:pt x="134111" y="150876"/>
                  </a:lnTo>
                  <a:lnTo>
                    <a:pt x="135636" y="149352"/>
                  </a:lnTo>
                  <a:lnTo>
                    <a:pt x="137160" y="149352"/>
                  </a:lnTo>
                  <a:lnTo>
                    <a:pt x="137160" y="147828"/>
                  </a:lnTo>
                  <a:lnTo>
                    <a:pt x="138683" y="146304"/>
                  </a:lnTo>
                  <a:lnTo>
                    <a:pt x="138683" y="140208"/>
                  </a:lnTo>
                  <a:lnTo>
                    <a:pt x="140208" y="138684"/>
                  </a:lnTo>
                  <a:lnTo>
                    <a:pt x="140208" y="132587"/>
                  </a:lnTo>
                  <a:lnTo>
                    <a:pt x="138683" y="131064"/>
                  </a:lnTo>
                  <a:lnTo>
                    <a:pt x="138683" y="124968"/>
                  </a:lnTo>
                  <a:lnTo>
                    <a:pt x="134111" y="120396"/>
                  </a:lnTo>
                  <a:lnTo>
                    <a:pt x="36576" y="120396"/>
                  </a:lnTo>
                  <a:lnTo>
                    <a:pt x="36576" y="32004"/>
                  </a:lnTo>
                  <a:lnTo>
                    <a:pt x="149351" y="32004"/>
                  </a:lnTo>
                  <a:lnTo>
                    <a:pt x="150876" y="30480"/>
                  </a:lnTo>
                  <a:lnTo>
                    <a:pt x="152399" y="30480"/>
                  </a:lnTo>
                  <a:lnTo>
                    <a:pt x="152399" y="28956"/>
                  </a:lnTo>
                  <a:lnTo>
                    <a:pt x="153923" y="27432"/>
                  </a:lnTo>
                  <a:lnTo>
                    <a:pt x="153923" y="25908"/>
                  </a:lnTo>
                  <a:lnTo>
                    <a:pt x="155448" y="22860"/>
                  </a:lnTo>
                  <a:lnTo>
                    <a:pt x="155448" y="9144"/>
                  </a:lnTo>
                  <a:lnTo>
                    <a:pt x="153923" y="7620"/>
                  </a:lnTo>
                  <a:lnTo>
                    <a:pt x="153923" y="4572"/>
                  </a:lnTo>
                  <a:lnTo>
                    <a:pt x="152399" y="3048"/>
                  </a:lnTo>
                  <a:lnTo>
                    <a:pt x="152399" y="1524"/>
                  </a:lnTo>
                  <a:lnTo>
                    <a:pt x="150876" y="1524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3063" y="1397508"/>
              <a:ext cx="175260" cy="210311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8136" y="1394460"/>
              <a:ext cx="161544" cy="216407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1313688" y="1301495"/>
              <a:ext cx="629920" cy="384175"/>
            </a:xfrm>
            <a:custGeom>
              <a:avLst/>
              <a:gdLst/>
              <a:ahLst/>
              <a:cxnLst/>
              <a:rect l="l" t="t" r="r" b="b"/>
              <a:pathLst>
                <a:path w="629919" h="384175">
                  <a:moveTo>
                    <a:pt x="292608" y="175260"/>
                  </a:moveTo>
                  <a:lnTo>
                    <a:pt x="287223" y="135788"/>
                  </a:lnTo>
                  <a:lnTo>
                    <a:pt x="262572" y="102781"/>
                  </a:lnTo>
                  <a:lnTo>
                    <a:pt x="224028" y="92964"/>
                  </a:lnTo>
                  <a:lnTo>
                    <a:pt x="214884" y="92964"/>
                  </a:lnTo>
                  <a:lnTo>
                    <a:pt x="208788" y="94488"/>
                  </a:lnTo>
                  <a:lnTo>
                    <a:pt x="204216" y="96012"/>
                  </a:lnTo>
                  <a:lnTo>
                    <a:pt x="198120" y="97536"/>
                  </a:lnTo>
                  <a:lnTo>
                    <a:pt x="193548" y="100584"/>
                  </a:lnTo>
                  <a:lnTo>
                    <a:pt x="187452" y="105156"/>
                  </a:lnTo>
                  <a:lnTo>
                    <a:pt x="181356" y="108204"/>
                  </a:lnTo>
                  <a:lnTo>
                    <a:pt x="172186" y="117348"/>
                  </a:lnTo>
                  <a:lnTo>
                    <a:pt x="167449" y="121920"/>
                  </a:lnTo>
                  <a:lnTo>
                    <a:pt x="162420" y="126492"/>
                  </a:lnTo>
                  <a:lnTo>
                    <a:pt x="156972" y="131064"/>
                  </a:lnTo>
                  <a:lnTo>
                    <a:pt x="155448" y="124968"/>
                  </a:lnTo>
                  <a:lnTo>
                    <a:pt x="154432" y="123444"/>
                  </a:lnTo>
                  <a:lnTo>
                    <a:pt x="124968" y="97536"/>
                  </a:lnTo>
                  <a:lnTo>
                    <a:pt x="118872" y="96012"/>
                  </a:lnTo>
                  <a:lnTo>
                    <a:pt x="112776" y="92964"/>
                  </a:lnTo>
                  <a:lnTo>
                    <a:pt x="97536" y="92964"/>
                  </a:lnTo>
                  <a:lnTo>
                    <a:pt x="89522" y="93522"/>
                  </a:lnTo>
                  <a:lnTo>
                    <a:pt x="49517" y="112014"/>
                  </a:lnTo>
                  <a:lnTo>
                    <a:pt x="33528" y="128016"/>
                  </a:lnTo>
                  <a:lnTo>
                    <a:pt x="33528" y="100584"/>
                  </a:lnTo>
                  <a:lnTo>
                    <a:pt x="28956" y="96012"/>
                  </a:lnTo>
                  <a:lnTo>
                    <a:pt x="4572" y="96012"/>
                  </a:lnTo>
                  <a:lnTo>
                    <a:pt x="4572" y="97536"/>
                  </a:lnTo>
                  <a:lnTo>
                    <a:pt x="3048" y="97536"/>
                  </a:lnTo>
                  <a:lnTo>
                    <a:pt x="1524" y="99060"/>
                  </a:lnTo>
                  <a:lnTo>
                    <a:pt x="1524" y="100584"/>
                  </a:lnTo>
                  <a:lnTo>
                    <a:pt x="0" y="100584"/>
                  </a:lnTo>
                  <a:lnTo>
                    <a:pt x="0" y="300228"/>
                  </a:lnTo>
                  <a:lnTo>
                    <a:pt x="1524" y="301752"/>
                  </a:lnTo>
                  <a:lnTo>
                    <a:pt x="1524" y="303276"/>
                  </a:lnTo>
                  <a:lnTo>
                    <a:pt x="3048" y="303276"/>
                  </a:lnTo>
                  <a:lnTo>
                    <a:pt x="4572" y="304800"/>
                  </a:lnTo>
                  <a:lnTo>
                    <a:pt x="9144" y="304800"/>
                  </a:lnTo>
                  <a:lnTo>
                    <a:pt x="12192" y="306324"/>
                  </a:lnTo>
                  <a:lnTo>
                    <a:pt x="25908" y="306324"/>
                  </a:lnTo>
                  <a:lnTo>
                    <a:pt x="27432" y="304800"/>
                  </a:lnTo>
                  <a:lnTo>
                    <a:pt x="33528" y="304800"/>
                  </a:lnTo>
                  <a:lnTo>
                    <a:pt x="33528" y="303276"/>
                  </a:lnTo>
                  <a:lnTo>
                    <a:pt x="35052" y="303276"/>
                  </a:lnTo>
                  <a:lnTo>
                    <a:pt x="35052" y="301752"/>
                  </a:lnTo>
                  <a:lnTo>
                    <a:pt x="36576" y="301752"/>
                  </a:lnTo>
                  <a:lnTo>
                    <a:pt x="36576" y="161544"/>
                  </a:lnTo>
                  <a:lnTo>
                    <a:pt x="44284" y="152971"/>
                  </a:lnTo>
                  <a:lnTo>
                    <a:pt x="76962" y="125920"/>
                  </a:lnTo>
                  <a:lnTo>
                    <a:pt x="89916" y="123444"/>
                  </a:lnTo>
                  <a:lnTo>
                    <a:pt x="96012" y="123444"/>
                  </a:lnTo>
                  <a:lnTo>
                    <a:pt x="102108" y="124968"/>
                  </a:lnTo>
                  <a:lnTo>
                    <a:pt x="115824" y="134112"/>
                  </a:lnTo>
                  <a:lnTo>
                    <a:pt x="118872" y="138684"/>
                  </a:lnTo>
                  <a:lnTo>
                    <a:pt x="121920" y="144780"/>
                  </a:lnTo>
                  <a:lnTo>
                    <a:pt x="124968" y="149352"/>
                  </a:lnTo>
                  <a:lnTo>
                    <a:pt x="126492" y="156972"/>
                  </a:lnTo>
                  <a:lnTo>
                    <a:pt x="128016" y="163068"/>
                  </a:lnTo>
                  <a:lnTo>
                    <a:pt x="128016" y="301752"/>
                  </a:lnTo>
                  <a:lnTo>
                    <a:pt x="129540" y="301752"/>
                  </a:lnTo>
                  <a:lnTo>
                    <a:pt x="129540" y="303276"/>
                  </a:lnTo>
                  <a:lnTo>
                    <a:pt x="131064" y="303276"/>
                  </a:lnTo>
                  <a:lnTo>
                    <a:pt x="132588" y="304800"/>
                  </a:lnTo>
                  <a:lnTo>
                    <a:pt x="137160" y="304800"/>
                  </a:lnTo>
                  <a:lnTo>
                    <a:pt x="140208" y="306324"/>
                  </a:lnTo>
                  <a:lnTo>
                    <a:pt x="152400" y="306324"/>
                  </a:lnTo>
                  <a:lnTo>
                    <a:pt x="155448" y="304800"/>
                  </a:lnTo>
                  <a:lnTo>
                    <a:pt x="160020" y="304800"/>
                  </a:lnTo>
                  <a:lnTo>
                    <a:pt x="161544" y="303276"/>
                  </a:lnTo>
                  <a:lnTo>
                    <a:pt x="163068" y="303276"/>
                  </a:lnTo>
                  <a:lnTo>
                    <a:pt x="163068" y="301752"/>
                  </a:lnTo>
                  <a:lnTo>
                    <a:pt x="164592" y="301752"/>
                  </a:lnTo>
                  <a:lnTo>
                    <a:pt x="164592" y="161544"/>
                  </a:lnTo>
                  <a:lnTo>
                    <a:pt x="172300" y="152971"/>
                  </a:lnTo>
                  <a:lnTo>
                    <a:pt x="204787" y="125920"/>
                  </a:lnTo>
                  <a:lnTo>
                    <a:pt x="216408" y="123444"/>
                  </a:lnTo>
                  <a:lnTo>
                    <a:pt x="224028" y="123444"/>
                  </a:lnTo>
                  <a:lnTo>
                    <a:pt x="230124" y="124968"/>
                  </a:lnTo>
                  <a:lnTo>
                    <a:pt x="243840" y="134112"/>
                  </a:lnTo>
                  <a:lnTo>
                    <a:pt x="246888" y="138684"/>
                  </a:lnTo>
                  <a:lnTo>
                    <a:pt x="249936" y="144780"/>
                  </a:lnTo>
                  <a:lnTo>
                    <a:pt x="252984" y="149352"/>
                  </a:lnTo>
                  <a:lnTo>
                    <a:pt x="254508" y="156972"/>
                  </a:lnTo>
                  <a:lnTo>
                    <a:pt x="256032" y="163068"/>
                  </a:lnTo>
                  <a:lnTo>
                    <a:pt x="256032" y="301752"/>
                  </a:lnTo>
                  <a:lnTo>
                    <a:pt x="257556" y="301752"/>
                  </a:lnTo>
                  <a:lnTo>
                    <a:pt x="257556" y="303276"/>
                  </a:lnTo>
                  <a:lnTo>
                    <a:pt x="259080" y="303276"/>
                  </a:lnTo>
                  <a:lnTo>
                    <a:pt x="259080" y="304800"/>
                  </a:lnTo>
                  <a:lnTo>
                    <a:pt x="265176" y="304800"/>
                  </a:lnTo>
                  <a:lnTo>
                    <a:pt x="268224" y="306324"/>
                  </a:lnTo>
                  <a:lnTo>
                    <a:pt x="280416" y="306324"/>
                  </a:lnTo>
                  <a:lnTo>
                    <a:pt x="283464" y="304800"/>
                  </a:lnTo>
                  <a:lnTo>
                    <a:pt x="288036" y="304800"/>
                  </a:lnTo>
                  <a:lnTo>
                    <a:pt x="289560" y="303276"/>
                  </a:lnTo>
                  <a:lnTo>
                    <a:pt x="291084" y="303276"/>
                  </a:lnTo>
                  <a:lnTo>
                    <a:pt x="291084" y="301752"/>
                  </a:lnTo>
                  <a:lnTo>
                    <a:pt x="292608" y="301752"/>
                  </a:lnTo>
                  <a:lnTo>
                    <a:pt x="292608" y="175260"/>
                  </a:lnTo>
                  <a:close/>
                </a:path>
                <a:path w="629919" h="384175">
                  <a:moveTo>
                    <a:pt x="539419" y="201168"/>
                  </a:moveTo>
                  <a:lnTo>
                    <a:pt x="534924" y="156972"/>
                  </a:lnTo>
                  <a:lnTo>
                    <a:pt x="516318" y="116878"/>
                  </a:lnTo>
                  <a:lnTo>
                    <a:pt x="501370" y="103555"/>
                  </a:lnTo>
                  <a:lnTo>
                    <a:pt x="501370" y="194081"/>
                  </a:lnTo>
                  <a:lnTo>
                    <a:pt x="501345" y="208026"/>
                  </a:lnTo>
                  <a:lnTo>
                    <a:pt x="501015" y="214884"/>
                  </a:lnTo>
                  <a:lnTo>
                    <a:pt x="500100" y="221742"/>
                  </a:lnTo>
                  <a:lnTo>
                    <a:pt x="498348" y="228600"/>
                  </a:lnTo>
                  <a:lnTo>
                    <a:pt x="496938" y="235419"/>
                  </a:lnTo>
                  <a:lnTo>
                    <a:pt x="473964" y="271272"/>
                  </a:lnTo>
                  <a:lnTo>
                    <a:pt x="467868" y="275844"/>
                  </a:lnTo>
                  <a:lnTo>
                    <a:pt x="460248" y="277368"/>
                  </a:lnTo>
                  <a:lnTo>
                    <a:pt x="451104" y="277368"/>
                  </a:lnTo>
                  <a:lnTo>
                    <a:pt x="409765" y="256794"/>
                  </a:lnTo>
                  <a:lnTo>
                    <a:pt x="394716" y="240792"/>
                  </a:lnTo>
                  <a:lnTo>
                    <a:pt x="394716" y="161544"/>
                  </a:lnTo>
                  <a:lnTo>
                    <a:pt x="411480" y="144780"/>
                  </a:lnTo>
                  <a:lnTo>
                    <a:pt x="416052" y="138684"/>
                  </a:lnTo>
                  <a:lnTo>
                    <a:pt x="425196" y="132588"/>
                  </a:lnTo>
                  <a:lnTo>
                    <a:pt x="431292" y="129540"/>
                  </a:lnTo>
                  <a:lnTo>
                    <a:pt x="435864" y="126492"/>
                  </a:lnTo>
                  <a:lnTo>
                    <a:pt x="438912" y="124968"/>
                  </a:lnTo>
                  <a:lnTo>
                    <a:pt x="443484" y="124968"/>
                  </a:lnTo>
                  <a:lnTo>
                    <a:pt x="448056" y="123444"/>
                  </a:lnTo>
                  <a:lnTo>
                    <a:pt x="463296" y="123444"/>
                  </a:lnTo>
                  <a:lnTo>
                    <a:pt x="470916" y="126492"/>
                  </a:lnTo>
                  <a:lnTo>
                    <a:pt x="496633" y="159448"/>
                  </a:lnTo>
                  <a:lnTo>
                    <a:pt x="501370" y="194081"/>
                  </a:lnTo>
                  <a:lnTo>
                    <a:pt x="501370" y="103555"/>
                  </a:lnTo>
                  <a:lnTo>
                    <a:pt x="460248" y="92964"/>
                  </a:lnTo>
                  <a:lnTo>
                    <a:pt x="448056" y="92964"/>
                  </a:lnTo>
                  <a:lnTo>
                    <a:pt x="435864" y="96012"/>
                  </a:lnTo>
                  <a:lnTo>
                    <a:pt x="429768" y="99060"/>
                  </a:lnTo>
                  <a:lnTo>
                    <a:pt x="425196" y="102108"/>
                  </a:lnTo>
                  <a:lnTo>
                    <a:pt x="413004" y="108204"/>
                  </a:lnTo>
                  <a:lnTo>
                    <a:pt x="408432" y="112776"/>
                  </a:lnTo>
                  <a:lnTo>
                    <a:pt x="402336" y="117348"/>
                  </a:lnTo>
                  <a:lnTo>
                    <a:pt x="390144" y="129540"/>
                  </a:lnTo>
                  <a:lnTo>
                    <a:pt x="390144" y="99060"/>
                  </a:lnTo>
                  <a:lnTo>
                    <a:pt x="388620" y="97536"/>
                  </a:lnTo>
                  <a:lnTo>
                    <a:pt x="387096" y="97536"/>
                  </a:lnTo>
                  <a:lnTo>
                    <a:pt x="385572" y="96012"/>
                  </a:lnTo>
                  <a:lnTo>
                    <a:pt x="364236" y="96012"/>
                  </a:lnTo>
                  <a:lnTo>
                    <a:pt x="362712" y="97536"/>
                  </a:lnTo>
                  <a:lnTo>
                    <a:pt x="361188" y="97536"/>
                  </a:lnTo>
                  <a:lnTo>
                    <a:pt x="359664" y="99060"/>
                  </a:lnTo>
                  <a:lnTo>
                    <a:pt x="359664" y="381000"/>
                  </a:lnTo>
                  <a:lnTo>
                    <a:pt x="361188" y="381000"/>
                  </a:lnTo>
                  <a:lnTo>
                    <a:pt x="362712" y="382524"/>
                  </a:lnTo>
                  <a:lnTo>
                    <a:pt x="364236" y="382524"/>
                  </a:lnTo>
                  <a:lnTo>
                    <a:pt x="365760" y="384048"/>
                  </a:lnTo>
                  <a:lnTo>
                    <a:pt x="385572" y="384048"/>
                  </a:lnTo>
                  <a:lnTo>
                    <a:pt x="388620" y="382524"/>
                  </a:lnTo>
                  <a:lnTo>
                    <a:pt x="391668" y="382524"/>
                  </a:lnTo>
                  <a:lnTo>
                    <a:pt x="394716" y="379476"/>
                  </a:lnTo>
                  <a:lnTo>
                    <a:pt x="394716" y="278892"/>
                  </a:lnTo>
                  <a:lnTo>
                    <a:pt x="400812" y="283464"/>
                  </a:lnTo>
                  <a:lnTo>
                    <a:pt x="409956" y="292608"/>
                  </a:lnTo>
                  <a:lnTo>
                    <a:pt x="423672" y="301752"/>
                  </a:lnTo>
                  <a:lnTo>
                    <a:pt x="428244" y="303276"/>
                  </a:lnTo>
                  <a:lnTo>
                    <a:pt x="434340" y="306324"/>
                  </a:lnTo>
                  <a:lnTo>
                    <a:pt x="438912" y="306324"/>
                  </a:lnTo>
                  <a:lnTo>
                    <a:pt x="443484" y="307848"/>
                  </a:lnTo>
                  <a:lnTo>
                    <a:pt x="449580" y="309372"/>
                  </a:lnTo>
                  <a:lnTo>
                    <a:pt x="454152" y="309372"/>
                  </a:lnTo>
                  <a:lnTo>
                    <a:pt x="498436" y="296252"/>
                  </a:lnTo>
                  <a:lnTo>
                    <a:pt x="527685" y="263080"/>
                  </a:lnTo>
                  <a:lnTo>
                    <a:pt x="538340" y="222123"/>
                  </a:lnTo>
                  <a:lnTo>
                    <a:pt x="539203" y="210413"/>
                  </a:lnTo>
                  <a:lnTo>
                    <a:pt x="539419" y="201168"/>
                  </a:lnTo>
                  <a:close/>
                </a:path>
                <a:path w="629919" h="384175">
                  <a:moveTo>
                    <a:pt x="629412" y="4572"/>
                  </a:moveTo>
                  <a:lnTo>
                    <a:pt x="627888" y="4572"/>
                  </a:lnTo>
                  <a:lnTo>
                    <a:pt x="627888" y="3048"/>
                  </a:lnTo>
                  <a:lnTo>
                    <a:pt x="626364" y="3048"/>
                  </a:lnTo>
                  <a:lnTo>
                    <a:pt x="624840" y="1524"/>
                  </a:lnTo>
                  <a:lnTo>
                    <a:pt x="621792" y="1524"/>
                  </a:lnTo>
                  <a:lnTo>
                    <a:pt x="620268" y="0"/>
                  </a:lnTo>
                  <a:lnTo>
                    <a:pt x="601980" y="0"/>
                  </a:lnTo>
                  <a:lnTo>
                    <a:pt x="600456" y="1524"/>
                  </a:lnTo>
                  <a:lnTo>
                    <a:pt x="597408" y="1524"/>
                  </a:lnTo>
                  <a:lnTo>
                    <a:pt x="595884" y="3048"/>
                  </a:lnTo>
                  <a:lnTo>
                    <a:pt x="594360" y="3048"/>
                  </a:lnTo>
                  <a:lnTo>
                    <a:pt x="594360" y="4572"/>
                  </a:lnTo>
                  <a:lnTo>
                    <a:pt x="592836" y="4572"/>
                  </a:lnTo>
                  <a:lnTo>
                    <a:pt x="592836" y="301752"/>
                  </a:lnTo>
                  <a:lnTo>
                    <a:pt x="594360" y="301752"/>
                  </a:lnTo>
                  <a:lnTo>
                    <a:pt x="594360" y="303276"/>
                  </a:lnTo>
                  <a:lnTo>
                    <a:pt x="595884" y="303276"/>
                  </a:lnTo>
                  <a:lnTo>
                    <a:pt x="597408" y="304800"/>
                  </a:lnTo>
                  <a:lnTo>
                    <a:pt x="601980" y="304800"/>
                  </a:lnTo>
                  <a:lnTo>
                    <a:pt x="605028" y="306324"/>
                  </a:lnTo>
                  <a:lnTo>
                    <a:pt x="617220" y="306324"/>
                  </a:lnTo>
                  <a:lnTo>
                    <a:pt x="620268" y="304800"/>
                  </a:lnTo>
                  <a:lnTo>
                    <a:pt x="624840" y="304800"/>
                  </a:lnTo>
                  <a:lnTo>
                    <a:pt x="626364" y="303276"/>
                  </a:lnTo>
                  <a:lnTo>
                    <a:pt x="627888" y="303276"/>
                  </a:lnTo>
                  <a:lnTo>
                    <a:pt x="627888" y="301752"/>
                  </a:lnTo>
                  <a:lnTo>
                    <a:pt x="629412" y="301752"/>
                  </a:lnTo>
                  <a:lnTo>
                    <a:pt x="629412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96566" y="1394460"/>
              <a:ext cx="181229" cy="216407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45436" y="1301496"/>
              <a:ext cx="1466088" cy="309371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3986784" y="1321308"/>
              <a:ext cx="165100" cy="285115"/>
            </a:xfrm>
            <a:custGeom>
              <a:avLst/>
              <a:gdLst/>
              <a:ahLst/>
              <a:cxnLst/>
              <a:rect l="l" t="t" r="r" b="b"/>
              <a:pathLst>
                <a:path w="165100" h="285115">
                  <a:moveTo>
                    <a:pt x="158495" y="283463"/>
                  </a:moveTo>
                  <a:lnTo>
                    <a:pt x="6095" y="283463"/>
                  </a:lnTo>
                  <a:lnTo>
                    <a:pt x="6095" y="284988"/>
                  </a:lnTo>
                  <a:lnTo>
                    <a:pt x="158495" y="284988"/>
                  </a:lnTo>
                  <a:lnTo>
                    <a:pt x="158495" y="283463"/>
                  </a:lnTo>
                  <a:close/>
                </a:path>
                <a:path w="165100" h="285115">
                  <a:moveTo>
                    <a:pt x="163067" y="259079"/>
                  </a:moveTo>
                  <a:lnTo>
                    <a:pt x="1524" y="259079"/>
                  </a:lnTo>
                  <a:lnTo>
                    <a:pt x="1524" y="265175"/>
                  </a:lnTo>
                  <a:lnTo>
                    <a:pt x="0" y="266700"/>
                  </a:lnTo>
                  <a:lnTo>
                    <a:pt x="0" y="272795"/>
                  </a:lnTo>
                  <a:lnTo>
                    <a:pt x="1524" y="274319"/>
                  </a:lnTo>
                  <a:lnTo>
                    <a:pt x="1524" y="278891"/>
                  </a:lnTo>
                  <a:lnTo>
                    <a:pt x="3048" y="280415"/>
                  </a:lnTo>
                  <a:lnTo>
                    <a:pt x="3048" y="281939"/>
                  </a:lnTo>
                  <a:lnTo>
                    <a:pt x="4571" y="281939"/>
                  </a:lnTo>
                  <a:lnTo>
                    <a:pt x="4571" y="283463"/>
                  </a:lnTo>
                  <a:lnTo>
                    <a:pt x="160019" y="283463"/>
                  </a:lnTo>
                  <a:lnTo>
                    <a:pt x="163067" y="280415"/>
                  </a:lnTo>
                  <a:lnTo>
                    <a:pt x="163067" y="277367"/>
                  </a:lnTo>
                  <a:lnTo>
                    <a:pt x="164591" y="274319"/>
                  </a:lnTo>
                  <a:lnTo>
                    <a:pt x="164591" y="265175"/>
                  </a:lnTo>
                  <a:lnTo>
                    <a:pt x="163067" y="263651"/>
                  </a:lnTo>
                  <a:lnTo>
                    <a:pt x="163067" y="259079"/>
                  </a:lnTo>
                  <a:close/>
                </a:path>
                <a:path w="165100" h="285115">
                  <a:moveTo>
                    <a:pt x="158495" y="254507"/>
                  </a:moveTo>
                  <a:lnTo>
                    <a:pt x="6095" y="254507"/>
                  </a:lnTo>
                  <a:lnTo>
                    <a:pt x="3048" y="257555"/>
                  </a:lnTo>
                  <a:lnTo>
                    <a:pt x="3048" y="259079"/>
                  </a:lnTo>
                  <a:lnTo>
                    <a:pt x="161543" y="259079"/>
                  </a:lnTo>
                  <a:lnTo>
                    <a:pt x="161543" y="257555"/>
                  </a:lnTo>
                  <a:lnTo>
                    <a:pt x="158495" y="254507"/>
                  </a:lnTo>
                  <a:close/>
                </a:path>
                <a:path w="165100" h="285115">
                  <a:moveTo>
                    <a:pt x="105155" y="39623"/>
                  </a:moveTo>
                  <a:lnTo>
                    <a:pt x="67055" y="39623"/>
                  </a:lnTo>
                  <a:lnTo>
                    <a:pt x="67055" y="254507"/>
                  </a:lnTo>
                  <a:lnTo>
                    <a:pt x="105155" y="254507"/>
                  </a:lnTo>
                  <a:lnTo>
                    <a:pt x="105155" y="39623"/>
                  </a:lnTo>
                  <a:close/>
                </a:path>
                <a:path w="165100" h="285115">
                  <a:moveTo>
                    <a:pt x="103631" y="1523"/>
                  </a:moveTo>
                  <a:lnTo>
                    <a:pt x="71627" y="1523"/>
                  </a:lnTo>
                  <a:lnTo>
                    <a:pt x="71627" y="3047"/>
                  </a:lnTo>
                  <a:lnTo>
                    <a:pt x="6095" y="44195"/>
                  </a:lnTo>
                  <a:lnTo>
                    <a:pt x="4571" y="45719"/>
                  </a:lnTo>
                  <a:lnTo>
                    <a:pt x="3048" y="45719"/>
                  </a:lnTo>
                  <a:lnTo>
                    <a:pt x="3048" y="47243"/>
                  </a:lnTo>
                  <a:lnTo>
                    <a:pt x="1524" y="47243"/>
                  </a:lnTo>
                  <a:lnTo>
                    <a:pt x="1524" y="50291"/>
                  </a:lnTo>
                  <a:lnTo>
                    <a:pt x="0" y="51815"/>
                  </a:lnTo>
                  <a:lnTo>
                    <a:pt x="0" y="71627"/>
                  </a:lnTo>
                  <a:lnTo>
                    <a:pt x="3048" y="74675"/>
                  </a:lnTo>
                  <a:lnTo>
                    <a:pt x="7619" y="74675"/>
                  </a:lnTo>
                  <a:lnTo>
                    <a:pt x="10667" y="73151"/>
                  </a:lnTo>
                  <a:lnTo>
                    <a:pt x="12191" y="71627"/>
                  </a:lnTo>
                  <a:lnTo>
                    <a:pt x="67055" y="39623"/>
                  </a:lnTo>
                  <a:lnTo>
                    <a:pt x="105155" y="39623"/>
                  </a:lnTo>
                  <a:lnTo>
                    <a:pt x="105155" y="3047"/>
                  </a:lnTo>
                  <a:lnTo>
                    <a:pt x="103631" y="3047"/>
                  </a:lnTo>
                  <a:lnTo>
                    <a:pt x="103631" y="1523"/>
                  </a:lnTo>
                  <a:close/>
                </a:path>
                <a:path w="165100" h="285115">
                  <a:moveTo>
                    <a:pt x="99060" y="0"/>
                  </a:moveTo>
                  <a:lnTo>
                    <a:pt x="76200" y="0"/>
                  </a:lnTo>
                  <a:lnTo>
                    <a:pt x="74675" y="1523"/>
                  </a:lnTo>
                  <a:lnTo>
                    <a:pt x="100583" y="1523"/>
                  </a:lnTo>
                  <a:lnTo>
                    <a:pt x="990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1" name="object 61"/>
          <p:cNvGrpSpPr/>
          <p:nvPr/>
        </p:nvGrpSpPr>
        <p:grpSpPr>
          <a:xfrm>
            <a:off x="588263" y="1947671"/>
            <a:ext cx="10460737" cy="7690359"/>
            <a:chOff x="588263" y="1947672"/>
            <a:chExt cx="9421495" cy="3284220"/>
          </a:xfrm>
        </p:grpSpPr>
        <p:sp>
          <p:nvSpPr>
            <p:cNvPr id="62" name="object 62"/>
            <p:cNvSpPr/>
            <p:nvPr/>
          </p:nvSpPr>
          <p:spPr>
            <a:xfrm>
              <a:off x="592835" y="1952244"/>
              <a:ext cx="9412605" cy="3275329"/>
            </a:xfrm>
            <a:custGeom>
              <a:avLst/>
              <a:gdLst/>
              <a:ahLst/>
              <a:cxnLst/>
              <a:rect l="l" t="t" r="r" b="b"/>
              <a:pathLst>
                <a:path w="9412605" h="3275329">
                  <a:moveTo>
                    <a:pt x="0" y="0"/>
                  </a:moveTo>
                  <a:lnTo>
                    <a:pt x="9412224" y="0"/>
                  </a:lnTo>
                  <a:lnTo>
                    <a:pt x="9412224" y="3275075"/>
                  </a:lnTo>
                  <a:lnTo>
                    <a:pt x="0" y="3275075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70AD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9703" y="2077212"/>
              <a:ext cx="1196339" cy="315467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2208275" y="2071116"/>
              <a:ext cx="48895" cy="318770"/>
            </a:xfrm>
            <a:custGeom>
              <a:avLst/>
              <a:gdLst/>
              <a:ahLst/>
              <a:cxnLst/>
              <a:rect l="l" t="t" r="r" b="b"/>
              <a:pathLst>
                <a:path w="48894" h="318769">
                  <a:moveTo>
                    <a:pt x="38100" y="316992"/>
                  </a:moveTo>
                  <a:lnTo>
                    <a:pt x="9143" y="316992"/>
                  </a:lnTo>
                  <a:lnTo>
                    <a:pt x="12192" y="318515"/>
                  </a:lnTo>
                  <a:lnTo>
                    <a:pt x="36575" y="318515"/>
                  </a:lnTo>
                  <a:lnTo>
                    <a:pt x="38100" y="316992"/>
                  </a:lnTo>
                  <a:close/>
                </a:path>
                <a:path w="48894" h="318769">
                  <a:moveTo>
                    <a:pt x="41148" y="91439"/>
                  </a:moveTo>
                  <a:lnTo>
                    <a:pt x="6096" y="91439"/>
                  </a:lnTo>
                  <a:lnTo>
                    <a:pt x="6096" y="92963"/>
                  </a:lnTo>
                  <a:lnTo>
                    <a:pt x="4572" y="92963"/>
                  </a:lnTo>
                  <a:lnTo>
                    <a:pt x="4572" y="313944"/>
                  </a:lnTo>
                  <a:lnTo>
                    <a:pt x="7619" y="316992"/>
                  </a:lnTo>
                  <a:lnTo>
                    <a:pt x="39624" y="316992"/>
                  </a:lnTo>
                  <a:lnTo>
                    <a:pt x="41148" y="315468"/>
                  </a:lnTo>
                  <a:lnTo>
                    <a:pt x="42672" y="315468"/>
                  </a:lnTo>
                  <a:lnTo>
                    <a:pt x="42672" y="313944"/>
                  </a:lnTo>
                  <a:lnTo>
                    <a:pt x="44196" y="312420"/>
                  </a:lnTo>
                  <a:lnTo>
                    <a:pt x="44196" y="94487"/>
                  </a:lnTo>
                  <a:lnTo>
                    <a:pt x="42672" y="94487"/>
                  </a:lnTo>
                  <a:lnTo>
                    <a:pt x="42672" y="92963"/>
                  </a:lnTo>
                  <a:lnTo>
                    <a:pt x="41148" y="91439"/>
                  </a:lnTo>
                  <a:close/>
                </a:path>
                <a:path w="48894" h="318769">
                  <a:moveTo>
                    <a:pt x="38100" y="89915"/>
                  </a:moveTo>
                  <a:lnTo>
                    <a:pt x="9143" y="89915"/>
                  </a:lnTo>
                  <a:lnTo>
                    <a:pt x="7619" y="91439"/>
                  </a:lnTo>
                  <a:lnTo>
                    <a:pt x="39624" y="91439"/>
                  </a:lnTo>
                  <a:lnTo>
                    <a:pt x="38100" y="89915"/>
                  </a:lnTo>
                  <a:close/>
                </a:path>
                <a:path w="48894" h="318769">
                  <a:moveTo>
                    <a:pt x="30480" y="88392"/>
                  </a:moveTo>
                  <a:lnTo>
                    <a:pt x="19812" y="88392"/>
                  </a:lnTo>
                  <a:lnTo>
                    <a:pt x="16763" y="89915"/>
                  </a:lnTo>
                  <a:lnTo>
                    <a:pt x="33528" y="89915"/>
                  </a:lnTo>
                  <a:lnTo>
                    <a:pt x="30480" y="88392"/>
                  </a:lnTo>
                  <a:close/>
                </a:path>
                <a:path w="48894" h="318769">
                  <a:moveTo>
                    <a:pt x="33528" y="0"/>
                  </a:moveTo>
                  <a:lnTo>
                    <a:pt x="15240" y="0"/>
                  </a:lnTo>
                  <a:lnTo>
                    <a:pt x="7619" y="1524"/>
                  </a:lnTo>
                  <a:lnTo>
                    <a:pt x="4572" y="6096"/>
                  </a:lnTo>
                  <a:lnTo>
                    <a:pt x="1524" y="9144"/>
                  </a:lnTo>
                  <a:lnTo>
                    <a:pt x="0" y="15239"/>
                  </a:lnTo>
                  <a:lnTo>
                    <a:pt x="0" y="33527"/>
                  </a:lnTo>
                  <a:lnTo>
                    <a:pt x="1524" y="39624"/>
                  </a:lnTo>
                  <a:lnTo>
                    <a:pt x="7619" y="45720"/>
                  </a:lnTo>
                  <a:lnTo>
                    <a:pt x="13716" y="47244"/>
                  </a:lnTo>
                  <a:lnTo>
                    <a:pt x="33528" y="47244"/>
                  </a:lnTo>
                  <a:lnTo>
                    <a:pt x="39624" y="45720"/>
                  </a:lnTo>
                  <a:lnTo>
                    <a:pt x="42672" y="42672"/>
                  </a:lnTo>
                  <a:lnTo>
                    <a:pt x="47243" y="39624"/>
                  </a:lnTo>
                  <a:lnTo>
                    <a:pt x="48768" y="33527"/>
                  </a:lnTo>
                  <a:lnTo>
                    <a:pt x="48768" y="15239"/>
                  </a:lnTo>
                  <a:lnTo>
                    <a:pt x="45719" y="9144"/>
                  </a:lnTo>
                  <a:lnTo>
                    <a:pt x="42672" y="4572"/>
                  </a:lnTo>
                  <a:lnTo>
                    <a:pt x="39624" y="1524"/>
                  </a:lnTo>
                  <a:lnTo>
                    <a:pt x="3352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07336" y="2156460"/>
              <a:ext cx="152400" cy="236219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2782824" y="2054351"/>
              <a:ext cx="216535" cy="335280"/>
            </a:xfrm>
            <a:custGeom>
              <a:avLst/>
              <a:gdLst/>
              <a:ahLst/>
              <a:cxnLst/>
              <a:rect l="l" t="t" r="r" b="b"/>
              <a:pathLst>
                <a:path w="216535" h="335280">
                  <a:moveTo>
                    <a:pt x="146304" y="16764"/>
                  </a:moveTo>
                  <a:lnTo>
                    <a:pt x="144818" y="15290"/>
                  </a:lnTo>
                  <a:lnTo>
                    <a:pt x="144780" y="12192"/>
                  </a:lnTo>
                  <a:lnTo>
                    <a:pt x="143256" y="10668"/>
                  </a:lnTo>
                  <a:lnTo>
                    <a:pt x="143256" y="9144"/>
                  </a:lnTo>
                  <a:lnTo>
                    <a:pt x="141732" y="7620"/>
                  </a:lnTo>
                  <a:lnTo>
                    <a:pt x="135636" y="4572"/>
                  </a:lnTo>
                  <a:lnTo>
                    <a:pt x="134112" y="3048"/>
                  </a:lnTo>
                  <a:lnTo>
                    <a:pt x="129540" y="1524"/>
                  </a:lnTo>
                  <a:lnTo>
                    <a:pt x="123444" y="1524"/>
                  </a:lnTo>
                  <a:lnTo>
                    <a:pt x="118872" y="0"/>
                  </a:lnTo>
                  <a:lnTo>
                    <a:pt x="108204" y="0"/>
                  </a:lnTo>
                  <a:lnTo>
                    <a:pt x="99364" y="292"/>
                  </a:lnTo>
                  <a:lnTo>
                    <a:pt x="59715" y="15290"/>
                  </a:lnTo>
                  <a:lnTo>
                    <a:pt x="40665" y="54279"/>
                  </a:lnTo>
                  <a:lnTo>
                    <a:pt x="38100" y="85344"/>
                  </a:lnTo>
                  <a:lnTo>
                    <a:pt x="38100" y="106680"/>
                  </a:lnTo>
                  <a:lnTo>
                    <a:pt x="6096" y="106680"/>
                  </a:lnTo>
                  <a:lnTo>
                    <a:pt x="3048" y="109728"/>
                  </a:lnTo>
                  <a:lnTo>
                    <a:pt x="3048" y="111252"/>
                  </a:lnTo>
                  <a:lnTo>
                    <a:pt x="1524" y="112776"/>
                  </a:lnTo>
                  <a:lnTo>
                    <a:pt x="1524" y="117348"/>
                  </a:lnTo>
                  <a:lnTo>
                    <a:pt x="0" y="120396"/>
                  </a:lnTo>
                  <a:lnTo>
                    <a:pt x="0" y="129540"/>
                  </a:lnTo>
                  <a:lnTo>
                    <a:pt x="4572" y="138684"/>
                  </a:lnTo>
                  <a:lnTo>
                    <a:pt x="6096" y="140208"/>
                  </a:lnTo>
                  <a:lnTo>
                    <a:pt x="38100" y="140208"/>
                  </a:lnTo>
                  <a:lnTo>
                    <a:pt x="38100" y="329184"/>
                  </a:lnTo>
                  <a:lnTo>
                    <a:pt x="39624" y="330708"/>
                  </a:lnTo>
                  <a:lnTo>
                    <a:pt x="39624" y="332232"/>
                  </a:lnTo>
                  <a:lnTo>
                    <a:pt x="41148" y="332232"/>
                  </a:lnTo>
                  <a:lnTo>
                    <a:pt x="42672" y="333756"/>
                  </a:lnTo>
                  <a:lnTo>
                    <a:pt x="44196" y="333756"/>
                  </a:lnTo>
                  <a:lnTo>
                    <a:pt x="45720" y="335280"/>
                  </a:lnTo>
                  <a:lnTo>
                    <a:pt x="70104" y="335280"/>
                  </a:lnTo>
                  <a:lnTo>
                    <a:pt x="73152" y="333756"/>
                  </a:lnTo>
                  <a:lnTo>
                    <a:pt x="74676" y="333756"/>
                  </a:lnTo>
                  <a:lnTo>
                    <a:pt x="77724" y="330708"/>
                  </a:lnTo>
                  <a:lnTo>
                    <a:pt x="77724" y="140208"/>
                  </a:lnTo>
                  <a:lnTo>
                    <a:pt x="128016" y="140208"/>
                  </a:lnTo>
                  <a:lnTo>
                    <a:pt x="131064" y="138684"/>
                  </a:lnTo>
                  <a:lnTo>
                    <a:pt x="134112" y="132588"/>
                  </a:lnTo>
                  <a:lnTo>
                    <a:pt x="134112" y="115824"/>
                  </a:lnTo>
                  <a:lnTo>
                    <a:pt x="132588" y="114300"/>
                  </a:lnTo>
                  <a:lnTo>
                    <a:pt x="132588" y="111252"/>
                  </a:lnTo>
                  <a:lnTo>
                    <a:pt x="131064" y="109728"/>
                  </a:lnTo>
                  <a:lnTo>
                    <a:pt x="131064" y="108204"/>
                  </a:lnTo>
                  <a:lnTo>
                    <a:pt x="129540" y="108204"/>
                  </a:lnTo>
                  <a:lnTo>
                    <a:pt x="128016" y="106680"/>
                  </a:lnTo>
                  <a:lnTo>
                    <a:pt x="77724" y="106680"/>
                  </a:lnTo>
                  <a:lnTo>
                    <a:pt x="77812" y="74231"/>
                  </a:lnTo>
                  <a:lnTo>
                    <a:pt x="79248" y="67056"/>
                  </a:lnTo>
                  <a:lnTo>
                    <a:pt x="79248" y="59436"/>
                  </a:lnTo>
                  <a:lnTo>
                    <a:pt x="80772" y="53340"/>
                  </a:lnTo>
                  <a:lnTo>
                    <a:pt x="82296" y="48768"/>
                  </a:lnTo>
                  <a:lnTo>
                    <a:pt x="88392" y="39624"/>
                  </a:lnTo>
                  <a:lnTo>
                    <a:pt x="91440" y="36576"/>
                  </a:lnTo>
                  <a:lnTo>
                    <a:pt x="96012" y="35052"/>
                  </a:lnTo>
                  <a:lnTo>
                    <a:pt x="99060" y="33528"/>
                  </a:lnTo>
                  <a:lnTo>
                    <a:pt x="105156" y="32004"/>
                  </a:lnTo>
                  <a:lnTo>
                    <a:pt x="114300" y="32004"/>
                  </a:lnTo>
                  <a:lnTo>
                    <a:pt x="118872" y="33528"/>
                  </a:lnTo>
                  <a:lnTo>
                    <a:pt x="124968" y="33528"/>
                  </a:lnTo>
                  <a:lnTo>
                    <a:pt x="131064" y="36576"/>
                  </a:lnTo>
                  <a:lnTo>
                    <a:pt x="132588" y="36576"/>
                  </a:lnTo>
                  <a:lnTo>
                    <a:pt x="134112" y="38100"/>
                  </a:lnTo>
                  <a:lnTo>
                    <a:pt x="135636" y="38100"/>
                  </a:lnTo>
                  <a:lnTo>
                    <a:pt x="138684" y="39624"/>
                  </a:lnTo>
                  <a:lnTo>
                    <a:pt x="141732" y="39624"/>
                  </a:lnTo>
                  <a:lnTo>
                    <a:pt x="143256" y="38100"/>
                  </a:lnTo>
                  <a:lnTo>
                    <a:pt x="144780" y="38100"/>
                  </a:lnTo>
                  <a:lnTo>
                    <a:pt x="144780" y="33528"/>
                  </a:lnTo>
                  <a:lnTo>
                    <a:pt x="146304" y="32004"/>
                  </a:lnTo>
                  <a:lnTo>
                    <a:pt x="146304" y="16764"/>
                  </a:lnTo>
                  <a:close/>
                </a:path>
                <a:path w="216535" h="335280">
                  <a:moveTo>
                    <a:pt x="216408" y="7620"/>
                  </a:moveTo>
                  <a:lnTo>
                    <a:pt x="214884" y="6096"/>
                  </a:lnTo>
                  <a:lnTo>
                    <a:pt x="214884" y="4572"/>
                  </a:lnTo>
                  <a:lnTo>
                    <a:pt x="213360" y="4572"/>
                  </a:lnTo>
                  <a:lnTo>
                    <a:pt x="211836" y="3048"/>
                  </a:lnTo>
                  <a:lnTo>
                    <a:pt x="210312" y="3048"/>
                  </a:lnTo>
                  <a:lnTo>
                    <a:pt x="208788" y="1524"/>
                  </a:lnTo>
                  <a:lnTo>
                    <a:pt x="184404" y="1524"/>
                  </a:lnTo>
                  <a:lnTo>
                    <a:pt x="181356" y="3048"/>
                  </a:lnTo>
                  <a:lnTo>
                    <a:pt x="179832" y="3048"/>
                  </a:lnTo>
                  <a:lnTo>
                    <a:pt x="176784" y="6096"/>
                  </a:lnTo>
                  <a:lnTo>
                    <a:pt x="176784" y="330708"/>
                  </a:lnTo>
                  <a:lnTo>
                    <a:pt x="179832" y="333756"/>
                  </a:lnTo>
                  <a:lnTo>
                    <a:pt x="181356" y="333756"/>
                  </a:lnTo>
                  <a:lnTo>
                    <a:pt x="184404" y="335280"/>
                  </a:lnTo>
                  <a:lnTo>
                    <a:pt x="208788" y="335280"/>
                  </a:lnTo>
                  <a:lnTo>
                    <a:pt x="210312" y="333756"/>
                  </a:lnTo>
                  <a:lnTo>
                    <a:pt x="211836" y="333756"/>
                  </a:lnTo>
                  <a:lnTo>
                    <a:pt x="213360" y="332232"/>
                  </a:lnTo>
                  <a:lnTo>
                    <a:pt x="214884" y="332232"/>
                  </a:lnTo>
                  <a:lnTo>
                    <a:pt x="214884" y="330708"/>
                  </a:lnTo>
                  <a:lnTo>
                    <a:pt x="216408" y="330708"/>
                  </a:lnTo>
                  <a:lnTo>
                    <a:pt x="216408" y="76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55619" y="2156460"/>
              <a:ext cx="214883" cy="236219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3305543" y="2071115"/>
              <a:ext cx="421005" cy="318770"/>
            </a:xfrm>
            <a:custGeom>
              <a:avLst/>
              <a:gdLst/>
              <a:ahLst/>
              <a:cxnLst/>
              <a:rect l="l" t="t" r="r" b="b"/>
              <a:pathLst>
                <a:path w="421004" h="318769">
                  <a:moveTo>
                    <a:pt x="324624" y="94488"/>
                  </a:moveTo>
                  <a:lnTo>
                    <a:pt x="323100" y="92964"/>
                  </a:lnTo>
                  <a:lnTo>
                    <a:pt x="323100" y="91440"/>
                  </a:lnTo>
                  <a:lnTo>
                    <a:pt x="321576" y="91440"/>
                  </a:lnTo>
                  <a:lnTo>
                    <a:pt x="320052" y="89916"/>
                  </a:lnTo>
                  <a:lnTo>
                    <a:pt x="315480" y="89916"/>
                  </a:lnTo>
                  <a:lnTo>
                    <a:pt x="312432" y="88392"/>
                  </a:lnTo>
                  <a:lnTo>
                    <a:pt x="298716" y="88392"/>
                  </a:lnTo>
                  <a:lnTo>
                    <a:pt x="295668" y="89916"/>
                  </a:lnTo>
                  <a:lnTo>
                    <a:pt x="289572" y="89916"/>
                  </a:lnTo>
                  <a:lnTo>
                    <a:pt x="288048" y="91440"/>
                  </a:lnTo>
                  <a:lnTo>
                    <a:pt x="286524" y="91440"/>
                  </a:lnTo>
                  <a:lnTo>
                    <a:pt x="286524" y="92964"/>
                  </a:lnTo>
                  <a:lnTo>
                    <a:pt x="285000" y="94488"/>
                  </a:lnTo>
                  <a:lnTo>
                    <a:pt x="285000" y="96012"/>
                  </a:lnTo>
                  <a:lnTo>
                    <a:pt x="233184" y="274320"/>
                  </a:lnTo>
                  <a:lnTo>
                    <a:pt x="197751" y="152400"/>
                  </a:lnTo>
                  <a:lnTo>
                    <a:pt x="181368" y="96012"/>
                  </a:lnTo>
                  <a:lnTo>
                    <a:pt x="181368" y="94488"/>
                  </a:lnTo>
                  <a:lnTo>
                    <a:pt x="179844" y="92964"/>
                  </a:lnTo>
                  <a:lnTo>
                    <a:pt x="179844" y="91440"/>
                  </a:lnTo>
                  <a:lnTo>
                    <a:pt x="178320" y="91440"/>
                  </a:lnTo>
                  <a:lnTo>
                    <a:pt x="176796" y="89916"/>
                  </a:lnTo>
                  <a:lnTo>
                    <a:pt x="170700" y="89916"/>
                  </a:lnTo>
                  <a:lnTo>
                    <a:pt x="167652" y="88392"/>
                  </a:lnTo>
                  <a:lnTo>
                    <a:pt x="153936" y="88392"/>
                  </a:lnTo>
                  <a:lnTo>
                    <a:pt x="152412" y="89916"/>
                  </a:lnTo>
                  <a:lnTo>
                    <a:pt x="146316" y="89916"/>
                  </a:lnTo>
                  <a:lnTo>
                    <a:pt x="144792" y="91440"/>
                  </a:lnTo>
                  <a:lnTo>
                    <a:pt x="143268" y="91440"/>
                  </a:lnTo>
                  <a:lnTo>
                    <a:pt x="143268" y="92964"/>
                  </a:lnTo>
                  <a:lnTo>
                    <a:pt x="141744" y="94488"/>
                  </a:lnTo>
                  <a:lnTo>
                    <a:pt x="141744" y="96012"/>
                  </a:lnTo>
                  <a:lnTo>
                    <a:pt x="92976" y="274320"/>
                  </a:lnTo>
                  <a:lnTo>
                    <a:pt x="41160" y="96012"/>
                  </a:lnTo>
                  <a:lnTo>
                    <a:pt x="41160" y="94488"/>
                  </a:lnTo>
                  <a:lnTo>
                    <a:pt x="39636" y="94488"/>
                  </a:lnTo>
                  <a:lnTo>
                    <a:pt x="39636" y="92964"/>
                  </a:lnTo>
                  <a:lnTo>
                    <a:pt x="36588" y="89916"/>
                  </a:lnTo>
                  <a:lnTo>
                    <a:pt x="30492" y="89916"/>
                  </a:lnTo>
                  <a:lnTo>
                    <a:pt x="27444" y="88392"/>
                  </a:lnTo>
                  <a:lnTo>
                    <a:pt x="12204" y="88392"/>
                  </a:lnTo>
                  <a:lnTo>
                    <a:pt x="9156" y="89916"/>
                  </a:lnTo>
                  <a:lnTo>
                    <a:pt x="3048" y="89916"/>
                  </a:lnTo>
                  <a:lnTo>
                    <a:pt x="0" y="92964"/>
                  </a:lnTo>
                  <a:lnTo>
                    <a:pt x="0" y="102108"/>
                  </a:lnTo>
                  <a:lnTo>
                    <a:pt x="1524" y="103632"/>
                  </a:lnTo>
                  <a:lnTo>
                    <a:pt x="1524" y="105156"/>
                  </a:lnTo>
                  <a:lnTo>
                    <a:pt x="64020" y="309372"/>
                  </a:lnTo>
                  <a:lnTo>
                    <a:pt x="65544" y="312420"/>
                  </a:lnTo>
                  <a:lnTo>
                    <a:pt x="67068" y="313944"/>
                  </a:lnTo>
                  <a:lnTo>
                    <a:pt x="67068" y="315468"/>
                  </a:lnTo>
                  <a:lnTo>
                    <a:pt x="68592" y="315468"/>
                  </a:lnTo>
                  <a:lnTo>
                    <a:pt x="71640" y="316992"/>
                  </a:lnTo>
                  <a:lnTo>
                    <a:pt x="73164" y="316992"/>
                  </a:lnTo>
                  <a:lnTo>
                    <a:pt x="76212" y="318516"/>
                  </a:lnTo>
                  <a:lnTo>
                    <a:pt x="106692" y="318516"/>
                  </a:lnTo>
                  <a:lnTo>
                    <a:pt x="108216" y="316992"/>
                  </a:lnTo>
                  <a:lnTo>
                    <a:pt x="111264" y="316992"/>
                  </a:lnTo>
                  <a:lnTo>
                    <a:pt x="112788" y="315468"/>
                  </a:lnTo>
                  <a:lnTo>
                    <a:pt x="114312" y="315468"/>
                  </a:lnTo>
                  <a:lnTo>
                    <a:pt x="115836" y="313944"/>
                  </a:lnTo>
                  <a:lnTo>
                    <a:pt x="115836" y="312420"/>
                  </a:lnTo>
                  <a:lnTo>
                    <a:pt x="117360" y="312420"/>
                  </a:lnTo>
                  <a:lnTo>
                    <a:pt x="117360" y="309372"/>
                  </a:lnTo>
                  <a:lnTo>
                    <a:pt x="126555" y="275844"/>
                  </a:lnTo>
                  <a:lnTo>
                    <a:pt x="160032" y="153924"/>
                  </a:lnTo>
                  <a:lnTo>
                    <a:pt x="205752" y="309372"/>
                  </a:lnTo>
                  <a:lnTo>
                    <a:pt x="205752" y="312420"/>
                  </a:lnTo>
                  <a:lnTo>
                    <a:pt x="207276" y="312420"/>
                  </a:lnTo>
                  <a:lnTo>
                    <a:pt x="207276" y="313944"/>
                  </a:lnTo>
                  <a:lnTo>
                    <a:pt x="208800" y="315468"/>
                  </a:lnTo>
                  <a:lnTo>
                    <a:pt x="210324" y="315468"/>
                  </a:lnTo>
                  <a:lnTo>
                    <a:pt x="211848" y="316992"/>
                  </a:lnTo>
                  <a:lnTo>
                    <a:pt x="214896" y="316992"/>
                  </a:lnTo>
                  <a:lnTo>
                    <a:pt x="216420" y="318516"/>
                  </a:lnTo>
                  <a:lnTo>
                    <a:pt x="248424" y="318516"/>
                  </a:lnTo>
                  <a:lnTo>
                    <a:pt x="249948" y="316992"/>
                  </a:lnTo>
                  <a:lnTo>
                    <a:pt x="251472" y="316992"/>
                  </a:lnTo>
                  <a:lnTo>
                    <a:pt x="254520" y="315468"/>
                  </a:lnTo>
                  <a:lnTo>
                    <a:pt x="256044" y="315468"/>
                  </a:lnTo>
                  <a:lnTo>
                    <a:pt x="256044" y="313944"/>
                  </a:lnTo>
                  <a:lnTo>
                    <a:pt x="257568" y="312420"/>
                  </a:lnTo>
                  <a:lnTo>
                    <a:pt x="259092" y="309372"/>
                  </a:lnTo>
                  <a:lnTo>
                    <a:pt x="269341" y="275844"/>
                  </a:lnTo>
                  <a:lnTo>
                    <a:pt x="321576" y="105156"/>
                  </a:lnTo>
                  <a:lnTo>
                    <a:pt x="323100" y="103632"/>
                  </a:lnTo>
                  <a:lnTo>
                    <a:pt x="323100" y="100584"/>
                  </a:lnTo>
                  <a:lnTo>
                    <a:pt x="324624" y="97536"/>
                  </a:lnTo>
                  <a:lnTo>
                    <a:pt x="324624" y="94488"/>
                  </a:lnTo>
                  <a:close/>
                </a:path>
                <a:path w="421004" h="318769">
                  <a:moveTo>
                    <a:pt x="416064" y="94488"/>
                  </a:moveTo>
                  <a:lnTo>
                    <a:pt x="413016" y="91440"/>
                  </a:lnTo>
                  <a:lnTo>
                    <a:pt x="411492" y="91440"/>
                  </a:lnTo>
                  <a:lnTo>
                    <a:pt x="409968" y="89916"/>
                  </a:lnTo>
                  <a:lnTo>
                    <a:pt x="405396" y="89916"/>
                  </a:lnTo>
                  <a:lnTo>
                    <a:pt x="403872" y="88392"/>
                  </a:lnTo>
                  <a:lnTo>
                    <a:pt x="391680" y="88392"/>
                  </a:lnTo>
                  <a:lnTo>
                    <a:pt x="388632" y="89916"/>
                  </a:lnTo>
                  <a:lnTo>
                    <a:pt x="382536" y="89916"/>
                  </a:lnTo>
                  <a:lnTo>
                    <a:pt x="381012" y="91440"/>
                  </a:lnTo>
                  <a:lnTo>
                    <a:pt x="379488" y="91440"/>
                  </a:lnTo>
                  <a:lnTo>
                    <a:pt x="376440" y="94488"/>
                  </a:lnTo>
                  <a:lnTo>
                    <a:pt x="376440" y="313944"/>
                  </a:lnTo>
                  <a:lnTo>
                    <a:pt x="377964" y="313944"/>
                  </a:lnTo>
                  <a:lnTo>
                    <a:pt x="377964" y="315468"/>
                  </a:lnTo>
                  <a:lnTo>
                    <a:pt x="379488" y="315468"/>
                  </a:lnTo>
                  <a:lnTo>
                    <a:pt x="381012" y="316992"/>
                  </a:lnTo>
                  <a:lnTo>
                    <a:pt x="382536" y="316992"/>
                  </a:lnTo>
                  <a:lnTo>
                    <a:pt x="384060" y="318516"/>
                  </a:lnTo>
                  <a:lnTo>
                    <a:pt x="408444" y="318516"/>
                  </a:lnTo>
                  <a:lnTo>
                    <a:pt x="409968" y="316992"/>
                  </a:lnTo>
                  <a:lnTo>
                    <a:pt x="411492" y="316992"/>
                  </a:lnTo>
                  <a:lnTo>
                    <a:pt x="413016" y="315468"/>
                  </a:lnTo>
                  <a:lnTo>
                    <a:pt x="414540" y="315468"/>
                  </a:lnTo>
                  <a:lnTo>
                    <a:pt x="414540" y="313944"/>
                  </a:lnTo>
                  <a:lnTo>
                    <a:pt x="416064" y="313944"/>
                  </a:lnTo>
                  <a:lnTo>
                    <a:pt x="416064" y="94488"/>
                  </a:lnTo>
                  <a:close/>
                </a:path>
                <a:path w="421004" h="318769">
                  <a:moveTo>
                    <a:pt x="420636" y="15240"/>
                  </a:moveTo>
                  <a:lnTo>
                    <a:pt x="419112" y="9144"/>
                  </a:lnTo>
                  <a:lnTo>
                    <a:pt x="411492" y="1524"/>
                  </a:lnTo>
                  <a:lnTo>
                    <a:pt x="405396" y="0"/>
                  </a:lnTo>
                  <a:lnTo>
                    <a:pt x="387108" y="0"/>
                  </a:lnTo>
                  <a:lnTo>
                    <a:pt x="381012" y="1524"/>
                  </a:lnTo>
                  <a:lnTo>
                    <a:pt x="373392" y="9144"/>
                  </a:lnTo>
                  <a:lnTo>
                    <a:pt x="371868" y="15240"/>
                  </a:lnTo>
                  <a:lnTo>
                    <a:pt x="371868" y="33528"/>
                  </a:lnTo>
                  <a:lnTo>
                    <a:pt x="373392" y="39624"/>
                  </a:lnTo>
                  <a:lnTo>
                    <a:pt x="376440" y="42672"/>
                  </a:lnTo>
                  <a:lnTo>
                    <a:pt x="381012" y="45720"/>
                  </a:lnTo>
                  <a:lnTo>
                    <a:pt x="387108" y="47244"/>
                  </a:lnTo>
                  <a:lnTo>
                    <a:pt x="405396" y="47244"/>
                  </a:lnTo>
                  <a:lnTo>
                    <a:pt x="411492" y="45720"/>
                  </a:lnTo>
                  <a:lnTo>
                    <a:pt x="414540" y="42672"/>
                  </a:lnTo>
                  <a:lnTo>
                    <a:pt x="419112" y="39624"/>
                  </a:lnTo>
                  <a:lnTo>
                    <a:pt x="420636" y="33528"/>
                  </a:lnTo>
                  <a:lnTo>
                    <a:pt x="420636" y="15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94759" y="2156460"/>
              <a:ext cx="184403" cy="233171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4027932" y="2055875"/>
              <a:ext cx="894715" cy="419100"/>
            </a:xfrm>
            <a:custGeom>
              <a:avLst/>
              <a:gdLst/>
              <a:ahLst/>
              <a:cxnLst/>
              <a:rect l="l" t="t" r="r" b="b"/>
              <a:pathLst>
                <a:path w="894714" h="419100">
                  <a:moveTo>
                    <a:pt x="204216" y="115824"/>
                  </a:moveTo>
                  <a:lnTo>
                    <a:pt x="202692" y="111252"/>
                  </a:lnTo>
                  <a:lnTo>
                    <a:pt x="201168" y="109728"/>
                  </a:lnTo>
                  <a:lnTo>
                    <a:pt x="199644" y="106680"/>
                  </a:lnTo>
                  <a:lnTo>
                    <a:pt x="198120" y="105156"/>
                  </a:lnTo>
                  <a:lnTo>
                    <a:pt x="141732" y="105156"/>
                  </a:lnTo>
                  <a:lnTo>
                    <a:pt x="141732" y="178308"/>
                  </a:lnTo>
                  <a:lnTo>
                    <a:pt x="141732" y="190500"/>
                  </a:lnTo>
                  <a:lnTo>
                    <a:pt x="140208" y="196596"/>
                  </a:lnTo>
                  <a:lnTo>
                    <a:pt x="137160" y="201168"/>
                  </a:lnTo>
                  <a:lnTo>
                    <a:pt x="134112" y="207264"/>
                  </a:lnTo>
                  <a:lnTo>
                    <a:pt x="131064" y="210312"/>
                  </a:lnTo>
                  <a:lnTo>
                    <a:pt x="128016" y="214884"/>
                  </a:lnTo>
                  <a:lnTo>
                    <a:pt x="121920" y="219456"/>
                  </a:lnTo>
                  <a:lnTo>
                    <a:pt x="117348" y="220980"/>
                  </a:lnTo>
                  <a:lnTo>
                    <a:pt x="111252" y="224028"/>
                  </a:lnTo>
                  <a:lnTo>
                    <a:pt x="103632" y="225552"/>
                  </a:lnTo>
                  <a:lnTo>
                    <a:pt x="96012" y="225552"/>
                  </a:lnTo>
                  <a:lnTo>
                    <a:pt x="86055" y="224726"/>
                  </a:lnTo>
                  <a:lnTo>
                    <a:pt x="53530" y="198310"/>
                  </a:lnTo>
                  <a:lnTo>
                    <a:pt x="50292" y="179832"/>
                  </a:lnTo>
                  <a:lnTo>
                    <a:pt x="50292" y="172212"/>
                  </a:lnTo>
                  <a:lnTo>
                    <a:pt x="51816" y="166116"/>
                  </a:lnTo>
                  <a:lnTo>
                    <a:pt x="53340" y="161544"/>
                  </a:lnTo>
                  <a:lnTo>
                    <a:pt x="54864" y="155448"/>
                  </a:lnTo>
                  <a:lnTo>
                    <a:pt x="57912" y="150876"/>
                  </a:lnTo>
                  <a:lnTo>
                    <a:pt x="62484" y="146304"/>
                  </a:lnTo>
                  <a:lnTo>
                    <a:pt x="65532" y="141732"/>
                  </a:lnTo>
                  <a:lnTo>
                    <a:pt x="70104" y="137160"/>
                  </a:lnTo>
                  <a:lnTo>
                    <a:pt x="76200" y="135636"/>
                  </a:lnTo>
                  <a:lnTo>
                    <a:pt x="82296" y="132588"/>
                  </a:lnTo>
                  <a:lnTo>
                    <a:pt x="88392" y="131064"/>
                  </a:lnTo>
                  <a:lnTo>
                    <a:pt x="96012" y="131064"/>
                  </a:lnTo>
                  <a:lnTo>
                    <a:pt x="135293" y="150456"/>
                  </a:lnTo>
                  <a:lnTo>
                    <a:pt x="141732" y="178308"/>
                  </a:lnTo>
                  <a:lnTo>
                    <a:pt x="141732" y="105156"/>
                  </a:lnTo>
                  <a:lnTo>
                    <a:pt x="131064" y="105156"/>
                  </a:lnTo>
                  <a:lnTo>
                    <a:pt x="126492" y="103632"/>
                  </a:lnTo>
                  <a:lnTo>
                    <a:pt x="120396" y="103632"/>
                  </a:lnTo>
                  <a:lnTo>
                    <a:pt x="114300" y="102108"/>
                  </a:lnTo>
                  <a:lnTo>
                    <a:pt x="109728" y="102108"/>
                  </a:lnTo>
                  <a:lnTo>
                    <a:pt x="103632" y="100584"/>
                  </a:lnTo>
                  <a:lnTo>
                    <a:pt x="96012" y="100584"/>
                  </a:lnTo>
                  <a:lnTo>
                    <a:pt x="87122" y="101117"/>
                  </a:lnTo>
                  <a:lnTo>
                    <a:pt x="48958" y="113157"/>
                  </a:lnTo>
                  <a:lnTo>
                    <a:pt x="19812" y="146304"/>
                  </a:lnTo>
                  <a:lnTo>
                    <a:pt x="13716" y="179832"/>
                  </a:lnTo>
                  <a:lnTo>
                    <a:pt x="13995" y="187528"/>
                  </a:lnTo>
                  <a:lnTo>
                    <a:pt x="14859" y="194500"/>
                  </a:lnTo>
                  <a:lnTo>
                    <a:pt x="16281" y="200621"/>
                  </a:lnTo>
                  <a:lnTo>
                    <a:pt x="18288" y="205740"/>
                  </a:lnTo>
                  <a:lnTo>
                    <a:pt x="19812" y="213360"/>
                  </a:lnTo>
                  <a:lnTo>
                    <a:pt x="24384" y="220980"/>
                  </a:lnTo>
                  <a:lnTo>
                    <a:pt x="28956" y="227076"/>
                  </a:lnTo>
                  <a:lnTo>
                    <a:pt x="22860" y="233172"/>
                  </a:lnTo>
                  <a:lnTo>
                    <a:pt x="9207" y="271272"/>
                  </a:lnTo>
                  <a:lnTo>
                    <a:pt x="9144" y="280416"/>
                  </a:lnTo>
                  <a:lnTo>
                    <a:pt x="10668" y="286512"/>
                  </a:lnTo>
                  <a:lnTo>
                    <a:pt x="13716" y="292608"/>
                  </a:lnTo>
                  <a:lnTo>
                    <a:pt x="18288" y="298704"/>
                  </a:lnTo>
                  <a:lnTo>
                    <a:pt x="24384" y="303276"/>
                  </a:lnTo>
                  <a:lnTo>
                    <a:pt x="32004" y="307848"/>
                  </a:lnTo>
                  <a:lnTo>
                    <a:pt x="25908" y="310896"/>
                  </a:lnTo>
                  <a:lnTo>
                    <a:pt x="21336" y="315468"/>
                  </a:lnTo>
                  <a:lnTo>
                    <a:pt x="18288" y="320040"/>
                  </a:lnTo>
                  <a:lnTo>
                    <a:pt x="13716" y="323088"/>
                  </a:lnTo>
                  <a:lnTo>
                    <a:pt x="7620" y="332232"/>
                  </a:lnTo>
                  <a:lnTo>
                    <a:pt x="6096" y="336804"/>
                  </a:lnTo>
                  <a:lnTo>
                    <a:pt x="3048" y="341376"/>
                  </a:lnTo>
                  <a:lnTo>
                    <a:pt x="3048" y="345948"/>
                  </a:lnTo>
                  <a:lnTo>
                    <a:pt x="1524" y="352044"/>
                  </a:lnTo>
                  <a:lnTo>
                    <a:pt x="0" y="356616"/>
                  </a:lnTo>
                  <a:lnTo>
                    <a:pt x="0" y="370332"/>
                  </a:lnTo>
                  <a:lnTo>
                    <a:pt x="1524" y="377952"/>
                  </a:lnTo>
                  <a:lnTo>
                    <a:pt x="6096" y="385572"/>
                  </a:lnTo>
                  <a:lnTo>
                    <a:pt x="9144" y="391668"/>
                  </a:lnTo>
                  <a:lnTo>
                    <a:pt x="15240" y="397764"/>
                  </a:lnTo>
                  <a:lnTo>
                    <a:pt x="22860" y="402336"/>
                  </a:lnTo>
                  <a:lnTo>
                    <a:pt x="28879" y="406603"/>
                  </a:lnTo>
                  <a:lnTo>
                    <a:pt x="72377" y="417957"/>
                  </a:lnTo>
                  <a:lnTo>
                    <a:pt x="97536" y="419100"/>
                  </a:lnTo>
                  <a:lnTo>
                    <a:pt x="110032" y="418795"/>
                  </a:lnTo>
                  <a:lnTo>
                    <a:pt x="152984" y="410197"/>
                  </a:lnTo>
                  <a:lnTo>
                    <a:pt x="187071" y="386334"/>
                  </a:lnTo>
                  <a:lnTo>
                    <a:pt x="201091" y="347472"/>
                  </a:lnTo>
                  <a:lnTo>
                    <a:pt x="201168" y="336804"/>
                  </a:lnTo>
                  <a:lnTo>
                    <a:pt x="199644" y="327660"/>
                  </a:lnTo>
                  <a:lnTo>
                    <a:pt x="196596" y="321564"/>
                  </a:lnTo>
                  <a:lnTo>
                    <a:pt x="193852" y="316992"/>
                  </a:lnTo>
                  <a:lnTo>
                    <a:pt x="192024" y="313944"/>
                  </a:lnTo>
                  <a:lnTo>
                    <a:pt x="161544" y="293776"/>
                  </a:lnTo>
                  <a:lnTo>
                    <a:pt x="161544" y="338328"/>
                  </a:lnTo>
                  <a:lnTo>
                    <a:pt x="161544" y="358140"/>
                  </a:lnTo>
                  <a:lnTo>
                    <a:pt x="158496" y="364236"/>
                  </a:lnTo>
                  <a:lnTo>
                    <a:pt x="156972" y="368808"/>
                  </a:lnTo>
                  <a:lnTo>
                    <a:pt x="152400" y="373380"/>
                  </a:lnTo>
                  <a:lnTo>
                    <a:pt x="147828" y="376428"/>
                  </a:lnTo>
                  <a:lnTo>
                    <a:pt x="143256" y="381000"/>
                  </a:lnTo>
                  <a:lnTo>
                    <a:pt x="137160" y="384048"/>
                  </a:lnTo>
                  <a:lnTo>
                    <a:pt x="128016" y="385572"/>
                  </a:lnTo>
                  <a:lnTo>
                    <a:pt x="121983" y="387578"/>
                  </a:lnTo>
                  <a:lnTo>
                    <a:pt x="115239" y="389001"/>
                  </a:lnTo>
                  <a:lnTo>
                    <a:pt x="107645" y="389864"/>
                  </a:lnTo>
                  <a:lnTo>
                    <a:pt x="99060" y="390144"/>
                  </a:lnTo>
                  <a:lnTo>
                    <a:pt x="85293" y="389572"/>
                  </a:lnTo>
                  <a:lnTo>
                    <a:pt x="47980" y="376999"/>
                  </a:lnTo>
                  <a:lnTo>
                    <a:pt x="39624" y="358140"/>
                  </a:lnTo>
                  <a:lnTo>
                    <a:pt x="39624" y="347472"/>
                  </a:lnTo>
                  <a:lnTo>
                    <a:pt x="45720" y="335280"/>
                  </a:lnTo>
                  <a:lnTo>
                    <a:pt x="48768" y="332232"/>
                  </a:lnTo>
                  <a:lnTo>
                    <a:pt x="51816" y="327660"/>
                  </a:lnTo>
                  <a:lnTo>
                    <a:pt x="54864" y="324612"/>
                  </a:lnTo>
                  <a:lnTo>
                    <a:pt x="59436" y="321564"/>
                  </a:lnTo>
                  <a:lnTo>
                    <a:pt x="64008" y="316992"/>
                  </a:lnTo>
                  <a:lnTo>
                    <a:pt x="120396" y="318516"/>
                  </a:lnTo>
                  <a:lnTo>
                    <a:pt x="158496" y="332232"/>
                  </a:lnTo>
                  <a:lnTo>
                    <a:pt x="161544" y="338328"/>
                  </a:lnTo>
                  <a:lnTo>
                    <a:pt x="161544" y="293776"/>
                  </a:lnTo>
                  <a:lnTo>
                    <a:pt x="156972" y="292608"/>
                  </a:lnTo>
                  <a:lnTo>
                    <a:pt x="150088" y="290614"/>
                  </a:lnTo>
                  <a:lnTo>
                    <a:pt x="143065" y="289179"/>
                  </a:lnTo>
                  <a:lnTo>
                    <a:pt x="135750" y="288328"/>
                  </a:lnTo>
                  <a:lnTo>
                    <a:pt x="128016" y="288036"/>
                  </a:lnTo>
                  <a:lnTo>
                    <a:pt x="71628" y="284988"/>
                  </a:lnTo>
                  <a:lnTo>
                    <a:pt x="64008" y="284988"/>
                  </a:lnTo>
                  <a:lnTo>
                    <a:pt x="56388" y="283464"/>
                  </a:lnTo>
                  <a:lnTo>
                    <a:pt x="51816" y="278892"/>
                  </a:lnTo>
                  <a:lnTo>
                    <a:pt x="45720" y="275844"/>
                  </a:lnTo>
                  <a:lnTo>
                    <a:pt x="44196" y="271272"/>
                  </a:lnTo>
                  <a:lnTo>
                    <a:pt x="44196" y="256032"/>
                  </a:lnTo>
                  <a:lnTo>
                    <a:pt x="45720" y="252984"/>
                  </a:lnTo>
                  <a:lnTo>
                    <a:pt x="48768" y="249936"/>
                  </a:lnTo>
                  <a:lnTo>
                    <a:pt x="50292" y="245364"/>
                  </a:lnTo>
                  <a:lnTo>
                    <a:pt x="53340" y="243840"/>
                  </a:lnTo>
                  <a:lnTo>
                    <a:pt x="57912" y="246888"/>
                  </a:lnTo>
                  <a:lnTo>
                    <a:pt x="64008" y="249936"/>
                  </a:lnTo>
                  <a:lnTo>
                    <a:pt x="71628" y="251460"/>
                  </a:lnTo>
                  <a:lnTo>
                    <a:pt x="79248" y="254508"/>
                  </a:lnTo>
                  <a:lnTo>
                    <a:pt x="88392" y="256032"/>
                  </a:lnTo>
                  <a:lnTo>
                    <a:pt x="96012" y="256032"/>
                  </a:lnTo>
                  <a:lnTo>
                    <a:pt x="105765" y="255511"/>
                  </a:lnTo>
                  <a:lnTo>
                    <a:pt x="143891" y="243840"/>
                  </a:lnTo>
                  <a:lnTo>
                    <a:pt x="144589" y="243459"/>
                  </a:lnTo>
                  <a:lnTo>
                    <a:pt x="150990" y="239229"/>
                  </a:lnTo>
                  <a:lnTo>
                    <a:pt x="156972" y="234696"/>
                  </a:lnTo>
                  <a:lnTo>
                    <a:pt x="162369" y="229603"/>
                  </a:lnTo>
                  <a:lnTo>
                    <a:pt x="165557" y="225552"/>
                  </a:lnTo>
                  <a:lnTo>
                    <a:pt x="167068" y="223647"/>
                  </a:lnTo>
                  <a:lnTo>
                    <a:pt x="179514" y="187172"/>
                  </a:lnTo>
                  <a:lnTo>
                    <a:pt x="179832" y="170688"/>
                  </a:lnTo>
                  <a:lnTo>
                    <a:pt x="176784" y="155448"/>
                  </a:lnTo>
                  <a:lnTo>
                    <a:pt x="170688" y="143256"/>
                  </a:lnTo>
                  <a:lnTo>
                    <a:pt x="164592" y="137160"/>
                  </a:lnTo>
                  <a:lnTo>
                    <a:pt x="198120" y="137160"/>
                  </a:lnTo>
                  <a:lnTo>
                    <a:pt x="201168" y="134112"/>
                  </a:lnTo>
                  <a:lnTo>
                    <a:pt x="202692" y="131064"/>
                  </a:lnTo>
                  <a:lnTo>
                    <a:pt x="204216" y="126492"/>
                  </a:lnTo>
                  <a:lnTo>
                    <a:pt x="204216" y="115824"/>
                  </a:lnTo>
                  <a:close/>
                </a:path>
                <a:path w="894714" h="419100">
                  <a:moveTo>
                    <a:pt x="658368" y="114300"/>
                  </a:moveTo>
                  <a:lnTo>
                    <a:pt x="656844" y="112776"/>
                  </a:lnTo>
                  <a:lnTo>
                    <a:pt x="656844" y="109728"/>
                  </a:lnTo>
                  <a:lnTo>
                    <a:pt x="655320" y="108204"/>
                  </a:lnTo>
                  <a:lnTo>
                    <a:pt x="655320" y="106680"/>
                  </a:lnTo>
                  <a:lnTo>
                    <a:pt x="653796" y="106680"/>
                  </a:lnTo>
                  <a:lnTo>
                    <a:pt x="652272" y="105156"/>
                  </a:lnTo>
                  <a:lnTo>
                    <a:pt x="595884" y="105156"/>
                  </a:lnTo>
                  <a:lnTo>
                    <a:pt x="595884" y="53340"/>
                  </a:lnTo>
                  <a:lnTo>
                    <a:pt x="592836" y="50292"/>
                  </a:lnTo>
                  <a:lnTo>
                    <a:pt x="592836" y="48768"/>
                  </a:lnTo>
                  <a:lnTo>
                    <a:pt x="591312" y="48768"/>
                  </a:lnTo>
                  <a:lnTo>
                    <a:pt x="589788" y="47244"/>
                  </a:lnTo>
                  <a:lnTo>
                    <a:pt x="560832" y="47244"/>
                  </a:lnTo>
                  <a:lnTo>
                    <a:pt x="559308" y="48768"/>
                  </a:lnTo>
                  <a:lnTo>
                    <a:pt x="557784" y="48768"/>
                  </a:lnTo>
                  <a:lnTo>
                    <a:pt x="557784" y="50292"/>
                  </a:lnTo>
                  <a:lnTo>
                    <a:pt x="556260" y="51816"/>
                  </a:lnTo>
                  <a:lnTo>
                    <a:pt x="556260" y="105156"/>
                  </a:lnTo>
                  <a:lnTo>
                    <a:pt x="522732" y="105156"/>
                  </a:lnTo>
                  <a:lnTo>
                    <a:pt x="522732" y="106680"/>
                  </a:lnTo>
                  <a:lnTo>
                    <a:pt x="521208" y="106680"/>
                  </a:lnTo>
                  <a:lnTo>
                    <a:pt x="521208" y="108204"/>
                  </a:lnTo>
                  <a:lnTo>
                    <a:pt x="519684" y="109728"/>
                  </a:lnTo>
                  <a:lnTo>
                    <a:pt x="519684" y="111252"/>
                  </a:lnTo>
                  <a:lnTo>
                    <a:pt x="518160" y="112776"/>
                  </a:lnTo>
                  <a:lnTo>
                    <a:pt x="518160" y="131064"/>
                  </a:lnTo>
                  <a:lnTo>
                    <a:pt x="521208" y="137160"/>
                  </a:lnTo>
                  <a:lnTo>
                    <a:pt x="522732" y="138684"/>
                  </a:lnTo>
                  <a:lnTo>
                    <a:pt x="556260" y="138684"/>
                  </a:lnTo>
                  <a:lnTo>
                    <a:pt x="556260" y="263652"/>
                  </a:lnTo>
                  <a:lnTo>
                    <a:pt x="562356" y="304800"/>
                  </a:lnTo>
                  <a:lnTo>
                    <a:pt x="589788" y="332232"/>
                  </a:lnTo>
                  <a:lnTo>
                    <a:pt x="618744" y="336804"/>
                  </a:lnTo>
                  <a:lnTo>
                    <a:pt x="626364" y="336804"/>
                  </a:lnTo>
                  <a:lnTo>
                    <a:pt x="629412" y="335280"/>
                  </a:lnTo>
                  <a:lnTo>
                    <a:pt x="637032" y="335280"/>
                  </a:lnTo>
                  <a:lnTo>
                    <a:pt x="640080" y="333756"/>
                  </a:lnTo>
                  <a:lnTo>
                    <a:pt x="643128" y="333756"/>
                  </a:lnTo>
                  <a:lnTo>
                    <a:pt x="649224" y="330708"/>
                  </a:lnTo>
                  <a:lnTo>
                    <a:pt x="650748" y="330708"/>
                  </a:lnTo>
                  <a:lnTo>
                    <a:pt x="653796" y="329184"/>
                  </a:lnTo>
                  <a:lnTo>
                    <a:pt x="653796" y="327660"/>
                  </a:lnTo>
                  <a:lnTo>
                    <a:pt x="656844" y="324612"/>
                  </a:lnTo>
                  <a:lnTo>
                    <a:pt x="656844" y="321564"/>
                  </a:lnTo>
                  <a:lnTo>
                    <a:pt x="658368" y="318516"/>
                  </a:lnTo>
                  <a:lnTo>
                    <a:pt x="658368" y="303276"/>
                  </a:lnTo>
                  <a:lnTo>
                    <a:pt x="656844" y="301752"/>
                  </a:lnTo>
                  <a:lnTo>
                    <a:pt x="656844" y="297180"/>
                  </a:lnTo>
                  <a:lnTo>
                    <a:pt x="655320" y="297180"/>
                  </a:lnTo>
                  <a:lnTo>
                    <a:pt x="653796" y="295656"/>
                  </a:lnTo>
                  <a:lnTo>
                    <a:pt x="650748" y="295656"/>
                  </a:lnTo>
                  <a:lnTo>
                    <a:pt x="650748" y="297180"/>
                  </a:lnTo>
                  <a:lnTo>
                    <a:pt x="646176" y="297180"/>
                  </a:lnTo>
                  <a:lnTo>
                    <a:pt x="644652" y="298704"/>
                  </a:lnTo>
                  <a:lnTo>
                    <a:pt x="643128" y="298704"/>
                  </a:lnTo>
                  <a:lnTo>
                    <a:pt x="640080" y="300228"/>
                  </a:lnTo>
                  <a:lnTo>
                    <a:pt x="638556" y="301752"/>
                  </a:lnTo>
                  <a:lnTo>
                    <a:pt x="632460" y="301752"/>
                  </a:lnTo>
                  <a:lnTo>
                    <a:pt x="629412" y="303276"/>
                  </a:lnTo>
                  <a:lnTo>
                    <a:pt x="624840" y="303276"/>
                  </a:lnTo>
                  <a:lnTo>
                    <a:pt x="617410" y="302450"/>
                  </a:lnTo>
                  <a:lnTo>
                    <a:pt x="596188" y="268160"/>
                  </a:lnTo>
                  <a:lnTo>
                    <a:pt x="595884" y="257556"/>
                  </a:lnTo>
                  <a:lnTo>
                    <a:pt x="595884" y="138684"/>
                  </a:lnTo>
                  <a:lnTo>
                    <a:pt x="652272" y="138684"/>
                  </a:lnTo>
                  <a:lnTo>
                    <a:pt x="655320" y="137160"/>
                  </a:lnTo>
                  <a:lnTo>
                    <a:pt x="656844" y="134112"/>
                  </a:lnTo>
                  <a:lnTo>
                    <a:pt x="656844" y="131064"/>
                  </a:lnTo>
                  <a:lnTo>
                    <a:pt x="658368" y="128016"/>
                  </a:lnTo>
                  <a:lnTo>
                    <a:pt x="658368" y="114300"/>
                  </a:lnTo>
                  <a:close/>
                </a:path>
                <a:path w="894714" h="419100">
                  <a:moveTo>
                    <a:pt x="894588" y="329184"/>
                  </a:moveTo>
                  <a:lnTo>
                    <a:pt x="894511" y="192341"/>
                  </a:lnTo>
                  <a:lnTo>
                    <a:pt x="888314" y="147739"/>
                  </a:lnTo>
                  <a:lnTo>
                    <a:pt x="860882" y="111950"/>
                  </a:lnTo>
                  <a:lnTo>
                    <a:pt x="816864" y="100584"/>
                  </a:lnTo>
                  <a:lnTo>
                    <a:pt x="808621" y="101168"/>
                  </a:lnTo>
                  <a:lnTo>
                    <a:pt x="765810" y="120967"/>
                  </a:lnTo>
                  <a:lnTo>
                    <a:pt x="748284" y="135636"/>
                  </a:lnTo>
                  <a:lnTo>
                    <a:pt x="748284" y="4572"/>
                  </a:lnTo>
                  <a:lnTo>
                    <a:pt x="745236" y="1524"/>
                  </a:lnTo>
                  <a:lnTo>
                    <a:pt x="743712" y="1524"/>
                  </a:lnTo>
                  <a:lnTo>
                    <a:pt x="740664" y="0"/>
                  </a:lnTo>
                  <a:lnTo>
                    <a:pt x="716280" y="0"/>
                  </a:lnTo>
                  <a:lnTo>
                    <a:pt x="714756" y="1524"/>
                  </a:lnTo>
                  <a:lnTo>
                    <a:pt x="713232" y="1524"/>
                  </a:lnTo>
                  <a:lnTo>
                    <a:pt x="711708" y="3048"/>
                  </a:lnTo>
                  <a:lnTo>
                    <a:pt x="710184" y="3048"/>
                  </a:lnTo>
                  <a:lnTo>
                    <a:pt x="710184" y="4572"/>
                  </a:lnTo>
                  <a:lnTo>
                    <a:pt x="708660" y="6096"/>
                  </a:lnTo>
                  <a:lnTo>
                    <a:pt x="708660" y="327660"/>
                  </a:lnTo>
                  <a:lnTo>
                    <a:pt x="710184" y="329184"/>
                  </a:lnTo>
                  <a:lnTo>
                    <a:pt x="710184" y="330708"/>
                  </a:lnTo>
                  <a:lnTo>
                    <a:pt x="711708" y="330708"/>
                  </a:lnTo>
                  <a:lnTo>
                    <a:pt x="713232" y="332232"/>
                  </a:lnTo>
                  <a:lnTo>
                    <a:pt x="714756" y="332232"/>
                  </a:lnTo>
                  <a:lnTo>
                    <a:pt x="716280" y="333756"/>
                  </a:lnTo>
                  <a:lnTo>
                    <a:pt x="740664" y="333756"/>
                  </a:lnTo>
                  <a:lnTo>
                    <a:pt x="743712" y="332232"/>
                  </a:lnTo>
                  <a:lnTo>
                    <a:pt x="745236" y="332232"/>
                  </a:lnTo>
                  <a:lnTo>
                    <a:pt x="748284" y="329184"/>
                  </a:lnTo>
                  <a:lnTo>
                    <a:pt x="748284" y="176784"/>
                  </a:lnTo>
                  <a:lnTo>
                    <a:pt x="756285" y="167068"/>
                  </a:lnTo>
                  <a:lnTo>
                    <a:pt x="787374" y="140779"/>
                  </a:lnTo>
                  <a:lnTo>
                    <a:pt x="809244" y="135636"/>
                  </a:lnTo>
                  <a:lnTo>
                    <a:pt x="816864" y="135636"/>
                  </a:lnTo>
                  <a:lnTo>
                    <a:pt x="850392" y="163068"/>
                  </a:lnTo>
                  <a:lnTo>
                    <a:pt x="854964" y="201168"/>
                  </a:lnTo>
                  <a:lnTo>
                    <a:pt x="854964" y="329184"/>
                  </a:lnTo>
                  <a:lnTo>
                    <a:pt x="856488" y="329184"/>
                  </a:lnTo>
                  <a:lnTo>
                    <a:pt x="856488" y="330708"/>
                  </a:lnTo>
                  <a:lnTo>
                    <a:pt x="858012" y="330708"/>
                  </a:lnTo>
                  <a:lnTo>
                    <a:pt x="859536" y="332232"/>
                  </a:lnTo>
                  <a:lnTo>
                    <a:pt x="861060" y="332232"/>
                  </a:lnTo>
                  <a:lnTo>
                    <a:pt x="862584" y="333756"/>
                  </a:lnTo>
                  <a:lnTo>
                    <a:pt x="886968" y="333756"/>
                  </a:lnTo>
                  <a:lnTo>
                    <a:pt x="888492" y="332232"/>
                  </a:lnTo>
                  <a:lnTo>
                    <a:pt x="890016" y="332232"/>
                  </a:lnTo>
                  <a:lnTo>
                    <a:pt x="891540" y="330708"/>
                  </a:lnTo>
                  <a:lnTo>
                    <a:pt x="893064" y="330708"/>
                  </a:lnTo>
                  <a:lnTo>
                    <a:pt x="893064" y="329184"/>
                  </a:lnTo>
                  <a:lnTo>
                    <a:pt x="894588" y="3291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94148" y="2156460"/>
              <a:ext cx="126491" cy="233171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141975" y="2156460"/>
              <a:ext cx="214884" cy="236219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13248" y="2159508"/>
              <a:ext cx="185927" cy="233171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5647944" y="2055875"/>
              <a:ext cx="440690" cy="419100"/>
            </a:xfrm>
            <a:custGeom>
              <a:avLst/>
              <a:gdLst/>
              <a:ahLst/>
              <a:cxnLst/>
              <a:rect l="l" t="t" r="r" b="b"/>
              <a:pathLst>
                <a:path w="440689" h="419100">
                  <a:moveTo>
                    <a:pt x="204216" y="115824"/>
                  </a:moveTo>
                  <a:lnTo>
                    <a:pt x="202692" y="111252"/>
                  </a:lnTo>
                  <a:lnTo>
                    <a:pt x="201168" y="109728"/>
                  </a:lnTo>
                  <a:lnTo>
                    <a:pt x="199644" y="106680"/>
                  </a:lnTo>
                  <a:lnTo>
                    <a:pt x="198120" y="105156"/>
                  </a:lnTo>
                  <a:lnTo>
                    <a:pt x="141732" y="105156"/>
                  </a:lnTo>
                  <a:lnTo>
                    <a:pt x="141732" y="178308"/>
                  </a:lnTo>
                  <a:lnTo>
                    <a:pt x="141732" y="190500"/>
                  </a:lnTo>
                  <a:lnTo>
                    <a:pt x="140208" y="196596"/>
                  </a:lnTo>
                  <a:lnTo>
                    <a:pt x="137160" y="201168"/>
                  </a:lnTo>
                  <a:lnTo>
                    <a:pt x="134112" y="207264"/>
                  </a:lnTo>
                  <a:lnTo>
                    <a:pt x="131064" y="210312"/>
                  </a:lnTo>
                  <a:lnTo>
                    <a:pt x="128016" y="214884"/>
                  </a:lnTo>
                  <a:lnTo>
                    <a:pt x="121920" y="219456"/>
                  </a:lnTo>
                  <a:lnTo>
                    <a:pt x="117348" y="220980"/>
                  </a:lnTo>
                  <a:lnTo>
                    <a:pt x="111252" y="224028"/>
                  </a:lnTo>
                  <a:lnTo>
                    <a:pt x="103632" y="225552"/>
                  </a:lnTo>
                  <a:lnTo>
                    <a:pt x="96012" y="225552"/>
                  </a:lnTo>
                  <a:lnTo>
                    <a:pt x="86055" y="224726"/>
                  </a:lnTo>
                  <a:lnTo>
                    <a:pt x="53530" y="198310"/>
                  </a:lnTo>
                  <a:lnTo>
                    <a:pt x="50292" y="179832"/>
                  </a:lnTo>
                  <a:lnTo>
                    <a:pt x="50292" y="172212"/>
                  </a:lnTo>
                  <a:lnTo>
                    <a:pt x="51816" y="166116"/>
                  </a:lnTo>
                  <a:lnTo>
                    <a:pt x="53340" y="161544"/>
                  </a:lnTo>
                  <a:lnTo>
                    <a:pt x="54864" y="155448"/>
                  </a:lnTo>
                  <a:lnTo>
                    <a:pt x="57912" y="150876"/>
                  </a:lnTo>
                  <a:lnTo>
                    <a:pt x="62484" y="146304"/>
                  </a:lnTo>
                  <a:lnTo>
                    <a:pt x="65532" y="141732"/>
                  </a:lnTo>
                  <a:lnTo>
                    <a:pt x="70104" y="137160"/>
                  </a:lnTo>
                  <a:lnTo>
                    <a:pt x="76200" y="135636"/>
                  </a:lnTo>
                  <a:lnTo>
                    <a:pt x="82296" y="132588"/>
                  </a:lnTo>
                  <a:lnTo>
                    <a:pt x="88392" y="131064"/>
                  </a:lnTo>
                  <a:lnTo>
                    <a:pt x="96012" y="131064"/>
                  </a:lnTo>
                  <a:lnTo>
                    <a:pt x="135293" y="150456"/>
                  </a:lnTo>
                  <a:lnTo>
                    <a:pt x="141732" y="178308"/>
                  </a:lnTo>
                  <a:lnTo>
                    <a:pt x="141732" y="105156"/>
                  </a:lnTo>
                  <a:lnTo>
                    <a:pt x="131064" y="105156"/>
                  </a:lnTo>
                  <a:lnTo>
                    <a:pt x="124968" y="103632"/>
                  </a:lnTo>
                  <a:lnTo>
                    <a:pt x="120396" y="103632"/>
                  </a:lnTo>
                  <a:lnTo>
                    <a:pt x="114300" y="102108"/>
                  </a:lnTo>
                  <a:lnTo>
                    <a:pt x="109728" y="102108"/>
                  </a:lnTo>
                  <a:lnTo>
                    <a:pt x="103632" y="100584"/>
                  </a:lnTo>
                  <a:lnTo>
                    <a:pt x="96012" y="100584"/>
                  </a:lnTo>
                  <a:lnTo>
                    <a:pt x="87122" y="101117"/>
                  </a:lnTo>
                  <a:lnTo>
                    <a:pt x="48958" y="113157"/>
                  </a:lnTo>
                  <a:lnTo>
                    <a:pt x="19812" y="146304"/>
                  </a:lnTo>
                  <a:lnTo>
                    <a:pt x="13716" y="179832"/>
                  </a:lnTo>
                  <a:lnTo>
                    <a:pt x="13995" y="187528"/>
                  </a:lnTo>
                  <a:lnTo>
                    <a:pt x="14859" y="194500"/>
                  </a:lnTo>
                  <a:lnTo>
                    <a:pt x="16281" y="200621"/>
                  </a:lnTo>
                  <a:lnTo>
                    <a:pt x="18288" y="205740"/>
                  </a:lnTo>
                  <a:lnTo>
                    <a:pt x="19812" y="213360"/>
                  </a:lnTo>
                  <a:lnTo>
                    <a:pt x="24384" y="220980"/>
                  </a:lnTo>
                  <a:lnTo>
                    <a:pt x="28956" y="227076"/>
                  </a:lnTo>
                  <a:lnTo>
                    <a:pt x="22860" y="233172"/>
                  </a:lnTo>
                  <a:lnTo>
                    <a:pt x="9207" y="271272"/>
                  </a:lnTo>
                  <a:lnTo>
                    <a:pt x="9144" y="280416"/>
                  </a:lnTo>
                  <a:lnTo>
                    <a:pt x="10668" y="286512"/>
                  </a:lnTo>
                  <a:lnTo>
                    <a:pt x="13716" y="292608"/>
                  </a:lnTo>
                  <a:lnTo>
                    <a:pt x="18288" y="298704"/>
                  </a:lnTo>
                  <a:lnTo>
                    <a:pt x="24384" y="303276"/>
                  </a:lnTo>
                  <a:lnTo>
                    <a:pt x="32004" y="307848"/>
                  </a:lnTo>
                  <a:lnTo>
                    <a:pt x="25908" y="310896"/>
                  </a:lnTo>
                  <a:lnTo>
                    <a:pt x="21336" y="315468"/>
                  </a:lnTo>
                  <a:lnTo>
                    <a:pt x="18288" y="320040"/>
                  </a:lnTo>
                  <a:lnTo>
                    <a:pt x="13716" y="323088"/>
                  </a:lnTo>
                  <a:lnTo>
                    <a:pt x="7620" y="332232"/>
                  </a:lnTo>
                  <a:lnTo>
                    <a:pt x="6096" y="336804"/>
                  </a:lnTo>
                  <a:lnTo>
                    <a:pt x="3048" y="341376"/>
                  </a:lnTo>
                  <a:lnTo>
                    <a:pt x="3048" y="345948"/>
                  </a:lnTo>
                  <a:lnTo>
                    <a:pt x="1524" y="352044"/>
                  </a:lnTo>
                  <a:lnTo>
                    <a:pt x="0" y="356616"/>
                  </a:lnTo>
                  <a:lnTo>
                    <a:pt x="0" y="370332"/>
                  </a:lnTo>
                  <a:lnTo>
                    <a:pt x="1524" y="377952"/>
                  </a:lnTo>
                  <a:lnTo>
                    <a:pt x="6096" y="385572"/>
                  </a:lnTo>
                  <a:lnTo>
                    <a:pt x="9144" y="391668"/>
                  </a:lnTo>
                  <a:lnTo>
                    <a:pt x="15240" y="397764"/>
                  </a:lnTo>
                  <a:lnTo>
                    <a:pt x="22860" y="402336"/>
                  </a:lnTo>
                  <a:lnTo>
                    <a:pt x="28879" y="406603"/>
                  </a:lnTo>
                  <a:lnTo>
                    <a:pt x="72390" y="417957"/>
                  </a:lnTo>
                  <a:lnTo>
                    <a:pt x="97536" y="419100"/>
                  </a:lnTo>
                  <a:lnTo>
                    <a:pt x="110032" y="418795"/>
                  </a:lnTo>
                  <a:lnTo>
                    <a:pt x="152984" y="410197"/>
                  </a:lnTo>
                  <a:lnTo>
                    <a:pt x="187071" y="386334"/>
                  </a:lnTo>
                  <a:lnTo>
                    <a:pt x="201091" y="347472"/>
                  </a:lnTo>
                  <a:lnTo>
                    <a:pt x="201168" y="336804"/>
                  </a:lnTo>
                  <a:lnTo>
                    <a:pt x="199644" y="327660"/>
                  </a:lnTo>
                  <a:lnTo>
                    <a:pt x="196596" y="321564"/>
                  </a:lnTo>
                  <a:lnTo>
                    <a:pt x="193852" y="316992"/>
                  </a:lnTo>
                  <a:lnTo>
                    <a:pt x="192024" y="313944"/>
                  </a:lnTo>
                  <a:lnTo>
                    <a:pt x="161544" y="293776"/>
                  </a:lnTo>
                  <a:lnTo>
                    <a:pt x="161544" y="338328"/>
                  </a:lnTo>
                  <a:lnTo>
                    <a:pt x="161544" y="358140"/>
                  </a:lnTo>
                  <a:lnTo>
                    <a:pt x="158496" y="364236"/>
                  </a:lnTo>
                  <a:lnTo>
                    <a:pt x="156972" y="368808"/>
                  </a:lnTo>
                  <a:lnTo>
                    <a:pt x="152400" y="373380"/>
                  </a:lnTo>
                  <a:lnTo>
                    <a:pt x="147828" y="376428"/>
                  </a:lnTo>
                  <a:lnTo>
                    <a:pt x="143256" y="381000"/>
                  </a:lnTo>
                  <a:lnTo>
                    <a:pt x="137160" y="384048"/>
                  </a:lnTo>
                  <a:lnTo>
                    <a:pt x="128016" y="385572"/>
                  </a:lnTo>
                  <a:lnTo>
                    <a:pt x="121983" y="387578"/>
                  </a:lnTo>
                  <a:lnTo>
                    <a:pt x="115239" y="389001"/>
                  </a:lnTo>
                  <a:lnTo>
                    <a:pt x="107645" y="389864"/>
                  </a:lnTo>
                  <a:lnTo>
                    <a:pt x="99060" y="390144"/>
                  </a:lnTo>
                  <a:lnTo>
                    <a:pt x="85293" y="389572"/>
                  </a:lnTo>
                  <a:lnTo>
                    <a:pt x="47980" y="376999"/>
                  </a:lnTo>
                  <a:lnTo>
                    <a:pt x="39624" y="358140"/>
                  </a:lnTo>
                  <a:lnTo>
                    <a:pt x="39624" y="347472"/>
                  </a:lnTo>
                  <a:lnTo>
                    <a:pt x="45720" y="335280"/>
                  </a:lnTo>
                  <a:lnTo>
                    <a:pt x="48768" y="332232"/>
                  </a:lnTo>
                  <a:lnTo>
                    <a:pt x="51816" y="327660"/>
                  </a:lnTo>
                  <a:lnTo>
                    <a:pt x="54864" y="324612"/>
                  </a:lnTo>
                  <a:lnTo>
                    <a:pt x="59436" y="321564"/>
                  </a:lnTo>
                  <a:lnTo>
                    <a:pt x="64008" y="316992"/>
                  </a:lnTo>
                  <a:lnTo>
                    <a:pt x="120396" y="318516"/>
                  </a:lnTo>
                  <a:lnTo>
                    <a:pt x="158496" y="332232"/>
                  </a:lnTo>
                  <a:lnTo>
                    <a:pt x="161544" y="338328"/>
                  </a:lnTo>
                  <a:lnTo>
                    <a:pt x="161544" y="293776"/>
                  </a:lnTo>
                  <a:lnTo>
                    <a:pt x="156972" y="292608"/>
                  </a:lnTo>
                  <a:lnTo>
                    <a:pt x="150088" y="290614"/>
                  </a:lnTo>
                  <a:lnTo>
                    <a:pt x="143065" y="289179"/>
                  </a:lnTo>
                  <a:lnTo>
                    <a:pt x="135750" y="288328"/>
                  </a:lnTo>
                  <a:lnTo>
                    <a:pt x="128016" y="288036"/>
                  </a:lnTo>
                  <a:lnTo>
                    <a:pt x="71628" y="284988"/>
                  </a:lnTo>
                  <a:lnTo>
                    <a:pt x="64008" y="284988"/>
                  </a:lnTo>
                  <a:lnTo>
                    <a:pt x="56388" y="283464"/>
                  </a:lnTo>
                  <a:lnTo>
                    <a:pt x="51816" y="278892"/>
                  </a:lnTo>
                  <a:lnTo>
                    <a:pt x="45720" y="275844"/>
                  </a:lnTo>
                  <a:lnTo>
                    <a:pt x="44196" y="271272"/>
                  </a:lnTo>
                  <a:lnTo>
                    <a:pt x="44196" y="256032"/>
                  </a:lnTo>
                  <a:lnTo>
                    <a:pt x="45720" y="252984"/>
                  </a:lnTo>
                  <a:lnTo>
                    <a:pt x="48768" y="249936"/>
                  </a:lnTo>
                  <a:lnTo>
                    <a:pt x="50292" y="245364"/>
                  </a:lnTo>
                  <a:lnTo>
                    <a:pt x="53340" y="243840"/>
                  </a:lnTo>
                  <a:lnTo>
                    <a:pt x="57912" y="246888"/>
                  </a:lnTo>
                  <a:lnTo>
                    <a:pt x="64008" y="249936"/>
                  </a:lnTo>
                  <a:lnTo>
                    <a:pt x="71628" y="251460"/>
                  </a:lnTo>
                  <a:lnTo>
                    <a:pt x="79248" y="254508"/>
                  </a:lnTo>
                  <a:lnTo>
                    <a:pt x="88392" y="256032"/>
                  </a:lnTo>
                  <a:lnTo>
                    <a:pt x="96012" y="256032"/>
                  </a:lnTo>
                  <a:lnTo>
                    <a:pt x="105765" y="255511"/>
                  </a:lnTo>
                  <a:lnTo>
                    <a:pt x="143891" y="243840"/>
                  </a:lnTo>
                  <a:lnTo>
                    <a:pt x="144589" y="243459"/>
                  </a:lnTo>
                  <a:lnTo>
                    <a:pt x="150990" y="239229"/>
                  </a:lnTo>
                  <a:lnTo>
                    <a:pt x="156972" y="234696"/>
                  </a:lnTo>
                  <a:lnTo>
                    <a:pt x="162369" y="229603"/>
                  </a:lnTo>
                  <a:lnTo>
                    <a:pt x="165557" y="225552"/>
                  </a:lnTo>
                  <a:lnTo>
                    <a:pt x="167068" y="223647"/>
                  </a:lnTo>
                  <a:lnTo>
                    <a:pt x="179514" y="187172"/>
                  </a:lnTo>
                  <a:lnTo>
                    <a:pt x="179832" y="170688"/>
                  </a:lnTo>
                  <a:lnTo>
                    <a:pt x="176784" y="155448"/>
                  </a:lnTo>
                  <a:lnTo>
                    <a:pt x="170688" y="143256"/>
                  </a:lnTo>
                  <a:lnTo>
                    <a:pt x="164592" y="137160"/>
                  </a:lnTo>
                  <a:lnTo>
                    <a:pt x="198120" y="137160"/>
                  </a:lnTo>
                  <a:lnTo>
                    <a:pt x="201168" y="134112"/>
                  </a:lnTo>
                  <a:lnTo>
                    <a:pt x="202692" y="131064"/>
                  </a:lnTo>
                  <a:lnTo>
                    <a:pt x="204216" y="126492"/>
                  </a:lnTo>
                  <a:lnTo>
                    <a:pt x="204216" y="115824"/>
                  </a:lnTo>
                  <a:close/>
                </a:path>
                <a:path w="440689" h="419100">
                  <a:moveTo>
                    <a:pt x="440436" y="329184"/>
                  </a:moveTo>
                  <a:lnTo>
                    <a:pt x="440359" y="192341"/>
                  </a:lnTo>
                  <a:lnTo>
                    <a:pt x="433527" y="147739"/>
                  </a:lnTo>
                  <a:lnTo>
                    <a:pt x="406095" y="111950"/>
                  </a:lnTo>
                  <a:lnTo>
                    <a:pt x="362712" y="100584"/>
                  </a:lnTo>
                  <a:lnTo>
                    <a:pt x="354469" y="101168"/>
                  </a:lnTo>
                  <a:lnTo>
                    <a:pt x="311658" y="120967"/>
                  </a:lnTo>
                  <a:lnTo>
                    <a:pt x="294132" y="135636"/>
                  </a:lnTo>
                  <a:lnTo>
                    <a:pt x="294132" y="4572"/>
                  </a:lnTo>
                  <a:lnTo>
                    <a:pt x="292608" y="3048"/>
                  </a:lnTo>
                  <a:lnTo>
                    <a:pt x="291084" y="3048"/>
                  </a:lnTo>
                  <a:lnTo>
                    <a:pt x="291084" y="1524"/>
                  </a:lnTo>
                  <a:lnTo>
                    <a:pt x="289560" y="1524"/>
                  </a:lnTo>
                  <a:lnTo>
                    <a:pt x="286512" y="0"/>
                  </a:lnTo>
                  <a:lnTo>
                    <a:pt x="262128" y="0"/>
                  </a:lnTo>
                  <a:lnTo>
                    <a:pt x="260604" y="1524"/>
                  </a:lnTo>
                  <a:lnTo>
                    <a:pt x="259080" y="1524"/>
                  </a:lnTo>
                  <a:lnTo>
                    <a:pt x="257556" y="3048"/>
                  </a:lnTo>
                  <a:lnTo>
                    <a:pt x="256032" y="3048"/>
                  </a:lnTo>
                  <a:lnTo>
                    <a:pt x="256032" y="4572"/>
                  </a:lnTo>
                  <a:lnTo>
                    <a:pt x="254508" y="6096"/>
                  </a:lnTo>
                  <a:lnTo>
                    <a:pt x="254508" y="327660"/>
                  </a:lnTo>
                  <a:lnTo>
                    <a:pt x="256032" y="329184"/>
                  </a:lnTo>
                  <a:lnTo>
                    <a:pt x="256032" y="330708"/>
                  </a:lnTo>
                  <a:lnTo>
                    <a:pt x="257556" y="330708"/>
                  </a:lnTo>
                  <a:lnTo>
                    <a:pt x="259080" y="332232"/>
                  </a:lnTo>
                  <a:lnTo>
                    <a:pt x="260604" y="332232"/>
                  </a:lnTo>
                  <a:lnTo>
                    <a:pt x="262128" y="333756"/>
                  </a:lnTo>
                  <a:lnTo>
                    <a:pt x="286512" y="333756"/>
                  </a:lnTo>
                  <a:lnTo>
                    <a:pt x="289560" y="332232"/>
                  </a:lnTo>
                  <a:lnTo>
                    <a:pt x="291084" y="332232"/>
                  </a:lnTo>
                  <a:lnTo>
                    <a:pt x="291084" y="330708"/>
                  </a:lnTo>
                  <a:lnTo>
                    <a:pt x="292608" y="330708"/>
                  </a:lnTo>
                  <a:lnTo>
                    <a:pt x="294132" y="329184"/>
                  </a:lnTo>
                  <a:lnTo>
                    <a:pt x="294132" y="176784"/>
                  </a:lnTo>
                  <a:lnTo>
                    <a:pt x="302133" y="167068"/>
                  </a:lnTo>
                  <a:lnTo>
                    <a:pt x="333222" y="140779"/>
                  </a:lnTo>
                  <a:lnTo>
                    <a:pt x="355092" y="135636"/>
                  </a:lnTo>
                  <a:lnTo>
                    <a:pt x="362712" y="135636"/>
                  </a:lnTo>
                  <a:lnTo>
                    <a:pt x="396240" y="163068"/>
                  </a:lnTo>
                  <a:lnTo>
                    <a:pt x="400812" y="201168"/>
                  </a:lnTo>
                  <a:lnTo>
                    <a:pt x="400812" y="329184"/>
                  </a:lnTo>
                  <a:lnTo>
                    <a:pt x="402336" y="329184"/>
                  </a:lnTo>
                  <a:lnTo>
                    <a:pt x="402336" y="330708"/>
                  </a:lnTo>
                  <a:lnTo>
                    <a:pt x="403860" y="330708"/>
                  </a:lnTo>
                  <a:lnTo>
                    <a:pt x="405384" y="332232"/>
                  </a:lnTo>
                  <a:lnTo>
                    <a:pt x="406908" y="332232"/>
                  </a:lnTo>
                  <a:lnTo>
                    <a:pt x="408432" y="333756"/>
                  </a:lnTo>
                  <a:lnTo>
                    <a:pt x="432816" y="333756"/>
                  </a:lnTo>
                  <a:lnTo>
                    <a:pt x="434340" y="332232"/>
                  </a:lnTo>
                  <a:lnTo>
                    <a:pt x="435864" y="332232"/>
                  </a:lnTo>
                  <a:lnTo>
                    <a:pt x="437388" y="330708"/>
                  </a:lnTo>
                  <a:lnTo>
                    <a:pt x="438912" y="330708"/>
                  </a:lnTo>
                  <a:lnTo>
                    <a:pt x="438912" y="329184"/>
                  </a:lnTo>
                  <a:lnTo>
                    <a:pt x="440436" y="3291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442005" y="2156460"/>
              <a:ext cx="176726" cy="236219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6984492" y="2071115"/>
              <a:ext cx="565785" cy="403860"/>
            </a:xfrm>
            <a:custGeom>
              <a:avLst/>
              <a:gdLst/>
              <a:ahLst/>
              <a:cxnLst/>
              <a:rect l="l" t="t" r="r" b="b"/>
              <a:pathLst>
                <a:path w="565784" h="403860">
                  <a:moveTo>
                    <a:pt x="196519" y="204216"/>
                  </a:moveTo>
                  <a:lnTo>
                    <a:pt x="192024" y="155448"/>
                  </a:lnTo>
                  <a:lnTo>
                    <a:pt x="176784" y="118872"/>
                  </a:lnTo>
                  <a:lnTo>
                    <a:pt x="155448" y="97536"/>
                  </a:lnTo>
                  <a:lnTo>
                    <a:pt x="155448" y="204216"/>
                  </a:lnTo>
                  <a:lnTo>
                    <a:pt x="155181" y="212204"/>
                  </a:lnTo>
                  <a:lnTo>
                    <a:pt x="145745" y="255485"/>
                  </a:lnTo>
                  <a:lnTo>
                    <a:pt x="143256" y="262128"/>
                  </a:lnTo>
                  <a:lnTo>
                    <a:pt x="107391" y="287489"/>
                  </a:lnTo>
                  <a:lnTo>
                    <a:pt x="100584" y="288036"/>
                  </a:lnTo>
                  <a:lnTo>
                    <a:pt x="92595" y="287235"/>
                  </a:lnTo>
                  <a:lnTo>
                    <a:pt x="54102" y="264414"/>
                  </a:lnTo>
                  <a:lnTo>
                    <a:pt x="38100" y="246888"/>
                  </a:lnTo>
                  <a:lnTo>
                    <a:pt x="38100" y="161544"/>
                  </a:lnTo>
                  <a:lnTo>
                    <a:pt x="62484" y="137160"/>
                  </a:lnTo>
                  <a:lnTo>
                    <a:pt x="67056" y="132588"/>
                  </a:lnTo>
                  <a:lnTo>
                    <a:pt x="71628" y="129540"/>
                  </a:lnTo>
                  <a:lnTo>
                    <a:pt x="77724" y="124968"/>
                  </a:lnTo>
                  <a:lnTo>
                    <a:pt x="86868" y="121920"/>
                  </a:lnTo>
                  <a:lnTo>
                    <a:pt x="92964" y="120396"/>
                  </a:lnTo>
                  <a:lnTo>
                    <a:pt x="97536" y="118872"/>
                  </a:lnTo>
                  <a:lnTo>
                    <a:pt x="102108" y="118872"/>
                  </a:lnTo>
                  <a:lnTo>
                    <a:pt x="137541" y="134683"/>
                  </a:lnTo>
                  <a:lnTo>
                    <a:pt x="152400" y="173736"/>
                  </a:lnTo>
                  <a:lnTo>
                    <a:pt x="155448" y="204216"/>
                  </a:lnTo>
                  <a:lnTo>
                    <a:pt x="155448" y="97536"/>
                  </a:lnTo>
                  <a:lnTo>
                    <a:pt x="109728" y="85344"/>
                  </a:lnTo>
                  <a:lnTo>
                    <a:pt x="103632" y="85344"/>
                  </a:lnTo>
                  <a:lnTo>
                    <a:pt x="65532" y="99060"/>
                  </a:lnTo>
                  <a:lnTo>
                    <a:pt x="33528" y="124968"/>
                  </a:lnTo>
                  <a:lnTo>
                    <a:pt x="33528" y="92964"/>
                  </a:lnTo>
                  <a:lnTo>
                    <a:pt x="30480" y="89916"/>
                  </a:lnTo>
                  <a:lnTo>
                    <a:pt x="24384" y="89916"/>
                  </a:lnTo>
                  <a:lnTo>
                    <a:pt x="22860" y="88392"/>
                  </a:lnTo>
                  <a:lnTo>
                    <a:pt x="10668" y="88392"/>
                  </a:lnTo>
                  <a:lnTo>
                    <a:pt x="7620" y="89916"/>
                  </a:lnTo>
                  <a:lnTo>
                    <a:pt x="3048" y="89916"/>
                  </a:lnTo>
                  <a:lnTo>
                    <a:pt x="1524" y="91440"/>
                  </a:lnTo>
                  <a:lnTo>
                    <a:pt x="0" y="91440"/>
                  </a:lnTo>
                  <a:lnTo>
                    <a:pt x="0" y="400812"/>
                  </a:lnTo>
                  <a:lnTo>
                    <a:pt x="1524" y="400812"/>
                  </a:lnTo>
                  <a:lnTo>
                    <a:pt x="3048" y="402336"/>
                  </a:lnTo>
                  <a:lnTo>
                    <a:pt x="4572" y="402336"/>
                  </a:lnTo>
                  <a:lnTo>
                    <a:pt x="6096" y="403860"/>
                  </a:lnTo>
                  <a:lnTo>
                    <a:pt x="32004" y="403860"/>
                  </a:lnTo>
                  <a:lnTo>
                    <a:pt x="33528" y="402336"/>
                  </a:lnTo>
                  <a:lnTo>
                    <a:pt x="35052" y="402336"/>
                  </a:lnTo>
                  <a:lnTo>
                    <a:pt x="38100" y="399288"/>
                  </a:lnTo>
                  <a:lnTo>
                    <a:pt x="38100" y="289560"/>
                  </a:lnTo>
                  <a:lnTo>
                    <a:pt x="44196" y="294132"/>
                  </a:lnTo>
                  <a:lnTo>
                    <a:pt x="50292" y="300228"/>
                  </a:lnTo>
                  <a:lnTo>
                    <a:pt x="54864" y="303276"/>
                  </a:lnTo>
                  <a:lnTo>
                    <a:pt x="59436" y="307848"/>
                  </a:lnTo>
                  <a:lnTo>
                    <a:pt x="65532" y="310896"/>
                  </a:lnTo>
                  <a:lnTo>
                    <a:pt x="70104" y="313944"/>
                  </a:lnTo>
                  <a:lnTo>
                    <a:pt x="76200" y="316992"/>
                  </a:lnTo>
                  <a:lnTo>
                    <a:pt x="80772" y="318516"/>
                  </a:lnTo>
                  <a:lnTo>
                    <a:pt x="86868" y="320040"/>
                  </a:lnTo>
                  <a:lnTo>
                    <a:pt x="91440" y="321564"/>
                  </a:lnTo>
                  <a:lnTo>
                    <a:pt x="103632" y="321564"/>
                  </a:lnTo>
                  <a:lnTo>
                    <a:pt x="114744" y="321017"/>
                  </a:lnTo>
                  <a:lnTo>
                    <a:pt x="151841" y="309067"/>
                  </a:lnTo>
                  <a:lnTo>
                    <a:pt x="173355" y="288036"/>
                  </a:lnTo>
                  <a:lnTo>
                    <a:pt x="178498" y="281254"/>
                  </a:lnTo>
                  <a:lnTo>
                    <a:pt x="193370" y="239750"/>
                  </a:lnTo>
                  <a:lnTo>
                    <a:pt x="196278" y="214604"/>
                  </a:lnTo>
                  <a:lnTo>
                    <a:pt x="196519" y="204216"/>
                  </a:lnTo>
                  <a:close/>
                </a:path>
                <a:path w="565784" h="403860">
                  <a:moveTo>
                    <a:pt x="295656" y="92964"/>
                  </a:moveTo>
                  <a:lnTo>
                    <a:pt x="294132" y="92964"/>
                  </a:lnTo>
                  <a:lnTo>
                    <a:pt x="292608" y="91440"/>
                  </a:lnTo>
                  <a:lnTo>
                    <a:pt x="291084" y="91440"/>
                  </a:lnTo>
                  <a:lnTo>
                    <a:pt x="291084" y="89916"/>
                  </a:lnTo>
                  <a:lnTo>
                    <a:pt x="286512" y="89916"/>
                  </a:lnTo>
                  <a:lnTo>
                    <a:pt x="283464" y="88392"/>
                  </a:lnTo>
                  <a:lnTo>
                    <a:pt x="272796" y="88392"/>
                  </a:lnTo>
                  <a:lnTo>
                    <a:pt x="269748" y="89916"/>
                  </a:lnTo>
                  <a:lnTo>
                    <a:pt x="262128" y="89916"/>
                  </a:lnTo>
                  <a:lnTo>
                    <a:pt x="260604" y="91440"/>
                  </a:lnTo>
                  <a:lnTo>
                    <a:pt x="259080" y="91440"/>
                  </a:lnTo>
                  <a:lnTo>
                    <a:pt x="256032" y="94488"/>
                  </a:lnTo>
                  <a:lnTo>
                    <a:pt x="256032" y="312420"/>
                  </a:lnTo>
                  <a:lnTo>
                    <a:pt x="257556" y="313944"/>
                  </a:lnTo>
                  <a:lnTo>
                    <a:pt x="257556" y="315468"/>
                  </a:lnTo>
                  <a:lnTo>
                    <a:pt x="259080" y="315468"/>
                  </a:lnTo>
                  <a:lnTo>
                    <a:pt x="260604" y="316992"/>
                  </a:lnTo>
                  <a:lnTo>
                    <a:pt x="262128" y="316992"/>
                  </a:lnTo>
                  <a:lnTo>
                    <a:pt x="263652" y="318516"/>
                  </a:lnTo>
                  <a:lnTo>
                    <a:pt x="288036" y="318516"/>
                  </a:lnTo>
                  <a:lnTo>
                    <a:pt x="291084" y="316992"/>
                  </a:lnTo>
                  <a:lnTo>
                    <a:pt x="292608" y="315468"/>
                  </a:lnTo>
                  <a:lnTo>
                    <a:pt x="294132" y="315468"/>
                  </a:lnTo>
                  <a:lnTo>
                    <a:pt x="295656" y="313944"/>
                  </a:lnTo>
                  <a:lnTo>
                    <a:pt x="295656" y="92964"/>
                  </a:lnTo>
                  <a:close/>
                </a:path>
                <a:path w="565784" h="403860">
                  <a:moveTo>
                    <a:pt x="300228" y="15240"/>
                  </a:moveTo>
                  <a:lnTo>
                    <a:pt x="298704" y="9144"/>
                  </a:lnTo>
                  <a:lnTo>
                    <a:pt x="295656" y="4572"/>
                  </a:lnTo>
                  <a:lnTo>
                    <a:pt x="291084" y="1524"/>
                  </a:lnTo>
                  <a:lnTo>
                    <a:pt x="284988" y="0"/>
                  </a:lnTo>
                  <a:lnTo>
                    <a:pt x="266700" y="0"/>
                  </a:lnTo>
                  <a:lnTo>
                    <a:pt x="260604" y="1524"/>
                  </a:lnTo>
                  <a:lnTo>
                    <a:pt x="257556" y="6096"/>
                  </a:lnTo>
                  <a:lnTo>
                    <a:pt x="252984" y="9144"/>
                  </a:lnTo>
                  <a:lnTo>
                    <a:pt x="251460" y="15240"/>
                  </a:lnTo>
                  <a:lnTo>
                    <a:pt x="251460" y="33528"/>
                  </a:lnTo>
                  <a:lnTo>
                    <a:pt x="252984" y="39624"/>
                  </a:lnTo>
                  <a:lnTo>
                    <a:pt x="257556" y="42672"/>
                  </a:lnTo>
                  <a:lnTo>
                    <a:pt x="260604" y="45720"/>
                  </a:lnTo>
                  <a:lnTo>
                    <a:pt x="266700" y="47244"/>
                  </a:lnTo>
                  <a:lnTo>
                    <a:pt x="284988" y="47244"/>
                  </a:lnTo>
                  <a:lnTo>
                    <a:pt x="291084" y="45720"/>
                  </a:lnTo>
                  <a:lnTo>
                    <a:pt x="295656" y="42672"/>
                  </a:lnTo>
                  <a:lnTo>
                    <a:pt x="298704" y="39624"/>
                  </a:lnTo>
                  <a:lnTo>
                    <a:pt x="300228" y="33528"/>
                  </a:lnTo>
                  <a:lnTo>
                    <a:pt x="300228" y="15240"/>
                  </a:lnTo>
                  <a:close/>
                </a:path>
                <a:path w="565784" h="403860">
                  <a:moveTo>
                    <a:pt x="565327" y="204216"/>
                  </a:moveTo>
                  <a:lnTo>
                    <a:pt x="560832" y="155448"/>
                  </a:lnTo>
                  <a:lnTo>
                    <a:pt x="545592" y="118872"/>
                  </a:lnTo>
                  <a:lnTo>
                    <a:pt x="524230" y="97510"/>
                  </a:lnTo>
                  <a:lnTo>
                    <a:pt x="524230" y="196240"/>
                  </a:lnTo>
                  <a:lnTo>
                    <a:pt x="524205" y="212204"/>
                  </a:lnTo>
                  <a:lnTo>
                    <a:pt x="523862" y="220027"/>
                  </a:lnTo>
                  <a:lnTo>
                    <a:pt x="522960" y="227584"/>
                  </a:lnTo>
                  <a:lnTo>
                    <a:pt x="521208" y="234696"/>
                  </a:lnTo>
                  <a:lnTo>
                    <a:pt x="519772" y="242201"/>
                  </a:lnTo>
                  <a:lnTo>
                    <a:pt x="501396" y="275844"/>
                  </a:lnTo>
                  <a:lnTo>
                    <a:pt x="469392" y="288036"/>
                  </a:lnTo>
                  <a:lnTo>
                    <a:pt x="461403" y="287235"/>
                  </a:lnTo>
                  <a:lnTo>
                    <a:pt x="423672" y="264414"/>
                  </a:lnTo>
                  <a:lnTo>
                    <a:pt x="408432" y="246888"/>
                  </a:lnTo>
                  <a:lnTo>
                    <a:pt x="408432" y="161544"/>
                  </a:lnTo>
                  <a:lnTo>
                    <a:pt x="412978" y="156095"/>
                  </a:lnTo>
                  <a:lnTo>
                    <a:pt x="421513" y="146304"/>
                  </a:lnTo>
                  <a:lnTo>
                    <a:pt x="425196" y="141732"/>
                  </a:lnTo>
                  <a:lnTo>
                    <a:pt x="431292" y="137160"/>
                  </a:lnTo>
                  <a:lnTo>
                    <a:pt x="435864" y="132588"/>
                  </a:lnTo>
                  <a:lnTo>
                    <a:pt x="441960" y="129540"/>
                  </a:lnTo>
                  <a:lnTo>
                    <a:pt x="446532" y="124968"/>
                  </a:lnTo>
                  <a:lnTo>
                    <a:pt x="451104" y="123444"/>
                  </a:lnTo>
                  <a:lnTo>
                    <a:pt x="457200" y="121920"/>
                  </a:lnTo>
                  <a:lnTo>
                    <a:pt x="466344" y="118872"/>
                  </a:lnTo>
                  <a:lnTo>
                    <a:pt x="470916" y="118872"/>
                  </a:lnTo>
                  <a:lnTo>
                    <a:pt x="478599" y="119430"/>
                  </a:lnTo>
                  <a:lnTo>
                    <a:pt x="513588" y="146329"/>
                  </a:lnTo>
                  <a:lnTo>
                    <a:pt x="524065" y="188404"/>
                  </a:lnTo>
                  <a:lnTo>
                    <a:pt x="524230" y="196240"/>
                  </a:lnTo>
                  <a:lnTo>
                    <a:pt x="524230" y="97510"/>
                  </a:lnTo>
                  <a:lnTo>
                    <a:pt x="480060" y="85344"/>
                  </a:lnTo>
                  <a:lnTo>
                    <a:pt x="472440" y="85344"/>
                  </a:lnTo>
                  <a:lnTo>
                    <a:pt x="434340" y="99060"/>
                  </a:lnTo>
                  <a:lnTo>
                    <a:pt x="407784" y="120421"/>
                  </a:lnTo>
                  <a:lnTo>
                    <a:pt x="402336" y="124968"/>
                  </a:lnTo>
                  <a:lnTo>
                    <a:pt x="402336" y="91440"/>
                  </a:lnTo>
                  <a:lnTo>
                    <a:pt x="400812" y="91440"/>
                  </a:lnTo>
                  <a:lnTo>
                    <a:pt x="399288" y="89916"/>
                  </a:lnTo>
                  <a:lnTo>
                    <a:pt x="393192" y="89916"/>
                  </a:lnTo>
                  <a:lnTo>
                    <a:pt x="391668" y="88392"/>
                  </a:lnTo>
                  <a:lnTo>
                    <a:pt x="379476" y="88392"/>
                  </a:lnTo>
                  <a:lnTo>
                    <a:pt x="377952" y="89916"/>
                  </a:lnTo>
                  <a:lnTo>
                    <a:pt x="371856" y="89916"/>
                  </a:lnTo>
                  <a:lnTo>
                    <a:pt x="368808" y="92964"/>
                  </a:lnTo>
                  <a:lnTo>
                    <a:pt x="368808" y="399288"/>
                  </a:lnTo>
                  <a:lnTo>
                    <a:pt x="371856" y="402336"/>
                  </a:lnTo>
                  <a:lnTo>
                    <a:pt x="373380" y="402336"/>
                  </a:lnTo>
                  <a:lnTo>
                    <a:pt x="376428" y="403860"/>
                  </a:lnTo>
                  <a:lnTo>
                    <a:pt x="400812" y="403860"/>
                  </a:lnTo>
                  <a:lnTo>
                    <a:pt x="402336" y="402336"/>
                  </a:lnTo>
                  <a:lnTo>
                    <a:pt x="403860" y="402336"/>
                  </a:lnTo>
                  <a:lnTo>
                    <a:pt x="405384" y="400812"/>
                  </a:lnTo>
                  <a:lnTo>
                    <a:pt x="406908" y="400812"/>
                  </a:lnTo>
                  <a:lnTo>
                    <a:pt x="406908" y="399288"/>
                  </a:lnTo>
                  <a:lnTo>
                    <a:pt x="408432" y="397764"/>
                  </a:lnTo>
                  <a:lnTo>
                    <a:pt x="408432" y="289560"/>
                  </a:lnTo>
                  <a:lnTo>
                    <a:pt x="419100" y="300228"/>
                  </a:lnTo>
                  <a:lnTo>
                    <a:pt x="423672" y="303276"/>
                  </a:lnTo>
                  <a:lnTo>
                    <a:pt x="429768" y="307848"/>
                  </a:lnTo>
                  <a:lnTo>
                    <a:pt x="438912" y="313944"/>
                  </a:lnTo>
                  <a:lnTo>
                    <a:pt x="445008" y="316992"/>
                  </a:lnTo>
                  <a:lnTo>
                    <a:pt x="449580" y="318516"/>
                  </a:lnTo>
                  <a:lnTo>
                    <a:pt x="455676" y="320040"/>
                  </a:lnTo>
                  <a:lnTo>
                    <a:pt x="460248" y="321564"/>
                  </a:lnTo>
                  <a:lnTo>
                    <a:pt x="472440" y="321564"/>
                  </a:lnTo>
                  <a:lnTo>
                    <a:pt x="483577" y="321017"/>
                  </a:lnTo>
                  <a:lnTo>
                    <a:pt x="521538" y="309067"/>
                  </a:lnTo>
                  <a:lnTo>
                    <a:pt x="547941" y="281254"/>
                  </a:lnTo>
                  <a:lnTo>
                    <a:pt x="562178" y="239750"/>
                  </a:lnTo>
                  <a:lnTo>
                    <a:pt x="565086" y="214604"/>
                  </a:lnTo>
                  <a:lnTo>
                    <a:pt x="565327" y="2042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597205" y="2156460"/>
              <a:ext cx="196530" cy="236219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130540" y="2156460"/>
              <a:ext cx="214883" cy="236219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8377428" y="2054351"/>
              <a:ext cx="650875" cy="338455"/>
            </a:xfrm>
            <a:custGeom>
              <a:avLst/>
              <a:gdLst/>
              <a:ahLst/>
              <a:cxnLst/>
              <a:rect l="l" t="t" r="r" b="b"/>
              <a:pathLst>
                <a:path w="650875" h="338455">
                  <a:moveTo>
                    <a:pt x="146304" y="19812"/>
                  </a:moveTo>
                  <a:lnTo>
                    <a:pt x="144780" y="16764"/>
                  </a:lnTo>
                  <a:lnTo>
                    <a:pt x="144780" y="12192"/>
                  </a:lnTo>
                  <a:lnTo>
                    <a:pt x="143256" y="10668"/>
                  </a:lnTo>
                  <a:lnTo>
                    <a:pt x="143256" y="9144"/>
                  </a:lnTo>
                  <a:lnTo>
                    <a:pt x="141732" y="7620"/>
                  </a:lnTo>
                  <a:lnTo>
                    <a:pt x="140208" y="7620"/>
                  </a:lnTo>
                  <a:lnTo>
                    <a:pt x="138684" y="6096"/>
                  </a:lnTo>
                  <a:lnTo>
                    <a:pt x="129540" y="1524"/>
                  </a:lnTo>
                  <a:lnTo>
                    <a:pt x="123444" y="1524"/>
                  </a:lnTo>
                  <a:lnTo>
                    <a:pt x="118872" y="0"/>
                  </a:lnTo>
                  <a:lnTo>
                    <a:pt x="108204" y="0"/>
                  </a:lnTo>
                  <a:lnTo>
                    <a:pt x="99364" y="292"/>
                  </a:lnTo>
                  <a:lnTo>
                    <a:pt x="59715" y="15290"/>
                  </a:lnTo>
                  <a:lnTo>
                    <a:pt x="40665" y="54279"/>
                  </a:lnTo>
                  <a:lnTo>
                    <a:pt x="38100" y="85344"/>
                  </a:lnTo>
                  <a:lnTo>
                    <a:pt x="38100" y="106680"/>
                  </a:lnTo>
                  <a:lnTo>
                    <a:pt x="6096" y="106680"/>
                  </a:lnTo>
                  <a:lnTo>
                    <a:pt x="4572" y="108204"/>
                  </a:lnTo>
                  <a:lnTo>
                    <a:pt x="3048" y="108204"/>
                  </a:lnTo>
                  <a:lnTo>
                    <a:pt x="3048" y="111252"/>
                  </a:lnTo>
                  <a:lnTo>
                    <a:pt x="1524" y="112776"/>
                  </a:lnTo>
                  <a:lnTo>
                    <a:pt x="1524" y="115824"/>
                  </a:lnTo>
                  <a:lnTo>
                    <a:pt x="0" y="117348"/>
                  </a:lnTo>
                  <a:lnTo>
                    <a:pt x="0" y="129540"/>
                  </a:lnTo>
                  <a:lnTo>
                    <a:pt x="3048" y="135636"/>
                  </a:lnTo>
                  <a:lnTo>
                    <a:pt x="3048" y="138684"/>
                  </a:lnTo>
                  <a:lnTo>
                    <a:pt x="6096" y="140208"/>
                  </a:lnTo>
                  <a:lnTo>
                    <a:pt x="38100" y="140208"/>
                  </a:lnTo>
                  <a:lnTo>
                    <a:pt x="38100" y="330708"/>
                  </a:lnTo>
                  <a:lnTo>
                    <a:pt x="39624" y="330708"/>
                  </a:lnTo>
                  <a:lnTo>
                    <a:pt x="39624" y="332232"/>
                  </a:lnTo>
                  <a:lnTo>
                    <a:pt x="41148" y="332232"/>
                  </a:lnTo>
                  <a:lnTo>
                    <a:pt x="42672" y="333756"/>
                  </a:lnTo>
                  <a:lnTo>
                    <a:pt x="44196" y="333756"/>
                  </a:lnTo>
                  <a:lnTo>
                    <a:pt x="45720" y="335280"/>
                  </a:lnTo>
                  <a:lnTo>
                    <a:pt x="70104" y="335280"/>
                  </a:lnTo>
                  <a:lnTo>
                    <a:pt x="73152" y="333756"/>
                  </a:lnTo>
                  <a:lnTo>
                    <a:pt x="74676" y="332232"/>
                  </a:lnTo>
                  <a:lnTo>
                    <a:pt x="76200" y="332232"/>
                  </a:lnTo>
                  <a:lnTo>
                    <a:pt x="77724" y="330708"/>
                  </a:lnTo>
                  <a:lnTo>
                    <a:pt x="77724" y="140208"/>
                  </a:lnTo>
                  <a:lnTo>
                    <a:pt x="128016" y="140208"/>
                  </a:lnTo>
                  <a:lnTo>
                    <a:pt x="131064" y="138684"/>
                  </a:lnTo>
                  <a:lnTo>
                    <a:pt x="131064" y="135636"/>
                  </a:lnTo>
                  <a:lnTo>
                    <a:pt x="134112" y="129540"/>
                  </a:lnTo>
                  <a:lnTo>
                    <a:pt x="134112" y="117348"/>
                  </a:lnTo>
                  <a:lnTo>
                    <a:pt x="132588" y="115824"/>
                  </a:lnTo>
                  <a:lnTo>
                    <a:pt x="132588" y="111252"/>
                  </a:lnTo>
                  <a:lnTo>
                    <a:pt x="131064" y="111252"/>
                  </a:lnTo>
                  <a:lnTo>
                    <a:pt x="131064" y="109728"/>
                  </a:lnTo>
                  <a:lnTo>
                    <a:pt x="128016" y="106680"/>
                  </a:lnTo>
                  <a:lnTo>
                    <a:pt x="77724" y="106680"/>
                  </a:lnTo>
                  <a:lnTo>
                    <a:pt x="77812" y="74231"/>
                  </a:lnTo>
                  <a:lnTo>
                    <a:pt x="79248" y="67056"/>
                  </a:lnTo>
                  <a:lnTo>
                    <a:pt x="79248" y="59436"/>
                  </a:lnTo>
                  <a:lnTo>
                    <a:pt x="96012" y="35052"/>
                  </a:lnTo>
                  <a:lnTo>
                    <a:pt x="99060" y="33528"/>
                  </a:lnTo>
                  <a:lnTo>
                    <a:pt x="105156" y="32004"/>
                  </a:lnTo>
                  <a:lnTo>
                    <a:pt x="114300" y="32004"/>
                  </a:lnTo>
                  <a:lnTo>
                    <a:pt x="118872" y="33528"/>
                  </a:lnTo>
                  <a:lnTo>
                    <a:pt x="124968" y="33528"/>
                  </a:lnTo>
                  <a:lnTo>
                    <a:pt x="128016" y="35052"/>
                  </a:lnTo>
                  <a:lnTo>
                    <a:pt x="129540" y="36576"/>
                  </a:lnTo>
                  <a:lnTo>
                    <a:pt x="132588" y="36576"/>
                  </a:lnTo>
                  <a:lnTo>
                    <a:pt x="134112" y="38100"/>
                  </a:lnTo>
                  <a:lnTo>
                    <a:pt x="135636" y="38100"/>
                  </a:lnTo>
                  <a:lnTo>
                    <a:pt x="137160" y="39624"/>
                  </a:lnTo>
                  <a:lnTo>
                    <a:pt x="141732" y="39624"/>
                  </a:lnTo>
                  <a:lnTo>
                    <a:pt x="144780" y="36576"/>
                  </a:lnTo>
                  <a:lnTo>
                    <a:pt x="144780" y="32004"/>
                  </a:lnTo>
                  <a:lnTo>
                    <a:pt x="146304" y="30480"/>
                  </a:lnTo>
                  <a:lnTo>
                    <a:pt x="146304" y="19812"/>
                  </a:lnTo>
                  <a:close/>
                </a:path>
                <a:path w="650875" h="338455">
                  <a:moveTo>
                    <a:pt x="650748" y="234696"/>
                  </a:moveTo>
                  <a:lnTo>
                    <a:pt x="639381" y="190411"/>
                  </a:lnTo>
                  <a:lnTo>
                    <a:pt x="608266" y="159829"/>
                  </a:lnTo>
                  <a:lnTo>
                    <a:pt x="569772" y="147828"/>
                  </a:lnTo>
                  <a:lnTo>
                    <a:pt x="544068" y="146304"/>
                  </a:lnTo>
                  <a:lnTo>
                    <a:pt x="512064" y="146304"/>
                  </a:lnTo>
                  <a:lnTo>
                    <a:pt x="505968" y="147828"/>
                  </a:lnTo>
                  <a:lnTo>
                    <a:pt x="505968" y="60960"/>
                  </a:lnTo>
                  <a:lnTo>
                    <a:pt x="624840" y="60960"/>
                  </a:lnTo>
                  <a:lnTo>
                    <a:pt x="626364" y="59436"/>
                  </a:lnTo>
                  <a:lnTo>
                    <a:pt x="627888" y="56388"/>
                  </a:lnTo>
                  <a:lnTo>
                    <a:pt x="630936" y="53340"/>
                  </a:lnTo>
                  <a:lnTo>
                    <a:pt x="630936" y="35052"/>
                  </a:lnTo>
                  <a:lnTo>
                    <a:pt x="629412" y="32004"/>
                  </a:lnTo>
                  <a:lnTo>
                    <a:pt x="629412" y="30480"/>
                  </a:lnTo>
                  <a:lnTo>
                    <a:pt x="627888" y="28956"/>
                  </a:lnTo>
                  <a:lnTo>
                    <a:pt x="627888" y="27432"/>
                  </a:lnTo>
                  <a:lnTo>
                    <a:pt x="626364" y="27432"/>
                  </a:lnTo>
                  <a:lnTo>
                    <a:pt x="623316" y="24384"/>
                  </a:lnTo>
                  <a:lnTo>
                    <a:pt x="480060" y="24384"/>
                  </a:lnTo>
                  <a:lnTo>
                    <a:pt x="477012" y="25908"/>
                  </a:lnTo>
                  <a:lnTo>
                    <a:pt x="473964" y="28956"/>
                  </a:lnTo>
                  <a:lnTo>
                    <a:pt x="470916" y="35052"/>
                  </a:lnTo>
                  <a:lnTo>
                    <a:pt x="470916" y="172212"/>
                  </a:lnTo>
                  <a:lnTo>
                    <a:pt x="472440" y="176784"/>
                  </a:lnTo>
                  <a:lnTo>
                    <a:pt x="475488" y="179832"/>
                  </a:lnTo>
                  <a:lnTo>
                    <a:pt x="478536" y="181356"/>
                  </a:lnTo>
                  <a:lnTo>
                    <a:pt x="495300" y="181356"/>
                  </a:lnTo>
                  <a:lnTo>
                    <a:pt x="510540" y="178308"/>
                  </a:lnTo>
                  <a:lnTo>
                    <a:pt x="527304" y="178308"/>
                  </a:lnTo>
                  <a:lnTo>
                    <a:pt x="570471" y="184556"/>
                  </a:lnTo>
                  <a:lnTo>
                    <a:pt x="601980" y="211836"/>
                  </a:lnTo>
                  <a:lnTo>
                    <a:pt x="606552" y="237744"/>
                  </a:lnTo>
                  <a:lnTo>
                    <a:pt x="606234" y="246583"/>
                  </a:lnTo>
                  <a:lnTo>
                    <a:pt x="605218" y="254698"/>
                  </a:lnTo>
                  <a:lnTo>
                    <a:pt x="603326" y="261962"/>
                  </a:lnTo>
                  <a:lnTo>
                    <a:pt x="600456" y="268224"/>
                  </a:lnTo>
                  <a:lnTo>
                    <a:pt x="597852" y="274561"/>
                  </a:lnTo>
                  <a:lnTo>
                    <a:pt x="562356" y="300228"/>
                  </a:lnTo>
                  <a:lnTo>
                    <a:pt x="555472" y="302234"/>
                  </a:lnTo>
                  <a:lnTo>
                    <a:pt x="548449" y="303657"/>
                  </a:lnTo>
                  <a:lnTo>
                    <a:pt x="541134" y="304520"/>
                  </a:lnTo>
                  <a:lnTo>
                    <a:pt x="533400" y="304800"/>
                  </a:lnTo>
                  <a:lnTo>
                    <a:pt x="525437" y="304546"/>
                  </a:lnTo>
                  <a:lnTo>
                    <a:pt x="517779" y="303847"/>
                  </a:lnTo>
                  <a:lnTo>
                    <a:pt x="510679" y="302882"/>
                  </a:lnTo>
                  <a:lnTo>
                    <a:pt x="504444" y="301752"/>
                  </a:lnTo>
                  <a:lnTo>
                    <a:pt x="495300" y="298704"/>
                  </a:lnTo>
                  <a:lnTo>
                    <a:pt x="487680" y="297180"/>
                  </a:lnTo>
                  <a:lnTo>
                    <a:pt x="483108" y="295656"/>
                  </a:lnTo>
                  <a:lnTo>
                    <a:pt x="477012" y="292608"/>
                  </a:lnTo>
                  <a:lnTo>
                    <a:pt x="472440" y="291084"/>
                  </a:lnTo>
                  <a:lnTo>
                    <a:pt x="469392" y="288036"/>
                  </a:lnTo>
                  <a:lnTo>
                    <a:pt x="463296" y="284988"/>
                  </a:lnTo>
                  <a:lnTo>
                    <a:pt x="460248" y="284988"/>
                  </a:lnTo>
                  <a:lnTo>
                    <a:pt x="460248" y="286512"/>
                  </a:lnTo>
                  <a:lnTo>
                    <a:pt x="458724" y="286512"/>
                  </a:lnTo>
                  <a:lnTo>
                    <a:pt x="457263" y="287972"/>
                  </a:lnTo>
                  <a:lnTo>
                    <a:pt x="457200" y="289560"/>
                  </a:lnTo>
                  <a:lnTo>
                    <a:pt x="455676" y="291084"/>
                  </a:lnTo>
                  <a:lnTo>
                    <a:pt x="455676" y="313944"/>
                  </a:lnTo>
                  <a:lnTo>
                    <a:pt x="457200" y="315468"/>
                  </a:lnTo>
                  <a:lnTo>
                    <a:pt x="457200" y="318516"/>
                  </a:lnTo>
                  <a:lnTo>
                    <a:pt x="460248" y="321564"/>
                  </a:lnTo>
                  <a:lnTo>
                    <a:pt x="461772" y="321564"/>
                  </a:lnTo>
                  <a:lnTo>
                    <a:pt x="463296" y="323088"/>
                  </a:lnTo>
                  <a:lnTo>
                    <a:pt x="467868" y="326136"/>
                  </a:lnTo>
                  <a:lnTo>
                    <a:pt x="472440" y="327660"/>
                  </a:lnTo>
                  <a:lnTo>
                    <a:pt x="484632" y="330708"/>
                  </a:lnTo>
                  <a:lnTo>
                    <a:pt x="490728" y="333756"/>
                  </a:lnTo>
                  <a:lnTo>
                    <a:pt x="534924" y="338328"/>
                  </a:lnTo>
                  <a:lnTo>
                    <a:pt x="547230" y="338023"/>
                  </a:lnTo>
                  <a:lnTo>
                    <a:pt x="592162" y="327621"/>
                  </a:lnTo>
                  <a:lnTo>
                    <a:pt x="624903" y="304800"/>
                  </a:lnTo>
                  <a:lnTo>
                    <a:pt x="625309" y="304406"/>
                  </a:lnTo>
                  <a:lnTo>
                    <a:pt x="645604" y="268566"/>
                  </a:lnTo>
                  <a:lnTo>
                    <a:pt x="650176" y="246748"/>
                  </a:lnTo>
                  <a:lnTo>
                    <a:pt x="650748" y="2346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72599" y="2156460"/>
              <a:ext cx="169164" cy="236219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687400" y="2156459"/>
              <a:ext cx="9225280" cy="763905"/>
            </a:xfrm>
            <a:custGeom>
              <a:avLst/>
              <a:gdLst/>
              <a:ahLst/>
              <a:cxnLst/>
              <a:rect l="l" t="t" r="r" b="b"/>
              <a:pathLst>
                <a:path w="9225280" h="763905">
                  <a:moveTo>
                    <a:pt x="198043" y="432816"/>
                  </a:moveTo>
                  <a:lnTo>
                    <a:pt x="196519" y="432816"/>
                  </a:lnTo>
                  <a:lnTo>
                    <a:pt x="196519" y="431292"/>
                  </a:lnTo>
                  <a:lnTo>
                    <a:pt x="194995" y="429768"/>
                  </a:lnTo>
                  <a:lnTo>
                    <a:pt x="191947" y="429768"/>
                  </a:lnTo>
                  <a:lnTo>
                    <a:pt x="190423" y="428244"/>
                  </a:lnTo>
                  <a:lnTo>
                    <a:pt x="166039" y="428244"/>
                  </a:lnTo>
                  <a:lnTo>
                    <a:pt x="164515" y="429768"/>
                  </a:lnTo>
                  <a:lnTo>
                    <a:pt x="159943" y="429768"/>
                  </a:lnTo>
                  <a:lnTo>
                    <a:pt x="159943" y="431292"/>
                  </a:lnTo>
                  <a:lnTo>
                    <a:pt x="158419" y="432816"/>
                  </a:lnTo>
                  <a:lnTo>
                    <a:pt x="158419" y="560832"/>
                  </a:lnTo>
                  <a:lnTo>
                    <a:pt x="158419" y="601980"/>
                  </a:lnTo>
                  <a:lnTo>
                    <a:pt x="158419" y="688848"/>
                  </a:lnTo>
                  <a:lnTo>
                    <a:pt x="153847" y="694283"/>
                  </a:lnTo>
                  <a:lnTo>
                    <a:pt x="149275" y="699135"/>
                  </a:lnTo>
                  <a:lnTo>
                    <a:pt x="144691" y="703427"/>
                  </a:lnTo>
                  <a:lnTo>
                    <a:pt x="140131" y="707136"/>
                  </a:lnTo>
                  <a:lnTo>
                    <a:pt x="135559" y="713232"/>
                  </a:lnTo>
                  <a:lnTo>
                    <a:pt x="129451" y="717804"/>
                  </a:lnTo>
                  <a:lnTo>
                    <a:pt x="124891" y="720852"/>
                  </a:lnTo>
                  <a:lnTo>
                    <a:pt x="118795" y="723900"/>
                  </a:lnTo>
                  <a:lnTo>
                    <a:pt x="114223" y="726948"/>
                  </a:lnTo>
                  <a:lnTo>
                    <a:pt x="105079" y="729996"/>
                  </a:lnTo>
                  <a:lnTo>
                    <a:pt x="94411" y="729996"/>
                  </a:lnTo>
                  <a:lnTo>
                    <a:pt x="56311" y="711708"/>
                  </a:lnTo>
                  <a:lnTo>
                    <a:pt x="44119" y="676656"/>
                  </a:lnTo>
                  <a:lnTo>
                    <a:pt x="42354" y="668655"/>
                  </a:lnTo>
                  <a:lnTo>
                    <a:pt x="41440" y="660654"/>
                  </a:lnTo>
                  <a:lnTo>
                    <a:pt x="41109" y="652653"/>
                  </a:lnTo>
                  <a:lnTo>
                    <a:pt x="41071" y="644652"/>
                  </a:lnTo>
                  <a:lnTo>
                    <a:pt x="41325" y="636676"/>
                  </a:lnTo>
                  <a:lnTo>
                    <a:pt x="50114" y="594029"/>
                  </a:lnTo>
                  <a:lnTo>
                    <a:pt x="75996" y="565581"/>
                  </a:lnTo>
                  <a:lnTo>
                    <a:pt x="95935" y="562356"/>
                  </a:lnTo>
                  <a:lnTo>
                    <a:pt x="103924" y="562927"/>
                  </a:lnTo>
                  <a:lnTo>
                    <a:pt x="142608" y="585025"/>
                  </a:lnTo>
                  <a:lnTo>
                    <a:pt x="158419" y="601980"/>
                  </a:lnTo>
                  <a:lnTo>
                    <a:pt x="158419" y="560832"/>
                  </a:lnTo>
                  <a:lnTo>
                    <a:pt x="127939" y="536448"/>
                  </a:lnTo>
                  <a:lnTo>
                    <a:pt x="92887" y="527304"/>
                  </a:lnTo>
                  <a:lnTo>
                    <a:pt x="81762" y="527875"/>
                  </a:lnTo>
                  <a:lnTo>
                    <a:pt x="44665" y="541337"/>
                  </a:lnTo>
                  <a:lnTo>
                    <a:pt x="18224" y="569150"/>
                  </a:lnTo>
                  <a:lnTo>
                    <a:pt x="3136" y="609790"/>
                  </a:lnTo>
                  <a:lnTo>
                    <a:pt x="0" y="652653"/>
                  </a:lnTo>
                  <a:lnTo>
                    <a:pt x="215" y="660654"/>
                  </a:lnTo>
                  <a:lnTo>
                    <a:pt x="7302" y="703427"/>
                  </a:lnTo>
                  <a:lnTo>
                    <a:pt x="25730" y="737450"/>
                  </a:lnTo>
                  <a:lnTo>
                    <a:pt x="65265" y="761238"/>
                  </a:lnTo>
                  <a:lnTo>
                    <a:pt x="86791" y="763524"/>
                  </a:lnTo>
                  <a:lnTo>
                    <a:pt x="97929" y="762939"/>
                  </a:lnTo>
                  <a:lnTo>
                    <a:pt x="136842" y="747712"/>
                  </a:lnTo>
                  <a:lnTo>
                    <a:pt x="158242" y="729996"/>
                  </a:lnTo>
                  <a:lnTo>
                    <a:pt x="162991" y="725424"/>
                  </a:lnTo>
                  <a:lnTo>
                    <a:pt x="162991" y="755904"/>
                  </a:lnTo>
                  <a:lnTo>
                    <a:pt x="166039" y="758952"/>
                  </a:lnTo>
                  <a:lnTo>
                    <a:pt x="167563" y="758952"/>
                  </a:lnTo>
                  <a:lnTo>
                    <a:pt x="170611" y="760476"/>
                  </a:lnTo>
                  <a:lnTo>
                    <a:pt x="190423" y="760476"/>
                  </a:lnTo>
                  <a:lnTo>
                    <a:pt x="193471" y="758952"/>
                  </a:lnTo>
                  <a:lnTo>
                    <a:pt x="194995" y="758952"/>
                  </a:lnTo>
                  <a:lnTo>
                    <a:pt x="196519" y="757428"/>
                  </a:lnTo>
                  <a:lnTo>
                    <a:pt x="196519" y="755904"/>
                  </a:lnTo>
                  <a:lnTo>
                    <a:pt x="198043" y="755904"/>
                  </a:lnTo>
                  <a:lnTo>
                    <a:pt x="198043" y="725424"/>
                  </a:lnTo>
                  <a:lnTo>
                    <a:pt x="198043" y="562356"/>
                  </a:lnTo>
                  <a:lnTo>
                    <a:pt x="198043" y="560832"/>
                  </a:lnTo>
                  <a:lnTo>
                    <a:pt x="198043" y="432816"/>
                  </a:lnTo>
                  <a:close/>
                </a:path>
                <a:path w="9225280" h="763905">
                  <a:moveTo>
                    <a:pt x="310819" y="537972"/>
                  </a:moveTo>
                  <a:lnTo>
                    <a:pt x="309295" y="536448"/>
                  </a:lnTo>
                  <a:lnTo>
                    <a:pt x="309295" y="534924"/>
                  </a:lnTo>
                  <a:lnTo>
                    <a:pt x="307771" y="533400"/>
                  </a:lnTo>
                  <a:lnTo>
                    <a:pt x="306247" y="533400"/>
                  </a:lnTo>
                  <a:lnTo>
                    <a:pt x="304723" y="531876"/>
                  </a:lnTo>
                  <a:lnTo>
                    <a:pt x="297103" y="531876"/>
                  </a:lnTo>
                  <a:lnTo>
                    <a:pt x="294055" y="530352"/>
                  </a:lnTo>
                  <a:lnTo>
                    <a:pt x="286435" y="530352"/>
                  </a:lnTo>
                  <a:lnTo>
                    <a:pt x="283387" y="531876"/>
                  </a:lnTo>
                  <a:lnTo>
                    <a:pt x="275767" y="531876"/>
                  </a:lnTo>
                  <a:lnTo>
                    <a:pt x="274243" y="533400"/>
                  </a:lnTo>
                  <a:lnTo>
                    <a:pt x="272719" y="533400"/>
                  </a:lnTo>
                  <a:lnTo>
                    <a:pt x="272719" y="534924"/>
                  </a:lnTo>
                  <a:lnTo>
                    <a:pt x="271195" y="534924"/>
                  </a:lnTo>
                  <a:lnTo>
                    <a:pt x="271195" y="755904"/>
                  </a:lnTo>
                  <a:lnTo>
                    <a:pt x="272719" y="757428"/>
                  </a:lnTo>
                  <a:lnTo>
                    <a:pt x="274243" y="757428"/>
                  </a:lnTo>
                  <a:lnTo>
                    <a:pt x="274243" y="758952"/>
                  </a:lnTo>
                  <a:lnTo>
                    <a:pt x="275767" y="758952"/>
                  </a:lnTo>
                  <a:lnTo>
                    <a:pt x="278815" y="760476"/>
                  </a:lnTo>
                  <a:lnTo>
                    <a:pt x="303199" y="760476"/>
                  </a:lnTo>
                  <a:lnTo>
                    <a:pt x="304723" y="758952"/>
                  </a:lnTo>
                  <a:lnTo>
                    <a:pt x="306247" y="758952"/>
                  </a:lnTo>
                  <a:lnTo>
                    <a:pt x="307771" y="757428"/>
                  </a:lnTo>
                  <a:lnTo>
                    <a:pt x="309295" y="757428"/>
                  </a:lnTo>
                  <a:lnTo>
                    <a:pt x="309295" y="755904"/>
                  </a:lnTo>
                  <a:lnTo>
                    <a:pt x="310819" y="755904"/>
                  </a:lnTo>
                  <a:lnTo>
                    <a:pt x="310819" y="537972"/>
                  </a:lnTo>
                  <a:close/>
                </a:path>
                <a:path w="9225280" h="763905">
                  <a:moveTo>
                    <a:pt x="315391" y="457200"/>
                  </a:moveTo>
                  <a:lnTo>
                    <a:pt x="313867" y="451104"/>
                  </a:lnTo>
                  <a:lnTo>
                    <a:pt x="309295" y="448056"/>
                  </a:lnTo>
                  <a:lnTo>
                    <a:pt x="306247" y="443484"/>
                  </a:lnTo>
                  <a:lnTo>
                    <a:pt x="300151" y="441960"/>
                  </a:lnTo>
                  <a:lnTo>
                    <a:pt x="281863" y="441960"/>
                  </a:lnTo>
                  <a:lnTo>
                    <a:pt x="274243" y="443484"/>
                  </a:lnTo>
                  <a:lnTo>
                    <a:pt x="271195" y="448056"/>
                  </a:lnTo>
                  <a:lnTo>
                    <a:pt x="268147" y="451104"/>
                  </a:lnTo>
                  <a:lnTo>
                    <a:pt x="266623" y="457200"/>
                  </a:lnTo>
                  <a:lnTo>
                    <a:pt x="266623" y="475488"/>
                  </a:lnTo>
                  <a:lnTo>
                    <a:pt x="268147" y="481584"/>
                  </a:lnTo>
                  <a:lnTo>
                    <a:pt x="274243" y="487680"/>
                  </a:lnTo>
                  <a:lnTo>
                    <a:pt x="281863" y="489204"/>
                  </a:lnTo>
                  <a:lnTo>
                    <a:pt x="300151" y="489204"/>
                  </a:lnTo>
                  <a:lnTo>
                    <a:pt x="306247" y="487680"/>
                  </a:lnTo>
                  <a:lnTo>
                    <a:pt x="309295" y="484632"/>
                  </a:lnTo>
                  <a:lnTo>
                    <a:pt x="313867" y="481584"/>
                  </a:lnTo>
                  <a:lnTo>
                    <a:pt x="315391" y="475488"/>
                  </a:lnTo>
                  <a:lnTo>
                    <a:pt x="315391" y="457200"/>
                  </a:lnTo>
                  <a:close/>
                </a:path>
                <a:path w="9225280" h="763905">
                  <a:moveTo>
                    <a:pt x="9224696" y="228600"/>
                  </a:moveTo>
                  <a:lnTo>
                    <a:pt x="9224645" y="81013"/>
                  </a:lnTo>
                  <a:lnTo>
                    <a:pt x="9216695" y="40005"/>
                  </a:lnTo>
                  <a:lnTo>
                    <a:pt x="9186596" y="7620"/>
                  </a:lnTo>
                  <a:lnTo>
                    <a:pt x="9151544" y="0"/>
                  </a:lnTo>
                  <a:lnTo>
                    <a:pt x="9145448" y="0"/>
                  </a:lnTo>
                  <a:lnTo>
                    <a:pt x="9139352" y="1524"/>
                  </a:lnTo>
                  <a:lnTo>
                    <a:pt x="9134780" y="3048"/>
                  </a:lnTo>
                  <a:lnTo>
                    <a:pt x="9122588" y="6096"/>
                  </a:lnTo>
                  <a:lnTo>
                    <a:pt x="9116492" y="9144"/>
                  </a:lnTo>
                  <a:lnTo>
                    <a:pt x="9098204" y="22860"/>
                  </a:lnTo>
                  <a:lnTo>
                    <a:pt x="9093390" y="27457"/>
                  </a:lnTo>
                  <a:lnTo>
                    <a:pt x="9088298" y="32194"/>
                  </a:lnTo>
                  <a:lnTo>
                    <a:pt x="9083091" y="37338"/>
                  </a:lnTo>
                  <a:lnTo>
                    <a:pt x="9078392" y="42672"/>
                  </a:lnTo>
                  <a:lnTo>
                    <a:pt x="9074582" y="35052"/>
                  </a:lnTo>
                  <a:lnTo>
                    <a:pt x="9072296" y="30480"/>
                  </a:lnTo>
                  <a:lnTo>
                    <a:pt x="9067724" y="25908"/>
                  </a:lnTo>
                  <a:lnTo>
                    <a:pt x="9064676" y="19812"/>
                  </a:lnTo>
                  <a:lnTo>
                    <a:pt x="9060104" y="15240"/>
                  </a:lnTo>
                  <a:lnTo>
                    <a:pt x="9054008" y="12192"/>
                  </a:lnTo>
                  <a:lnTo>
                    <a:pt x="9049436" y="7620"/>
                  </a:lnTo>
                  <a:lnTo>
                    <a:pt x="9043340" y="6096"/>
                  </a:lnTo>
                  <a:lnTo>
                    <a:pt x="9035720" y="3048"/>
                  </a:lnTo>
                  <a:lnTo>
                    <a:pt x="9020480" y="0"/>
                  </a:lnTo>
                  <a:lnTo>
                    <a:pt x="9011336" y="0"/>
                  </a:lnTo>
                  <a:lnTo>
                    <a:pt x="9003093" y="584"/>
                  </a:lnTo>
                  <a:lnTo>
                    <a:pt x="8960282" y="22098"/>
                  </a:lnTo>
                  <a:lnTo>
                    <a:pt x="8942756" y="39624"/>
                  </a:lnTo>
                  <a:lnTo>
                    <a:pt x="8942756" y="9144"/>
                  </a:lnTo>
                  <a:lnTo>
                    <a:pt x="8941232" y="9144"/>
                  </a:lnTo>
                  <a:lnTo>
                    <a:pt x="8941232" y="6096"/>
                  </a:lnTo>
                  <a:lnTo>
                    <a:pt x="8938184" y="6096"/>
                  </a:lnTo>
                  <a:lnTo>
                    <a:pt x="8936660" y="4572"/>
                  </a:lnTo>
                  <a:lnTo>
                    <a:pt x="8933612" y="4572"/>
                  </a:lnTo>
                  <a:lnTo>
                    <a:pt x="8930564" y="3048"/>
                  </a:lnTo>
                  <a:lnTo>
                    <a:pt x="8918372" y="3048"/>
                  </a:lnTo>
                  <a:lnTo>
                    <a:pt x="8915324" y="4572"/>
                  </a:lnTo>
                  <a:lnTo>
                    <a:pt x="8912276" y="4572"/>
                  </a:lnTo>
                  <a:lnTo>
                    <a:pt x="8910752" y="6096"/>
                  </a:lnTo>
                  <a:lnTo>
                    <a:pt x="8909228" y="6096"/>
                  </a:lnTo>
                  <a:lnTo>
                    <a:pt x="8906180" y="9144"/>
                  </a:lnTo>
                  <a:lnTo>
                    <a:pt x="8906180" y="227076"/>
                  </a:lnTo>
                  <a:lnTo>
                    <a:pt x="8907704" y="228600"/>
                  </a:lnTo>
                  <a:lnTo>
                    <a:pt x="8907704" y="230124"/>
                  </a:lnTo>
                  <a:lnTo>
                    <a:pt x="8909228" y="230124"/>
                  </a:lnTo>
                  <a:lnTo>
                    <a:pt x="8910752" y="231648"/>
                  </a:lnTo>
                  <a:lnTo>
                    <a:pt x="8912276" y="231648"/>
                  </a:lnTo>
                  <a:lnTo>
                    <a:pt x="8913800" y="233172"/>
                  </a:lnTo>
                  <a:lnTo>
                    <a:pt x="8938184" y="233172"/>
                  </a:lnTo>
                  <a:lnTo>
                    <a:pt x="8941232" y="231648"/>
                  </a:lnTo>
                  <a:lnTo>
                    <a:pt x="8942756" y="230124"/>
                  </a:lnTo>
                  <a:lnTo>
                    <a:pt x="8944280" y="230124"/>
                  </a:lnTo>
                  <a:lnTo>
                    <a:pt x="8944280" y="228600"/>
                  </a:lnTo>
                  <a:lnTo>
                    <a:pt x="8945804" y="228600"/>
                  </a:lnTo>
                  <a:lnTo>
                    <a:pt x="8945893" y="76085"/>
                  </a:lnTo>
                  <a:lnTo>
                    <a:pt x="8976284" y="44196"/>
                  </a:lnTo>
                  <a:lnTo>
                    <a:pt x="8984513" y="39624"/>
                  </a:lnTo>
                  <a:lnTo>
                    <a:pt x="8990000" y="37338"/>
                  </a:lnTo>
                  <a:lnTo>
                    <a:pt x="8996858" y="35623"/>
                  </a:lnTo>
                  <a:lnTo>
                    <a:pt x="9003716" y="35052"/>
                  </a:lnTo>
                  <a:lnTo>
                    <a:pt x="9011336" y="35052"/>
                  </a:lnTo>
                  <a:lnTo>
                    <a:pt x="9035720" y="51816"/>
                  </a:lnTo>
                  <a:lnTo>
                    <a:pt x="9038768" y="56388"/>
                  </a:lnTo>
                  <a:lnTo>
                    <a:pt x="9046388" y="96012"/>
                  </a:lnTo>
                  <a:lnTo>
                    <a:pt x="9046388" y="228600"/>
                  </a:lnTo>
                  <a:lnTo>
                    <a:pt x="9047912" y="230124"/>
                  </a:lnTo>
                  <a:lnTo>
                    <a:pt x="9049436" y="230124"/>
                  </a:lnTo>
                  <a:lnTo>
                    <a:pt x="9050960" y="231648"/>
                  </a:lnTo>
                  <a:lnTo>
                    <a:pt x="9052484" y="231648"/>
                  </a:lnTo>
                  <a:lnTo>
                    <a:pt x="9054008" y="233172"/>
                  </a:lnTo>
                  <a:lnTo>
                    <a:pt x="9078392" y="233172"/>
                  </a:lnTo>
                  <a:lnTo>
                    <a:pt x="9079916" y="231648"/>
                  </a:lnTo>
                  <a:lnTo>
                    <a:pt x="9081440" y="231648"/>
                  </a:lnTo>
                  <a:lnTo>
                    <a:pt x="9082964" y="230124"/>
                  </a:lnTo>
                  <a:lnTo>
                    <a:pt x="9084488" y="230124"/>
                  </a:lnTo>
                  <a:lnTo>
                    <a:pt x="9084488" y="228600"/>
                  </a:lnTo>
                  <a:lnTo>
                    <a:pt x="9086012" y="228600"/>
                  </a:lnTo>
                  <a:lnTo>
                    <a:pt x="9086101" y="76085"/>
                  </a:lnTo>
                  <a:lnTo>
                    <a:pt x="9093987" y="66484"/>
                  </a:lnTo>
                  <a:lnTo>
                    <a:pt x="9123350" y="40195"/>
                  </a:lnTo>
                  <a:lnTo>
                    <a:pt x="9143924" y="35052"/>
                  </a:lnTo>
                  <a:lnTo>
                    <a:pt x="9150020" y="35052"/>
                  </a:lnTo>
                  <a:lnTo>
                    <a:pt x="9175928" y="51816"/>
                  </a:lnTo>
                  <a:lnTo>
                    <a:pt x="9178976" y="56388"/>
                  </a:lnTo>
                  <a:lnTo>
                    <a:pt x="9185072" y="227076"/>
                  </a:lnTo>
                  <a:lnTo>
                    <a:pt x="9189644" y="231648"/>
                  </a:lnTo>
                  <a:lnTo>
                    <a:pt x="9191168" y="231648"/>
                  </a:lnTo>
                  <a:lnTo>
                    <a:pt x="9194216" y="233172"/>
                  </a:lnTo>
                  <a:lnTo>
                    <a:pt x="9218600" y="233172"/>
                  </a:lnTo>
                  <a:lnTo>
                    <a:pt x="9220124" y="231648"/>
                  </a:lnTo>
                  <a:lnTo>
                    <a:pt x="9221648" y="231648"/>
                  </a:lnTo>
                  <a:lnTo>
                    <a:pt x="9224696" y="2286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56189" y="2683763"/>
              <a:ext cx="176726" cy="236220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04544" y="2630423"/>
              <a:ext cx="1159764" cy="289560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769108" y="2686812"/>
              <a:ext cx="184404" cy="233172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026663" y="2683763"/>
              <a:ext cx="185928" cy="233172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3270591" y="2584704"/>
              <a:ext cx="198120" cy="335280"/>
            </a:xfrm>
            <a:custGeom>
              <a:avLst/>
              <a:gdLst/>
              <a:ahLst/>
              <a:cxnLst/>
              <a:rect l="l" t="t" r="r" b="b"/>
              <a:pathLst>
                <a:path w="198120" h="335280">
                  <a:moveTo>
                    <a:pt x="92876" y="99060"/>
                  </a:moveTo>
                  <a:lnTo>
                    <a:pt x="53252" y="108204"/>
                  </a:lnTo>
                  <a:lnTo>
                    <a:pt x="22772" y="132587"/>
                  </a:lnTo>
                  <a:lnTo>
                    <a:pt x="6008" y="170687"/>
                  </a:lnTo>
                  <a:lnTo>
                    <a:pt x="3127" y="181546"/>
                  </a:lnTo>
                  <a:lnTo>
                    <a:pt x="1245" y="193548"/>
                  </a:lnTo>
                  <a:lnTo>
                    <a:pt x="222" y="206692"/>
                  </a:lnTo>
                  <a:lnTo>
                    <a:pt x="11" y="216408"/>
                  </a:lnTo>
                  <a:lnTo>
                    <a:pt x="0" y="224409"/>
                  </a:lnTo>
                  <a:lnTo>
                    <a:pt x="216" y="232410"/>
                  </a:lnTo>
                  <a:lnTo>
                    <a:pt x="7294" y="275177"/>
                  </a:lnTo>
                  <a:lnTo>
                    <a:pt x="25725" y="309205"/>
                  </a:lnTo>
                  <a:lnTo>
                    <a:pt x="65253" y="332994"/>
                  </a:lnTo>
                  <a:lnTo>
                    <a:pt x="86780" y="335280"/>
                  </a:lnTo>
                  <a:lnTo>
                    <a:pt x="97924" y="334684"/>
                  </a:lnTo>
                  <a:lnTo>
                    <a:pt x="136834" y="319468"/>
                  </a:lnTo>
                  <a:lnTo>
                    <a:pt x="158230" y="301751"/>
                  </a:lnTo>
                  <a:lnTo>
                    <a:pt x="94400" y="301751"/>
                  </a:lnTo>
                  <a:lnTo>
                    <a:pt x="86709" y="301204"/>
                  </a:lnTo>
                  <a:lnTo>
                    <a:pt x="51728" y="275844"/>
                  </a:lnTo>
                  <a:lnTo>
                    <a:pt x="44656" y="255270"/>
                  </a:lnTo>
                  <a:lnTo>
                    <a:pt x="42584" y="248412"/>
                  </a:lnTo>
                  <a:lnTo>
                    <a:pt x="41703" y="240411"/>
                  </a:lnTo>
                  <a:lnTo>
                    <a:pt x="41245" y="232171"/>
                  </a:lnTo>
                  <a:lnTo>
                    <a:pt x="41084" y="224409"/>
                  </a:lnTo>
                  <a:lnTo>
                    <a:pt x="41182" y="206692"/>
                  </a:lnTo>
                  <a:lnTo>
                    <a:pt x="41441" y="200596"/>
                  </a:lnTo>
                  <a:lnTo>
                    <a:pt x="42346" y="193047"/>
                  </a:lnTo>
                  <a:lnTo>
                    <a:pt x="44108" y="185927"/>
                  </a:lnTo>
                  <a:lnTo>
                    <a:pt x="45537" y="178450"/>
                  </a:lnTo>
                  <a:lnTo>
                    <a:pt x="65468" y="143946"/>
                  </a:lnTo>
                  <a:lnTo>
                    <a:pt x="95924" y="134112"/>
                  </a:lnTo>
                  <a:lnTo>
                    <a:pt x="198032" y="134112"/>
                  </a:lnTo>
                  <a:lnTo>
                    <a:pt x="198032" y="132587"/>
                  </a:lnTo>
                  <a:lnTo>
                    <a:pt x="158408" y="132587"/>
                  </a:lnTo>
                  <a:lnTo>
                    <a:pt x="150407" y="124920"/>
                  </a:lnTo>
                  <a:lnTo>
                    <a:pt x="142406" y="118110"/>
                  </a:lnTo>
                  <a:lnTo>
                    <a:pt x="134405" y="112442"/>
                  </a:lnTo>
                  <a:lnTo>
                    <a:pt x="126404" y="108204"/>
                  </a:lnTo>
                  <a:lnTo>
                    <a:pt x="119022" y="104203"/>
                  </a:lnTo>
                  <a:lnTo>
                    <a:pt x="110783" y="101346"/>
                  </a:lnTo>
                  <a:lnTo>
                    <a:pt x="101972" y="99631"/>
                  </a:lnTo>
                  <a:lnTo>
                    <a:pt x="92876" y="99060"/>
                  </a:lnTo>
                  <a:close/>
                </a:path>
                <a:path w="198120" h="335280">
                  <a:moveTo>
                    <a:pt x="191936" y="330708"/>
                  </a:moveTo>
                  <a:lnTo>
                    <a:pt x="167552" y="330708"/>
                  </a:lnTo>
                  <a:lnTo>
                    <a:pt x="170600" y="332232"/>
                  </a:lnTo>
                  <a:lnTo>
                    <a:pt x="190412" y="332232"/>
                  </a:lnTo>
                  <a:lnTo>
                    <a:pt x="191936" y="330708"/>
                  </a:lnTo>
                  <a:close/>
                </a:path>
                <a:path w="198120" h="335280">
                  <a:moveTo>
                    <a:pt x="198032" y="297180"/>
                  </a:moveTo>
                  <a:lnTo>
                    <a:pt x="162980" y="297180"/>
                  </a:lnTo>
                  <a:lnTo>
                    <a:pt x="162980" y="327660"/>
                  </a:lnTo>
                  <a:lnTo>
                    <a:pt x="164504" y="329184"/>
                  </a:lnTo>
                  <a:lnTo>
                    <a:pt x="164504" y="330708"/>
                  </a:lnTo>
                  <a:lnTo>
                    <a:pt x="194984" y="330708"/>
                  </a:lnTo>
                  <a:lnTo>
                    <a:pt x="196508" y="329184"/>
                  </a:lnTo>
                  <a:lnTo>
                    <a:pt x="196508" y="327660"/>
                  </a:lnTo>
                  <a:lnTo>
                    <a:pt x="198032" y="327660"/>
                  </a:lnTo>
                  <a:lnTo>
                    <a:pt x="198032" y="297180"/>
                  </a:lnTo>
                  <a:close/>
                </a:path>
                <a:path w="198120" h="335280">
                  <a:moveTo>
                    <a:pt x="198032" y="134112"/>
                  </a:moveTo>
                  <a:lnTo>
                    <a:pt x="95924" y="134112"/>
                  </a:lnTo>
                  <a:lnTo>
                    <a:pt x="103901" y="134683"/>
                  </a:lnTo>
                  <a:lnTo>
                    <a:pt x="111735" y="136398"/>
                  </a:lnTo>
                  <a:lnTo>
                    <a:pt x="150407" y="164901"/>
                  </a:lnTo>
                  <a:lnTo>
                    <a:pt x="158408" y="173736"/>
                  </a:lnTo>
                  <a:lnTo>
                    <a:pt x="158408" y="260604"/>
                  </a:lnTo>
                  <a:lnTo>
                    <a:pt x="153836" y="266033"/>
                  </a:lnTo>
                  <a:lnTo>
                    <a:pt x="149264" y="270890"/>
                  </a:lnTo>
                  <a:lnTo>
                    <a:pt x="144692" y="275177"/>
                  </a:lnTo>
                  <a:lnTo>
                    <a:pt x="140120" y="278892"/>
                  </a:lnTo>
                  <a:lnTo>
                    <a:pt x="129452" y="289560"/>
                  </a:lnTo>
                  <a:lnTo>
                    <a:pt x="124880" y="292608"/>
                  </a:lnTo>
                  <a:lnTo>
                    <a:pt x="118784" y="295656"/>
                  </a:lnTo>
                  <a:lnTo>
                    <a:pt x="114212" y="298704"/>
                  </a:lnTo>
                  <a:lnTo>
                    <a:pt x="105068" y="301751"/>
                  </a:lnTo>
                  <a:lnTo>
                    <a:pt x="158230" y="301751"/>
                  </a:lnTo>
                  <a:lnTo>
                    <a:pt x="162980" y="297180"/>
                  </a:lnTo>
                  <a:lnTo>
                    <a:pt x="198032" y="297180"/>
                  </a:lnTo>
                  <a:lnTo>
                    <a:pt x="198032" y="134112"/>
                  </a:lnTo>
                  <a:close/>
                </a:path>
                <a:path w="198120" h="335280">
                  <a:moveTo>
                    <a:pt x="194984" y="1524"/>
                  </a:moveTo>
                  <a:lnTo>
                    <a:pt x="159932" y="1524"/>
                  </a:lnTo>
                  <a:lnTo>
                    <a:pt x="159932" y="3048"/>
                  </a:lnTo>
                  <a:lnTo>
                    <a:pt x="158408" y="4572"/>
                  </a:lnTo>
                  <a:lnTo>
                    <a:pt x="158408" y="132587"/>
                  </a:lnTo>
                  <a:lnTo>
                    <a:pt x="198032" y="132587"/>
                  </a:lnTo>
                  <a:lnTo>
                    <a:pt x="198032" y="6096"/>
                  </a:lnTo>
                  <a:lnTo>
                    <a:pt x="196508" y="4572"/>
                  </a:lnTo>
                  <a:lnTo>
                    <a:pt x="196508" y="3048"/>
                  </a:lnTo>
                  <a:lnTo>
                    <a:pt x="194984" y="1524"/>
                  </a:lnTo>
                  <a:close/>
                </a:path>
                <a:path w="198120" h="335280">
                  <a:moveTo>
                    <a:pt x="190412" y="0"/>
                  </a:moveTo>
                  <a:lnTo>
                    <a:pt x="166028" y="0"/>
                  </a:lnTo>
                  <a:lnTo>
                    <a:pt x="162980" y="1524"/>
                  </a:lnTo>
                  <a:lnTo>
                    <a:pt x="191936" y="1524"/>
                  </a:lnTo>
                  <a:lnTo>
                    <a:pt x="1904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526652" y="2683763"/>
              <a:ext cx="198003" cy="236220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784091" y="2683763"/>
              <a:ext cx="126492" cy="233172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201725" y="2683763"/>
              <a:ext cx="176726" cy="236220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707635" y="2683763"/>
              <a:ext cx="1234439" cy="318515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015228" y="2683763"/>
              <a:ext cx="124968" cy="233172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665975" y="2683763"/>
              <a:ext cx="214883" cy="236220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166220" y="2683763"/>
              <a:ext cx="198003" cy="236220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6911340" y="2564891"/>
              <a:ext cx="2278380" cy="417830"/>
            </a:xfrm>
            <a:custGeom>
              <a:avLst/>
              <a:gdLst/>
              <a:ahLst/>
              <a:cxnLst/>
              <a:rect l="l" t="t" r="r" b="b"/>
              <a:pathLst>
                <a:path w="2278379" h="417830">
                  <a:moveTo>
                    <a:pt x="146304" y="38100"/>
                  </a:moveTo>
                  <a:lnTo>
                    <a:pt x="144780" y="36576"/>
                  </a:lnTo>
                  <a:lnTo>
                    <a:pt x="144780" y="30480"/>
                  </a:lnTo>
                  <a:lnTo>
                    <a:pt x="143256" y="28956"/>
                  </a:lnTo>
                  <a:lnTo>
                    <a:pt x="143256" y="27432"/>
                  </a:lnTo>
                  <a:lnTo>
                    <a:pt x="141732" y="25908"/>
                  </a:lnTo>
                  <a:lnTo>
                    <a:pt x="141732" y="24384"/>
                  </a:lnTo>
                  <a:lnTo>
                    <a:pt x="140208" y="24384"/>
                  </a:lnTo>
                  <a:lnTo>
                    <a:pt x="138684" y="22860"/>
                  </a:lnTo>
                  <a:lnTo>
                    <a:pt x="132588" y="19812"/>
                  </a:lnTo>
                  <a:lnTo>
                    <a:pt x="129540" y="19812"/>
                  </a:lnTo>
                  <a:lnTo>
                    <a:pt x="123444" y="18288"/>
                  </a:lnTo>
                  <a:lnTo>
                    <a:pt x="118872" y="16764"/>
                  </a:lnTo>
                  <a:lnTo>
                    <a:pt x="106680" y="16764"/>
                  </a:lnTo>
                  <a:lnTo>
                    <a:pt x="64960" y="27813"/>
                  </a:lnTo>
                  <a:lnTo>
                    <a:pt x="42672" y="62484"/>
                  </a:lnTo>
                  <a:lnTo>
                    <a:pt x="38100" y="102108"/>
                  </a:lnTo>
                  <a:lnTo>
                    <a:pt x="38100" y="123444"/>
                  </a:lnTo>
                  <a:lnTo>
                    <a:pt x="6096" y="123444"/>
                  </a:lnTo>
                  <a:lnTo>
                    <a:pt x="4572" y="124968"/>
                  </a:lnTo>
                  <a:lnTo>
                    <a:pt x="3048" y="124968"/>
                  </a:lnTo>
                  <a:lnTo>
                    <a:pt x="3048" y="126492"/>
                  </a:lnTo>
                  <a:lnTo>
                    <a:pt x="1524" y="128016"/>
                  </a:lnTo>
                  <a:lnTo>
                    <a:pt x="1524" y="131064"/>
                  </a:lnTo>
                  <a:lnTo>
                    <a:pt x="0" y="132588"/>
                  </a:lnTo>
                  <a:lnTo>
                    <a:pt x="0" y="146304"/>
                  </a:lnTo>
                  <a:lnTo>
                    <a:pt x="1524" y="150876"/>
                  </a:lnTo>
                  <a:lnTo>
                    <a:pt x="1524" y="152400"/>
                  </a:lnTo>
                  <a:lnTo>
                    <a:pt x="3048" y="155448"/>
                  </a:lnTo>
                  <a:lnTo>
                    <a:pt x="4572" y="156972"/>
                  </a:lnTo>
                  <a:lnTo>
                    <a:pt x="38100" y="156972"/>
                  </a:lnTo>
                  <a:lnTo>
                    <a:pt x="38100" y="347472"/>
                  </a:lnTo>
                  <a:lnTo>
                    <a:pt x="39624" y="347472"/>
                  </a:lnTo>
                  <a:lnTo>
                    <a:pt x="39624" y="348996"/>
                  </a:lnTo>
                  <a:lnTo>
                    <a:pt x="41148" y="348996"/>
                  </a:lnTo>
                  <a:lnTo>
                    <a:pt x="42672" y="350520"/>
                  </a:lnTo>
                  <a:lnTo>
                    <a:pt x="44196" y="350520"/>
                  </a:lnTo>
                  <a:lnTo>
                    <a:pt x="45720" y="352044"/>
                  </a:lnTo>
                  <a:lnTo>
                    <a:pt x="70104" y="352044"/>
                  </a:lnTo>
                  <a:lnTo>
                    <a:pt x="71628" y="350520"/>
                  </a:lnTo>
                  <a:lnTo>
                    <a:pt x="73152" y="350520"/>
                  </a:lnTo>
                  <a:lnTo>
                    <a:pt x="74676" y="348996"/>
                  </a:lnTo>
                  <a:lnTo>
                    <a:pt x="76200" y="348996"/>
                  </a:lnTo>
                  <a:lnTo>
                    <a:pt x="76200" y="347472"/>
                  </a:lnTo>
                  <a:lnTo>
                    <a:pt x="77724" y="347472"/>
                  </a:lnTo>
                  <a:lnTo>
                    <a:pt x="77724" y="156972"/>
                  </a:lnTo>
                  <a:lnTo>
                    <a:pt x="128016" y="156972"/>
                  </a:lnTo>
                  <a:lnTo>
                    <a:pt x="129540" y="155448"/>
                  </a:lnTo>
                  <a:lnTo>
                    <a:pt x="134112" y="146304"/>
                  </a:lnTo>
                  <a:lnTo>
                    <a:pt x="134112" y="134112"/>
                  </a:lnTo>
                  <a:lnTo>
                    <a:pt x="132588" y="132588"/>
                  </a:lnTo>
                  <a:lnTo>
                    <a:pt x="132588" y="129540"/>
                  </a:lnTo>
                  <a:lnTo>
                    <a:pt x="131064" y="128016"/>
                  </a:lnTo>
                  <a:lnTo>
                    <a:pt x="131064" y="126492"/>
                  </a:lnTo>
                  <a:lnTo>
                    <a:pt x="128016" y="123444"/>
                  </a:lnTo>
                  <a:lnTo>
                    <a:pt x="77724" y="123444"/>
                  </a:lnTo>
                  <a:lnTo>
                    <a:pt x="77724" y="83820"/>
                  </a:lnTo>
                  <a:lnTo>
                    <a:pt x="79248" y="76200"/>
                  </a:lnTo>
                  <a:lnTo>
                    <a:pt x="80772" y="70104"/>
                  </a:lnTo>
                  <a:lnTo>
                    <a:pt x="82296" y="65532"/>
                  </a:lnTo>
                  <a:lnTo>
                    <a:pt x="85344" y="60960"/>
                  </a:lnTo>
                  <a:lnTo>
                    <a:pt x="86868" y="56388"/>
                  </a:lnTo>
                  <a:lnTo>
                    <a:pt x="91440" y="53340"/>
                  </a:lnTo>
                  <a:lnTo>
                    <a:pt x="94488" y="51816"/>
                  </a:lnTo>
                  <a:lnTo>
                    <a:pt x="103632" y="48768"/>
                  </a:lnTo>
                  <a:lnTo>
                    <a:pt x="114300" y="48768"/>
                  </a:lnTo>
                  <a:lnTo>
                    <a:pt x="117348" y="50292"/>
                  </a:lnTo>
                  <a:lnTo>
                    <a:pt x="121920" y="50292"/>
                  </a:lnTo>
                  <a:lnTo>
                    <a:pt x="124968" y="51816"/>
                  </a:lnTo>
                  <a:lnTo>
                    <a:pt x="128016" y="51816"/>
                  </a:lnTo>
                  <a:lnTo>
                    <a:pt x="129540" y="53340"/>
                  </a:lnTo>
                  <a:lnTo>
                    <a:pt x="132588" y="53340"/>
                  </a:lnTo>
                  <a:lnTo>
                    <a:pt x="134112" y="54864"/>
                  </a:lnTo>
                  <a:lnTo>
                    <a:pt x="135636" y="54864"/>
                  </a:lnTo>
                  <a:lnTo>
                    <a:pt x="137160" y="56388"/>
                  </a:lnTo>
                  <a:lnTo>
                    <a:pt x="141732" y="56388"/>
                  </a:lnTo>
                  <a:lnTo>
                    <a:pt x="143256" y="54864"/>
                  </a:lnTo>
                  <a:lnTo>
                    <a:pt x="143256" y="53340"/>
                  </a:lnTo>
                  <a:lnTo>
                    <a:pt x="144780" y="51816"/>
                  </a:lnTo>
                  <a:lnTo>
                    <a:pt x="144780" y="48768"/>
                  </a:lnTo>
                  <a:lnTo>
                    <a:pt x="144780" y="47244"/>
                  </a:lnTo>
                  <a:lnTo>
                    <a:pt x="146304" y="44196"/>
                  </a:lnTo>
                  <a:lnTo>
                    <a:pt x="146304" y="38100"/>
                  </a:lnTo>
                  <a:close/>
                </a:path>
                <a:path w="2278379" h="417830">
                  <a:moveTo>
                    <a:pt x="618744" y="330708"/>
                  </a:moveTo>
                  <a:lnTo>
                    <a:pt x="617220" y="327660"/>
                  </a:lnTo>
                  <a:lnTo>
                    <a:pt x="617220" y="323088"/>
                  </a:lnTo>
                  <a:lnTo>
                    <a:pt x="615696" y="321564"/>
                  </a:lnTo>
                  <a:lnTo>
                    <a:pt x="615696" y="320040"/>
                  </a:lnTo>
                  <a:lnTo>
                    <a:pt x="612648" y="316992"/>
                  </a:lnTo>
                  <a:lnTo>
                    <a:pt x="611124" y="316992"/>
                  </a:lnTo>
                  <a:lnTo>
                    <a:pt x="609600" y="315468"/>
                  </a:lnTo>
                  <a:lnTo>
                    <a:pt x="473964" y="315468"/>
                  </a:lnTo>
                  <a:lnTo>
                    <a:pt x="535609" y="251777"/>
                  </a:lnTo>
                  <a:lnTo>
                    <a:pt x="546925" y="239077"/>
                  </a:lnTo>
                  <a:lnTo>
                    <a:pt x="573062" y="206387"/>
                  </a:lnTo>
                  <a:lnTo>
                    <a:pt x="589788" y="178308"/>
                  </a:lnTo>
                  <a:lnTo>
                    <a:pt x="593826" y="170332"/>
                  </a:lnTo>
                  <a:lnTo>
                    <a:pt x="603313" y="132600"/>
                  </a:lnTo>
                  <a:lnTo>
                    <a:pt x="603504" y="117348"/>
                  </a:lnTo>
                  <a:lnTo>
                    <a:pt x="603211" y="109372"/>
                  </a:lnTo>
                  <a:lnTo>
                    <a:pt x="591908" y="73152"/>
                  </a:lnTo>
                  <a:lnTo>
                    <a:pt x="591693" y="72771"/>
                  </a:lnTo>
                  <a:lnTo>
                    <a:pt x="561797" y="47040"/>
                  </a:lnTo>
                  <a:lnTo>
                    <a:pt x="553212" y="44196"/>
                  </a:lnTo>
                  <a:lnTo>
                    <a:pt x="544893" y="41325"/>
                  </a:lnTo>
                  <a:lnTo>
                    <a:pt x="535876" y="39433"/>
                  </a:lnTo>
                  <a:lnTo>
                    <a:pt x="525983" y="38417"/>
                  </a:lnTo>
                  <a:lnTo>
                    <a:pt x="515112" y="38100"/>
                  </a:lnTo>
                  <a:lnTo>
                    <a:pt x="508241" y="38125"/>
                  </a:lnTo>
                  <a:lnTo>
                    <a:pt x="501396" y="38303"/>
                  </a:lnTo>
                  <a:lnTo>
                    <a:pt x="494538" y="38747"/>
                  </a:lnTo>
                  <a:lnTo>
                    <a:pt x="487680" y="39624"/>
                  </a:lnTo>
                  <a:lnTo>
                    <a:pt x="478536" y="42672"/>
                  </a:lnTo>
                  <a:lnTo>
                    <a:pt x="470916" y="44196"/>
                  </a:lnTo>
                  <a:lnTo>
                    <a:pt x="464820" y="47244"/>
                  </a:lnTo>
                  <a:lnTo>
                    <a:pt x="457200" y="50292"/>
                  </a:lnTo>
                  <a:lnTo>
                    <a:pt x="451104" y="53340"/>
                  </a:lnTo>
                  <a:lnTo>
                    <a:pt x="446532" y="56388"/>
                  </a:lnTo>
                  <a:lnTo>
                    <a:pt x="441960" y="57912"/>
                  </a:lnTo>
                  <a:lnTo>
                    <a:pt x="437388" y="62484"/>
                  </a:lnTo>
                  <a:lnTo>
                    <a:pt x="434340" y="64008"/>
                  </a:lnTo>
                  <a:lnTo>
                    <a:pt x="434340" y="65532"/>
                  </a:lnTo>
                  <a:lnTo>
                    <a:pt x="432816" y="67056"/>
                  </a:lnTo>
                  <a:lnTo>
                    <a:pt x="432816" y="68580"/>
                  </a:lnTo>
                  <a:lnTo>
                    <a:pt x="431292" y="68580"/>
                  </a:lnTo>
                  <a:lnTo>
                    <a:pt x="431292" y="74676"/>
                  </a:lnTo>
                  <a:lnTo>
                    <a:pt x="429768" y="76200"/>
                  </a:lnTo>
                  <a:lnTo>
                    <a:pt x="429768" y="83820"/>
                  </a:lnTo>
                  <a:lnTo>
                    <a:pt x="431292" y="86868"/>
                  </a:lnTo>
                  <a:lnTo>
                    <a:pt x="431292" y="94488"/>
                  </a:lnTo>
                  <a:lnTo>
                    <a:pt x="432816" y="96012"/>
                  </a:lnTo>
                  <a:lnTo>
                    <a:pt x="432816" y="97536"/>
                  </a:lnTo>
                  <a:lnTo>
                    <a:pt x="434340" y="99060"/>
                  </a:lnTo>
                  <a:lnTo>
                    <a:pt x="438912" y="99060"/>
                  </a:lnTo>
                  <a:lnTo>
                    <a:pt x="441960" y="97536"/>
                  </a:lnTo>
                  <a:lnTo>
                    <a:pt x="446532" y="96012"/>
                  </a:lnTo>
                  <a:lnTo>
                    <a:pt x="481584" y="77724"/>
                  </a:lnTo>
                  <a:lnTo>
                    <a:pt x="507492" y="73152"/>
                  </a:lnTo>
                  <a:lnTo>
                    <a:pt x="515112" y="73152"/>
                  </a:lnTo>
                  <a:lnTo>
                    <a:pt x="548640" y="92964"/>
                  </a:lnTo>
                  <a:lnTo>
                    <a:pt x="557784" y="117348"/>
                  </a:lnTo>
                  <a:lnTo>
                    <a:pt x="557784" y="138684"/>
                  </a:lnTo>
                  <a:lnTo>
                    <a:pt x="543369" y="179362"/>
                  </a:lnTo>
                  <a:lnTo>
                    <a:pt x="520776" y="213410"/>
                  </a:lnTo>
                  <a:lnTo>
                    <a:pt x="493776" y="243840"/>
                  </a:lnTo>
                  <a:lnTo>
                    <a:pt x="434340" y="306324"/>
                  </a:lnTo>
                  <a:lnTo>
                    <a:pt x="432816" y="309372"/>
                  </a:lnTo>
                  <a:lnTo>
                    <a:pt x="428244" y="313944"/>
                  </a:lnTo>
                  <a:lnTo>
                    <a:pt x="426720" y="316992"/>
                  </a:lnTo>
                  <a:lnTo>
                    <a:pt x="426720" y="318516"/>
                  </a:lnTo>
                  <a:lnTo>
                    <a:pt x="425196" y="320040"/>
                  </a:lnTo>
                  <a:lnTo>
                    <a:pt x="425196" y="341376"/>
                  </a:lnTo>
                  <a:lnTo>
                    <a:pt x="426720" y="344424"/>
                  </a:lnTo>
                  <a:lnTo>
                    <a:pt x="426720" y="345948"/>
                  </a:lnTo>
                  <a:lnTo>
                    <a:pt x="429768" y="348996"/>
                  </a:lnTo>
                  <a:lnTo>
                    <a:pt x="431292" y="348996"/>
                  </a:lnTo>
                  <a:lnTo>
                    <a:pt x="432816" y="350520"/>
                  </a:lnTo>
                  <a:lnTo>
                    <a:pt x="611124" y="350520"/>
                  </a:lnTo>
                  <a:lnTo>
                    <a:pt x="612648" y="348996"/>
                  </a:lnTo>
                  <a:lnTo>
                    <a:pt x="614172" y="348996"/>
                  </a:lnTo>
                  <a:lnTo>
                    <a:pt x="615696" y="347472"/>
                  </a:lnTo>
                  <a:lnTo>
                    <a:pt x="615696" y="345948"/>
                  </a:lnTo>
                  <a:lnTo>
                    <a:pt x="617220" y="344424"/>
                  </a:lnTo>
                  <a:lnTo>
                    <a:pt x="617220" y="338328"/>
                  </a:lnTo>
                  <a:lnTo>
                    <a:pt x="618744" y="335280"/>
                  </a:lnTo>
                  <a:lnTo>
                    <a:pt x="618744" y="330708"/>
                  </a:lnTo>
                  <a:close/>
                </a:path>
                <a:path w="2278379" h="417830">
                  <a:moveTo>
                    <a:pt x="868565" y="199644"/>
                  </a:moveTo>
                  <a:lnTo>
                    <a:pt x="868032" y="153543"/>
                  </a:lnTo>
                  <a:lnTo>
                    <a:pt x="859536" y="108204"/>
                  </a:lnTo>
                  <a:lnTo>
                    <a:pt x="847344" y="79248"/>
                  </a:lnTo>
                  <a:lnTo>
                    <a:pt x="843622" y="72682"/>
                  </a:lnTo>
                  <a:lnTo>
                    <a:pt x="841781" y="70104"/>
                  </a:lnTo>
                  <a:lnTo>
                    <a:pt x="839343" y="66675"/>
                  </a:lnTo>
                  <a:lnTo>
                    <a:pt x="834478" y="61252"/>
                  </a:lnTo>
                  <a:lnTo>
                    <a:pt x="829056" y="56388"/>
                  </a:lnTo>
                  <a:lnTo>
                    <a:pt x="827532" y="55257"/>
                  </a:lnTo>
                  <a:lnTo>
                    <a:pt x="827532" y="179832"/>
                  </a:lnTo>
                  <a:lnTo>
                    <a:pt x="820648" y="184124"/>
                  </a:lnTo>
                  <a:lnTo>
                    <a:pt x="781050" y="198310"/>
                  </a:lnTo>
                  <a:lnTo>
                    <a:pt x="763524" y="199644"/>
                  </a:lnTo>
                  <a:lnTo>
                    <a:pt x="755827" y="199364"/>
                  </a:lnTo>
                  <a:lnTo>
                    <a:pt x="719328" y="182880"/>
                  </a:lnTo>
                  <a:lnTo>
                    <a:pt x="707390" y="143789"/>
                  </a:lnTo>
                  <a:lnTo>
                    <a:pt x="707136" y="128016"/>
                  </a:lnTo>
                  <a:lnTo>
                    <a:pt x="710184" y="112776"/>
                  </a:lnTo>
                  <a:lnTo>
                    <a:pt x="713232" y="103632"/>
                  </a:lnTo>
                  <a:lnTo>
                    <a:pt x="716280" y="97536"/>
                  </a:lnTo>
                  <a:lnTo>
                    <a:pt x="720852" y="91440"/>
                  </a:lnTo>
                  <a:lnTo>
                    <a:pt x="725424" y="83820"/>
                  </a:lnTo>
                  <a:lnTo>
                    <a:pt x="731520" y="79248"/>
                  </a:lnTo>
                  <a:lnTo>
                    <a:pt x="739140" y="76200"/>
                  </a:lnTo>
                  <a:lnTo>
                    <a:pt x="744893" y="73329"/>
                  </a:lnTo>
                  <a:lnTo>
                    <a:pt x="750951" y="71450"/>
                  </a:lnTo>
                  <a:lnTo>
                    <a:pt x="757567" y="70421"/>
                  </a:lnTo>
                  <a:lnTo>
                    <a:pt x="765048" y="70104"/>
                  </a:lnTo>
                  <a:lnTo>
                    <a:pt x="772541" y="70421"/>
                  </a:lnTo>
                  <a:lnTo>
                    <a:pt x="807046" y="88201"/>
                  </a:lnTo>
                  <a:lnTo>
                    <a:pt x="822960" y="128016"/>
                  </a:lnTo>
                  <a:lnTo>
                    <a:pt x="827532" y="179832"/>
                  </a:lnTo>
                  <a:lnTo>
                    <a:pt x="827532" y="55257"/>
                  </a:lnTo>
                  <a:lnTo>
                    <a:pt x="787527" y="39243"/>
                  </a:lnTo>
                  <a:lnTo>
                    <a:pt x="769620" y="38100"/>
                  </a:lnTo>
                  <a:lnTo>
                    <a:pt x="756234" y="38442"/>
                  </a:lnTo>
                  <a:lnTo>
                    <a:pt x="712660" y="50584"/>
                  </a:lnTo>
                  <a:lnTo>
                    <a:pt x="678942" y="83451"/>
                  </a:lnTo>
                  <a:lnTo>
                    <a:pt x="667321" y="119824"/>
                  </a:lnTo>
                  <a:lnTo>
                    <a:pt x="666089" y="143789"/>
                  </a:lnTo>
                  <a:lnTo>
                    <a:pt x="666267" y="149352"/>
                  </a:lnTo>
                  <a:lnTo>
                    <a:pt x="676465" y="191833"/>
                  </a:lnTo>
                  <a:lnTo>
                    <a:pt x="705294" y="220319"/>
                  </a:lnTo>
                  <a:lnTo>
                    <a:pt x="744512" y="231101"/>
                  </a:lnTo>
                  <a:lnTo>
                    <a:pt x="757428" y="231648"/>
                  </a:lnTo>
                  <a:lnTo>
                    <a:pt x="768540" y="231343"/>
                  </a:lnTo>
                  <a:lnTo>
                    <a:pt x="778954" y="230314"/>
                  </a:lnTo>
                  <a:lnTo>
                    <a:pt x="788492" y="228434"/>
                  </a:lnTo>
                  <a:lnTo>
                    <a:pt x="797052" y="225552"/>
                  </a:lnTo>
                  <a:lnTo>
                    <a:pt x="805878" y="223012"/>
                  </a:lnTo>
                  <a:lnTo>
                    <a:pt x="814006" y="220027"/>
                  </a:lnTo>
                  <a:lnTo>
                    <a:pt x="821258" y="216776"/>
                  </a:lnTo>
                  <a:lnTo>
                    <a:pt x="827532" y="213360"/>
                  </a:lnTo>
                  <a:lnTo>
                    <a:pt x="827239" y="223012"/>
                  </a:lnTo>
                  <a:lnTo>
                    <a:pt x="827176" y="224028"/>
                  </a:lnTo>
                  <a:lnTo>
                    <a:pt x="826198" y="233934"/>
                  </a:lnTo>
                  <a:lnTo>
                    <a:pt x="824306" y="244221"/>
                  </a:lnTo>
                  <a:lnTo>
                    <a:pt x="821436" y="254508"/>
                  </a:lnTo>
                  <a:lnTo>
                    <a:pt x="818832" y="264274"/>
                  </a:lnTo>
                  <a:lnTo>
                    <a:pt x="793623" y="302895"/>
                  </a:lnTo>
                  <a:lnTo>
                    <a:pt x="750252" y="321017"/>
                  </a:lnTo>
                  <a:lnTo>
                    <a:pt x="739140" y="321564"/>
                  </a:lnTo>
                  <a:lnTo>
                    <a:pt x="723900" y="321564"/>
                  </a:lnTo>
                  <a:lnTo>
                    <a:pt x="717804" y="320040"/>
                  </a:lnTo>
                  <a:lnTo>
                    <a:pt x="710184" y="318516"/>
                  </a:lnTo>
                  <a:lnTo>
                    <a:pt x="705612" y="318516"/>
                  </a:lnTo>
                  <a:lnTo>
                    <a:pt x="701040" y="316992"/>
                  </a:lnTo>
                  <a:lnTo>
                    <a:pt x="694944" y="315468"/>
                  </a:lnTo>
                  <a:lnTo>
                    <a:pt x="685800" y="310896"/>
                  </a:lnTo>
                  <a:lnTo>
                    <a:pt x="678180" y="310896"/>
                  </a:lnTo>
                  <a:lnTo>
                    <a:pt x="675132" y="313944"/>
                  </a:lnTo>
                  <a:lnTo>
                    <a:pt x="675132" y="320040"/>
                  </a:lnTo>
                  <a:lnTo>
                    <a:pt x="673608" y="323088"/>
                  </a:lnTo>
                  <a:lnTo>
                    <a:pt x="673608" y="330708"/>
                  </a:lnTo>
                  <a:lnTo>
                    <a:pt x="675132" y="333756"/>
                  </a:lnTo>
                  <a:lnTo>
                    <a:pt x="675132" y="336804"/>
                  </a:lnTo>
                  <a:lnTo>
                    <a:pt x="676554" y="339661"/>
                  </a:lnTo>
                  <a:lnTo>
                    <a:pt x="676656" y="341376"/>
                  </a:lnTo>
                  <a:lnTo>
                    <a:pt x="679704" y="344424"/>
                  </a:lnTo>
                  <a:lnTo>
                    <a:pt x="685800" y="347472"/>
                  </a:lnTo>
                  <a:lnTo>
                    <a:pt x="690372" y="347472"/>
                  </a:lnTo>
                  <a:lnTo>
                    <a:pt x="704088" y="352044"/>
                  </a:lnTo>
                  <a:lnTo>
                    <a:pt x="710184" y="353568"/>
                  </a:lnTo>
                  <a:lnTo>
                    <a:pt x="716280" y="353568"/>
                  </a:lnTo>
                  <a:lnTo>
                    <a:pt x="723900" y="355092"/>
                  </a:lnTo>
                  <a:lnTo>
                    <a:pt x="736092" y="355092"/>
                  </a:lnTo>
                  <a:lnTo>
                    <a:pt x="749249" y="354787"/>
                  </a:lnTo>
                  <a:lnTo>
                    <a:pt x="793305" y="344411"/>
                  </a:lnTo>
                  <a:lnTo>
                    <a:pt x="825830" y="322313"/>
                  </a:lnTo>
                  <a:lnTo>
                    <a:pt x="826516" y="321564"/>
                  </a:lnTo>
                  <a:lnTo>
                    <a:pt x="832294" y="315277"/>
                  </a:lnTo>
                  <a:lnTo>
                    <a:pt x="855192" y="273443"/>
                  </a:lnTo>
                  <a:lnTo>
                    <a:pt x="858012" y="263652"/>
                  </a:lnTo>
                  <a:lnTo>
                    <a:pt x="861148" y="254254"/>
                  </a:lnTo>
                  <a:lnTo>
                    <a:pt x="868032" y="213982"/>
                  </a:lnTo>
                  <a:lnTo>
                    <a:pt x="868057" y="213360"/>
                  </a:lnTo>
                  <a:lnTo>
                    <a:pt x="868489" y="204216"/>
                  </a:lnTo>
                  <a:lnTo>
                    <a:pt x="868565" y="199644"/>
                  </a:lnTo>
                  <a:close/>
                </a:path>
                <a:path w="2278379" h="417830">
                  <a:moveTo>
                    <a:pt x="982980" y="313944"/>
                  </a:moveTo>
                  <a:lnTo>
                    <a:pt x="981456" y="306324"/>
                  </a:lnTo>
                  <a:lnTo>
                    <a:pt x="976884" y="303276"/>
                  </a:lnTo>
                  <a:lnTo>
                    <a:pt x="973836" y="298704"/>
                  </a:lnTo>
                  <a:lnTo>
                    <a:pt x="966216" y="297180"/>
                  </a:lnTo>
                  <a:lnTo>
                    <a:pt x="947928" y="297180"/>
                  </a:lnTo>
                  <a:lnTo>
                    <a:pt x="940308" y="298704"/>
                  </a:lnTo>
                  <a:lnTo>
                    <a:pt x="937260" y="303276"/>
                  </a:lnTo>
                  <a:lnTo>
                    <a:pt x="932688" y="306324"/>
                  </a:lnTo>
                  <a:lnTo>
                    <a:pt x="931164" y="313944"/>
                  </a:lnTo>
                  <a:lnTo>
                    <a:pt x="931164" y="336804"/>
                  </a:lnTo>
                  <a:lnTo>
                    <a:pt x="932688" y="344424"/>
                  </a:lnTo>
                  <a:lnTo>
                    <a:pt x="937260" y="347472"/>
                  </a:lnTo>
                  <a:lnTo>
                    <a:pt x="940308" y="350520"/>
                  </a:lnTo>
                  <a:lnTo>
                    <a:pt x="946404" y="353568"/>
                  </a:lnTo>
                  <a:lnTo>
                    <a:pt x="966216" y="353568"/>
                  </a:lnTo>
                  <a:lnTo>
                    <a:pt x="973836" y="350520"/>
                  </a:lnTo>
                  <a:lnTo>
                    <a:pt x="981456" y="342900"/>
                  </a:lnTo>
                  <a:lnTo>
                    <a:pt x="982980" y="335280"/>
                  </a:lnTo>
                  <a:lnTo>
                    <a:pt x="982980" y="324612"/>
                  </a:lnTo>
                  <a:lnTo>
                    <a:pt x="982980" y="313944"/>
                  </a:lnTo>
                  <a:close/>
                </a:path>
                <a:path w="2278379" h="417830">
                  <a:moveTo>
                    <a:pt x="1254252" y="257556"/>
                  </a:moveTo>
                  <a:lnTo>
                    <a:pt x="1252728" y="252984"/>
                  </a:lnTo>
                  <a:lnTo>
                    <a:pt x="1249680" y="246888"/>
                  </a:lnTo>
                  <a:lnTo>
                    <a:pt x="1246632" y="245364"/>
                  </a:lnTo>
                  <a:lnTo>
                    <a:pt x="1210056" y="245364"/>
                  </a:lnTo>
                  <a:lnTo>
                    <a:pt x="1210056" y="76200"/>
                  </a:lnTo>
                  <a:lnTo>
                    <a:pt x="1210056" y="47244"/>
                  </a:lnTo>
                  <a:lnTo>
                    <a:pt x="1208532" y="45720"/>
                  </a:lnTo>
                  <a:lnTo>
                    <a:pt x="1207008" y="45720"/>
                  </a:lnTo>
                  <a:lnTo>
                    <a:pt x="1207008" y="44196"/>
                  </a:lnTo>
                  <a:lnTo>
                    <a:pt x="1203960" y="42672"/>
                  </a:lnTo>
                  <a:lnTo>
                    <a:pt x="1199388" y="42672"/>
                  </a:lnTo>
                  <a:lnTo>
                    <a:pt x="1196340" y="41148"/>
                  </a:lnTo>
                  <a:lnTo>
                    <a:pt x="1170432" y="41148"/>
                  </a:lnTo>
                  <a:lnTo>
                    <a:pt x="1170432" y="76200"/>
                  </a:lnTo>
                  <a:lnTo>
                    <a:pt x="1170432" y="245364"/>
                  </a:lnTo>
                  <a:lnTo>
                    <a:pt x="1068324" y="245364"/>
                  </a:lnTo>
                  <a:lnTo>
                    <a:pt x="1168908" y="76200"/>
                  </a:lnTo>
                  <a:lnTo>
                    <a:pt x="1170432" y="76200"/>
                  </a:lnTo>
                  <a:lnTo>
                    <a:pt x="1170432" y="41148"/>
                  </a:lnTo>
                  <a:lnTo>
                    <a:pt x="1159764" y="41148"/>
                  </a:lnTo>
                  <a:lnTo>
                    <a:pt x="1158240" y="42672"/>
                  </a:lnTo>
                  <a:lnTo>
                    <a:pt x="1155192" y="42672"/>
                  </a:lnTo>
                  <a:lnTo>
                    <a:pt x="1153668" y="44196"/>
                  </a:lnTo>
                  <a:lnTo>
                    <a:pt x="1152144" y="44196"/>
                  </a:lnTo>
                  <a:lnTo>
                    <a:pt x="1149096" y="47244"/>
                  </a:lnTo>
                  <a:lnTo>
                    <a:pt x="1037844" y="236220"/>
                  </a:lnTo>
                  <a:lnTo>
                    <a:pt x="1034796" y="239268"/>
                  </a:lnTo>
                  <a:lnTo>
                    <a:pt x="1034796" y="240792"/>
                  </a:lnTo>
                  <a:lnTo>
                    <a:pt x="1033272" y="243840"/>
                  </a:lnTo>
                  <a:lnTo>
                    <a:pt x="1033272" y="245364"/>
                  </a:lnTo>
                  <a:lnTo>
                    <a:pt x="1031748" y="246888"/>
                  </a:lnTo>
                  <a:lnTo>
                    <a:pt x="1031748" y="272796"/>
                  </a:lnTo>
                  <a:lnTo>
                    <a:pt x="1033272" y="275844"/>
                  </a:lnTo>
                  <a:lnTo>
                    <a:pt x="1036320" y="278892"/>
                  </a:lnTo>
                  <a:lnTo>
                    <a:pt x="1037844" y="278892"/>
                  </a:lnTo>
                  <a:lnTo>
                    <a:pt x="1039368" y="280416"/>
                  </a:lnTo>
                  <a:lnTo>
                    <a:pt x="1170432" y="280416"/>
                  </a:lnTo>
                  <a:lnTo>
                    <a:pt x="1170432" y="348996"/>
                  </a:lnTo>
                  <a:lnTo>
                    <a:pt x="1171956" y="348996"/>
                  </a:lnTo>
                  <a:lnTo>
                    <a:pt x="1173480" y="350520"/>
                  </a:lnTo>
                  <a:lnTo>
                    <a:pt x="1175004" y="350520"/>
                  </a:lnTo>
                  <a:lnTo>
                    <a:pt x="1176528" y="352044"/>
                  </a:lnTo>
                  <a:lnTo>
                    <a:pt x="1202436" y="352044"/>
                  </a:lnTo>
                  <a:lnTo>
                    <a:pt x="1203960" y="350520"/>
                  </a:lnTo>
                  <a:lnTo>
                    <a:pt x="1205484" y="350520"/>
                  </a:lnTo>
                  <a:lnTo>
                    <a:pt x="1207008" y="348996"/>
                  </a:lnTo>
                  <a:lnTo>
                    <a:pt x="1208532" y="348996"/>
                  </a:lnTo>
                  <a:lnTo>
                    <a:pt x="1208532" y="347472"/>
                  </a:lnTo>
                  <a:lnTo>
                    <a:pt x="1210056" y="347472"/>
                  </a:lnTo>
                  <a:lnTo>
                    <a:pt x="1210056" y="280416"/>
                  </a:lnTo>
                  <a:lnTo>
                    <a:pt x="1246632" y="280416"/>
                  </a:lnTo>
                  <a:lnTo>
                    <a:pt x="1249680" y="278892"/>
                  </a:lnTo>
                  <a:lnTo>
                    <a:pt x="1252728" y="272796"/>
                  </a:lnTo>
                  <a:lnTo>
                    <a:pt x="1254252" y="268224"/>
                  </a:lnTo>
                  <a:lnTo>
                    <a:pt x="1254252" y="257556"/>
                  </a:lnTo>
                  <a:close/>
                </a:path>
                <a:path w="2278379" h="417830">
                  <a:moveTo>
                    <a:pt x="1485900" y="262128"/>
                  </a:moveTo>
                  <a:lnTo>
                    <a:pt x="1474279" y="223456"/>
                  </a:lnTo>
                  <a:lnTo>
                    <a:pt x="1443228" y="196596"/>
                  </a:lnTo>
                  <a:lnTo>
                    <a:pt x="1414272" y="188976"/>
                  </a:lnTo>
                  <a:lnTo>
                    <a:pt x="1420863" y="187312"/>
                  </a:lnTo>
                  <a:lnTo>
                    <a:pt x="1427035" y="184785"/>
                  </a:lnTo>
                  <a:lnTo>
                    <a:pt x="1432915" y="181698"/>
                  </a:lnTo>
                  <a:lnTo>
                    <a:pt x="1438656" y="178308"/>
                  </a:lnTo>
                  <a:lnTo>
                    <a:pt x="1446276" y="175260"/>
                  </a:lnTo>
                  <a:lnTo>
                    <a:pt x="1452372" y="169164"/>
                  </a:lnTo>
                  <a:lnTo>
                    <a:pt x="1456944" y="163068"/>
                  </a:lnTo>
                  <a:lnTo>
                    <a:pt x="1461516" y="155448"/>
                  </a:lnTo>
                  <a:lnTo>
                    <a:pt x="1466088" y="149352"/>
                  </a:lnTo>
                  <a:lnTo>
                    <a:pt x="1467612" y="140208"/>
                  </a:lnTo>
                  <a:lnTo>
                    <a:pt x="1469605" y="134213"/>
                  </a:lnTo>
                  <a:lnTo>
                    <a:pt x="1471041" y="127635"/>
                  </a:lnTo>
                  <a:lnTo>
                    <a:pt x="1471891" y="120497"/>
                  </a:lnTo>
                  <a:lnTo>
                    <a:pt x="1472184" y="112776"/>
                  </a:lnTo>
                  <a:lnTo>
                    <a:pt x="1471866" y="104800"/>
                  </a:lnTo>
                  <a:lnTo>
                    <a:pt x="1455369" y="63652"/>
                  </a:lnTo>
                  <a:lnTo>
                    <a:pt x="1423416" y="42672"/>
                  </a:lnTo>
                  <a:lnTo>
                    <a:pt x="1385316" y="38100"/>
                  </a:lnTo>
                  <a:lnTo>
                    <a:pt x="1377569" y="38125"/>
                  </a:lnTo>
                  <a:lnTo>
                    <a:pt x="1370266" y="38303"/>
                  </a:lnTo>
                  <a:lnTo>
                    <a:pt x="1363230" y="38747"/>
                  </a:lnTo>
                  <a:lnTo>
                    <a:pt x="1356360" y="39624"/>
                  </a:lnTo>
                  <a:lnTo>
                    <a:pt x="1348740" y="42672"/>
                  </a:lnTo>
                  <a:lnTo>
                    <a:pt x="1341120" y="44196"/>
                  </a:lnTo>
                  <a:lnTo>
                    <a:pt x="1333500" y="47244"/>
                  </a:lnTo>
                  <a:lnTo>
                    <a:pt x="1321231" y="53390"/>
                  </a:lnTo>
                  <a:lnTo>
                    <a:pt x="1316736" y="56388"/>
                  </a:lnTo>
                  <a:lnTo>
                    <a:pt x="1312164" y="57912"/>
                  </a:lnTo>
                  <a:lnTo>
                    <a:pt x="1303020" y="67056"/>
                  </a:lnTo>
                  <a:lnTo>
                    <a:pt x="1303020" y="70104"/>
                  </a:lnTo>
                  <a:lnTo>
                    <a:pt x="1301496" y="71628"/>
                  </a:lnTo>
                  <a:lnTo>
                    <a:pt x="1301496" y="91440"/>
                  </a:lnTo>
                  <a:lnTo>
                    <a:pt x="1303020" y="92964"/>
                  </a:lnTo>
                  <a:lnTo>
                    <a:pt x="1303020" y="96012"/>
                  </a:lnTo>
                  <a:lnTo>
                    <a:pt x="1304544" y="96012"/>
                  </a:lnTo>
                  <a:lnTo>
                    <a:pt x="1304544" y="97536"/>
                  </a:lnTo>
                  <a:lnTo>
                    <a:pt x="1309116" y="97536"/>
                  </a:lnTo>
                  <a:lnTo>
                    <a:pt x="1312164" y="96012"/>
                  </a:lnTo>
                  <a:lnTo>
                    <a:pt x="1316736" y="92964"/>
                  </a:lnTo>
                  <a:lnTo>
                    <a:pt x="1319784" y="89916"/>
                  </a:lnTo>
                  <a:lnTo>
                    <a:pt x="1344168" y="77724"/>
                  </a:lnTo>
                  <a:lnTo>
                    <a:pt x="1351788" y="76200"/>
                  </a:lnTo>
                  <a:lnTo>
                    <a:pt x="1357757" y="74206"/>
                  </a:lnTo>
                  <a:lnTo>
                    <a:pt x="1364170" y="72771"/>
                  </a:lnTo>
                  <a:lnTo>
                    <a:pt x="1370850" y="71920"/>
                  </a:lnTo>
                  <a:lnTo>
                    <a:pt x="1377696" y="71628"/>
                  </a:lnTo>
                  <a:lnTo>
                    <a:pt x="1385316" y="71628"/>
                  </a:lnTo>
                  <a:lnTo>
                    <a:pt x="1420368" y="89916"/>
                  </a:lnTo>
                  <a:lnTo>
                    <a:pt x="1427988" y="112776"/>
                  </a:lnTo>
                  <a:lnTo>
                    <a:pt x="1427988" y="128016"/>
                  </a:lnTo>
                  <a:lnTo>
                    <a:pt x="1426464" y="135636"/>
                  </a:lnTo>
                  <a:lnTo>
                    <a:pt x="1423416" y="141732"/>
                  </a:lnTo>
                  <a:lnTo>
                    <a:pt x="1420368" y="149352"/>
                  </a:lnTo>
                  <a:lnTo>
                    <a:pt x="1415796" y="155448"/>
                  </a:lnTo>
                  <a:lnTo>
                    <a:pt x="1409700" y="160020"/>
                  </a:lnTo>
                  <a:lnTo>
                    <a:pt x="1403604" y="166116"/>
                  </a:lnTo>
                  <a:lnTo>
                    <a:pt x="1360932" y="176784"/>
                  </a:lnTo>
                  <a:lnTo>
                    <a:pt x="1330452" y="176784"/>
                  </a:lnTo>
                  <a:lnTo>
                    <a:pt x="1328928" y="178308"/>
                  </a:lnTo>
                  <a:lnTo>
                    <a:pt x="1327404" y="178308"/>
                  </a:lnTo>
                  <a:lnTo>
                    <a:pt x="1327404" y="179832"/>
                  </a:lnTo>
                  <a:lnTo>
                    <a:pt x="1325880" y="181356"/>
                  </a:lnTo>
                  <a:lnTo>
                    <a:pt x="1325880" y="182880"/>
                  </a:lnTo>
                  <a:lnTo>
                    <a:pt x="1324356" y="184404"/>
                  </a:lnTo>
                  <a:lnTo>
                    <a:pt x="1324356" y="199644"/>
                  </a:lnTo>
                  <a:lnTo>
                    <a:pt x="1325880" y="202692"/>
                  </a:lnTo>
                  <a:lnTo>
                    <a:pt x="1325880" y="204216"/>
                  </a:lnTo>
                  <a:lnTo>
                    <a:pt x="1327404" y="205740"/>
                  </a:lnTo>
                  <a:lnTo>
                    <a:pt x="1327404" y="207264"/>
                  </a:lnTo>
                  <a:lnTo>
                    <a:pt x="1330452" y="207264"/>
                  </a:lnTo>
                  <a:lnTo>
                    <a:pt x="1331976" y="208788"/>
                  </a:lnTo>
                  <a:lnTo>
                    <a:pt x="1362456" y="208788"/>
                  </a:lnTo>
                  <a:lnTo>
                    <a:pt x="1372184" y="209080"/>
                  </a:lnTo>
                  <a:lnTo>
                    <a:pt x="1380934" y="209931"/>
                  </a:lnTo>
                  <a:lnTo>
                    <a:pt x="1388808" y="211366"/>
                  </a:lnTo>
                  <a:lnTo>
                    <a:pt x="1395984" y="213360"/>
                  </a:lnTo>
                  <a:lnTo>
                    <a:pt x="1402791" y="215036"/>
                  </a:lnTo>
                  <a:lnTo>
                    <a:pt x="1435608" y="242316"/>
                  </a:lnTo>
                  <a:lnTo>
                    <a:pt x="1440180" y="257556"/>
                  </a:lnTo>
                  <a:lnTo>
                    <a:pt x="1440180" y="274320"/>
                  </a:lnTo>
                  <a:lnTo>
                    <a:pt x="1412748" y="315468"/>
                  </a:lnTo>
                  <a:lnTo>
                    <a:pt x="1403604" y="316992"/>
                  </a:lnTo>
                  <a:lnTo>
                    <a:pt x="1397596" y="318998"/>
                  </a:lnTo>
                  <a:lnTo>
                    <a:pt x="1391031" y="320421"/>
                  </a:lnTo>
                  <a:lnTo>
                    <a:pt x="1383880" y="321284"/>
                  </a:lnTo>
                  <a:lnTo>
                    <a:pt x="1376172" y="321564"/>
                  </a:lnTo>
                  <a:lnTo>
                    <a:pt x="1368425" y="321284"/>
                  </a:lnTo>
                  <a:lnTo>
                    <a:pt x="1361122" y="320421"/>
                  </a:lnTo>
                  <a:lnTo>
                    <a:pt x="1354086" y="318998"/>
                  </a:lnTo>
                  <a:lnTo>
                    <a:pt x="1347216" y="316992"/>
                  </a:lnTo>
                  <a:lnTo>
                    <a:pt x="1338072" y="315468"/>
                  </a:lnTo>
                  <a:lnTo>
                    <a:pt x="1330452" y="312420"/>
                  </a:lnTo>
                  <a:lnTo>
                    <a:pt x="1324356" y="309372"/>
                  </a:lnTo>
                  <a:lnTo>
                    <a:pt x="1316736" y="306324"/>
                  </a:lnTo>
                  <a:lnTo>
                    <a:pt x="1312164" y="303276"/>
                  </a:lnTo>
                  <a:lnTo>
                    <a:pt x="1307592" y="301752"/>
                  </a:lnTo>
                  <a:lnTo>
                    <a:pt x="1303020" y="298704"/>
                  </a:lnTo>
                  <a:lnTo>
                    <a:pt x="1299972" y="297180"/>
                  </a:lnTo>
                  <a:lnTo>
                    <a:pt x="1296924" y="297180"/>
                  </a:lnTo>
                  <a:lnTo>
                    <a:pt x="1293876" y="300228"/>
                  </a:lnTo>
                  <a:lnTo>
                    <a:pt x="1293876" y="303276"/>
                  </a:lnTo>
                  <a:lnTo>
                    <a:pt x="1292352" y="306324"/>
                  </a:lnTo>
                  <a:lnTo>
                    <a:pt x="1292352" y="318516"/>
                  </a:lnTo>
                  <a:lnTo>
                    <a:pt x="1293876" y="321564"/>
                  </a:lnTo>
                  <a:lnTo>
                    <a:pt x="1293876" y="327660"/>
                  </a:lnTo>
                  <a:lnTo>
                    <a:pt x="1295400" y="329184"/>
                  </a:lnTo>
                  <a:lnTo>
                    <a:pt x="1295400" y="330708"/>
                  </a:lnTo>
                  <a:lnTo>
                    <a:pt x="1296924" y="332232"/>
                  </a:lnTo>
                  <a:lnTo>
                    <a:pt x="1296924" y="333756"/>
                  </a:lnTo>
                  <a:lnTo>
                    <a:pt x="1298448" y="333756"/>
                  </a:lnTo>
                  <a:lnTo>
                    <a:pt x="1299972" y="335280"/>
                  </a:lnTo>
                  <a:lnTo>
                    <a:pt x="1303020" y="336804"/>
                  </a:lnTo>
                  <a:lnTo>
                    <a:pt x="1312164" y="342900"/>
                  </a:lnTo>
                  <a:lnTo>
                    <a:pt x="1318260" y="344424"/>
                  </a:lnTo>
                  <a:lnTo>
                    <a:pt x="1324356" y="347472"/>
                  </a:lnTo>
                  <a:lnTo>
                    <a:pt x="1339596" y="350520"/>
                  </a:lnTo>
                  <a:lnTo>
                    <a:pt x="1348740" y="353568"/>
                  </a:lnTo>
                  <a:lnTo>
                    <a:pt x="1355610" y="354457"/>
                  </a:lnTo>
                  <a:lnTo>
                    <a:pt x="1362646" y="354914"/>
                  </a:lnTo>
                  <a:lnTo>
                    <a:pt x="1369949" y="355079"/>
                  </a:lnTo>
                  <a:lnTo>
                    <a:pt x="1377696" y="355092"/>
                  </a:lnTo>
                  <a:lnTo>
                    <a:pt x="1389976" y="354787"/>
                  </a:lnTo>
                  <a:lnTo>
                    <a:pt x="1433169" y="345287"/>
                  </a:lnTo>
                  <a:lnTo>
                    <a:pt x="1464767" y="323811"/>
                  </a:lnTo>
                  <a:lnTo>
                    <a:pt x="1478280" y="300228"/>
                  </a:lnTo>
                  <a:lnTo>
                    <a:pt x="1482039" y="291706"/>
                  </a:lnTo>
                  <a:lnTo>
                    <a:pt x="1484376" y="282321"/>
                  </a:lnTo>
                  <a:lnTo>
                    <a:pt x="1485557" y="272376"/>
                  </a:lnTo>
                  <a:lnTo>
                    <a:pt x="1485900" y="262128"/>
                  </a:lnTo>
                  <a:close/>
                </a:path>
                <a:path w="2278379" h="417830">
                  <a:moveTo>
                    <a:pt x="2049780" y="45720"/>
                  </a:moveTo>
                  <a:lnTo>
                    <a:pt x="2048256" y="44196"/>
                  </a:lnTo>
                  <a:lnTo>
                    <a:pt x="2046732" y="44196"/>
                  </a:lnTo>
                  <a:lnTo>
                    <a:pt x="2046732" y="42672"/>
                  </a:lnTo>
                  <a:lnTo>
                    <a:pt x="2042160" y="42672"/>
                  </a:lnTo>
                  <a:lnTo>
                    <a:pt x="2040636" y="41148"/>
                  </a:lnTo>
                  <a:lnTo>
                    <a:pt x="2020824" y="41148"/>
                  </a:lnTo>
                  <a:lnTo>
                    <a:pt x="2019300" y="42672"/>
                  </a:lnTo>
                  <a:lnTo>
                    <a:pt x="2014728" y="42672"/>
                  </a:lnTo>
                  <a:lnTo>
                    <a:pt x="2011680" y="45720"/>
                  </a:lnTo>
                  <a:lnTo>
                    <a:pt x="2011680" y="295656"/>
                  </a:lnTo>
                  <a:lnTo>
                    <a:pt x="2008479" y="289941"/>
                  </a:lnTo>
                  <a:lnTo>
                    <a:pt x="2002675" y="278511"/>
                  </a:lnTo>
                  <a:lnTo>
                    <a:pt x="1999488" y="272796"/>
                  </a:lnTo>
                  <a:lnTo>
                    <a:pt x="1996440" y="265176"/>
                  </a:lnTo>
                  <a:lnTo>
                    <a:pt x="1991868" y="257556"/>
                  </a:lnTo>
                  <a:lnTo>
                    <a:pt x="1988820" y="249936"/>
                  </a:lnTo>
                  <a:lnTo>
                    <a:pt x="1975104" y="227076"/>
                  </a:lnTo>
                  <a:lnTo>
                    <a:pt x="1972551" y="221132"/>
                  </a:lnTo>
                  <a:lnTo>
                    <a:pt x="1969579" y="214884"/>
                  </a:lnTo>
                  <a:lnTo>
                    <a:pt x="1966315" y="208648"/>
                  </a:lnTo>
                  <a:lnTo>
                    <a:pt x="1962912" y="202692"/>
                  </a:lnTo>
                  <a:lnTo>
                    <a:pt x="1897837" y="86868"/>
                  </a:lnTo>
                  <a:lnTo>
                    <a:pt x="1886712" y="67056"/>
                  </a:lnTo>
                  <a:lnTo>
                    <a:pt x="1885188" y="62484"/>
                  </a:lnTo>
                  <a:lnTo>
                    <a:pt x="1882140" y="57912"/>
                  </a:lnTo>
                  <a:lnTo>
                    <a:pt x="1880616" y="54864"/>
                  </a:lnTo>
                  <a:lnTo>
                    <a:pt x="1872996" y="47244"/>
                  </a:lnTo>
                  <a:lnTo>
                    <a:pt x="1863852" y="42672"/>
                  </a:lnTo>
                  <a:lnTo>
                    <a:pt x="1825752" y="42672"/>
                  </a:lnTo>
                  <a:lnTo>
                    <a:pt x="1821180" y="45720"/>
                  </a:lnTo>
                  <a:lnTo>
                    <a:pt x="1818132" y="48768"/>
                  </a:lnTo>
                  <a:lnTo>
                    <a:pt x="1816608" y="53340"/>
                  </a:lnTo>
                  <a:lnTo>
                    <a:pt x="1816608" y="347472"/>
                  </a:lnTo>
                  <a:lnTo>
                    <a:pt x="1818132" y="347472"/>
                  </a:lnTo>
                  <a:lnTo>
                    <a:pt x="1818132" y="348996"/>
                  </a:lnTo>
                  <a:lnTo>
                    <a:pt x="1819656" y="348996"/>
                  </a:lnTo>
                  <a:lnTo>
                    <a:pt x="1821180" y="350520"/>
                  </a:lnTo>
                  <a:lnTo>
                    <a:pt x="1822704" y="350520"/>
                  </a:lnTo>
                  <a:lnTo>
                    <a:pt x="1824228" y="352044"/>
                  </a:lnTo>
                  <a:lnTo>
                    <a:pt x="1845564" y="352044"/>
                  </a:lnTo>
                  <a:lnTo>
                    <a:pt x="1847088" y="350520"/>
                  </a:lnTo>
                  <a:lnTo>
                    <a:pt x="1851660" y="350520"/>
                  </a:lnTo>
                  <a:lnTo>
                    <a:pt x="1854708" y="347472"/>
                  </a:lnTo>
                  <a:lnTo>
                    <a:pt x="1854708" y="86868"/>
                  </a:lnTo>
                  <a:lnTo>
                    <a:pt x="1858149" y="94615"/>
                  </a:lnTo>
                  <a:lnTo>
                    <a:pt x="1861756" y="101917"/>
                  </a:lnTo>
                  <a:lnTo>
                    <a:pt x="1865630" y="108953"/>
                  </a:lnTo>
                  <a:lnTo>
                    <a:pt x="1869948" y="115824"/>
                  </a:lnTo>
                  <a:lnTo>
                    <a:pt x="1873389" y="123571"/>
                  </a:lnTo>
                  <a:lnTo>
                    <a:pt x="1876996" y="130873"/>
                  </a:lnTo>
                  <a:lnTo>
                    <a:pt x="1880870" y="137909"/>
                  </a:lnTo>
                  <a:lnTo>
                    <a:pt x="1885188" y="144780"/>
                  </a:lnTo>
                  <a:lnTo>
                    <a:pt x="1982724" y="320040"/>
                  </a:lnTo>
                  <a:lnTo>
                    <a:pt x="1985772" y="327660"/>
                  </a:lnTo>
                  <a:lnTo>
                    <a:pt x="1988820" y="332232"/>
                  </a:lnTo>
                  <a:lnTo>
                    <a:pt x="1991868" y="335280"/>
                  </a:lnTo>
                  <a:lnTo>
                    <a:pt x="1994916" y="339852"/>
                  </a:lnTo>
                  <a:lnTo>
                    <a:pt x="1996440" y="342900"/>
                  </a:lnTo>
                  <a:lnTo>
                    <a:pt x="1999488" y="345948"/>
                  </a:lnTo>
                  <a:lnTo>
                    <a:pt x="2008632" y="350520"/>
                  </a:lnTo>
                  <a:lnTo>
                    <a:pt x="2011680" y="350520"/>
                  </a:lnTo>
                  <a:lnTo>
                    <a:pt x="2014728" y="352044"/>
                  </a:lnTo>
                  <a:lnTo>
                    <a:pt x="2034540" y="352044"/>
                  </a:lnTo>
                  <a:lnTo>
                    <a:pt x="2036064" y="350520"/>
                  </a:lnTo>
                  <a:lnTo>
                    <a:pt x="2040636" y="350520"/>
                  </a:lnTo>
                  <a:lnTo>
                    <a:pt x="2043684" y="347472"/>
                  </a:lnTo>
                  <a:lnTo>
                    <a:pt x="2046732" y="345948"/>
                  </a:lnTo>
                  <a:lnTo>
                    <a:pt x="2048256" y="344424"/>
                  </a:lnTo>
                  <a:lnTo>
                    <a:pt x="2048256" y="341376"/>
                  </a:lnTo>
                  <a:lnTo>
                    <a:pt x="2049780" y="339852"/>
                  </a:lnTo>
                  <a:lnTo>
                    <a:pt x="2049780" y="295656"/>
                  </a:lnTo>
                  <a:lnTo>
                    <a:pt x="2049780" y="45720"/>
                  </a:lnTo>
                  <a:close/>
                </a:path>
                <a:path w="2278379" h="417830">
                  <a:moveTo>
                    <a:pt x="2278380" y="7620"/>
                  </a:moveTo>
                  <a:lnTo>
                    <a:pt x="2276856" y="6096"/>
                  </a:lnTo>
                  <a:lnTo>
                    <a:pt x="2276856" y="4572"/>
                  </a:lnTo>
                  <a:lnTo>
                    <a:pt x="2273808" y="1524"/>
                  </a:lnTo>
                  <a:lnTo>
                    <a:pt x="2270760" y="1524"/>
                  </a:lnTo>
                  <a:lnTo>
                    <a:pt x="2269236" y="0"/>
                  </a:lnTo>
                  <a:lnTo>
                    <a:pt x="2247900" y="0"/>
                  </a:lnTo>
                  <a:lnTo>
                    <a:pt x="2246376" y="1524"/>
                  </a:lnTo>
                  <a:lnTo>
                    <a:pt x="2244852" y="1524"/>
                  </a:lnTo>
                  <a:lnTo>
                    <a:pt x="2243328" y="3048"/>
                  </a:lnTo>
                  <a:lnTo>
                    <a:pt x="2241804" y="3048"/>
                  </a:lnTo>
                  <a:lnTo>
                    <a:pt x="2240280" y="4572"/>
                  </a:lnTo>
                  <a:lnTo>
                    <a:pt x="2240280" y="6096"/>
                  </a:lnTo>
                  <a:lnTo>
                    <a:pt x="2238756" y="7620"/>
                  </a:lnTo>
                  <a:lnTo>
                    <a:pt x="2238756" y="9144"/>
                  </a:lnTo>
                  <a:lnTo>
                    <a:pt x="2093976" y="405384"/>
                  </a:lnTo>
                  <a:lnTo>
                    <a:pt x="2092452" y="406908"/>
                  </a:lnTo>
                  <a:lnTo>
                    <a:pt x="2092452" y="411480"/>
                  </a:lnTo>
                  <a:lnTo>
                    <a:pt x="2097024" y="416052"/>
                  </a:lnTo>
                  <a:lnTo>
                    <a:pt x="2098548" y="416052"/>
                  </a:lnTo>
                  <a:lnTo>
                    <a:pt x="2101596" y="417576"/>
                  </a:lnTo>
                  <a:lnTo>
                    <a:pt x="2122932" y="417576"/>
                  </a:lnTo>
                  <a:lnTo>
                    <a:pt x="2124456" y="416052"/>
                  </a:lnTo>
                  <a:lnTo>
                    <a:pt x="2125980" y="416052"/>
                  </a:lnTo>
                  <a:lnTo>
                    <a:pt x="2127504" y="414528"/>
                  </a:lnTo>
                  <a:lnTo>
                    <a:pt x="2129028" y="414528"/>
                  </a:lnTo>
                  <a:lnTo>
                    <a:pt x="2130552" y="413004"/>
                  </a:lnTo>
                  <a:lnTo>
                    <a:pt x="2130552" y="411480"/>
                  </a:lnTo>
                  <a:lnTo>
                    <a:pt x="2132076" y="409956"/>
                  </a:lnTo>
                  <a:lnTo>
                    <a:pt x="2132076" y="408432"/>
                  </a:lnTo>
                  <a:lnTo>
                    <a:pt x="2276856" y="12192"/>
                  </a:lnTo>
                  <a:lnTo>
                    <a:pt x="2278380" y="10668"/>
                  </a:lnTo>
                  <a:lnTo>
                    <a:pt x="2278380" y="762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206483" y="2683763"/>
              <a:ext cx="169164" cy="236220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9427463" y="2683763"/>
              <a:ext cx="318770" cy="233679"/>
            </a:xfrm>
            <a:custGeom>
              <a:avLst/>
              <a:gdLst/>
              <a:ahLst/>
              <a:cxnLst/>
              <a:rect l="l" t="t" r="r" b="b"/>
              <a:pathLst>
                <a:path w="318770" h="233680">
                  <a:moveTo>
                    <a:pt x="35051" y="231648"/>
                  </a:moveTo>
                  <a:lnTo>
                    <a:pt x="6095" y="231648"/>
                  </a:lnTo>
                  <a:lnTo>
                    <a:pt x="7619" y="233172"/>
                  </a:lnTo>
                  <a:lnTo>
                    <a:pt x="32003" y="233172"/>
                  </a:lnTo>
                  <a:lnTo>
                    <a:pt x="35051" y="231648"/>
                  </a:lnTo>
                  <a:close/>
                </a:path>
                <a:path w="318770" h="233680">
                  <a:moveTo>
                    <a:pt x="173735" y="231648"/>
                  </a:moveTo>
                  <a:lnTo>
                    <a:pt x="146303" y="231648"/>
                  </a:lnTo>
                  <a:lnTo>
                    <a:pt x="147827" y="233172"/>
                  </a:lnTo>
                  <a:lnTo>
                    <a:pt x="172211" y="233172"/>
                  </a:lnTo>
                  <a:lnTo>
                    <a:pt x="173735" y="231648"/>
                  </a:lnTo>
                  <a:close/>
                </a:path>
                <a:path w="318770" h="233680">
                  <a:moveTo>
                    <a:pt x="313943" y="231648"/>
                  </a:moveTo>
                  <a:lnTo>
                    <a:pt x="284987" y="231648"/>
                  </a:lnTo>
                  <a:lnTo>
                    <a:pt x="288035" y="233172"/>
                  </a:lnTo>
                  <a:lnTo>
                    <a:pt x="312419" y="233172"/>
                  </a:lnTo>
                  <a:lnTo>
                    <a:pt x="313943" y="231648"/>
                  </a:lnTo>
                  <a:close/>
                </a:path>
                <a:path w="318770" h="233680">
                  <a:moveTo>
                    <a:pt x="36575" y="230124"/>
                  </a:moveTo>
                  <a:lnTo>
                    <a:pt x="3047" y="230124"/>
                  </a:lnTo>
                  <a:lnTo>
                    <a:pt x="4571" y="231648"/>
                  </a:lnTo>
                  <a:lnTo>
                    <a:pt x="36575" y="231648"/>
                  </a:lnTo>
                  <a:lnTo>
                    <a:pt x="36575" y="230124"/>
                  </a:lnTo>
                  <a:close/>
                </a:path>
                <a:path w="318770" h="233680">
                  <a:moveTo>
                    <a:pt x="176783" y="230124"/>
                  </a:moveTo>
                  <a:lnTo>
                    <a:pt x="143255" y="230124"/>
                  </a:lnTo>
                  <a:lnTo>
                    <a:pt x="144779" y="231648"/>
                  </a:lnTo>
                  <a:lnTo>
                    <a:pt x="175259" y="231648"/>
                  </a:lnTo>
                  <a:lnTo>
                    <a:pt x="176783" y="230124"/>
                  </a:lnTo>
                  <a:close/>
                </a:path>
                <a:path w="318770" h="233680">
                  <a:moveTo>
                    <a:pt x="308079" y="35051"/>
                  </a:moveTo>
                  <a:lnTo>
                    <a:pt x="243839" y="35051"/>
                  </a:lnTo>
                  <a:lnTo>
                    <a:pt x="251459" y="36575"/>
                  </a:lnTo>
                  <a:lnTo>
                    <a:pt x="256031" y="38100"/>
                  </a:lnTo>
                  <a:lnTo>
                    <a:pt x="262127" y="41148"/>
                  </a:lnTo>
                  <a:lnTo>
                    <a:pt x="266700" y="45720"/>
                  </a:lnTo>
                  <a:lnTo>
                    <a:pt x="269747" y="51815"/>
                  </a:lnTo>
                  <a:lnTo>
                    <a:pt x="272795" y="56387"/>
                  </a:lnTo>
                  <a:lnTo>
                    <a:pt x="278891" y="227075"/>
                  </a:lnTo>
                  <a:lnTo>
                    <a:pt x="283463" y="231648"/>
                  </a:lnTo>
                  <a:lnTo>
                    <a:pt x="315467" y="231648"/>
                  </a:lnTo>
                  <a:lnTo>
                    <a:pt x="318515" y="228600"/>
                  </a:lnTo>
                  <a:lnTo>
                    <a:pt x="318468" y="81033"/>
                  </a:lnTo>
                  <a:lnTo>
                    <a:pt x="310514" y="40195"/>
                  </a:lnTo>
                  <a:lnTo>
                    <a:pt x="308079" y="35051"/>
                  </a:lnTo>
                  <a:close/>
                </a:path>
                <a:path w="318770" h="233680">
                  <a:moveTo>
                    <a:pt x="33527" y="6096"/>
                  </a:moveTo>
                  <a:lnTo>
                    <a:pt x="3047" y="6096"/>
                  </a:lnTo>
                  <a:lnTo>
                    <a:pt x="0" y="9144"/>
                  </a:lnTo>
                  <a:lnTo>
                    <a:pt x="0" y="227075"/>
                  </a:lnTo>
                  <a:lnTo>
                    <a:pt x="1524" y="228600"/>
                  </a:lnTo>
                  <a:lnTo>
                    <a:pt x="1524" y="230124"/>
                  </a:lnTo>
                  <a:lnTo>
                    <a:pt x="38100" y="230124"/>
                  </a:lnTo>
                  <a:lnTo>
                    <a:pt x="39624" y="228600"/>
                  </a:lnTo>
                  <a:lnTo>
                    <a:pt x="39721" y="76080"/>
                  </a:lnTo>
                  <a:lnTo>
                    <a:pt x="47601" y="66508"/>
                  </a:lnTo>
                  <a:lnTo>
                    <a:pt x="76962" y="40838"/>
                  </a:lnTo>
                  <a:lnTo>
                    <a:pt x="79478" y="39624"/>
                  </a:lnTo>
                  <a:lnTo>
                    <a:pt x="36575" y="39624"/>
                  </a:lnTo>
                  <a:lnTo>
                    <a:pt x="36575" y="9144"/>
                  </a:lnTo>
                  <a:lnTo>
                    <a:pt x="35051" y="9144"/>
                  </a:lnTo>
                  <a:lnTo>
                    <a:pt x="35051" y="7620"/>
                  </a:lnTo>
                  <a:lnTo>
                    <a:pt x="33527" y="6096"/>
                  </a:lnTo>
                  <a:close/>
                </a:path>
                <a:path w="318770" h="233680">
                  <a:moveTo>
                    <a:pt x="178307" y="228600"/>
                  </a:moveTo>
                  <a:lnTo>
                    <a:pt x="141731" y="228600"/>
                  </a:lnTo>
                  <a:lnTo>
                    <a:pt x="141731" y="230124"/>
                  </a:lnTo>
                  <a:lnTo>
                    <a:pt x="178307" y="230124"/>
                  </a:lnTo>
                  <a:lnTo>
                    <a:pt x="178307" y="228600"/>
                  </a:lnTo>
                  <a:close/>
                </a:path>
                <a:path w="318770" h="233680">
                  <a:moveTo>
                    <a:pt x="168401" y="35051"/>
                  </a:moveTo>
                  <a:lnTo>
                    <a:pt x="105155" y="35051"/>
                  </a:lnTo>
                  <a:lnTo>
                    <a:pt x="111251" y="36575"/>
                  </a:lnTo>
                  <a:lnTo>
                    <a:pt x="115824" y="38100"/>
                  </a:lnTo>
                  <a:lnTo>
                    <a:pt x="121919" y="41148"/>
                  </a:lnTo>
                  <a:lnTo>
                    <a:pt x="126491" y="45720"/>
                  </a:lnTo>
                  <a:lnTo>
                    <a:pt x="129539" y="51815"/>
                  </a:lnTo>
                  <a:lnTo>
                    <a:pt x="132587" y="56387"/>
                  </a:lnTo>
                  <a:lnTo>
                    <a:pt x="140207" y="96012"/>
                  </a:lnTo>
                  <a:lnTo>
                    <a:pt x="140207" y="228600"/>
                  </a:lnTo>
                  <a:lnTo>
                    <a:pt x="179831" y="228600"/>
                  </a:lnTo>
                  <a:lnTo>
                    <a:pt x="179929" y="76080"/>
                  </a:lnTo>
                  <a:lnTo>
                    <a:pt x="210311" y="45720"/>
                  </a:lnTo>
                  <a:lnTo>
                    <a:pt x="214594" y="42672"/>
                  </a:lnTo>
                  <a:lnTo>
                    <a:pt x="172211" y="42672"/>
                  </a:lnTo>
                  <a:lnTo>
                    <a:pt x="168401" y="35051"/>
                  </a:lnTo>
                  <a:close/>
                </a:path>
                <a:path w="318770" h="233680">
                  <a:moveTo>
                    <a:pt x="245363" y="0"/>
                  </a:moveTo>
                  <a:lnTo>
                    <a:pt x="239267" y="0"/>
                  </a:lnTo>
                  <a:lnTo>
                    <a:pt x="234695" y="1524"/>
                  </a:lnTo>
                  <a:lnTo>
                    <a:pt x="216407" y="6096"/>
                  </a:lnTo>
                  <a:lnTo>
                    <a:pt x="210311" y="10667"/>
                  </a:lnTo>
                  <a:lnTo>
                    <a:pt x="205739" y="13715"/>
                  </a:lnTo>
                  <a:lnTo>
                    <a:pt x="198119" y="18287"/>
                  </a:lnTo>
                  <a:lnTo>
                    <a:pt x="192024" y="22860"/>
                  </a:lnTo>
                  <a:lnTo>
                    <a:pt x="172211" y="42672"/>
                  </a:lnTo>
                  <a:lnTo>
                    <a:pt x="214594" y="42672"/>
                  </a:lnTo>
                  <a:lnTo>
                    <a:pt x="217170" y="40838"/>
                  </a:lnTo>
                  <a:lnTo>
                    <a:pt x="224027" y="37528"/>
                  </a:lnTo>
                  <a:lnTo>
                    <a:pt x="230885" y="35647"/>
                  </a:lnTo>
                  <a:lnTo>
                    <a:pt x="237743" y="35051"/>
                  </a:lnTo>
                  <a:lnTo>
                    <a:pt x="308079" y="35051"/>
                  </a:lnTo>
                  <a:lnTo>
                    <a:pt x="307324" y="33456"/>
                  </a:lnTo>
                  <a:lnTo>
                    <a:pt x="273010" y="4500"/>
                  </a:lnTo>
                  <a:lnTo>
                    <a:pt x="255341" y="547"/>
                  </a:lnTo>
                  <a:lnTo>
                    <a:pt x="245363" y="0"/>
                  </a:lnTo>
                  <a:close/>
                </a:path>
                <a:path w="318770" h="233680">
                  <a:moveTo>
                    <a:pt x="114300" y="0"/>
                  </a:moveTo>
                  <a:lnTo>
                    <a:pt x="105155" y="0"/>
                  </a:lnTo>
                  <a:lnTo>
                    <a:pt x="96916" y="571"/>
                  </a:lnTo>
                  <a:lnTo>
                    <a:pt x="54101" y="22098"/>
                  </a:lnTo>
                  <a:lnTo>
                    <a:pt x="36575" y="39624"/>
                  </a:lnTo>
                  <a:lnTo>
                    <a:pt x="79478" y="39624"/>
                  </a:lnTo>
                  <a:lnTo>
                    <a:pt x="83820" y="37528"/>
                  </a:lnTo>
                  <a:lnTo>
                    <a:pt x="90677" y="35647"/>
                  </a:lnTo>
                  <a:lnTo>
                    <a:pt x="97535" y="35051"/>
                  </a:lnTo>
                  <a:lnTo>
                    <a:pt x="168401" y="35051"/>
                  </a:lnTo>
                  <a:lnTo>
                    <a:pt x="166115" y="30479"/>
                  </a:lnTo>
                  <a:lnTo>
                    <a:pt x="163067" y="25908"/>
                  </a:lnTo>
                  <a:lnTo>
                    <a:pt x="158495" y="19812"/>
                  </a:lnTo>
                  <a:lnTo>
                    <a:pt x="153924" y="15239"/>
                  </a:lnTo>
                  <a:lnTo>
                    <a:pt x="147827" y="12191"/>
                  </a:lnTo>
                  <a:lnTo>
                    <a:pt x="143255" y="9144"/>
                  </a:lnTo>
                  <a:lnTo>
                    <a:pt x="137159" y="6096"/>
                  </a:lnTo>
                  <a:lnTo>
                    <a:pt x="129539" y="3048"/>
                  </a:lnTo>
                  <a:lnTo>
                    <a:pt x="114300" y="0"/>
                  </a:lnTo>
                  <a:close/>
                </a:path>
                <a:path w="318770" h="233680">
                  <a:moveTo>
                    <a:pt x="30479" y="4572"/>
                  </a:moveTo>
                  <a:lnTo>
                    <a:pt x="6095" y="4572"/>
                  </a:lnTo>
                  <a:lnTo>
                    <a:pt x="4571" y="6096"/>
                  </a:lnTo>
                  <a:lnTo>
                    <a:pt x="32003" y="6096"/>
                  </a:lnTo>
                  <a:lnTo>
                    <a:pt x="30479" y="4572"/>
                  </a:lnTo>
                  <a:close/>
                </a:path>
                <a:path w="318770" h="233680">
                  <a:moveTo>
                    <a:pt x="21335" y="3048"/>
                  </a:moveTo>
                  <a:lnTo>
                    <a:pt x="15239" y="3048"/>
                  </a:lnTo>
                  <a:lnTo>
                    <a:pt x="12191" y="4572"/>
                  </a:lnTo>
                  <a:lnTo>
                    <a:pt x="24383" y="4572"/>
                  </a:lnTo>
                  <a:lnTo>
                    <a:pt x="21335" y="304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800844" y="2558795"/>
              <a:ext cx="129539" cy="208787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676656" y="3113531"/>
              <a:ext cx="1397635" cy="337185"/>
            </a:xfrm>
            <a:custGeom>
              <a:avLst/>
              <a:gdLst/>
              <a:ahLst/>
              <a:cxnLst/>
              <a:rect l="l" t="t" r="r" b="b"/>
              <a:pathLst>
                <a:path w="1397635" h="337185">
                  <a:moveTo>
                    <a:pt x="324612" y="108204"/>
                  </a:moveTo>
                  <a:lnTo>
                    <a:pt x="321564" y="105156"/>
                  </a:lnTo>
                  <a:lnTo>
                    <a:pt x="315468" y="105156"/>
                  </a:lnTo>
                  <a:lnTo>
                    <a:pt x="313944" y="103632"/>
                  </a:lnTo>
                  <a:lnTo>
                    <a:pt x="303276" y="103632"/>
                  </a:lnTo>
                  <a:lnTo>
                    <a:pt x="298704" y="105156"/>
                  </a:lnTo>
                  <a:lnTo>
                    <a:pt x="291084" y="105156"/>
                  </a:lnTo>
                  <a:lnTo>
                    <a:pt x="291084" y="106680"/>
                  </a:lnTo>
                  <a:lnTo>
                    <a:pt x="288036" y="106680"/>
                  </a:lnTo>
                  <a:lnTo>
                    <a:pt x="286512" y="108204"/>
                  </a:lnTo>
                  <a:lnTo>
                    <a:pt x="286512" y="109728"/>
                  </a:lnTo>
                  <a:lnTo>
                    <a:pt x="284988" y="111252"/>
                  </a:lnTo>
                  <a:lnTo>
                    <a:pt x="234696" y="289560"/>
                  </a:lnTo>
                  <a:lnTo>
                    <a:pt x="234696" y="291084"/>
                  </a:lnTo>
                  <a:lnTo>
                    <a:pt x="233172" y="289560"/>
                  </a:lnTo>
                  <a:lnTo>
                    <a:pt x="198780" y="167640"/>
                  </a:lnTo>
                  <a:lnTo>
                    <a:pt x="182880" y="111252"/>
                  </a:lnTo>
                  <a:lnTo>
                    <a:pt x="181356" y="109728"/>
                  </a:lnTo>
                  <a:lnTo>
                    <a:pt x="181356" y="108204"/>
                  </a:lnTo>
                  <a:lnTo>
                    <a:pt x="179832" y="106680"/>
                  </a:lnTo>
                  <a:lnTo>
                    <a:pt x="178308" y="106680"/>
                  </a:lnTo>
                  <a:lnTo>
                    <a:pt x="176784" y="105156"/>
                  </a:lnTo>
                  <a:lnTo>
                    <a:pt x="169164" y="105156"/>
                  </a:lnTo>
                  <a:lnTo>
                    <a:pt x="166116" y="103632"/>
                  </a:lnTo>
                  <a:lnTo>
                    <a:pt x="158496" y="103632"/>
                  </a:lnTo>
                  <a:lnTo>
                    <a:pt x="155435" y="105156"/>
                  </a:lnTo>
                  <a:lnTo>
                    <a:pt x="147828" y="105156"/>
                  </a:lnTo>
                  <a:lnTo>
                    <a:pt x="146304" y="106680"/>
                  </a:lnTo>
                  <a:lnTo>
                    <a:pt x="144780" y="106680"/>
                  </a:lnTo>
                  <a:lnTo>
                    <a:pt x="143256" y="108204"/>
                  </a:lnTo>
                  <a:lnTo>
                    <a:pt x="143256" y="109728"/>
                  </a:lnTo>
                  <a:lnTo>
                    <a:pt x="141732" y="111252"/>
                  </a:lnTo>
                  <a:lnTo>
                    <a:pt x="94488" y="289560"/>
                  </a:lnTo>
                  <a:lnTo>
                    <a:pt x="42672" y="111252"/>
                  </a:lnTo>
                  <a:lnTo>
                    <a:pt x="41148" y="111252"/>
                  </a:lnTo>
                  <a:lnTo>
                    <a:pt x="41148" y="109728"/>
                  </a:lnTo>
                  <a:lnTo>
                    <a:pt x="39624" y="108204"/>
                  </a:lnTo>
                  <a:lnTo>
                    <a:pt x="39624" y="106680"/>
                  </a:lnTo>
                  <a:lnTo>
                    <a:pt x="36576" y="106680"/>
                  </a:lnTo>
                  <a:lnTo>
                    <a:pt x="35052" y="105156"/>
                  </a:lnTo>
                  <a:lnTo>
                    <a:pt x="28956" y="105156"/>
                  </a:lnTo>
                  <a:lnTo>
                    <a:pt x="24384" y="103632"/>
                  </a:lnTo>
                  <a:lnTo>
                    <a:pt x="16764" y="103632"/>
                  </a:lnTo>
                  <a:lnTo>
                    <a:pt x="13716" y="105156"/>
                  </a:lnTo>
                  <a:lnTo>
                    <a:pt x="4572" y="105156"/>
                  </a:lnTo>
                  <a:lnTo>
                    <a:pt x="3048" y="106680"/>
                  </a:lnTo>
                  <a:lnTo>
                    <a:pt x="1524" y="106680"/>
                  </a:lnTo>
                  <a:lnTo>
                    <a:pt x="1524" y="108204"/>
                  </a:lnTo>
                  <a:lnTo>
                    <a:pt x="0" y="109728"/>
                  </a:lnTo>
                  <a:lnTo>
                    <a:pt x="0" y="112776"/>
                  </a:lnTo>
                  <a:lnTo>
                    <a:pt x="1524" y="114300"/>
                  </a:lnTo>
                  <a:lnTo>
                    <a:pt x="1524" y="118872"/>
                  </a:lnTo>
                  <a:lnTo>
                    <a:pt x="3048" y="121920"/>
                  </a:lnTo>
                  <a:lnTo>
                    <a:pt x="65532" y="326136"/>
                  </a:lnTo>
                  <a:lnTo>
                    <a:pt x="65532" y="327660"/>
                  </a:lnTo>
                  <a:lnTo>
                    <a:pt x="67056" y="327660"/>
                  </a:lnTo>
                  <a:lnTo>
                    <a:pt x="67056" y="329184"/>
                  </a:lnTo>
                  <a:lnTo>
                    <a:pt x="70104" y="332232"/>
                  </a:lnTo>
                  <a:lnTo>
                    <a:pt x="74676" y="332232"/>
                  </a:lnTo>
                  <a:lnTo>
                    <a:pt x="76200" y="333756"/>
                  </a:lnTo>
                  <a:lnTo>
                    <a:pt x="106680" y="333756"/>
                  </a:lnTo>
                  <a:lnTo>
                    <a:pt x="109728" y="332232"/>
                  </a:lnTo>
                  <a:lnTo>
                    <a:pt x="114300" y="332232"/>
                  </a:lnTo>
                  <a:lnTo>
                    <a:pt x="115824" y="330708"/>
                  </a:lnTo>
                  <a:lnTo>
                    <a:pt x="115824" y="329184"/>
                  </a:lnTo>
                  <a:lnTo>
                    <a:pt x="117348" y="329184"/>
                  </a:lnTo>
                  <a:lnTo>
                    <a:pt x="118872" y="327660"/>
                  </a:lnTo>
                  <a:lnTo>
                    <a:pt x="118872" y="326136"/>
                  </a:lnTo>
                  <a:lnTo>
                    <a:pt x="128054" y="291084"/>
                  </a:lnTo>
                  <a:lnTo>
                    <a:pt x="160020" y="169164"/>
                  </a:lnTo>
                  <a:lnTo>
                    <a:pt x="161544" y="167640"/>
                  </a:lnTo>
                  <a:lnTo>
                    <a:pt x="161544" y="169164"/>
                  </a:lnTo>
                  <a:lnTo>
                    <a:pt x="207264" y="326136"/>
                  </a:lnTo>
                  <a:lnTo>
                    <a:pt x="207264" y="327660"/>
                  </a:lnTo>
                  <a:lnTo>
                    <a:pt x="211836" y="332232"/>
                  </a:lnTo>
                  <a:lnTo>
                    <a:pt x="214884" y="332232"/>
                  </a:lnTo>
                  <a:lnTo>
                    <a:pt x="217932" y="333756"/>
                  </a:lnTo>
                  <a:lnTo>
                    <a:pt x="248412" y="333756"/>
                  </a:lnTo>
                  <a:lnTo>
                    <a:pt x="251460" y="332232"/>
                  </a:lnTo>
                  <a:lnTo>
                    <a:pt x="254508" y="332232"/>
                  </a:lnTo>
                  <a:lnTo>
                    <a:pt x="257556" y="329184"/>
                  </a:lnTo>
                  <a:lnTo>
                    <a:pt x="259080" y="329184"/>
                  </a:lnTo>
                  <a:lnTo>
                    <a:pt x="259080" y="326136"/>
                  </a:lnTo>
                  <a:lnTo>
                    <a:pt x="270065" y="291084"/>
                  </a:lnTo>
                  <a:lnTo>
                    <a:pt x="323088" y="121920"/>
                  </a:lnTo>
                  <a:lnTo>
                    <a:pt x="323088" y="118872"/>
                  </a:lnTo>
                  <a:lnTo>
                    <a:pt x="324612" y="117348"/>
                  </a:lnTo>
                  <a:lnTo>
                    <a:pt x="324612" y="108204"/>
                  </a:lnTo>
                  <a:close/>
                </a:path>
                <a:path w="1397635" h="337185">
                  <a:moveTo>
                    <a:pt x="413004" y="108204"/>
                  </a:moveTo>
                  <a:lnTo>
                    <a:pt x="411480" y="108204"/>
                  </a:lnTo>
                  <a:lnTo>
                    <a:pt x="411480" y="106680"/>
                  </a:lnTo>
                  <a:lnTo>
                    <a:pt x="409956" y="106680"/>
                  </a:lnTo>
                  <a:lnTo>
                    <a:pt x="408432" y="105156"/>
                  </a:lnTo>
                  <a:lnTo>
                    <a:pt x="400812" y="105156"/>
                  </a:lnTo>
                  <a:lnTo>
                    <a:pt x="397764" y="103632"/>
                  </a:lnTo>
                  <a:lnTo>
                    <a:pt x="390144" y="103632"/>
                  </a:lnTo>
                  <a:lnTo>
                    <a:pt x="387096" y="105156"/>
                  </a:lnTo>
                  <a:lnTo>
                    <a:pt x="379476" y="105156"/>
                  </a:lnTo>
                  <a:lnTo>
                    <a:pt x="377952" y="106680"/>
                  </a:lnTo>
                  <a:lnTo>
                    <a:pt x="376428" y="106680"/>
                  </a:lnTo>
                  <a:lnTo>
                    <a:pt x="374904" y="108204"/>
                  </a:lnTo>
                  <a:lnTo>
                    <a:pt x="374904" y="109728"/>
                  </a:lnTo>
                  <a:lnTo>
                    <a:pt x="373380" y="111252"/>
                  </a:lnTo>
                  <a:lnTo>
                    <a:pt x="373380" y="327660"/>
                  </a:lnTo>
                  <a:lnTo>
                    <a:pt x="374904" y="329184"/>
                  </a:lnTo>
                  <a:lnTo>
                    <a:pt x="374904" y="330708"/>
                  </a:lnTo>
                  <a:lnTo>
                    <a:pt x="376428" y="332232"/>
                  </a:lnTo>
                  <a:lnTo>
                    <a:pt x="379476" y="332232"/>
                  </a:lnTo>
                  <a:lnTo>
                    <a:pt x="381000" y="333756"/>
                  </a:lnTo>
                  <a:lnTo>
                    <a:pt x="405384" y="333756"/>
                  </a:lnTo>
                  <a:lnTo>
                    <a:pt x="408432" y="332232"/>
                  </a:lnTo>
                  <a:lnTo>
                    <a:pt x="409956" y="332232"/>
                  </a:lnTo>
                  <a:lnTo>
                    <a:pt x="413004" y="329184"/>
                  </a:lnTo>
                  <a:lnTo>
                    <a:pt x="413004" y="108204"/>
                  </a:lnTo>
                  <a:close/>
                </a:path>
                <a:path w="1397635" h="337185">
                  <a:moveTo>
                    <a:pt x="417576" y="30480"/>
                  </a:moveTo>
                  <a:lnTo>
                    <a:pt x="416052" y="24384"/>
                  </a:lnTo>
                  <a:lnTo>
                    <a:pt x="413004" y="21336"/>
                  </a:lnTo>
                  <a:lnTo>
                    <a:pt x="409956" y="16764"/>
                  </a:lnTo>
                  <a:lnTo>
                    <a:pt x="403860" y="15240"/>
                  </a:lnTo>
                  <a:lnTo>
                    <a:pt x="384048" y="15240"/>
                  </a:lnTo>
                  <a:lnTo>
                    <a:pt x="377952" y="16764"/>
                  </a:lnTo>
                  <a:lnTo>
                    <a:pt x="374904" y="21336"/>
                  </a:lnTo>
                  <a:lnTo>
                    <a:pt x="370332" y="24384"/>
                  </a:lnTo>
                  <a:lnTo>
                    <a:pt x="368808" y="30480"/>
                  </a:lnTo>
                  <a:lnTo>
                    <a:pt x="368808" y="48768"/>
                  </a:lnTo>
                  <a:lnTo>
                    <a:pt x="371856" y="54864"/>
                  </a:lnTo>
                  <a:lnTo>
                    <a:pt x="377952" y="60960"/>
                  </a:lnTo>
                  <a:lnTo>
                    <a:pt x="384048" y="62484"/>
                  </a:lnTo>
                  <a:lnTo>
                    <a:pt x="402336" y="62484"/>
                  </a:lnTo>
                  <a:lnTo>
                    <a:pt x="409956" y="60960"/>
                  </a:lnTo>
                  <a:lnTo>
                    <a:pt x="416052" y="54864"/>
                  </a:lnTo>
                  <a:lnTo>
                    <a:pt x="417576" y="48768"/>
                  </a:lnTo>
                  <a:lnTo>
                    <a:pt x="417576" y="30480"/>
                  </a:lnTo>
                  <a:close/>
                </a:path>
                <a:path w="1397635" h="337185">
                  <a:moveTo>
                    <a:pt x="597408" y="112776"/>
                  </a:moveTo>
                  <a:lnTo>
                    <a:pt x="595884" y="111252"/>
                  </a:lnTo>
                  <a:lnTo>
                    <a:pt x="595884" y="109728"/>
                  </a:lnTo>
                  <a:lnTo>
                    <a:pt x="594360" y="108204"/>
                  </a:lnTo>
                  <a:lnTo>
                    <a:pt x="594360" y="106680"/>
                  </a:lnTo>
                  <a:lnTo>
                    <a:pt x="592836" y="106680"/>
                  </a:lnTo>
                  <a:lnTo>
                    <a:pt x="592836" y="105156"/>
                  </a:lnTo>
                  <a:lnTo>
                    <a:pt x="534924" y="105156"/>
                  </a:lnTo>
                  <a:lnTo>
                    <a:pt x="534924" y="51816"/>
                  </a:lnTo>
                  <a:lnTo>
                    <a:pt x="533400" y="51816"/>
                  </a:lnTo>
                  <a:lnTo>
                    <a:pt x="533400" y="50292"/>
                  </a:lnTo>
                  <a:lnTo>
                    <a:pt x="531876" y="50292"/>
                  </a:lnTo>
                  <a:lnTo>
                    <a:pt x="530352" y="48768"/>
                  </a:lnTo>
                  <a:lnTo>
                    <a:pt x="528828" y="48768"/>
                  </a:lnTo>
                  <a:lnTo>
                    <a:pt x="527304" y="47244"/>
                  </a:lnTo>
                  <a:lnTo>
                    <a:pt x="502920" y="47244"/>
                  </a:lnTo>
                  <a:lnTo>
                    <a:pt x="501396" y="48768"/>
                  </a:lnTo>
                  <a:lnTo>
                    <a:pt x="499872" y="48768"/>
                  </a:lnTo>
                  <a:lnTo>
                    <a:pt x="498348" y="50292"/>
                  </a:lnTo>
                  <a:lnTo>
                    <a:pt x="496824" y="50292"/>
                  </a:lnTo>
                  <a:lnTo>
                    <a:pt x="496824" y="51816"/>
                  </a:lnTo>
                  <a:lnTo>
                    <a:pt x="495300" y="51816"/>
                  </a:lnTo>
                  <a:lnTo>
                    <a:pt x="495300" y="105156"/>
                  </a:lnTo>
                  <a:lnTo>
                    <a:pt x="464820" y="105156"/>
                  </a:lnTo>
                  <a:lnTo>
                    <a:pt x="463296" y="106680"/>
                  </a:lnTo>
                  <a:lnTo>
                    <a:pt x="461772" y="106680"/>
                  </a:lnTo>
                  <a:lnTo>
                    <a:pt x="460248" y="108204"/>
                  </a:lnTo>
                  <a:lnTo>
                    <a:pt x="460248" y="109728"/>
                  </a:lnTo>
                  <a:lnTo>
                    <a:pt x="458724" y="111252"/>
                  </a:lnTo>
                  <a:lnTo>
                    <a:pt x="458724" y="114300"/>
                  </a:lnTo>
                  <a:lnTo>
                    <a:pt x="457200" y="115824"/>
                  </a:lnTo>
                  <a:lnTo>
                    <a:pt x="457200" y="128016"/>
                  </a:lnTo>
                  <a:lnTo>
                    <a:pt x="458724" y="132588"/>
                  </a:lnTo>
                  <a:lnTo>
                    <a:pt x="460248" y="134112"/>
                  </a:lnTo>
                  <a:lnTo>
                    <a:pt x="461772" y="137160"/>
                  </a:lnTo>
                  <a:lnTo>
                    <a:pt x="463296" y="138684"/>
                  </a:lnTo>
                  <a:lnTo>
                    <a:pt x="495300" y="138684"/>
                  </a:lnTo>
                  <a:lnTo>
                    <a:pt x="495300" y="263652"/>
                  </a:lnTo>
                  <a:lnTo>
                    <a:pt x="500672" y="302234"/>
                  </a:lnTo>
                  <a:lnTo>
                    <a:pt x="510540" y="318516"/>
                  </a:lnTo>
                  <a:lnTo>
                    <a:pt x="515112" y="324612"/>
                  </a:lnTo>
                  <a:lnTo>
                    <a:pt x="557784" y="336804"/>
                  </a:lnTo>
                  <a:lnTo>
                    <a:pt x="565404" y="336804"/>
                  </a:lnTo>
                  <a:lnTo>
                    <a:pt x="568452" y="335280"/>
                  </a:lnTo>
                  <a:lnTo>
                    <a:pt x="576072" y="335280"/>
                  </a:lnTo>
                  <a:lnTo>
                    <a:pt x="579120" y="333756"/>
                  </a:lnTo>
                  <a:lnTo>
                    <a:pt x="582168" y="333756"/>
                  </a:lnTo>
                  <a:lnTo>
                    <a:pt x="588264" y="330708"/>
                  </a:lnTo>
                  <a:lnTo>
                    <a:pt x="591312" y="330708"/>
                  </a:lnTo>
                  <a:lnTo>
                    <a:pt x="595884" y="326136"/>
                  </a:lnTo>
                  <a:lnTo>
                    <a:pt x="595884" y="324612"/>
                  </a:lnTo>
                  <a:lnTo>
                    <a:pt x="597408" y="321564"/>
                  </a:lnTo>
                  <a:lnTo>
                    <a:pt x="597408" y="303276"/>
                  </a:lnTo>
                  <a:lnTo>
                    <a:pt x="597408" y="300228"/>
                  </a:lnTo>
                  <a:lnTo>
                    <a:pt x="595884" y="298704"/>
                  </a:lnTo>
                  <a:lnTo>
                    <a:pt x="595884" y="297180"/>
                  </a:lnTo>
                  <a:lnTo>
                    <a:pt x="594360" y="297180"/>
                  </a:lnTo>
                  <a:lnTo>
                    <a:pt x="592836" y="295656"/>
                  </a:lnTo>
                  <a:lnTo>
                    <a:pt x="591312" y="295656"/>
                  </a:lnTo>
                  <a:lnTo>
                    <a:pt x="589788" y="297180"/>
                  </a:lnTo>
                  <a:lnTo>
                    <a:pt x="588264" y="297180"/>
                  </a:lnTo>
                  <a:lnTo>
                    <a:pt x="586740" y="298704"/>
                  </a:lnTo>
                  <a:lnTo>
                    <a:pt x="585216" y="298704"/>
                  </a:lnTo>
                  <a:lnTo>
                    <a:pt x="582168" y="300228"/>
                  </a:lnTo>
                  <a:lnTo>
                    <a:pt x="580644" y="300228"/>
                  </a:lnTo>
                  <a:lnTo>
                    <a:pt x="577596" y="301752"/>
                  </a:lnTo>
                  <a:lnTo>
                    <a:pt x="574548" y="301752"/>
                  </a:lnTo>
                  <a:lnTo>
                    <a:pt x="571500" y="303276"/>
                  </a:lnTo>
                  <a:lnTo>
                    <a:pt x="565404" y="303276"/>
                  </a:lnTo>
                  <a:lnTo>
                    <a:pt x="536257" y="277177"/>
                  </a:lnTo>
                  <a:lnTo>
                    <a:pt x="534924" y="257556"/>
                  </a:lnTo>
                  <a:lnTo>
                    <a:pt x="534924" y="138684"/>
                  </a:lnTo>
                  <a:lnTo>
                    <a:pt x="592836" y="138684"/>
                  </a:lnTo>
                  <a:lnTo>
                    <a:pt x="594360" y="137160"/>
                  </a:lnTo>
                  <a:lnTo>
                    <a:pt x="597408" y="131064"/>
                  </a:lnTo>
                  <a:lnTo>
                    <a:pt x="597408" y="112776"/>
                  </a:lnTo>
                  <a:close/>
                </a:path>
                <a:path w="1397635" h="337185">
                  <a:moveTo>
                    <a:pt x="835152" y="329184"/>
                  </a:moveTo>
                  <a:lnTo>
                    <a:pt x="835075" y="192341"/>
                  </a:lnTo>
                  <a:lnTo>
                    <a:pt x="830580" y="156972"/>
                  </a:lnTo>
                  <a:lnTo>
                    <a:pt x="828878" y="148386"/>
                  </a:lnTo>
                  <a:lnTo>
                    <a:pt x="801446" y="112166"/>
                  </a:lnTo>
                  <a:lnTo>
                    <a:pt x="757428" y="100584"/>
                  </a:lnTo>
                  <a:lnTo>
                    <a:pt x="749185" y="101155"/>
                  </a:lnTo>
                  <a:lnTo>
                    <a:pt x="706361" y="120967"/>
                  </a:lnTo>
                  <a:lnTo>
                    <a:pt x="688848" y="135636"/>
                  </a:lnTo>
                  <a:lnTo>
                    <a:pt x="688848" y="4572"/>
                  </a:lnTo>
                  <a:lnTo>
                    <a:pt x="685800" y="1524"/>
                  </a:lnTo>
                  <a:lnTo>
                    <a:pt x="684276" y="1524"/>
                  </a:lnTo>
                  <a:lnTo>
                    <a:pt x="681228" y="0"/>
                  </a:lnTo>
                  <a:lnTo>
                    <a:pt x="659892" y="0"/>
                  </a:lnTo>
                  <a:lnTo>
                    <a:pt x="656844" y="1524"/>
                  </a:lnTo>
                  <a:lnTo>
                    <a:pt x="653796" y="1524"/>
                  </a:lnTo>
                  <a:lnTo>
                    <a:pt x="652272" y="3048"/>
                  </a:lnTo>
                  <a:lnTo>
                    <a:pt x="650748" y="3048"/>
                  </a:lnTo>
                  <a:lnTo>
                    <a:pt x="650748" y="4572"/>
                  </a:lnTo>
                  <a:lnTo>
                    <a:pt x="649224" y="6096"/>
                  </a:lnTo>
                  <a:lnTo>
                    <a:pt x="649224" y="327660"/>
                  </a:lnTo>
                  <a:lnTo>
                    <a:pt x="650748" y="329184"/>
                  </a:lnTo>
                  <a:lnTo>
                    <a:pt x="650748" y="330708"/>
                  </a:lnTo>
                  <a:lnTo>
                    <a:pt x="652272" y="332232"/>
                  </a:lnTo>
                  <a:lnTo>
                    <a:pt x="655320" y="332232"/>
                  </a:lnTo>
                  <a:lnTo>
                    <a:pt x="656844" y="333756"/>
                  </a:lnTo>
                  <a:lnTo>
                    <a:pt x="681228" y="333756"/>
                  </a:lnTo>
                  <a:lnTo>
                    <a:pt x="684276" y="332232"/>
                  </a:lnTo>
                  <a:lnTo>
                    <a:pt x="685800" y="332232"/>
                  </a:lnTo>
                  <a:lnTo>
                    <a:pt x="688848" y="329184"/>
                  </a:lnTo>
                  <a:lnTo>
                    <a:pt x="688848" y="176784"/>
                  </a:lnTo>
                  <a:lnTo>
                    <a:pt x="696849" y="167093"/>
                  </a:lnTo>
                  <a:lnTo>
                    <a:pt x="704850" y="158686"/>
                  </a:lnTo>
                  <a:lnTo>
                    <a:pt x="712851" y="151714"/>
                  </a:lnTo>
                  <a:lnTo>
                    <a:pt x="720852" y="146304"/>
                  </a:lnTo>
                  <a:lnTo>
                    <a:pt x="727938" y="141427"/>
                  </a:lnTo>
                  <a:lnTo>
                    <a:pt x="735317" y="138112"/>
                  </a:lnTo>
                  <a:lnTo>
                    <a:pt x="742708" y="136232"/>
                  </a:lnTo>
                  <a:lnTo>
                    <a:pt x="749808" y="135636"/>
                  </a:lnTo>
                  <a:lnTo>
                    <a:pt x="757428" y="135636"/>
                  </a:lnTo>
                  <a:lnTo>
                    <a:pt x="765048" y="137160"/>
                  </a:lnTo>
                  <a:lnTo>
                    <a:pt x="769620" y="140208"/>
                  </a:lnTo>
                  <a:lnTo>
                    <a:pt x="775716" y="141732"/>
                  </a:lnTo>
                  <a:lnTo>
                    <a:pt x="793597" y="176961"/>
                  </a:lnTo>
                  <a:lnTo>
                    <a:pt x="795528" y="201168"/>
                  </a:lnTo>
                  <a:lnTo>
                    <a:pt x="795528" y="329184"/>
                  </a:lnTo>
                  <a:lnTo>
                    <a:pt x="797052" y="329184"/>
                  </a:lnTo>
                  <a:lnTo>
                    <a:pt x="797052" y="330708"/>
                  </a:lnTo>
                  <a:lnTo>
                    <a:pt x="798576" y="332232"/>
                  </a:lnTo>
                  <a:lnTo>
                    <a:pt x="801624" y="332232"/>
                  </a:lnTo>
                  <a:lnTo>
                    <a:pt x="803148" y="333756"/>
                  </a:lnTo>
                  <a:lnTo>
                    <a:pt x="827532" y="333756"/>
                  </a:lnTo>
                  <a:lnTo>
                    <a:pt x="829056" y="332232"/>
                  </a:lnTo>
                  <a:lnTo>
                    <a:pt x="830580" y="332232"/>
                  </a:lnTo>
                  <a:lnTo>
                    <a:pt x="832104" y="330708"/>
                  </a:lnTo>
                  <a:lnTo>
                    <a:pt x="833628" y="330708"/>
                  </a:lnTo>
                  <a:lnTo>
                    <a:pt x="833628" y="329184"/>
                  </a:lnTo>
                  <a:lnTo>
                    <a:pt x="835152" y="329184"/>
                  </a:lnTo>
                  <a:close/>
                </a:path>
                <a:path w="1397635" h="337185">
                  <a:moveTo>
                    <a:pt x="1397508" y="329184"/>
                  </a:moveTo>
                  <a:lnTo>
                    <a:pt x="1397457" y="181622"/>
                  </a:lnTo>
                  <a:lnTo>
                    <a:pt x="1389507" y="140779"/>
                  </a:lnTo>
                  <a:lnTo>
                    <a:pt x="1359408" y="108204"/>
                  </a:lnTo>
                  <a:lnTo>
                    <a:pt x="1324356" y="100584"/>
                  </a:lnTo>
                  <a:lnTo>
                    <a:pt x="1318260" y="100584"/>
                  </a:lnTo>
                  <a:lnTo>
                    <a:pt x="1313688" y="102108"/>
                  </a:lnTo>
                  <a:lnTo>
                    <a:pt x="1295400" y="106680"/>
                  </a:lnTo>
                  <a:lnTo>
                    <a:pt x="1289304" y="111252"/>
                  </a:lnTo>
                  <a:lnTo>
                    <a:pt x="1284732" y="114300"/>
                  </a:lnTo>
                  <a:lnTo>
                    <a:pt x="1277112" y="118872"/>
                  </a:lnTo>
                  <a:lnTo>
                    <a:pt x="1271016" y="123444"/>
                  </a:lnTo>
                  <a:lnTo>
                    <a:pt x="1251204" y="143256"/>
                  </a:lnTo>
                  <a:lnTo>
                    <a:pt x="1247381" y="135636"/>
                  </a:lnTo>
                  <a:lnTo>
                    <a:pt x="1245108" y="131064"/>
                  </a:lnTo>
                  <a:lnTo>
                    <a:pt x="1242060" y="126492"/>
                  </a:lnTo>
                  <a:lnTo>
                    <a:pt x="1237488" y="120396"/>
                  </a:lnTo>
                  <a:lnTo>
                    <a:pt x="1232916" y="115824"/>
                  </a:lnTo>
                  <a:lnTo>
                    <a:pt x="1226820" y="112776"/>
                  </a:lnTo>
                  <a:lnTo>
                    <a:pt x="1222248" y="109728"/>
                  </a:lnTo>
                  <a:lnTo>
                    <a:pt x="1216152" y="106680"/>
                  </a:lnTo>
                  <a:lnTo>
                    <a:pt x="1208532" y="103632"/>
                  </a:lnTo>
                  <a:lnTo>
                    <a:pt x="1193292" y="100584"/>
                  </a:lnTo>
                  <a:lnTo>
                    <a:pt x="1184148" y="100584"/>
                  </a:lnTo>
                  <a:lnTo>
                    <a:pt x="1141653" y="115824"/>
                  </a:lnTo>
                  <a:lnTo>
                    <a:pt x="1115568" y="140208"/>
                  </a:lnTo>
                  <a:lnTo>
                    <a:pt x="1115568" y="109728"/>
                  </a:lnTo>
                  <a:lnTo>
                    <a:pt x="1114044" y="109728"/>
                  </a:lnTo>
                  <a:lnTo>
                    <a:pt x="1114044" y="108204"/>
                  </a:lnTo>
                  <a:lnTo>
                    <a:pt x="1112520" y="106680"/>
                  </a:lnTo>
                  <a:lnTo>
                    <a:pt x="1110996" y="106680"/>
                  </a:lnTo>
                  <a:lnTo>
                    <a:pt x="1109472" y="105156"/>
                  </a:lnTo>
                  <a:lnTo>
                    <a:pt x="1103376" y="105156"/>
                  </a:lnTo>
                  <a:lnTo>
                    <a:pt x="1100328" y="103632"/>
                  </a:lnTo>
                  <a:lnTo>
                    <a:pt x="1094232" y="103632"/>
                  </a:lnTo>
                  <a:lnTo>
                    <a:pt x="1091184" y="105156"/>
                  </a:lnTo>
                  <a:lnTo>
                    <a:pt x="1085088" y="105156"/>
                  </a:lnTo>
                  <a:lnTo>
                    <a:pt x="1083564" y="106680"/>
                  </a:lnTo>
                  <a:lnTo>
                    <a:pt x="1082040" y="106680"/>
                  </a:lnTo>
                  <a:lnTo>
                    <a:pt x="1080516" y="108204"/>
                  </a:lnTo>
                  <a:lnTo>
                    <a:pt x="1080516" y="109728"/>
                  </a:lnTo>
                  <a:lnTo>
                    <a:pt x="1078992" y="111252"/>
                  </a:lnTo>
                  <a:lnTo>
                    <a:pt x="1078992" y="327660"/>
                  </a:lnTo>
                  <a:lnTo>
                    <a:pt x="1080516" y="329184"/>
                  </a:lnTo>
                  <a:lnTo>
                    <a:pt x="1080516" y="330708"/>
                  </a:lnTo>
                  <a:lnTo>
                    <a:pt x="1082040" y="332232"/>
                  </a:lnTo>
                  <a:lnTo>
                    <a:pt x="1085088" y="332232"/>
                  </a:lnTo>
                  <a:lnTo>
                    <a:pt x="1086612" y="333756"/>
                  </a:lnTo>
                  <a:lnTo>
                    <a:pt x="1110996" y="333756"/>
                  </a:lnTo>
                  <a:lnTo>
                    <a:pt x="1114044" y="332232"/>
                  </a:lnTo>
                  <a:lnTo>
                    <a:pt x="1115568" y="332232"/>
                  </a:lnTo>
                  <a:lnTo>
                    <a:pt x="1115568" y="330708"/>
                  </a:lnTo>
                  <a:lnTo>
                    <a:pt x="1117092" y="330708"/>
                  </a:lnTo>
                  <a:lnTo>
                    <a:pt x="1118616" y="329184"/>
                  </a:lnTo>
                  <a:lnTo>
                    <a:pt x="1118704" y="176669"/>
                  </a:lnTo>
                  <a:lnTo>
                    <a:pt x="1126591" y="167093"/>
                  </a:lnTo>
                  <a:lnTo>
                    <a:pt x="1155954" y="141427"/>
                  </a:lnTo>
                  <a:lnTo>
                    <a:pt x="1176528" y="135636"/>
                  </a:lnTo>
                  <a:lnTo>
                    <a:pt x="1184148" y="135636"/>
                  </a:lnTo>
                  <a:lnTo>
                    <a:pt x="1190244" y="137160"/>
                  </a:lnTo>
                  <a:lnTo>
                    <a:pt x="1194816" y="140208"/>
                  </a:lnTo>
                  <a:lnTo>
                    <a:pt x="1200912" y="141732"/>
                  </a:lnTo>
                  <a:lnTo>
                    <a:pt x="1205484" y="146304"/>
                  </a:lnTo>
                  <a:lnTo>
                    <a:pt x="1208532" y="152400"/>
                  </a:lnTo>
                  <a:lnTo>
                    <a:pt x="1211580" y="156972"/>
                  </a:lnTo>
                  <a:lnTo>
                    <a:pt x="1219200" y="196596"/>
                  </a:lnTo>
                  <a:lnTo>
                    <a:pt x="1219200" y="329184"/>
                  </a:lnTo>
                  <a:lnTo>
                    <a:pt x="1220724" y="329184"/>
                  </a:lnTo>
                  <a:lnTo>
                    <a:pt x="1220724" y="330708"/>
                  </a:lnTo>
                  <a:lnTo>
                    <a:pt x="1222248" y="332232"/>
                  </a:lnTo>
                  <a:lnTo>
                    <a:pt x="1225296" y="332232"/>
                  </a:lnTo>
                  <a:lnTo>
                    <a:pt x="1226820" y="333756"/>
                  </a:lnTo>
                  <a:lnTo>
                    <a:pt x="1251204" y="333756"/>
                  </a:lnTo>
                  <a:lnTo>
                    <a:pt x="1252728" y="332232"/>
                  </a:lnTo>
                  <a:lnTo>
                    <a:pt x="1254252" y="332232"/>
                  </a:lnTo>
                  <a:lnTo>
                    <a:pt x="1255776" y="330708"/>
                  </a:lnTo>
                  <a:lnTo>
                    <a:pt x="1257300" y="330708"/>
                  </a:lnTo>
                  <a:lnTo>
                    <a:pt x="1257300" y="329184"/>
                  </a:lnTo>
                  <a:lnTo>
                    <a:pt x="1258824" y="329184"/>
                  </a:lnTo>
                  <a:lnTo>
                    <a:pt x="1258912" y="176669"/>
                  </a:lnTo>
                  <a:lnTo>
                    <a:pt x="1266799" y="167093"/>
                  </a:lnTo>
                  <a:lnTo>
                    <a:pt x="1296162" y="141427"/>
                  </a:lnTo>
                  <a:lnTo>
                    <a:pt x="1316736" y="135636"/>
                  </a:lnTo>
                  <a:lnTo>
                    <a:pt x="1322832" y="135636"/>
                  </a:lnTo>
                  <a:lnTo>
                    <a:pt x="1330452" y="137160"/>
                  </a:lnTo>
                  <a:lnTo>
                    <a:pt x="1335024" y="140208"/>
                  </a:lnTo>
                  <a:lnTo>
                    <a:pt x="1341120" y="141732"/>
                  </a:lnTo>
                  <a:lnTo>
                    <a:pt x="1345692" y="146304"/>
                  </a:lnTo>
                  <a:lnTo>
                    <a:pt x="1348740" y="152400"/>
                  </a:lnTo>
                  <a:lnTo>
                    <a:pt x="1351788" y="156972"/>
                  </a:lnTo>
                  <a:lnTo>
                    <a:pt x="1357884" y="327660"/>
                  </a:lnTo>
                  <a:lnTo>
                    <a:pt x="1360932" y="330708"/>
                  </a:lnTo>
                  <a:lnTo>
                    <a:pt x="1360932" y="332232"/>
                  </a:lnTo>
                  <a:lnTo>
                    <a:pt x="1363980" y="332232"/>
                  </a:lnTo>
                  <a:lnTo>
                    <a:pt x="1367028" y="333756"/>
                  </a:lnTo>
                  <a:lnTo>
                    <a:pt x="1391412" y="333756"/>
                  </a:lnTo>
                  <a:lnTo>
                    <a:pt x="1392936" y="332232"/>
                  </a:lnTo>
                  <a:lnTo>
                    <a:pt x="1394460" y="332232"/>
                  </a:lnTo>
                  <a:lnTo>
                    <a:pt x="1397508" y="3291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132192" y="3214116"/>
              <a:ext cx="198003" cy="236220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375973" y="3214116"/>
              <a:ext cx="176726" cy="236220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624328" y="3214116"/>
              <a:ext cx="184404" cy="233172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028187" y="3113532"/>
              <a:ext cx="1517903" cy="419100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748784" y="3214116"/>
              <a:ext cx="214883" cy="236220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4994148" y="3095243"/>
              <a:ext cx="1684020" cy="417830"/>
            </a:xfrm>
            <a:custGeom>
              <a:avLst/>
              <a:gdLst/>
              <a:ahLst/>
              <a:cxnLst/>
              <a:rect l="l" t="t" r="r" b="b"/>
              <a:pathLst>
                <a:path w="1684020" h="417829">
                  <a:moveTo>
                    <a:pt x="144780" y="30480"/>
                  </a:moveTo>
                  <a:lnTo>
                    <a:pt x="143256" y="28956"/>
                  </a:lnTo>
                  <a:lnTo>
                    <a:pt x="143256" y="27432"/>
                  </a:lnTo>
                  <a:lnTo>
                    <a:pt x="141732" y="25908"/>
                  </a:lnTo>
                  <a:lnTo>
                    <a:pt x="141732" y="24384"/>
                  </a:lnTo>
                  <a:lnTo>
                    <a:pt x="140208" y="24384"/>
                  </a:lnTo>
                  <a:lnTo>
                    <a:pt x="138684" y="22860"/>
                  </a:lnTo>
                  <a:lnTo>
                    <a:pt x="132588" y="19812"/>
                  </a:lnTo>
                  <a:lnTo>
                    <a:pt x="128016" y="19812"/>
                  </a:lnTo>
                  <a:lnTo>
                    <a:pt x="118872" y="16764"/>
                  </a:lnTo>
                  <a:lnTo>
                    <a:pt x="106680" y="16764"/>
                  </a:lnTo>
                  <a:lnTo>
                    <a:pt x="98691" y="17056"/>
                  </a:lnTo>
                  <a:lnTo>
                    <a:pt x="59474" y="32054"/>
                  </a:lnTo>
                  <a:lnTo>
                    <a:pt x="42672" y="62484"/>
                  </a:lnTo>
                  <a:lnTo>
                    <a:pt x="40665" y="71043"/>
                  </a:lnTo>
                  <a:lnTo>
                    <a:pt x="39243" y="80581"/>
                  </a:lnTo>
                  <a:lnTo>
                    <a:pt x="38379" y="90995"/>
                  </a:lnTo>
                  <a:lnTo>
                    <a:pt x="38100" y="102108"/>
                  </a:lnTo>
                  <a:lnTo>
                    <a:pt x="38100" y="123444"/>
                  </a:lnTo>
                  <a:lnTo>
                    <a:pt x="6096" y="123444"/>
                  </a:lnTo>
                  <a:lnTo>
                    <a:pt x="4572" y="124968"/>
                  </a:lnTo>
                  <a:lnTo>
                    <a:pt x="3048" y="124968"/>
                  </a:lnTo>
                  <a:lnTo>
                    <a:pt x="3048" y="126492"/>
                  </a:lnTo>
                  <a:lnTo>
                    <a:pt x="1524" y="128016"/>
                  </a:lnTo>
                  <a:lnTo>
                    <a:pt x="1524" y="129540"/>
                  </a:lnTo>
                  <a:lnTo>
                    <a:pt x="0" y="131064"/>
                  </a:lnTo>
                  <a:lnTo>
                    <a:pt x="0" y="150876"/>
                  </a:lnTo>
                  <a:lnTo>
                    <a:pt x="1524" y="152400"/>
                  </a:lnTo>
                  <a:lnTo>
                    <a:pt x="3048" y="155448"/>
                  </a:lnTo>
                  <a:lnTo>
                    <a:pt x="4572" y="156972"/>
                  </a:lnTo>
                  <a:lnTo>
                    <a:pt x="38100" y="156972"/>
                  </a:lnTo>
                  <a:lnTo>
                    <a:pt x="38100" y="347472"/>
                  </a:lnTo>
                  <a:lnTo>
                    <a:pt x="39624" y="347472"/>
                  </a:lnTo>
                  <a:lnTo>
                    <a:pt x="39624" y="348996"/>
                  </a:lnTo>
                  <a:lnTo>
                    <a:pt x="41148" y="350520"/>
                  </a:lnTo>
                  <a:lnTo>
                    <a:pt x="44196" y="350520"/>
                  </a:lnTo>
                  <a:lnTo>
                    <a:pt x="45720" y="352044"/>
                  </a:lnTo>
                  <a:lnTo>
                    <a:pt x="70104" y="352044"/>
                  </a:lnTo>
                  <a:lnTo>
                    <a:pt x="71628" y="350520"/>
                  </a:lnTo>
                  <a:lnTo>
                    <a:pt x="73152" y="350520"/>
                  </a:lnTo>
                  <a:lnTo>
                    <a:pt x="74676" y="348996"/>
                  </a:lnTo>
                  <a:lnTo>
                    <a:pt x="76200" y="348996"/>
                  </a:lnTo>
                  <a:lnTo>
                    <a:pt x="76200" y="347472"/>
                  </a:lnTo>
                  <a:lnTo>
                    <a:pt x="77724" y="347472"/>
                  </a:lnTo>
                  <a:lnTo>
                    <a:pt x="77724" y="156972"/>
                  </a:lnTo>
                  <a:lnTo>
                    <a:pt x="128016" y="156972"/>
                  </a:lnTo>
                  <a:lnTo>
                    <a:pt x="129540" y="155448"/>
                  </a:lnTo>
                  <a:lnTo>
                    <a:pt x="134112" y="146304"/>
                  </a:lnTo>
                  <a:lnTo>
                    <a:pt x="134112" y="137160"/>
                  </a:lnTo>
                  <a:lnTo>
                    <a:pt x="132588" y="134112"/>
                  </a:lnTo>
                  <a:lnTo>
                    <a:pt x="132588" y="129540"/>
                  </a:lnTo>
                  <a:lnTo>
                    <a:pt x="131064" y="128016"/>
                  </a:lnTo>
                  <a:lnTo>
                    <a:pt x="131064" y="126492"/>
                  </a:lnTo>
                  <a:lnTo>
                    <a:pt x="129540" y="124968"/>
                  </a:lnTo>
                  <a:lnTo>
                    <a:pt x="128016" y="124968"/>
                  </a:lnTo>
                  <a:lnTo>
                    <a:pt x="128016" y="123444"/>
                  </a:lnTo>
                  <a:lnTo>
                    <a:pt x="77724" y="123444"/>
                  </a:lnTo>
                  <a:lnTo>
                    <a:pt x="77724" y="83820"/>
                  </a:lnTo>
                  <a:lnTo>
                    <a:pt x="79248" y="76200"/>
                  </a:lnTo>
                  <a:lnTo>
                    <a:pt x="80772" y="70104"/>
                  </a:lnTo>
                  <a:lnTo>
                    <a:pt x="82296" y="65532"/>
                  </a:lnTo>
                  <a:lnTo>
                    <a:pt x="85344" y="60960"/>
                  </a:lnTo>
                  <a:lnTo>
                    <a:pt x="86868" y="56388"/>
                  </a:lnTo>
                  <a:lnTo>
                    <a:pt x="91440" y="54864"/>
                  </a:lnTo>
                  <a:lnTo>
                    <a:pt x="94488" y="51816"/>
                  </a:lnTo>
                  <a:lnTo>
                    <a:pt x="103632" y="48768"/>
                  </a:lnTo>
                  <a:lnTo>
                    <a:pt x="114300" y="48768"/>
                  </a:lnTo>
                  <a:lnTo>
                    <a:pt x="117348" y="50292"/>
                  </a:lnTo>
                  <a:lnTo>
                    <a:pt x="120396" y="50292"/>
                  </a:lnTo>
                  <a:lnTo>
                    <a:pt x="124968" y="51816"/>
                  </a:lnTo>
                  <a:lnTo>
                    <a:pt x="126492" y="51816"/>
                  </a:lnTo>
                  <a:lnTo>
                    <a:pt x="129540" y="53340"/>
                  </a:lnTo>
                  <a:lnTo>
                    <a:pt x="132588" y="53340"/>
                  </a:lnTo>
                  <a:lnTo>
                    <a:pt x="134112" y="54864"/>
                  </a:lnTo>
                  <a:lnTo>
                    <a:pt x="135636" y="54864"/>
                  </a:lnTo>
                  <a:lnTo>
                    <a:pt x="137160" y="56388"/>
                  </a:lnTo>
                  <a:lnTo>
                    <a:pt x="141732" y="56388"/>
                  </a:lnTo>
                  <a:lnTo>
                    <a:pt x="143256" y="54864"/>
                  </a:lnTo>
                  <a:lnTo>
                    <a:pt x="143256" y="53340"/>
                  </a:lnTo>
                  <a:lnTo>
                    <a:pt x="144780" y="51816"/>
                  </a:lnTo>
                  <a:lnTo>
                    <a:pt x="144780" y="48768"/>
                  </a:lnTo>
                  <a:lnTo>
                    <a:pt x="144780" y="30480"/>
                  </a:lnTo>
                  <a:close/>
                </a:path>
                <a:path w="1684020" h="417829">
                  <a:moveTo>
                    <a:pt x="531876" y="326136"/>
                  </a:moveTo>
                  <a:lnTo>
                    <a:pt x="530352" y="323088"/>
                  </a:lnTo>
                  <a:lnTo>
                    <a:pt x="530352" y="321564"/>
                  </a:lnTo>
                  <a:lnTo>
                    <a:pt x="528828" y="320040"/>
                  </a:lnTo>
                  <a:lnTo>
                    <a:pt x="528828" y="318516"/>
                  </a:lnTo>
                  <a:lnTo>
                    <a:pt x="527304" y="318516"/>
                  </a:lnTo>
                  <a:lnTo>
                    <a:pt x="524256" y="315468"/>
                  </a:lnTo>
                  <a:lnTo>
                    <a:pt x="388620" y="315468"/>
                  </a:lnTo>
                  <a:lnTo>
                    <a:pt x="437388" y="265176"/>
                  </a:lnTo>
                  <a:lnTo>
                    <a:pt x="449618" y="251777"/>
                  </a:lnTo>
                  <a:lnTo>
                    <a:pt x="480060" y="216408"/>
                  </a:lnTo>
                  <a:lnTo>
                    <a:pt x="504444" y="178308"/>
                  </a:lnTo>
                  <a:lnTo>
                    <a:pt x="516229" y="140068"/>
                  </a:lnTo>
                  <a:lnTo>
                    <a:pt x="518160" y="117348"/>
                  </a:lnTo>
                  <a:lnTo>
                    <a:pt x="517842" y="109372"/>
                  </a:lnTo>
                  <a:lnTo>
                    <a:pt x="516826" y="101536"/>
                  </a:lnTo>
                  <a:lnTo>
                    <a:pt x="514934" y="93992"/>
                  </a:lnTo>
                  <a:lnTo>
                    <a:pt x="512064" y="86868"/>
                  </a:lnTo>
                  <a:lnTo>
                    <a:pt x="509219" y="79400"/>
                  </a:lnTo>
                  <a:lnTo>
                    <a:pt x="482727" y="50863"/>
                  </a:lnTo>
                  <a:lnTo>
                    <a:pt x="439356" y="38417"/>
                  </a:lnTo>
                  <a:lnTo>
                    <a:pt x="428244" y="38100"/>
                  </a:lnTo>
                  <a:lnTo>
                    <a:pt x="421398" y="38125"/>
                  </a:lnTo>
                  <a:lnTo>
                    <a:pt x="414718" y="38290"/>
                  </a:lnTo>
                  <a:lnTo>
                    <a:pt x="408305" y="38747"/>
                  </a:lnTo>
                  <a:lnTo>
                    <a:pt x="402336" y="39624"/>
                  </a:lnTo>
                  <a:lnTo>
                    <a:pt x="395732" y="41681"/>
                  </a:lnTo>
                  <a:lnTo>
                    <a:pt x="389572" y="43434"/>
                  </a:lnTo>
                  <a:lnTo>
                    <a:pt x="383679" y="45199"/>
                  </a:lnTo>
                  <a:lnTo>
                    <a:pt x="377952" y="47244"/>
                  </a:lnTo>
                  <a:lnTo>
                    <a:pt x="365760" y="53340"/>
                  </a:lnTo>
                  <a:lnTo>
                    <a:pt x="361188" y="56388"/>
                  </a:lnTo>
                  <a:lnTo>
                    <a:pt x="352044" y="60960"/>
                  </a:lnTo>
                  <a:lnTo>
                    <a:pt x="347472" y="65532"/>
                  </a:lnTo>
                  <a:lnTo>
                    <a:pt x="347472" y="67056"/>
                  </a:lnTo>
                  <a:lnTo>
                    <a:pt x="345948" y="68580"/>
                  </a:lnTo>
                  <a:lnTo>
                    <a:pt x="345948" y="70104"/>
                  </a:lnTo>
                  <a:lnTo>
                    <a:pt x="344424" y="71628"/>
                  </a:lnTo>
                  <a:lnTo>
                    <a:pt x="344424" y="91440"/>
                  </a:lnTo>
                  <a:lnTo>
                    <a:pt x="345948" y="94488"/>
                  </a:lnTo>
                  <a:lnTo>
                    <a:pt x="345948" y="97536"/>
                  </a:lnTo>
                  <a:lnTo>
                    <a:pt x="347472" y="97536"/>
                  </a:lnTo>
                  <a:lnTo>
                    <a:pt x="347472" y="99060"/>
                  </a:lnTo>
                  <a:lnTo>
                    <a:pt x="353568" y="99060"/>
                  </a:lnTo>
                  <a:lnTo>
                    <a:pt x="359664" y="96012"/>
                  </a:lnTo>
                  <a:lnTo>
                    <a:pt x="368808" y="89916"/>
                  </a:lnTo>
                  <a:lnTo>
                    <a:pt x="387096" y="80772"/>
                  </a:lnTo>
                  <a:lnTo>
                    <a:pt x="420624" y="73152"/>
                  </a:lnTo>
                  <a:lnTo>
                    <a:pt x="429768" y="73152"/>
                  </a:lnTo>
                  <a:lnTo>
                    <a:pt x="463296" y="92964"/>
                  </a:lnTo>
                  <a:lnTo>
                    <a:pt x="467868" y="105156"/>
                  </a:lnTo>
                  <a:lnTo>
                    <a:pt x="470916" y="111252"/>
                  </a:lnTo>
                  <a:lnTo>
                    <a:pt x="472440" y="117348"/>
                  </a:lnTo>
                  <a:lnTo>
                    <a:pt x="472440" y="131064"/>
                  </a:lnTo>
                  <a:lnTo>
                    <a:pt x="460248" y="172212"/>
                  </a:lnTo>
                  <a:lnTo>
                    <a:pt x="434784" y="213410"/>
                  </a:lnTo>
                  <a:lnTo>
                    <a:pt x="408432" y="243840"/>
                  </a:lnTo>
                  <a:lnTo>
                    <a:pt x="347472" y="306324"/>
                  </a:lnTo>
                  <a:lnTo>
                    <a:pt x="345948" y="309372"/>
                  </a:lnTo>
                  <a:lnTo>
                    <a:pt x="342900" y="312420"/>
                  </a:lnTo>
                  <a:lnTo>
                    <a:pt x="342900" y="315468"/>
                  </a:lnTo>
                  <a:lnTo>
                    <a:pt x="339852" y="318516"/>
                  </a:lnTo>
                  <a:lnTo>
                    <a:pt x="339852" y="321564"/>
                  </a:lnTo>
                  <a:lnTo>
                    <a:pt x="338328" y="324612"/>
                  </a:lnTo>
                  <a:lnTo>
                    <a:pt x="338328" y="339852"/>
                  </a:lnTo>
                  <a:lnTo>
                    <a:pt x="339852" y="341376"/>
                  </a:lnTo>
                  <a:lnTo>
                    <a:pt x="339852" y="344424"/>
                  </a:lnTo>
                  <a:lnTo>
                    <a:pt x="341376" y="345948"/>
                  </a:lnTo>
                  <a:lnTo>
                    <a:pt x="341376" y="347472"/>
                  </a:lnTo>
                  <a:lnTo>
                    <a:pt x="342900" y="348996"/>
                  </a:lnTo>
                  <a:lnTo>
                    <a:pt x="344424" y="348996"/>
                  </a:lnTo>
                  <a:lnTo>
                    <a:pt x="345948" y="350520"/>
                  </a:lnTo>
                  <a:lnTo>
                    <a:pt x="527304" y="350520"/>
                  </a:lnTo>
                  <a:lnTo>
                    <a:pt x="527304" y="348996"/>
                  </a:lnTo>
                  <a:lnTo>
                    <a:pt x="530352" y="345948"/>
                  </a:lnTo>
                  <a:lnTo>
                    <a:pt x="530352" y="342900"/>
                  </a:lnTo>
                  <a:lnTo>
                    <a:pt x="531876" y="341376"/>
                  </a:lnTo>
                  <a:lnTo>
                    <a:pt x="531876" y="326136"/>
                  </a:lnTo>
                  <a:close/>
                </a:path>
                <a:path w="1684020" h="417829">
                  <a:moveTo>
                    <a:pt x="647700" y="313944"/>
                  </a:moveTo>
                  <a:lnTo>
                    <a:pt x="646176" y="306324"/>
                  </a:lnTo>
                  <a:lnTo>
                    <a:pt x="641604" y="303276"/>
                  </a:lnTo>
                  <a:lnTo>
                    <a:pt x="638556" y="298704"/>
                  </a:lnTo>
                  <a:lnTo>
                    <a:pt x="632460" y="297180"/>
                  </a:lnTo>
                  <a:lnTo>
                    <a:pt x="612648" y="297180"/>
                  </a:lnTo>
                  <a:lnTo>
                    <a:pt x="605028" y="298704"/>
                  </a:lnTo>
                  <a:lnTo>
                    <a:pt x="601980" y="303276"/>
                  </a:lnTo>
                  <a:lnTo>
                    <a:pt x="597408" y="306324"/>
                  </a:lnTo>
                  <a:lnTo>
                    <a:pt x="595884" y="313944"/>
                  </a:lnTo>
                  <a:lnTo>
                    <a:pt x="595884" y="336804"/>
                  </a:lnTo>
                  <a:lnTo>
                    <a:pt x="598932" y="344424"/>
                  </a:lnTo>
                  <a:lnTo>
                    <a:pt x="605028" y="350520"/>
                  </a:lnTo>
                  <a:lnTo>
                    <a:pt x="612648" y="353568"/>
                  </a:lnTo>
                  <a:lnTo>
                    <a:pt x="630936" y="353568"/>
                  </a:lnTo>
                  <a:lnTo>
                    <a:pt x="638556" y="350520"/>
                  </a:lnTo>
                  <a:lnTo>
                    <a:pt x="646176" y="342900"/>
                  </a:lnTo>
                  <a:lnTo>
                    <a:pt x="647700" y="336804"/>
                  </a:lnTo>
                  <a:lnTo>
                    <a:pt x="647700" y="324612"/>
                  </a:lnTo>
                  <a:lnTo>
                    <a:pt x="647700" y="313944"/>
                  </a:lnTo>
                  <a:close/>
                </a:path>
                <a:path w="1684020" h="417829">
                  <a:moveTo>
                    <a:pt x="915860" y="198120"/>
                  </a:moveTo>
                  <a:lnTo>
                    <a:pt x="914590" y="159829"/>
                  </a:lnTo>
                  <a:lnTo>
                    <a:pt x="906983" y="113728"/>
                  </a:lnTo>
                  <a:lnTo>
                    <a:pt x="893064" y="77724"/>
                  </a:lnTo>
                  <a:lnTo>
                    <a:pt x="888720" y="71628"/>
                  </a:lnTo>
                  <a:lnTo>
                    <a:pt x="886777" y="68897"/>
                  </a:lnTo>
                  <a:lnTo>
                    <a:pt x="879348" y="60769"/>
                  </a:lnTo>
                  <a:lnTo>
                    <a:pt x="873252" y="55613"/>
                  </a:lnTo>
                  <a:lnTo>
                    <a:pt x="873252" y="231648"/>
                  </a:lnTo>
                  <a:lnTo>
                    <a:pt x="871994" y="240055"/>
                  </a:lnTo>
                  <a:lnTo>
                    <a:pt x="863320" y="280543"/>
                  </a:lnTo>
                  <a:lnTo>
                    <a:pt x="848868" y="304800"/>
                  </a:lnTo>
                  <a:lnTo>
                    <a:pt x="844296" y="310896"/>
                  </a:lnTo>
                  <a:lnTo>
                    <a:pt x="832104" y="316992"/>
                  </a:lnTo>
                  <a:lnTo>
                    <a:pt x="824484" y="320040"/>
                  </a:lnTo>
                  <a:lnTo>
                    <a:pt x="816864" y="321564"/>
                  </a:lnTo>
                  <a:lnTo>
                    <a:pt x="807720" y="321564"/>
                  </a:lnTo>
                  <a:lnTo>
                    <a:pt x="767715" y="306324"/>
                  </a:lnTo>
                  <a:lnTo>
                    <a:pt x="749084" y="264756"/>
                  </a:lnTo>
                  <a:lnTo>
                    <a:pt x="744664" y="226136"/>
                  </a:lnTo>
                  <a:lnTo>
                    <a:pt x="743712" y="193548"/>
                  </a:lnTo>
                  <a:lnTo>
                    <a:pt x="743966" y="181241"/>
                  </a:lnTo>
                  <a:lnTo>
                    <a:pt x="748182" y="135191"/>
                  </a:lnTo>
                  <a:lnTo>
                    <a:pt x="760488" y="98996"/>
                  </a:lnTo>
                  <a:lnTo>
                    <a:pt x="790765" y="73914"/>
                  </a:lnTo>
                  <a:lnTo>
                    <a:pt x="809244" y="71628"/>
                  </a:lnTo>
                  <a:lnTo>
                    <a:pt x="824484" y="71628"/>
                  </a:lnTo>
                  <a:lnTo>
                    <a:pt x="830580" y="74676"/>
                  </a:lnTo>
                  <a:lnTo>
                    <a:pt x="836676" y="76200"/>
                  </a:lnTo>
                  <a:lnTo>
                    <a:pt x="841248" y="79248"/>
                  </a:lnTo>
                  <a:lnTo>
                    <a:pt x="854964" y="92964"/>
                  </a:lnTo>
                  <a:lnTo>
                    <a:pt x="858012" y="100584"/>
                  </a:lnTo>
                  <a:lnTo>
                    <a:pt x="860933" y="105689"/>
                  </a:lnTo>
                  <a:lnTo>
                    <a:pt x="863155" y="111633"/>
                  </a:lnTo>
                  <a:lnTo>
                    <a:pt x="865124" y="118300"/>
                  </a:lnTo>
                  <a:lnTo>
                    <a:pt x="867156" y="124968"/>
                  </a:lnTo>
                  <a:lnTo>
                    <a:pt x="872604" y="166408"/>
                  </a:lnTo>
                  <a:lnTo>
                    <a:pt x="873252" y="231648"/>
                  </a:lnTo>
                  <a:lnTo>
                    <a:pt x="873252" y="55613"/>
                  </a:lnTo>
                  <a:lnTo>
                    <a:pt x="825690" y="38671"/>
                  </a:lnTo>
                  <a:lnTo>
                    <a:pt x="812292" y="38100"/>
                  </a:lnTo>
                  <a:lnTo>
                    <a:pt x="797115" y="38696"/>
                  </a:lnTo>
                  <a:lnTo>
                    <a:pt x="750519" y="55079"/>
                  </a:lnTo>
                  <a:lnTo>
                    <a:pt x="720636" y="93154"/>
                  </a:lnTo>
                  <a:lnTo>
                    <a:pt x="707136" y="132588"/>
                  </a:lnTo>
                  <a:lnTo>
                    <a:pt x="702843" y="179743"/>
                  </a:lnTo>
                  <a:lnTo>
                    <a:pt x="702576" y="198120"/>
                  </a:lnTo>
                  <a:lnTo>
                    <a:pt x="702843" y="215455"/>
                  </a:lnTo>
                  <a:lnTo>
                    <a:pt x="707136" y="265176"/>
                  </a:lnTo>
                  <a:lnTo>
                    <a:pt x="718489" y="303974"/>
                  </a:lnTo>
                  <a:lnTo>
                    <a:pt x="747039" y="339026"/>
                  </a:lnTo>
                  <a:lnTo>
                    <a:pt x="791908" y="354507"/>
                  </a:lnTo>
                  <a:lnTo>
                    <a:pt x="806196" y="355092"/>
                  </a:lnTo>
                  <a:lnTo>
                    <a:pt x="820496" y="354507"/>
                  </a:lnTo>
                  <a:lnTo>
                    <a:pt x="858012" y="344424"/>
                  </a:lnTo>
                  <a:lnTo>
                    <a:pt x="883742" y="321564"/>
                  </a:lnTo>
                  <a:lnTo>
                    <a:pt x="884364" y="320852"/>
                  </a:lnTo>
                  <a:lnTo>
                    <a:pt x="906970" y="274891"/>
                  </a:lnTo>
                  <a:lnTo>
                    <a:pt x="914590" y="229552"/>
                  </a:lnTo>
                  <a:lnTo>
                    <a:pt x="915606" y="212813"/>
                  </a:lnTo>
                  <a:lnTo>
                    <a:pt x="915860" y="198120"/>
                  </a:lnTo>
                  <a:close/>
                </a:path>
                <a:path w="1684020" h="417829">
                  <a:moveTo>
                    <a:pt x="1461516" y="345948"/>
                  </a:moveTo>
                  <a:lnTo>
                    <a:pt x="1461490" y="208051"/>
                  </a:lnTo>
                  <a:lnTo>
                    <a:pt x="1454607" y="166674"/>
                  </a:lnTo>
                  <a:lnTo>
                    <a:pt x="1428457" y="130454"/>
                  </a:lnTo>
                  <a:lnTo>
                    <a:pt x="1386840" y="118872"/>
                  </a:lnTo>
                  <a:lnTo>
                    <a:pt x="1380744" y="118872"/>
                  </a:lnTo>
                  <a:lnTo>
                    <a:pt x="1376172" y="120396"/>
                  </a:lnTo>
                  <a:lnTo>
                    <a:pt x="1357884" y="124968"/>
                  </a:lnTo>
                  <a:lnTo>
                    <a:pt x="1351788" y="129540"/>
                  </a:lnTo>
                  <a:lnTo>
                    <a:pt x="1347216" y="132588"/>
                  </a:lnTo>
                  <a:lnTo>
                    <a:pt x="1339596" y="137160"/>
                  </a:lnTo>
                  <a:lnTo>
                    <a:pt x="1333500" y="141732"/>
                  </a:lnTo>
                  <a:lnTo>
                    <a:pt x="1313688" y="161544"/>
                  </a:lnTo>
                  <a:lnTo>
                    <a:pt x="1309878" y="153924"/>
                  </a:lnTo>
                  <a:lnTo>
                    <a:pt x="1307592" y="149352"/>
                  </a:lnTo>
                  <a:lnTo>
                    <a:pt x="1271016" y="121920"/>
                  </a:lnTo>
                  <a:lnTo>
                    <a:pt x="1255776" y="118872"/>
                  </a:lnTo>
                  <a:lnTo>
                    <a:pt x="1246632" y="118872"/>
                  </a:lnTo>
                  <a:lnTo>
                    <a:pt x="1204137" y="134112"/>
                  </a:lnTo>
                  <a:lnTo>
                    <a:pt x="1178052" y="158496"/>
                  </a:lnTo>
                  <a:lnTo>
                    <a:pt x="1178052" y="128016"/>
                  </a:lnTo>
                  <a:lnTo>
                    <a:pt x="1176528" y="128016"/>
                  </a:lnTo>
                  <a:lnTo>
                    <a:pt x="1176528" y="126492"/>
                  </a:lnTo>
                  <a:lnTo>
                    <a:pt x="1175004" y="124968"/>
                  </a:lnTo>
                  <a:lnTo>
                    <a:pt x="1173480" y="124968"/>
                  </a:lnTo>
                  <a:lnTo>
                    <a:pt x="1173480" y="123444"/>
                  </a:lnTo>
                  <a:lnTo>
                    <a:pt x="1165860" y="123444"/>
                  </a:lnTo>
                  <a:lnTo>
                    <a:pt x="1162812" y="121920"/>
                  </a:lnTo>
                  <a:lnTo>
                    <a:pt x="1156716" y="121920"/>
                  </a:lnTo>
                  <a:lnTo>
                    <a:pt x="1153668" y="123444"/>
                  </a:lnTo>
                  <a:lnTo>
                    <a:pt x="1147572" y="123444"/>
                  </a:lnTo>
                  <a:lnTo>
                    <a:pt x="1146048" y="124968"/>
                  </a:lnTo>
                  <a:lnTo>
                    <a:pt x="1144524" y="124968"/>
                  </a:lnTo>
                  <a:lnTo>
                    <a:pt x="1143000" y="126492"/>
                  </a:lnTo>
                  <a:lnTo>
                    <a:pt x="1143000" y="128016"/>
                  </a:lnTo>
                  <a:lnTo>
                    <a:pt x="1141476" y="129540"/>
                  </a:lnTo>
                  <a:lnTo>
                    <a:pt x="1141476" y="345948"/>
                  </a:lnTo>
                  <a:lnTo>
                    <a:pt x="1143000" y="347472"/>
                  </a:lnTo>
                  <a:lnTo>
                    <a:pt x="1143000" y="348996"/>
                  </a:lnTo>
                  <a:lnTo>
                    <a:pt x="1144524" y="350520"/>
                  </a:lnTo>
                  <a:lnTo>
                    <a:pt x="1147572" y="350520"/>
                  </a:lnTo>
                  <a:lnTo>
                    <a:pt x="1149096" y="352044"/>
                  </a:lnTo>
                  <a:lnTo>
                    <a:pt x="1173480" y="352044"/>
                  </a:lnTo>
                  <a:lnTo>
                    <a:pt x="1176528" y="350520"/>
                  </a:lnTo>
                  <a:lnTo>
                    <a:pt x="1178052" y="350520"/>
                  </a:lnTo>
                  <a:lnTo>
                    <a:pt x="1181100" y="347472"/>
                  </a:lnTo>
                  <a:lnTo>
                    <a:pt x="1181188" y="194957"/>
                  </a:lnTo>
                  <a:lnTo>
                    <a:pt x="1211580" y="164592"/>
                  </a:lnTo>
                  <a:lnTo>
                    <a:pt x="1220952" y="158496"/>
                  </a:lnTo>
                  <a:lnTo>
                    <a:pt x="1225283" y="156400"/>
                  </a:lnTo>
                  <a:lnTo>
                    <a:pt x="1232154" y="154520"/>
                  </a:lnTo>
                  <a:lnTo>
                    <a:pt x="1239012" y="153924"/>
                  </a:lnTo>
                  <a:lnTo>
                    <a:pt x="1246632" y="153924"/>
                  </a:lnTo>
                  <a:lnTo>
                    <a:pt x="1252728" y="155448"/>
                  </a:lnTo>
                  <a:lnTo>
                    <a:pt x="1257300" y="158496"/>
                  </a:lnTo>
                  <a:lnTo>
                    <a:pt x="1263396" y="160020"/>
                  </a:lnTo>
                  <a:lnTo>
                    <a:pt x="1267968" y="164592"/>
                  </a:lnTo>
                  <a:lnTo>
                    <a:pt x="1271016" y="170688"/>
                  </a:lnTo>
                  <a:lnTo>
                    <a:pt x="1274064" y="175260"/>
                  </a:lnTo>
                  <a:lnTo>
                    <a:pt x="1281684" y="214884"/>
                  </a:lnTo>
                  <a:lnTo>
                    <a:pt x="1281684" y="347472"/>
                  </a:lnTo>
                  <a:lnTo>
                    <a:pt x="1283208" y="347472"/>
                  </a:lnTo>
                  <a:lnTo>
                    <a:pt x="1283208" y="348996"/>
                  </a:lnTo>
                  <a:lnTo>
                    <a:pt x="1284732" y="350520"/>
                  </a:lnTo>
                  <a:lnTo>
                    <a:pt x="1287780" y="350520"/>
                  </a:lnTo>
                  <a:lnTo>
                    <a:pt x="1289304" y="352044"/>
                  </a:lnTo>
                  <a:lnTo>
                    <a:pt x="1313688" y="352044"/>
                  </a:lnTo>
                  <a:lnTo>
                    <a:pt x="1315212" y="350520"/>
                  </a:lnTo>
                  <a:lnTo>
                    <a:pt x="1316736" y="350520"/>
                  </a:lnTo>
                  <a:lnTo>
                    <a:pt x="1318260" y="348996"/>
                  </a:lnTo>
                  <a:lnTo>
                    <a:pt x="1319784" y="348996"/>
                  </a:lnTo>
                  <a:lnTo>
                    <a:pt x="1319784" y="347472"/>
                  </a:lnTo>
                  <a:lnTo>
                    <a:pt x="1321308" y="347472"/>
                  </a:lnTo>
                  <a:lnTo>
                    <a:pt x="1321396" y="194957"/>
                  </a:lnTo>
                  <a:lnTo>
                    <a:pt x="1329283" y="185381"/>
                  </a:lnTo>
                  <a:lnTo>
                    <a:pt x="1337119" y="176974"/>
                  </a:lnTo>
                  <a:lnTo>
                    <a:pt x="1344663" y="170002"/>
                  </a:lnTo>
                  <a:lnTo>
                    <a:pt x="1351788" y="164592"/>
                  </a:lnTo>
                  <a:lnTo>
                    <a:pt x="1356067" y="161544"/>
                  </a:lnTo>
                  <a:lnTo>
                    <a:pt x="1358633" y="159715"/>
                  </a:lnTo>
                  <a:lnTo>
                    <a:pt x="1365504" y="156400"/>
                  </a:lnTo>
                  <a:lnTo>
                    <a:pt x="1372362" y="154520"/>
                  </a:lnTo>
                  <a:lnTo>
                    <a:pt x="1379220" y="153924"/>
                  </a:lnTo>
                  <a:lnTo>
                    <a:pt x="1385316" y="153924"/>
                  </a:lnTo>
                  <a:lnTo>
                    <a:pt x="1392936" y="155448"/>
                  </a:lnTo>
                  <a:lnTo>
                    <a:pt x="1397508" y="158496"/>
                  </a:lnTo>
                  <a:lnTo>
                    <a:pt x="1403604" y="160020"/>
                  </a:lnTo>
                  <a:lnTo>
                    <a:pt x="1408176" y="164592"/>
                  </a:lnTo>
                  <a:lnTo>
                    <a:pt x="1411224" y="170688"/>
                  </a:lnTo>
                  <a:lnTo>
                    <a:pt x="1414272" y="175260"/>
                  </a:lnTo>
                  <a:lnTo>
                    <a:pt x="1421892" y="214884"/>
                  </a:lnTo>
                  <a:lnTo>
                    <a:pt x="1421892" y="347472"/>
                  </a:lnTo>
                  <a:lnTo>
                    <a:pt x="1423416" y="348996"/>
                  </a:lnTo>
                  <a:lnTo>
                    <a:pt x="1423416" y="350520"/>
                  </a:lnTo>
                  <a:lnTo>
                    <a:pt x="1426464" y="350520"/>
                  </a:lnTo>
                  <a:lnTo>
                    <a:pt x="1429512" y="352044"/>
                  </a:lnTo>
                  <a:lnTo>
                    <a:pt x="1453896" y="352044"/>
                  </a:lnTo>
                  <a:lnTo>
                    <a:pt x="1455420" y="350520"/>
                  </a:lnTo>
                  <a:lnTo>
                    <a:pt x="1456944" y="350520"/>
                  </a:lnTo>
                  <a:lnTo>
                    <a:pt x="1458468" y="348996"/>
                  </a:lnTo>
                  <a:lnTo>
                    <a:pt x="1459992" y="348996"/>
                  </a:lnTo>
                  <a:lnTo>
                    <a:pt x="1459992" y="347472"/>
                  </a:lnTo>
                  <a:lnTo>
                    <a:pt x="1461516" y="345948"/>
                  </a:lnTo>
                  <a:close/>
                </a:path>
                <a:path w="1684020" h="417829">
                  <a:moveTo>
                    <a:pt x="1684020" y="4572"/>
                  </a:moveTo>
                  <a:lnTo>
                    <a:pt x="1682496" y="4572"/>
                  </a:lnTo>
                  <a:lnTo>
                    <a:pt x="1682496" y="3048"/>
                  </a:lnTo>
                  <a:lnTo>
                    <a:pt x="1680972" y="1524"/>
                  </a:lnTo>
                  <a:lnTo>
                    <a:pt x="1676400" y="1524"/>
                  </a:lnTo>
                  <a:lnTo>
                    <a:pt x="1673352" y="0"/>
                  </a:lnTo>
                  <a:lnTo>
                    <a:pt x="1655051" y="0"/>
                  </a:lnTo>
                  <a:lnTo>
                    <a:pt x="1653540" y="1524"/>
                  </a:lnTo>
                  <a:lnTo>
                    <a:pt x="1652016" y="1524"/>
                  </a:lnTo>
                  <a:lnTo>
                    <a:pt x="1650492" y="3048"/>
                  </a:lnTo>
                  <a:lnTo>
                    <a:pt x="1648968" y="3048"/>
                  </a:lnTo>
                  <a:lnTo>
                    <a:pt x="1647444" y="4572"/>
                  </a:lnTo>
                  <a:lnTo>
                    <a:pt x="1647444" y="6096"/>
                  </a:lnTo>
                  <a:lnTo>
                    <a:pt x="1645920" y="7620"/>
                  </a:lnTo>
                  <a:lnTo>
                    <a:pt x="1645920" y="9144"/>
                  </a:lnTo>
                  <a:lnTo>
                    <a:pt x="1501140" y="405384"/>
                  </a:lnTo>
                  <a:lnTo>
                    <a:pt x="1499616" y="408432"/>
                  </a:lnTo>
                  <a:lnTo>
                    <a:pt x="1499616" y="413004"/>
                  </a:lnTo>
                  <a:lnTo>
                    <a:pt x="1501140" y="414528"/>
                  </a:lnTo>
                  <a:lnTo>
                    <a:pt x="1502664" y="414528"/>
                  </a:lnTo>
                  <a:lnTo>
                    <a:pt x="1504188" y="416052"/>
                  </a:lnTo>
                  <a:lnTo>
                    <a:pt x="1505712" y="416052"/>
                  </a:lnTo>
                  <a:lnTo>
                    <a:pt x="1508747" y="417576"/>
                  </a:lnTo>
                  <a:lnTo>
                    <a:pt x="1530096" y="417576"/>
                  </a:lnTo>
                  <a:lnTo>
                    <a:pt x="1531620" y="416052"/>
                  </a:lnTo>
                  <a:lnTo>
                    <a:pt x="1534668" y="416052"/>
                  </a:lnTo>
                  <a:lnTo>
                    <a:pt x="1536192" y="414528"/>
                  </a:lnTo>
                  <a:lnTo>
                    <a:pt x="1536192" y="413004"/>
                  </a:lnTo>
                  <a:lnTo>
                    <a:pt x="1539240" y="409956"/>
                  </a:lnTo>
                  <a:lnTo>
                    <a:pt x="1539240" y="408432"/>
                  </a:lnTo>
                  <a:lnTo>
                    <a:pt x="1684020" y="12192"/>
                  </a:lnTo>
                  <a:lnTo>
                    <a:pt x="1684020" y="457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" name="object 10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693408" y="3214116"/>
              <a:ext cx="152400" cy="236220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6903720" y="3128771"/>
              <a:ext cx="565785" cy="320040"/>
            </a:xfrm>
            <a:custGeom>
              <a:avLst/>
              <a:gdLst/>
              <a:ahLst/>
              <a:cxnLst/>
              <a:rect l="l" t="t" r="r" b="b"/>
              <a:pathLst>
                <a:path w="565784" h="320039">
                  <a:moveTo>
                    <a:pt x="50292" y="280416"/>
                  </a:moveTo>
                  <a:lnTo>
                    <a:pt x="48768" y="272796"/>
                  </a:lnTo>
                  <a:lnTo>
                    <a:pt x="41148" y="265176"/>
                  </a:lnTo>
                  <a:lnTo>
                    <a:pt x="35052" y="263652"/>
                  </a:lnTo>
                  <a:lnTo>
                    <a:pt x="15240" y="263652"/>
                  </a:lnTo>
                  <a:lnTo>
                    <a:pt x="9144" y="265176"/>
                  </a:lnTo>
                  <a:lnTo>
                    <a:pt x="1524" y="272796"/>
                  </a:lnTo>
                  <a:lnTo>
                    <a:pt x="0" y="280416"/>
                  </a:lnTo>
                  <a:lnTo>
                    <a:pt x="0" y="303276"/>
                  </a:lnTo>
                  <a:lnTo>
                    <a:pt x="1524" y="310896"/>
                  </a:lnTo>
                  <a:lnTo>
                    <a:pt x="4572" y="313944"/>
                  </a:lnTo>
                  <a:lnTo>
                    <a:pt x="9144" y="316992"/>
                  </a:lnTo>
                  <a:lnTo>
                    <a:pt x="15240" y="320040"/>
                  </a:lnTo>
                  <a:lnTo>
                    <a:pt x="35052" y="320040"/>
                  </a:lnTo>
                  <a:lnTo>
                    <a:pt x="41148" y="316992"/>
                  </a:lnTo>
                  <a:lnTo>
                    <a:pt x="45720" y="313944"/>
                  </a:lnTo>
                  <a:lnTo>
                    <a:pt x="48768" y="309372"/>
                  </a:lnTo>
                  <a:lnTo>
                    <a:pt x="50292" y="303276"/>
                  </a:lnTo>
                  <a:lnTo>
                    <a:pt x="50292" y="291084"/>
                  </a:lnTo>
                  <a:lnTo>
                    <a:pt x="50292" y="280416"/>
                  </a:lnTo>
                  <a:close/>
                </a:path>
                <a:path w="565784" h="320039">
                  <a:moveTo>
                    <a:pt x="463296" y="18288"/>
                  </a:moveTo>
                  <a:lnTo>
                    <a:pt x="461772" y="15240"/>
                  </a:lnTo>
                  <a:lnTo>
                    <a:pt x="461772" y="12192"/>
                  </a:lnTo>
                  <a:lnTo>
                    <a:pt x="460248" y="10668"/>
                  </a:lnTo>
                  <a:lnTo>
                    <a:pt x="458724" y="10668"/>
                  </a:lnTo>
                  <a:lnTo>
                    <a:pt x="458724" y="9144"/>
                  </a:lnTo>
                  <a:lnTo>
                    <a:pt x="309372" y="9144"/>
                  </a:lnTo>
                  <a:lnTo>
                    <a:pt x="306324" y="12192"/>
                  </a:lnTo>
                  <a:lnTo>
                    <a:pt x="301752" y="15240"/>
                  </a:lnTo>
                  <a:lnTo>
                    <a:pt x="300228" y="18288"/>
                  </a:lnTo>
                  <a:lnTo>
                    <a:pt x="300228" y="312420"/>
                  </a:lnTo>
                  <a:lnTo>
                    <a:pt x="303276" y="315468"/>
                  </a:lnTo>
                  <a:lnTo>
                    <a:pt x="303276" y="316992"/>
                  </a:lnTo>
                  <a:lnTo>
                    <a:pt x="306324" y="316992"/>
                  </a:lnTo>
                  <a:lnTo>
                    <a:pt x="309372" y="318516"/>
                  </a:lnTo>
                  <a:lnTo>
                    <a:pt x="332232" y="318516"/>
                  </a:lnTo>
                  <a:lnTo>
                    <a:pt x="333756" y="316992"/>
                  </a:lnTo>
                  <a:lnTo>
                    <a:pt x="338328" y="316992"/>
                  </a:lnTo>
                  <a:lnTo>
                    <a:pt x="341376" y="313944"/>
                  </a:lnTo>
                  <a:lnTo>
                    <a:pt x="341376" y="182880"/>
                  </a:lnTo>
                  <a:lnTo>
                    <a:pt x="449580" y="182880"/>
                  </a:lnTo>
                  <a:lnTo>
                    <a:pt x="451104" y="181356"/>
                  </a:lnTo>
                  <a:lnTo>
                    <a:pt x="452628" y="181356"/>
                  </a:lnTo>
                  <a:lnTo>
                    <a:pt x="455676" y="178308"/>
                  </a:lnTo>
                  <a:lnTo>
                    <a:pt x="455676" y="175260"/>
                  </a:lnTo>
                  <a:lnTo>
                    <a:pt x="457200" y="173736"/>
                  </a:lnTo>
                  <a:lnTo>
                    <a:pt x="457200" y="156972"/>
                  </a:lnTo>
                  <a:lnTo>
                    <a:pt x="455676" y="155448"/>
                  </a:lnTo>
                  <a:lnTo>
                    <a:pt x="455676" y="152400"/>
                  </a:lnTo>
                  <a:lnTo>
                    <a:pt x="451104" y="147828"/>
                  </a:lnTo>
                  <a:lnTo>
                    <a:pt x="341376" y="147828"/>
                  </a:lnTo>
                  <a:lnTo>
                    <a:pt x="341376" y="42672"/>
                  </a:lnTo>
                  <a:lnTo>
                    <a:pt x="458724" y="42672"/>
                  </a:lnTo>
                  <a:lnTo>
                    <a:pt x="458724" y="41148"/>
                  </a:lnTo>
                  <a:lnTo>
                    <a:pt x="460248" y="41148"/>
                  </a:lnTo>
                  <a:lnTo>
                    <a:pt x="461772" y="39624"/>
                  </a:lnTo>
                  <a:lnTo>
                    <a:pt x="461772" y="38100"/>
                  </a:lnTo>
                  <a:lnTo>
                    <a:pt x="463296" y="36576"/>
                  </a:lnTo>
                  <a:lnTo>
                    <a:pt x="463296" y="18288"/>
                  </a:lnTo>
                  <a:close/>
                </a:path>
                <a:path w="565784" h="320039">
                  <a:moveTo>
                    <a:pt x="560832" y="96012"/>
                  </a:moveTo>
                  <a:lnTo>
                    <a:pt x="559308" y="94488"/>
                  </a:lnTo>
                  <a:lnTo>
                    <a:pt x="559308" y="92964"/>
                  </a:lnTo>
                  <a:lnTo>
                    <a:pt x="557784" y="92964"/>
                  </a:lnTo>
                  <a:lnTo>
                    <a:pt x="557784" y="91440"/>
                  </a:lnTo>
                  <a:lnTo>
                    <a:pt x="556260" y="91440"/>
                  </a:lnTo>
                  <a:lnTo>
                    <a:pt x="554736" y="89916"/>
                  </a:lnTo>
                  <a:lnTo>
                    <a:pt x="547116" y="89916"/>
                  </a:lnTo>
                  <a:lnTo>
                    <a:pt x="544068" y="88392"/>
                  </a:lnTo>
                  <a:lnTo>
                    <a:pt x="536448" y="88392"/>
                  </a:lnTo>
                  <a:lnTo>
                    <a:pt x="533400" y="89916"/>
                  </a:lnTo>
                  <a:lnTo>
                    <a:pt x="525780" y="89916"/>
                  </a:lnTo>
                  <a:lnTo>
                    <a:pt x="524256" y="91440"/>
                  </a:lnTo>
                  <a:lnTo>
                    <a:pt x="522732" y="91440"/>
                  </a:lnTo>
                  <a:lnTo>
                    <a:pt x="522732" y="92964"/>
                  </a:lnTo>
                  <a:lnTo>
                    <a:pt x="521208" y="92964"/>
                  </a:lnTo>
                  <a:lnTo>
                    <a:pt x="521208" y="313944"/>
                  </a:lnTo>
                  <a:lnTo>
                    <a:pt x="522732" y="315468"/>
                  </a:lnTo>
                  <a:lnTo>
                    <a:pt x="522732" y="316992"/>
                  </a:lnTo>
                  <a:lnTo>
                    <a:pt x="525780" y="316992"/>
                  </a:lnTo>
                  <a:lnTo>
                    <a:pt x="528828" y="318516"/>
                  </a:lnTo>
                  <a:lnTo>
                    <a:pt x="553212" y="318516"/>
                  </a:lnTo>
                  <a:lnTo>
                    <a:pt x="554736" y="316992"/>
                  </a:lnTo>
                  <a:lnTo>
                    <a:pt x="556260" y="316992"/>
                  </a:lnTo>
                  <a:lnTo>
                    <a:pt x="557784" y="315468"/>
                  </a:lnTo>
                  <a:lnTo>
                    <a:pt x="559308" y="315468"/>
                  </a:lnTo>
                  <a:lnTo>
                    <a:pt x="559308" y="313944"/>
                  </a:lnTo>
                  <a:lnTo>
                    <a:pt x="560832" y="312420"/>
                  </a:lnTo>
                  <a:lnTo>
                    <a:pt x="560832" y="96012"/>
                  </a:lnTo>
                  <a:close/>
                </a:path>
                <a:path w="565784" h="320039">
                  <a:moveTo>
                    <a:pt x="565404" y="15240"/>
                  </a:moveTo>
                  <a:lnTo>
                    <a:pt x="562356" y="9144"/>
                  </a:lnTo>
                  <a:lnTo>
                    <a:pt x="559308" y="6096"/>
                  </a:lnTo>
                  <a:lnTo>
                    <a:pt x="556260" y="1524"/>
                  </a:lnTo>
                  <a:lnTo>
                    <a:pt x="550164" y="0"/>
                  </a:lnTo>
                  <a:lnTo>
                    <a:pt x="531876" y="0"/>
                  </a:lnTo>
                  <a:lnTo>
                    <a:pt x="524256" y="1524"/>
                  </a:lnTo>
                  <a:lnTo>
                    <a:pt x="521208" y="6096"/>
                  </a:lnTo>
                  <a:lnTo>
                    <a:pt x="518160" y="9144"/>
                  </a:lnTo>
                  <a:lnTo>
                    <a:pt x="516636" y="15240"/>
                  </a:lnTo>
                  <a:lnTo>
                    <a:pt x="516636" y="33528"/>
                  </a:lnTo>
                  <a:lnTo>
                    <a:pt x="518160" y="39624"/>
                  </a:lnTo>
                  <a:lnTo>
                    <a:pt x="524256" y="45720"/>
                  </a:lnTo>
                  <a:lnTo>
                    <a:pt x="530352" y="47244"/>
                  </a:lnTo>
                  <a:lnTo>
                    <a:pt x="550164" y="47244"/>
                  </a:lnTo>
                  <a:lnTo>
                    <a:pt x="556260" y="45720"/>
                  </a:lnTo>
                  <a:lnTo>
                    <a:pt x="562356" y="39624"/>
                  </a:lnTo>
                  <a:lnTo>
                    <a:pt x="565404" y="33528"/>
                  </a:lnTo>
                  <a:lnTo>
                    <a:pt x="565404" y="15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537704" y="3214116"/>
              <a:ext cx="184403" cy="233172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7781620" y="3113531"/>
              <a:ext cx="792480" cy="337185"/>
            </a:xfrm>
            <a:custGeom>
              <a:avLst/>
              <a:gdLst/>
              <a:ahLst/>
              <a:cxnLst/>
              <a:rect l="l" t="t" r="r" b="b"/>
              <a:pathLst>
                <a:path w="792479" h="337185">
                  <a:moveTo>
                    <a:pt x="196519" y="6096"/>
                  </a:moveTo>
                  <a:lnTo>
                    <a:pt x="194995" y="4572"/>
                  </a:lnTo>
                  <a:lnTo>
                    <a:pt x="194995" y="3048"/>
                  </a:lnTo>
                  <a:lnTo>
                    <a:pt x="191947" y="3048"/>
                  </a:lnTo>
                  <a:lnTo>
                    <a:pt x="188899" y="1524"/>
                  </a:lnTo>
                  <a:lnTo>
                    <a:pt x="164515" y="1524"/>
                  </a:lnTo>
                  <a:lnTo>
                    <a:pt x="162991" y="3048"/>
                  </a:lnTo>
                  <a:lnTo>
                    <a:pt x="159943" y="3048"/>
                  </a:lnTo>
                  <a:lnTo>
                    <a:pt x="158419" y="4572"/>
                  </a:lnTo>
                  <a:lnTo>
                    <a:pt x="158419" y="6096"/>
                  </a:lnTo>
                  <a:lnTo>
                    <a:pt x="156895" y="7620"/>
                  </a:lnTo>
                  <a:lnTo>
                    <a:pt x="156895" y="134112"/>
                  </a:lnTo>
                  <a:lnTo>
                    <a:pt x="156895" y="175260"/>
                  </a:lnTo>
                  <a:lnTo>
                    <a:pt x="156895" y="262128"/>
                  </a:lnTo>
                  <a:lnTo>
                    <a:pt x="150799" y="269748"/>
                  </a:lnTo>
                  <a:lnTo>
                    <a:pt x="129463" y="291084"/>
                  </a:lnTo>
                  <a:lnTo>
                    <a:pt x="123367" y="294132"/>
                  </a:lnTo>
                  <a:lnTo>
                    <a:pt x="114223" y="300228"/>
                  </a:lnTo>
                  <a:lnTo>
                    <a:pt x="109651" y="301752"/>
                  </a:lnTo>
                  <a:lnTo>
                    <a:pt x="103555" y="303276"/>
                  </a:lnTo>
                  <a:lnTo>
                    <a:pt x="94411" y="303276"/>
                  </a:lnTo>
                  <a:lnTo>
                    <a:pt x="56311" y="284988"/>
                  </a:lnTo>
                  <a:lnTo>
                    <a:pt x="41465" y="241935"/>
                  </a:lnTo>
                  <a:lnTo>
                    <a:pt x="39547" y="217932"/>
                  </a:lnTo>
                  <a:lnTo>
                    <a:pt x="39801" y="209956"/>
                  </a:lnTo>
                  <a:lnTo>
                    <a:pt x="50088" y="167309"/>
                  </a:lnTo>
                  <a:lnTo>
                    <a:pt x="75780" y="138861"/>
                  </a:lnTo>
                  <a:lnTo>
                    <a:pt x="95935" y="135636"/>
                  </a:lnTo>
                  <a:lnTo>
                    <a:pt x="103911" y="136207"/>
                  </a:lnTo>
                  <a:lnTo>
                    <a:pt x="141655" y="158305"/>
                  </a:lnTo>
                  <a:lnTo>
                    <a:pt x="156895" y="175260"/>
                  </a:lnTo>
                  <a:lnTo>
                    <a:pt x="156895" y="134112"/>
                  </a:lnTo>
                  <a:lnTo>
                    <a:pt x="126415" y="109728"/>
                  </a:lnTo>
                  <a:lnTo>
                    <a:pt x="91363" y="100584"/>
                  </a:lnTo>
                  <a:lnTo>
                    <a:pt x="81089" y="101155"/>
                  </a:lnTo>
                  <a:lnTo>
                    <a:pt x="43776" y="114617"/>
                  </a:lnTo>
                  <a:lnTo>
                    <a:pt x="17373" y="142430"/>
                  </a:lnTo>
                  <a:lnTo>
                    <a:pt x="3136" y="183718"/>
                  </a:lnTo>
                  <a:lnTo>
                    <a:pt x="0" y="225933"/>
                  </a:lnTo>
                  <a:lnTo>
                    <a:pt x="203" y="233934"/>
                  </a:lnTo>
                  <a:lnTo>
                    <a:pt x="7086" y="276707"/>
                  </a:lnTo>
                  <a:lnTo>
                    <a:pt x="24879" y="310730"/>
                  </a:lnTo>
                  <a:lnTo>
                    <a:pt x="65252" y="334518"/>
                  </a:lnTo>
                  <a:lnTo>
                    <a:pt x="86791" y="336804"/>
                  </a:lnTo>
                  <a:lnTo>
                    <a:pt x="97688" y="336219"/>
                  </a:lnTo>
                  <a:lnTo>
                    <a:pt x="135534" y="320992"/>
                  </a:lnTo>
                  <a:lnTo>
                    <a:pt x="161467" y="298704"/>
                  </a:lnTo>
                  <a:lnTo>
                    <a:pt x="161467" y="327660"/>
                  </a:lnTo>
                  <a:lnTo>
                    <a:pt x="162991" y="329184"/>
                  </a:lnTo>
                  <a:lnTo>
                    <a:pt x="162991" y="330708"/>
                  </a:lnTo>
                  <a:lnTo>
                    <a:pt x="164515" y="332232"/>
                  </a:lnTo>
                  <a:lnTo>
                    <a:pt x="167563" y="332232"/>
                  </a:lnTo>
                  <a:lnTo>
                    <a:pt x="169087" y="333756"/>
                  </a:lnTo>
                  <a:lnTo>
                    <a:pt x="190423" y="333756"/>
                  </a:lnTo>
                  <a:lnTo>
                    <a:pt x="191947" y="332232"/>
                  </a:lnTo>
                  <a:lnTo>
                    <a:pt x="194995" y="332232"/>
                  </a:lnTo>
                  <a:lnTo>
                    <a:pt x="196519" y="330708"/>
                  </a:lnTo>
                  <a:lnTo>
                    <a:pt x="196519" y="298704"/>
                  </a:lnTo>
                  <a:lnTo>
                    <a:pt x="196519" y="135636"/>
                  </a:lnTo>
                  <a:lnTo>
                    <a:pt x="196519" y="134112"/>
                  </a:lnTo>
                  <a:lnTo>
                    <a:pt x="196519" y="6096"/>
                  </a:lnTo>
                  <a:close/>
                </a:path>
                <a:path w="792479" h="337185">
                  <a:moveTo>
                    <a:pt x="556183" y="118872"/>
                  </a:moveTo>
                  <a:lnTo>
                    <a:pt x="554659" y="115824"/>
                  </a:lnTo>
                  <a:lnTo>
                    <a:pt x="554659" y="111252"/>
                  </a:lnTo>
                  <a:lnTo>
                    <a:pt x="553135" y="109728"/>
                  </a:lnTo>
                  <a:lnTo>
                    <a:pt x="553135" y="108204"/>
                  </a:lnTo>
                  <a:lnTo>
                    <a:pt x="550087" y="105156"/>
                  </a:lnTo>
                  <a:lnTo>
                    <a:pt x="492175" y="105156"/>
                  </a:lnTo>
                  <a:lnTo>
                    <a:pt x="492175" y="51816"/>
                  </a:lnTo>
                  <a:lnTo>
                    <a:pt x="489127" y="48768"/>
                  </a:lnTo>
                  <a:lnTo>
                    <a:pt x="487603" y="48768"/>
                  </a:lnTo>
                  <a:lnTo>
                    <a:pt x="484555" y="47244"/>
                  </a:lnTo>
                  <a:lnTo>
                    <a:pt x="460171" y="47244"/>
                  </a:lnTo>
                  <a:lnTo>
                    <a:pt x="458647" y="48768"/>
                  </a:lnTo>
                  <a:lnTo>
                    <a:pt x="457123" y="48768"/>
                  </a:lnTo>
                  <a:lnTo>
                    <a:pt x="455599" y="50292"/>
                  </a:lnTo>
                  <a:lnTo>
                    <a:pt x="454075" y="50292"/>
                  </a:lnTo>
                  <a:lnTo>
                    <a:pt x="454075" y="51816"/>
                  </a:lnTo>
                  <a:lnTo>
                    <a:pt x="452551" y="53340"/>
                  </a:lnTo>
                  <a:lnTo>
                    <a:pt x="452551" y="105156"/>
                  </a:lnTo>
                  <a:lnTo>
                    <a:pt x="422071" y="105156"/>
                  </a:lnTo>
                  <a:lnTo>
                    <a:pt x="420547" y="106680"/>
                  </a:lnTo>
                  <a:lnTo>
                    <a:pt x="419023" y="106680"/>
                  </a:lnTo>
                  <a:lnTo>
                    <a:pt x="417499" y="108204"/>
                  </a:lnTo>
                  <a:lnTo>
                    <a:pt x="417499" y="109728"/>
                  </a:lnTo>
                  <a:lnTo>
                    <a:pt x="415975" y="111252"/>
                  </a:lnTo>
                  <a:lnTo>
                    <a:pt x="415975" y="115824"/>
                  </a:lnTo>
                  <a:lnTo>
                    <a:pt x="414451" y="118872"/>
                  </a:lnTo>
                  <a:lnTo>
                    <a:pt x="414451" y="128016"/>
                  </a:lnTo>
                  <a:lnTo>
                    <a:pt x="415975" y="132588"/>
                  </a:lnTo>
                  <a:lnTo>
                    <a:pt x="417499" y="134112"/>
                  </a:lnTo>
                  <a:lnTo>
                    <a:pt x="419023" y="137160"/>
                  </a:lnTo>
                  <a:lnTo>
                    <a:pt x="420547" y="138684"/>
                  </a:lnTo>
                  <a:lnTo>
                    <a:pt x="452551" y="138684"/>
                  </a:lnTo>
                  <a:lnTo>
                    <a:pt x="452551" y="263652"/>
                  </a:lnTo>
                  <a:lnTo>
                    <a:pt x="452831" y="272516"/>
                  </a:lnTo>
                  <a:lnTo>
                    <a:pt x="453694" y="280797"/>
                  </a:lnTo>
                  <a:lnTo>
                    <a:pt x="455117" y="288518"/>
                  </a:lnTo>
                  <a:lnTo>
                    <a:pt x="457123" y="295656"/>
                  </a:lnTo>
                  <a:lnTo>
                    <a:pt x="458647" y="304800"/>
                  </a:lnTo>
                  <a:lnTo>
                    <a:pt x="487603" y="332232"/>
                  </a:lnTo>
                  <a:lnTo>
                    <a:pt x="516559" y="336804"/>
                  </a:lnTo>
                  <a:lnTo>
                    <a:pt x="522655" y="336804"/>
                  </a:lnTo>
                  <a:lnTo>
                    <a:pt x="527227" y="335280"/>
                  </a:lnTo>
                  <a:lnTo>
                    <a:pt x="534847" y="335280"/>
                  </a:lnTo>
                  <a:lnTo>
                    <a:pt x="537895" y="333756"/>
                  </a:lnTo>
                  <a:lnTo>
                    <a:pt x="540943" y="333756"/>
                  </a:lnTo>
                  <a:lnTo>
                    <a:pt x="543991" y="332232"/>
                  </a:lnTo>
                  <a:lnTo>
                    <a:pt x="545515" y="330708"/>
                  </a:lnTo>
                  <a:lnTo>
                    <a:pt x="548563" y="330708"/>
                  </a:lnTo>
                  <a:lnTo>
                    <a:pt x="554659" y="324612"/>
                  </a:lnTo>
                  <a:lnTo>
                    <a:pt x="554659" y="318516"/>
                  </a:lnTo>
                  <a:lnTo>
                    <a:pt x="556183" y="315468"/>
                  </a:lnTo>
                  <a:lnTo>
                    <a:pt x="556183" y="307848"/>
                  </a:lnTo>
                  <a:lnTo>
                    <a:pt x="554659" y="306324"/>
                  </a:lnTo>
                  <a:lnTo>
                    <a:pt x="554659" y="303276"/>
                  </a:lnTo>
                  <a:lnTo>
                    <a:pt x="554659" y="298704"/>
                  </a:lnTo>
                  <a:lnTo>
                    <a:pt x="553135" y="298704"/>
                  </a:lnTo>
                  <a:lnTo>
                    <a:pt x="553135" y="297180"/>
                  </a:lnTo>
                  <a:lnTo>
                    <a:pt x="551611" y="297180"/>
                  </a:lnTo>
                  <a:lnTo>
                    <a:pt x="550087" y="295656"/>
                  </a:lnTo>
                  <a:lnTo>
                    <a:pt x="548563" y="295656"/>
                  </a:lnTo>
                  <a:lnTo>
                    <a:pt x="547039" y="297180"/>
                  </a:lnTo>
                  <a:lnTo>
                    <a:pt x="545515" y="297180"/>
                  </a:lnTo>
                  <a:lnTo>
                    <a:pt x="543991" y="298704"/>
                  </a:lnTo>
                  <a:lnTo>
                    <a:pt x="542467" y="298704"/>
                  </a:lnTo>
                  <a:lnTo>
                    <a:pt x="539419" y="300228"/>
                  </a:lnTo>
                  <a:lnTo>
                    <a:pt x="537895" y="300228"/>
                  </a:lnTo>
                  <a:lnTo>
                    <a:pt x="534847" y="301752"/>
                  </a:lnTo>
                  <a:lnTo>
                    <a:pt x="531799" y="301752"/>
                  </a:lnTo>
                  <a:lnTo>
                    <a:pt x="530275" y="303276"/>
                  </a:lnTo>
                  <a:lnTo>
                    <a:pt x="522655" y="303276"/>
                  </a:lnTo>
                  <a:lnTo>
                    <a:pt x="494271" y="277177"/>
                  </a:lnTo>
                  <a:lnTo>
                    <a:pt x="492175" y="257556"/>
                  </a:lnTo>
                  <a:lnTo>
                    <a:pt x="492175" y="138684"/>
                  </a:lnTo>
                  <a:lnTo>
                    <a:pt x="550087" y="138684"/>
                  </a:lnTo>
                  <a:lnTo>
                    <a:pt x="551611" y="137160"/>
                  </a:lnTo>
                  <a:lnTo>
                    <a:pt x="556183" y="128016"/>
                  </a:lnTo>
                  <a:lnTo>
                    <a:pt x="556183" y="118872"/>
                  </a:lnTo>
                  <a:close/>
                </a:path>
                <a:path w="792479" h="337185">
                  <a:moveTo>
                    <a:pt x="792403" y="327660"/>
                  </a:moveTo>
                  <a:lnTo>
                    <a:pt x="792327" y="192341"/>
                  </a:lnTo>
                  <a:lnTo>
                    <a:pt x="785253" y="148386"/>
                  </a:lnTo>
                  <a:lnTo>
                    <a:pt x="757821" y="112166"/>
                  </a:lnTo>
                  <a:lnTo>
                    <a:pt x="714679" y="100584"/>
                  </a:lnTo>
                  <a:lnTo>
                    <a:pt x="705764" y="101155"/>
                  </a:lnTo>
                  <a:lnTo>
                    <a:pt x="662863" y="120967"/>
                  </a:lnTo>
                  <a:lnTo>
                    <a:pt x="646099" y="135636"/>
                  </a:lnTo>
                  <a:lnTo>
                    <a:pt x="646099" y="4572"/>
                  </a:lnTo>
                  <a:lnTo>
                    <a:pt x="644575" y="4572"/>
                  </a:lnTo>
                  <a:lnTo>
                    <a:pt x="644575" y="3048"/>
                  </a:lnTo>
                  <a:lnTo>
                    <a:pt x="643051" y="3048"/>
                  </a:lnTo>
                  <a:lnTo>
                    <a:pt x="641527" y="1524"/>
                  </a:lnTo>
                  <a:lnTo>
                    <a:pt x="640003" y="1524"/>
                  </a:lnTo>
                  <a:lnTo>
                    <a:pt x="638479" y="0"/>
                  </a:lnTo>
                  <a:lnTo>
                    <a:pt x="617143" y="0"/>
                  </a:lnTo>
                  <a:lnTo>
                    <a:pt x="614095" y="1524"/>
                  </a:lnTo>
                  <a:lnTo>
                    <a:pt x="611047" y="1524"/>
                  </a:lnTo>
                  <a:lnTo>
                    <a:pt x="609523" y="3048"/>
                  </a:lnTo>
                  <a:lnTo>
                    <a:pt x="607999" y="3048"/>
                  </a:lnTo>
                  <a:lnTo>
                    <a:pt x="607999" y="4572"/>
                  </a:lnTo>
                  <a:lnTo>
                    <a:pt x="606475" y="4572"/>
                  </a:lnTo>
                  <a:lnTo>
                    <a:pt x="606475" y="329184"/>
                  </a:lnTo>
                  <a:lnTo>
                    <a:pt x="607999" y="329184"/>
                  </a:lnTo>
                  <a:lnTo>
                    <a:pt x="607999" y="330708"/>
                  </a:lnTo>
                  <a:lnTo>
                    <a:pt x="609523" y="332232"/>
                  </a:lnTo>
                  <a:lnTo>
                    <a:pt x="612571" y="332232"/>
                  </a:lnTo>
                  <a:lnTo>
                    <a:pt x="614095" y="333756"/>
                  </a:lnTo>
                  <a:lnTo>
                    <a:pt x="638479" y="333756"/>
                  </a:lnTo>
                  <a:lnTo>
                    <a:pt x="640003" y="332232"/>
                  </a:lnTo>
                  <a:lnTo>
                    <a:pt x="641527" y="332232"/>
                  </a:lnTo>
                  <a:lnTo>
                    <a:pt x="643051" y="330708"/>
                  </a:lnTo>
                  <a:lnTo>
                    <a:pt x="644575" y="330708"/>
                  </a:lnTo>
                  <a:lnTo>
                    <a:pt x="644575" y="329184"/>
                  </a:lnTo>
                  <a:lnTo>
                    <a:pt x="646099" y="329184"/>
                  </a:lnTo>
                  <a:lnTo>
                    <a:pt x="646099" y="176784"/>
                  </a:lnTo>
                  <a:lnTo>
                    <a:pt x="654075" y="167093"/>
                  </a:lnTo>
                  <a:lnTo>
                    <a:pt x="684339" y="141427"/>
                  </a:lnTo>
                  <a:lnTo>
                    <a:pt x="707059" y="135636"/>
                  </a:lnTo>
                  <a:lnTo>
                    <a:pt x="714679" y="135636"/>
                  </a:lnTo>
                  <a:lnTo>
                    <a:pt x="720775" y="137160"/>
                  </a:lnTo>
                  <a:lnTo>
                    <a:pt x="726871" y="140208"/>
                  </a:lnTo>
                  <a:lnTo>
                    <a:pt x="732967" y="141732"/>
                  </a:lnTo>
                  <a:lnTo>
                    <a:pt x="737539" y="146304"/>
                  </a:lnTo>
                  <a:lnTo>
                    <a:pt x="740587" y="152400"/>
                  </a:lnTo>
                  <a:lnTo>
                    <a:pt x="745159" y="156972"/>
                  </a:lnTo>
                  <a:lnTo>
                    <a:pt x="752779" y="201168"/>
                  </a:lnTo>
                  <a:lnTo>
                    <a:pt x="752779" y="329184"/>
                  </a:lnTo>
                  <a:lnTo>
                    <a:pt x="754303" y="330708"/>
                  </a:lnTo>
                  <a:lnTo>
                    <a:pt x="754303" y="332232"/>
                  </a:lnTo>
                  <a:lnTo>
                    <a:pt x="757351" y="332232"/>
                  </a:lnTo>
                  <a:lnTo>
                    <a:pt x="760399" y="333756"/>
                  </a:lnTo>
                  <a:lnTo>
                    <a:pt x="784783" y="333756"/>
                  </a:lnTo>
                  <a:lnTo>
                    <a:pt x="786307" y="332232"/>
                  </a:lnTo>
                  <a:lnTo>
                    <a:pt x="787831" y="332232"/>
                  </a:lnTo>
                  <a:lnTo>
                    <a:pt x="789355" y="330708"/>
                  </a:lnTo>
                  <a:lnTo>
                    <a:pt x="790879" y="330708"/>
                  </a:lnTo>
                  <a:lnTo>
                    <a:pt x="790879" y="329184"/>
                  </a:lnTo>
                  <a:lnTo>
                    <a:pt x="792403" y="3276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9" name="object 10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630528" y="3214116"/>
              <a:ext cx="198003" cy="236220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9032747" y="3160775"/>
              <a:ext cx="140335" cy="289560"/>
            </a:xfrm>
            <a:custGeom>
              <a:avLst/>
              <a:gdLst/>
              <a:ahLst/>
              <a:cxnLst/>
              <a:rect l="l" t="t" r="r" b="b"/>
              <a:pathLst>
                <a:path w="140334" h="289560">
                  <a:moveTo>
                    <a:pt x="77724" y="91439"/>
                  </a:moveTo>
                  <a:lnTo>
                    <a:pt x="38100" y="91439"/>
                  </a:lnTo>
                  <a:lnTo>
                    <a:pt x="38100" y="216408"/>
                  </a:lnTo>
                  <a:lnTo>
                    <a:pt x="44196" y="257555"/>
                  </a:lnTo>
                  <a:lnTo>
                    <a:pt x="71627" y="284988"/>
                  </a:lnTo>
                  <a:lnTo>
                    <a:pt x="100583" y="289560"/>
                  </a:lnTo>
                  <a:lnTo>
                    <a:pt x="108203" y="289560"/>
                  </a:lnTo>
                  <a:lnTo>
                    <a:pt x="111251" y="288036"/>
                  </a:lnTo>
                  <a:lnTo>
                    <a:pt x="118872" y="288036"/>
                  </a:lnTo>
                  <a:lnTo>
                    <a:pt x="121920" y="286512"/>
                  </a:lnTo>
                  <a:lnTo>
                    <a:pt x="124968" y="286512"/>
                  </a:lnTo>
                  <a:lnTo>
                    <a:pt x="131063" y="283463"/>
                  </a:lnTo>
                  <a:lnTo>
                    <a:pt x="132587" y="283463"/>
                  </a:lnTo>
                  <a:lnTo>
                    <a:pt x="135635" y="281939"/>
                  </a:lnTo>
                  <a:lnTo>
                    <a:pt x="135635" y="280415"/>
                  </a:lnTo>
                  <a:lnTo>
                    <a:pt x="138683" y="277367"/>
                  </a:lnTo>
                  <a:lnTo>
                    <a:pt x="138683" y="274320"/>
                  </a:lnTo>
                  <a:lnTo>
                    <a:pt x="140207" y="271272"/>
                  </a:lnTo>
                  <a:lnTo>
                    <a:pt x="140207" y="256032"/>
                  </a:lnTo>
                  <a:lnTo>
                    <a:pt x="106679" y="256032"/>
                  </a:lnTo>
                  <a:lnTo>
                    <a:pt x="99250" y="255198"/>
                  </a:lnTo>
                  <a:lnTo>
                    <a:pt x="78033" y="220908"/>
                  </a:lnTo>
                  <a:lnTo>
                    <a:pt x="77724" y="210312"/>
                  </a:lnTo>
                  <a:lnTo>
                    <a:pt x="77724" y="91439"/>
                  </a:lnTo>
                  <a:close/>
                </a:path>
                <a:path w="140334" h="289560">
                  <a:moveTo>
                    <a:pt x="137159" y="249936"/>
                  </a:moveTo>
                  <a:lnTo>
                    <a:pt x="131063" y="249936"/>
                  </a:lnTo>
                  <a:lnTo>
                    <a:pt x="128016" y="251460"/>
                  </a:lnTo>
                  <a:lnTo>
                    <a:pt x="126492" y="251460"/>
                  </a:lnTo>
                  <a:lnTo>
                    <a:pt x="124968" y="252984"/>
                  </a:lnTo>
                  <a:lnTo>
                    <a:pt x="121920" y="252984"/>
                  </a:lnTo>
                  <a:lnTo>
                    <a:pt x="120396" y="254508"/>
                  </a:lnTo>
                  <a:lnTo>
                    <a:pt x="117348" y="254508"/>
                  </a:lnTo>
                  <a:lnTo>
                    <a:pt x="114300" y="256032"/>
                  </a:lnTo>
                  <a:lnTo>
                    <a:pt x="140207" y="256032"/>
                  </a:lnTo>
                  <a:lnTo>
                    <a:pt x="138683" y="254508"/>
                  </a:lnTo>
                  <a:lnTo>
                    <a:pt x="138683" y="251460"/>
                  </a:lnTo>
                  <a:lnTo>
                    <a:pt x="137159" y="249936"/>
                  </a:lnTo>
                  <a:close/>
                </a:path>
                <a:path w="140334" h="289560">
                  <a:moveTo>
                    <a:pt x="135635" y="248412"/>
                  </a:moveTo>
                  <a:lnTo>
                    <a:pt x="134111" y="248412"/>
                  </a:lnTo>
                  <a:lnTo>
                    <a:pt x="132587" y="249936"/>
                  </a:lnTo>
                  <a:lnTo>
                    <a:pt x="135635" y="249936"/>
                  </a:lnTo>
                  <a:lnTo>
                    <a:pt x="135635" y="248412"/>
                  </a:lnTo>
                  <a:close/>
                </a:path>
                <a:path w="140334" h="289560">
                  <a:moveTo>
                    <a:pt x="137159" y="59436"/>
                  </a:moveTo>
                  <a:lnTo>
                    <a:pt x="3048" y="59436"/>
                  </a:lnTo>
                  <a:lnTo>
                    <a:pt x="3048" y="60960"/>
                  </a:lnTo>
                  <a:lnTo>
                    <a:pt x="1524" y="62484"/>
                  </a:lnTo>
                  <a:lnTo>
                    <a:pt x="1524" y="64008"/>
                  </a:lnTo>
                  <a:lnTo>
                    <a:pt x="0" y="65532"/>
                  </a:lnTo>
                  <a:lnTo>
                    <a:pt x="0" y="85343"/>
                  </a:lnTo>
                  <a:lnTo>
                    <a:pt x="1524" y="86867"/>
                  </a:lnTo>
                  <a:lnTo>
                    <a:pt x="3048" y="89915"/>
                  </a:lnTo>
                  <a:lnTo>
                    <a:pt x="4572" y="91439"/>
                  </a:lnTo>
                  <a:lnTo>
                    <a:pt x="134111" y="91439"/>
                  </a:lnTo>
                  <a:lnTo>
                    <a:pt x="137159" y="89915"/>
                  </a:lnTo>
                  <a:lnTo>
                    <a:pt x="140207" y="83820"/>
                  </a:lnTo>
                  <a:lnTo>
                    <a:pt x="140207" y="67055"/>
                  </a:lnTo>
                  <a:lnTo>
                    <a:pt x="138683" y="65532"/>
                  </a:lnTo>
                  <a:lnTo>
                    <a:pt x="138683" y="62484"/>
                  </a:lnTo>
                  <a:lnTo>
                    <a:pt x="137159" y="60960"/>
                  </a:lnTo>
                  <a:lnTo>
                    <a:pt x="137159" y="59436"/>
                  </a:lnTo>
                  <a:close/>
                </a:path>
                <a:path w="140334" h="289560">
                  <a:moveTo>
                    <a:pt x="134111" y="57912"/>
                  </a:moveTo>
                  <a:lnTo>
                    <a:pt x="6096" y="57912"/>
                  </a:lnTo>
                  <a:lnTo>
                    <a:pt x="6096" y="59436"/>
                  </a:lnTo>
                  <a:lnTo>
                    <a:pt x="135635" y="59436"/>
                  </a:lnTo>
                  <a:lnTo>
                    <a:pt x="134111" y="57912"/>
                  </a:lnTo>
                  <a:close/>
                </a:path>
                <a:path w="140334" h="289560">
                  <a:moveTo>
                    <a:pt x="73151" y="1524"/>
                  </a:moveTo>
                  <a:lnTo>
                    <a:pt x="41148" y="1524"/>
                  </a:lnTo>
                  <a:lnTo>
                    <a:pt x="38100" y="4572"/>
                  </a:lnTo>
                  <a:lnTo>
                    <a:pt x="38100" y="57912"/>
                  </a:lnTo>
                  <a:lnTo>
                    <a:pt x="77724" y="57912"/>
                  </a:lnTo>
                  <a:lnTo>
                    <a:pt x="77724" y="6096"/>
                  </a:lnTo>
                  <a:lnTo>
                    <a:pt x="76200" y="4572"/>
                  </a:lnTo>
                  <a:lnTo>
                    <a:pt x="76200" y="3048"/>
                  </a:lnTo>
                  <a:lnTo>
                    <a:pt x="74675" y="3048"/>
                  </a:lnTo>
                  <a:lnTo>
                    <a:pt x="73151" y="1524"/>
                  </a:lnTo>
                  <a:close/>
                </a:path>
                <a:path w="140334" h="289560">
                  <a:moveTo>
                    <a:pt x="70103" y="0"/>
                  </a:moveTo>
                  <a:lnTo>
                    <a:pt x="45720" y="0"/>
                  </a:lnTo>
                  <a:lnTo>
                    <a:pt x="42672" y="1524"/>
                  </a:lnTo>
                  <a:lnTo>
                    <a:pt x="71627" y="1524"/>
                  </a:lnTo>
                  <a:lnTo>
                    <a:pt x="701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1" name="object 11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203435" y="3214116"/>
              <a:ext cx="214884" cy="236220"/>
            </a:xfrm>
            <a:prstGeom prst="rect">
              <a:avLst/>
            </a:prstGeom>
          </p:spPr>
        </p:pic>
        <p:sp>
          <p:nvSpPr>
            <p:cNvPr id="112" name="object 112"/>
            <p:cNvSpPr/>
            <p:nvPr/>
          </p:nvSpPr>
          <p:spPr>
            <a:xfrm>
              <a:off x="9450323" y="3160775"/>
              <a:ext cx="140335" cy="289560"/>
            </a:xfrm>
            <a:custGeom>
              <a:avLst/>
              <a:gdLst/>
              <a:ahLst/>
              <a:cxnLst/>
              <a:rect l="l" t="t" r="r" b="b"/>
              <a:pathLst>
                <a:path w="140334" h="289560">
                  <a:moveTo>
                    <a:pt x="77724" y="91439"/>
                  </a:moveTo>
                  <a:lnTo>
                    <a:pt x="38100" y="91439"/>
                  </a:lnTo>
                  <a:lnTo>
                    <a:pt x="38100" y="216408"/>
                  </a:lnTo>
                  <a:lnTo>
                    <a:pt x="44196" y="257555"/>
                  </a:lnTo>
                  <a:lnTo>
                    <a:pt x="71627" y="284988"/>
                  </a:lnTo>
                  <a:lnTo>
                    <a:pt x="100583" y="289560"/>
                  </a:lnTo>
                  <a:lnTo>
                    <a:pt x="108203" y="289560"/>
                  </a:lnTo>
                  <a:lnTo>
                    <a:pt x="111251" y="288036"/>
                  </a:lnTo>
                  <a:lnTo>
                    <a:pt x="118872" y="288036"/>
                  </a:lnTo>
                  <a:lnTo>
                    <a:pt x="121920" y="286512"/>
                  </a:lnTo>
                  <a:lnTo>
                    <a:pt x="124968" y="286512"/>
                  </a:lnTo>
                  <a:lnTo>
                    <a:pt x="131064" y="283463"/>
                  </a:lnTo>
                  <a:lnTo>
                    <a:pt x="132587" y="283463"/>
                  </a:lnTo>
                  <a:lnTo>
                    <a:pt x="135635" y="281939"/>
                  </a:lnTo>
                  <a:lnTo>
                    <a:pt x="135635" y="280415"/>
                  </a:lnTo>
                  <a:lnTo>
                    <a:pt x="138683" y="277367"/>
                  </a:lnTo>
                  <a:lnTo>
                    <a:pt x="138683" y="274320"/>
                  </a:lnTo>
                  <a:lnTo>
                    <a:pt x="140207" y="271272"/>
                  </a:lnTo>
                  <a:lnTo>
                    <a:pt x="140207" y="256032"/>
                  </a:lnTo>
                  <a:lnTo>
                    <a:pt x="106679" y="256032"/>
                  </a:lnTo>
                  <a:lnTo>
                    <a:pt x="99250" y="255198"/>
                  </a:lnTo>
                  <a:lnTo>
                    <a:pt x="78033" y="220908"/>
                  </a:lnTo>
                  <a:lnTo>
                    <a:pt x="77724" y="210312"/>
                  </a:lnTo>
                  <a:lnTo>
                    <a:pt x="77724" y="91439"/>
                  </a:lnTo>
                  <a:close/>
                </a:path>
                <a:path w="140334" h="289560">
                  <a:moveTo>
                    <a:pt x="137159" y="249936"/>
                  </a:moveTo>
                  <a:lnTo>
                    <a:pt x="131064" y="249936"/>
                  </a:lnTo>
                  <a:lnTo>
                    <a:pt x="128016" y="251460"/>
                  </a:lnTo>
                  <a:lnTo>
                    <a:pt x="126492" y="251460"/>
                  </a:lnTo>
                  <a:lnTo>
                    <a:pt x="124968" y="252984"/>
                  </a:lnTo>
                  <a:lnTo>
                    <a:pt x="121920" y="252984"/>
                  </a:lnTo>
                  <a:lnTo>
                    <a:pt x="120396" y="254508"/>
                  </a:lnTo>
                  <a:lnTo>
                    <a:pt x="117348" y="254508"/>
                  </a:lnTo>
                  <a:lnTo>
                    <a:pt x="114300" y="256032"/>
                  </a:lnTo>
                  <a:lnTo>
                    <a:pt x="140207" y="256032"/>
                  </a:lnTo>
                  <a:lnTo>
                    <a:pt x="138683" y="254508"/>
                  </a:lnTo>
                  <a:lnTo>
                    <a:pt x="138683" y="251460"/>
                  </a:lnTo>
                  <a:lnTo>
                    <a:pt x="137159" y="249936"/>
                  </a:lnTo>
                  <a:close/>
                </a:path>
                <a:path w="140334" h="289560">
                  <a:moveTo>
                    <a:pt x="135635" y="248412"/>
                  </a:moveTo>
                  <a:lnTo>
                    <a:pt x="134111" y="248412"/>
                  </a:lnTo>
                  <a:lnTo>
                    <a:pt x="132587" y="249936"/>
                  </a:lnTo>
                  <a:lnTo>
                    <a:pt x="135635" y="249936"/>
                  </a:lnTo>
                  <a:lnTo>
                    <a:pt x="135635" y="248412"/>
                  </a:lnTo>
                  <a:close/>
                </a:path>
                <a:path w="140334" h="289560">
                  <a:moveTo>
                    <a:pt x="137159" y="59436"/>
                  </a:moveTo>
                  <a:lnTo>
                    <a:pt x="3048" y="59436"/>
                  </a:lnTo>
                  <a:lnTo>
                    <a:pt x="3048" y="60960"/>
                  </a:lnTo>
                  <a:lnTo>
                    <a:pt x="1524" y="62484"/>
                  </a:lnTo>
                  <a:lnTo>
                    <a:pt x="1524" y="64008"/>
                  </a:lnTo>
                  <a:lnTo>
                    <a:pt x="0" y="65532"/>
                  </a:lnTo>
                  <a:lnTo>
                    <a:pt x="0" y="85343"/>
                  </a:lnTo>
                  <a:lnTo>
                    <a:pt x="1524" y="86867"/>
                  </a:lnTo>
                  <a:lnTo>
                    <a:pt x="3048" y="89915"/>
                  </a:lnTo>
                  <a:lnTo>
                    <a:pt x="4572" y="91439"/>
                  </a:lnTo>
                  <a:lnTo>
                    <a:pt x="134111" y="91439"/>
                  </a:lnTo>
                  <a:lnTo>
                    <a:pt x="137159" y="89915"/>
                  </a:lnTo>
                  <a:lnTo>
                    <a:pt x="140207" y="83820"/>
                  </a:lnTo>
                  <a:lnTo>
                    <a:pt x="140207" y="67055"/>
                  </a:lnTo>
                  <a:lnTo>
                    <a:pt x="138683" y="65532"/>
                  </a:lnTo>
                  <a:lnTo>
                    <a:pt x="138683" y="62484"/>
                  </a:lnTo>
                  <a:lnTo>
                    <a:pt x="137159" y="60960"/>
                  </a:lnTo>
                  <a:lnTo>
                    <a:pt x="137159" y="59436"/>
                  </a:lnTo>
                  <a:close/>
                </a:path>
                <a:path w="140334" h="289560">
                  <a:moveTo>
                    <a:pt x="134111" y="57912"/>
                  </a:moveTo>
                  <a:lnTo>
                    <a:pt x="6096" y="57912"/>
                  </a:lnTo>
                  <a:lnTo>
                    <a:pt x="6096" y="59436"/>
                  </a:lnTo>
                  <a:lnTo>
                    <a:pt x="135635" y="59436"/>
                  </a:lnTo>
                  <a:lnTo>
                    <a:pt x="134111" y="57912"/>
                  </a:lnTo>
                  <a:close/>
                </a:path>
                <a:path w="140334" h="289560">
                  <a:moveTo>
                    <a:pt x="73151" y="1524"/>
                  </a:moveTo>
                  <a:lnTo>
                    <a:pt x="41148" y="1524"/>
                  </a:lnTo>
                  <a:lnTo>
                    <a:pt x="38100" y="4572"/>
                  </a:lnTo>
                  <a:lnTo>
                    <a:pt x="38100" y="57912"/>
                  </a:lnTo>
                  <a:lnTo>
                    <a:pt x="77724" y="57912"/>
                  </a:lnTo>
                  <a:lnTo>
                    <a:pt x="77724" y="6096"/>
                  </a:lnTo>
                  <a:lnTo>
                    <a:pt x="76200" y="4572"/>
                  </a:lnTo>
                  <a:lnTo>
                    <a:pt x="76200" y="3048"/>
                  </a:lnTo>
                  <a:lnTo>
                    <a:pt x="74675" y="3048"/>
                  </a:lnTo>
                  <a:lnTo>
                    <a:pt x="73151" y="1524"/>
                  </a:lnTo>
                  <a:close/>
                </a:path>
                <a:path w="140334" h="289560">
                  <a:moveTo>
                    <a:pt x="70103" y="0"/>
                  </a:moveTo>
                  <a:lnTo>
                    <a:pt x="45720" y="0"/>
                  </a:lnTo>
                  <a:lnTo>
                    <a:pt x="42672" y="1524"/>
                  </a:lnTo>
                  <a:lnTo>
                    <a:pt x="71627" y="1524"/>
                  </a:lnTo>
                  <a:lnTo>
                    <a:pt x="701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3" name="object 11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621106" y="3214116"/>
              <a:ext cx="176689" cy="236220"/>
            </a:xfrm>
            <a:prstGeom prst="rect">
              <a:avLst/>
            </a:prstGeom>
          </p:spPr>
        </p:pic>
        <p:sp>
          <p:nvSpPr>
            <p:cNvPr id="114" name="object 114"/>
            <p:cNvSpPr/>
            <p:nvPr/>
          </p:nvSpPr>
          <p:spPr>
            <a:xfrm>
              <a:off x="701040" y="3113531"/>
              <a:ext cx="9208135" cy="864235"/>
            </a:xfrm>
            <a:custGeom>
              <a:avLst/>
              <a:gdLst/>
              <a:ahLst/>
              <a:cxnLst/>
              <a:rect l="l" t="t" r="r" b="b"/>
              <a:pathLst>
                <a:path w="9208135" h="864235">
                  <a:moveTo>
                    <a:pt x="185928" y="858012"/>
                  </a:moveTo>
                  <a:lnTo>
                    <a:pt x="185813" y="722693"/>
                  </a:lnTo>
                  <a:lnTo>
                    <a:pt x="178777" y="678738"/>
                  </a:lnTo>
                  <a:lnTo>
                    <a:pt x="172796" y="665988"/>
                  </a:lnTo>
                  <a:lnTo>
                    <a:pt x="171919" y="664400"/>
                  </a:lnTo>
                  <a:lnTo>
                    <a:pt x="136486" y="635444"/>
                  </a:lnTo>
                  <a:lnTo>
                    <a:pt x="108204" y="630936"/>
                  </a:lnTo>
                  <a:lnTo>
                    <a:pt x="99288" y="631507"/>
                  </a:lnTo>
                  <a:lnTo>
                    <a:pt x="56388" y="651510"/>
                  </a:lnTo>
                  <a:lnTo>
                    <a:pt x="39624" y="667512"/>
                  </a:lnTo>
                  <a:lnTo>
                    <a:pt x="39624" y="536448"/>
                  </a:lnTo>
                  <a:lnTo>
                    <a:pt x="38100" y="534924"/>
                  </a:lnTo>
                  <a:lnTo>
                    <a:pt x="38100" y="533400"/>
                  </a:lnTo>
                  <a:lnTo>
                    <a:pt x="36576" y="533400"/>
                  </a:lnTo>
                  <a:lnTo>
                    <a:pt x="35052" y="531876"/>
                  </a:lnTo>
                  <a:lnTo>
                    <a:pt x="32004" y="531876"/>
                  </a:lnTo>
                  <a:lnTo>
                    <a:pt x="28956" y="530352"/>
                  </a:lnTo>
                  <a:lnTo>
                    <a:pt x="10668" y="530352"/>
                  </a:lnTo>
                  <a:lnTo>
                    <a:pt x="7620" y="531876"/>
                  </a:lnTo>
                  <a:lnTo>
                    <a:pt x="4572" y="531876"/>
                  </a:lnTo>
                  <a:lnTo>
                    <a:pt x="3048" y="533400"/>
                  </a:lnTo>
                  <a:lnTo>
                    <a:pt x="1524" y="533400"/>
                  </a:lnTo>
                  <a:lnTo>
                    <a:pt x="1524" y="534924"/>
                  </a:lnTo>
                  <a:lnTo>
                    <a:pt x="0" y="536448"/>
                  </a:lnTo>
                  <a:lnTo>
                    <a:pt x="0" y="859536"/>
                  </a:lnTo>
                  <a:lnTo>
                    <a:pt x="1524" y="859536"/>
                  </a:lnTo>
                  <a:lnTo>
                    <a:pt x="1524" y="861060"/>
                  </a:lnTo>
                  <a:lnTo>
                    <a:pt x="3048" y="862584"/>
                  </a:lnTo>
                  <a:lnTo>
                    <a:pt x="6096" y="862584"/>
                  </a:lnTo>
                  <a:lnTo>
                    <a:pt x="7620" y="864108"/>
                  </a:lnTo>
                  <a:lnTo>
                    <a:pt x="32004" y="864108"/>
                  </a:lnTo>
                  <a:lnTo>
                    <a:pt x="33528" y="862584"/>
                  </a:lnTo>
                  <a:lnTo>
                    <a:pt x="35052" y="862584"/>
                  </a:lnTo>
                  <a:lnTo>
                    <a:pt x="36576" y="861060"/>
                  </a:lnTo>
                  <a:lnTo>
                    <a:pt x="38100" y="861060"/>
                  </a:lnTo>
                  <a:lnTo>
                    <a:pt x="38100" y="859536"/>
                  </a:lnTo>
                  <a:lnTo>
                    <a:pt x="39624" y="859536"/>
                  </a:lnTo>
                  <a:lnTo>
                    <a:pt x="39624" y="707136"/>
                  </a:lnTo>
                  <a:lnTo>
                    <a:pt x="47599" y="697445"/>
                  </a:lnTo>
                  <a:lnTo>
                    <a:pt x="77863" y="671779"/>
                  </a:lnTo>
                  <a:lnTo>
                    <a:pt x="89128" y="667512"/>
                  </a:lnTo>
                  <a:lnTo>
                    <a:pt x="92811" y="666584"/>
                  </a:lnTo>
                  <a:lnTo>
                    <a:pt x="100584" y="665988"/>
                  </a:lnTo>
                  <a:lnTo>
                    <a:pt x="108204" y="665988"/>
                  </a:lnTo>
                  <a:lnTo>
                    <a:pt x="114300" y="667512"/>
                  </a:lnTo>
                  <a:lnTo>
                    <a:pt x="120396" y="670560"/>
                  </a:lnTo>
                  <a:lnTo>
                    <a:pt x="126492" y="672084"/>
                  </a:lnTo>
                  <a:lnTo>
                    <a:pt x="131051" y="676656"/>
                  </a:lnTo>
                  <a:lnTo>
                    <a:pt x="134112" y="682752"/>
                  </a:lnTo>
                  <a:lnTo>
                    <a:pt x="138684" y="687324"/>
                  </a:lnTo>
                  <a:lnTo>
                    <a:pt x="146304" y="731520"/>
                  </a:lnTo>
                  <a:lnTo>
                    <a:pt x="146304" y="859536"/>
                  </a:lnTo>
                  <a:lnTo>
                    <a:pt x="147828" y="861060"/>
                  </a:lnTo>
                  <a:lnTo>
                    <a:pt x="147828" y="862584"/>
                  </a:lnTo>
                  <a:lnTo>
                    <a:pt x="150876" y="862584"/>
                  </a:lnTo>
                  <a:lnTo>
                    <a:pt x="153924" y="864108"/>
                  </a:lnTo>
                  <a:lnTo>
                    <a:pt x="178308" y="864108"/>
                  </a:lnTo>
                  <a:lnTo>
                    <a:pt x="179832" y="862584"/>
                  </a:lnTo>
                  <a:lnTo>
                    <a:pt x="181356" y="862584"/>
                  </a:lnTo>
                  <a:lnTo>
                    <a:pt x="185928" y="858012"/>
                  </a:lnTo>
                  <a:close/>
                </a:path>
                <a:path w="9208135" h="864235">
                  <a:moveTo>
                    <a:pt x="9208008" y="4572"/>
                  </a:moveTo>
                  <a:lnTo>
                    <a:pt x="9206484" y="3048"/>
                  </a:lnTo>
                  <a:lnTo>
                    <a:pt x="9204960" y="3048"/>
                  </a:lnTo>
                  <a:lnTo>
                    <a:pt x="9204960" y="1524"/>
                  </a:lnTo>
                  <a:lnTo>
                    <a:pt x="9203436" y="1524"/>
                  </a:lnTo>
                  <a:lnTo>
                    <a:pt x="9200388" y="0"/>
                  </a:lnTo>
                  <a:lnTo>
                    <a:pt x="9179052" y="0"/>
                  </a:lnTo>
                  <a:lnTo>
                    <a:pt x="9176004" y="1524"/>
                  </a:lnTo>
                  <a:lnTo>
                    <a:pt x="9172956" y="1524"/>
                  </a:lnTo>
                  <a:lnTo>
                    <a:pt x="9171432" y="3048"/>
                  </a:lnTo>
                  <a:lnTo>
                    <a:pt x="9169908" y="3048"/>
                  </a:lnTo>
                  <a:lnTo>
                    <a:pt x="9169908" y="4572"/>
                  </a:lnTo>
                  <a:lnTo>
                    <a:pt x="9168384" y="4572"/>
                  </a:lnTo>
                  <a:lnTo>
                    <a:pt x="9168384" y="327660"/>
                  </a:lnTo>
                  <a:lnTo>
                    <a:pt x="9169908" y="329184"/>
                  </a:lnTo>
                  <a:lnTo>
                    <a:pt x="9169908" y="330708"/>
                  </a:lnTo>
                  <a:lnTo>
                    <a:pt x="9171432" y="332232"/>
                  </a:lnTo>
                  <a:lnTo>
                    <a:pt x="9174480" y="332232"/>
                  </a:lnTo>
                  <a:lnTo>
                    <a:pt x="9176004" y="333756"/>
                  </a:lnTo>
                  <a:lnTo>
                    <a:pt x="9200388" y="333756"/>
                  </a:lnTo>
                  <a:lnTo>
                    <a:pt x="9203436" y="332232"/>
                  </a:lnTo>
                  <a:lnTo>
                    <a:pt x="9204960" y="332232"/>
                  </a:lnTo>
                  <a:lnTo>
                    <a:pt x="9204960" y="330708"/>
                  </a:lnTo>
                  <a:lnTo>
                    <a:pt x="9206484" y="330708"/>
                  </a:lnTo>
                  <a:lnTo>
                    <a:pt x="9208008" y="329184"/>
                  </a:lnTo>
                  <a:lnTo>
                    <a:pt x="9208008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5" name="object 11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43472" y="3744467"/>
              <a:ext cx="198003" cy="236220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187254" y="3744467"/>
              <a:ext cx="176725" cy="236220"/>
            </a:xfrm>
            <a:prstGeom prst="rect">
              <a:avLst/>
            </a:prstGeom>
          </p:spPr>
        </p:pic>
        <p:sp>
          <p:nvSpPr>
            <p:cNvPr id="117" name="object 117"/>
            <p:cNvSpPr/>
            <p:nvPr/>
          </p:nvSpPr>
          <p:spPr>
            <a:xfrm>
              <a:off x="1421977" y="3645407"/>
              <a:ext cx="198120" cy="335280"/>
            </a:xfrm>
            <a:custGeom>
              <a:avLst/>
              <a:gdLst/>
              <a:ahLst/>
              <a:cxnLst/>
              <a:rect l="l" t="t" r="r" b="b"/>
              <a:pathLst>
                <a:path w="198119" h="335279">
                  <a:moveTo>
                    <a:pt x="92878" y="99059"/>
                  </a:moveTo>
                  <a:lnTo>
                    <a:pt x="53254" y="108203"/>
                  </a:lnTo>
                  <a:lnTo>
                    <a:pt x="18225" y="140898"/>
                  </a:lnTo>
                  <a:lnTo>
                    <a:pt x="3128" y="182403"/>
                  </a:lnTo>
                  <a:lnTo>
                    <a:pt x="0" y="224408"/>
                  </a:lnTo>
                  <a:lnTo>
                    <a:pt x="201" y="232409"/>
                  </a:lnTo>
                  <a:lnTo>
                    <a:pt x="7295" y="275177"/>
                  </a:lnTo>
                  <a:lnTo>
                    <a:pt x="25726" y="309205"/>
                  </a:lnTo>
                  <a:lnTo>
                    <a:pt x="65255" y="332993"/>
                  </a:lnTo>
                  <a:lnTo>
                    <a:pt x="86782" y="335279"/>
                  </a:lnTo>
                  <a:lnTo>
                    <a:pt x="97926" y="334708"/>
                  </a:lnTo>
                  <a:lnTo>
                    <a:pt x="136835" y="320111"/>
                  </a:lnTo>
                  <a:lnTo>
                    <a:pt x="158245" y="301751"/>
                  </a:lnTo>
                  <a:lnTo>
                    <a:pt x="94402" y="301751"/>
                  </a:lnTo>
                  <a:lnTo>
                    <a:pt x="86924" y="301418"/>
                  </a:lnTo>
                  <a:lnTo>
                    <a:pt x="80305" y="300227"/>
                  </a:lnTo>
                  <a:lnTo>
                    <a:pt x="74256" y="297894"/>
                  </a:lnTo>
                  <a:lnTo>
                    <a:pt x="68494" y="294131"/>
                  </a:lnTo>
                  <a:lnTo>
                    <a:pt x="60874" y="289559"/>
                  </a:lnTo>
                  <a:lnTo>
                    <a:pt x="44110" y="248411"/>
                  </a:lnTo>
                  <a:lnTo>
                    <a:pt x="42347" y="240410"/>
                  </a:lnTo>
                  <a:lnTo>
                    <a:pt x="41442" y="232386"/>
                  </a:lnTo>
                  <a:lnTo>
                    <a:pt x="41109" y="224408"/>
                  </a:lnTo>
                  <a:lnTo>
                    <a:pt x="41062" y="216407"/>
                  </a:lnTo>
                  <a:lnTo>
                    <a:pt x="41324" y="208430"/>
                  </a:lnTo>
                  <a:lnTo>
                    <a:pt x="50110" y="165996"/>
                  </a:lnTo>
                  <a:lnTo>
                    <a:pt x="75780" y="137326"/>
                  </a:lnTo>
                  <a:lnTo>
                    <a:pt x="95926" y="134111"/>
                  </a:lnTo>
                  <a:lnTo>
                    <a:pt x="198034" y="134111"/>
                  </a:lnTo>
                  <a:lnTo>
                    <a:pt x="198034" y="132587"/>
                  </a:lnTo>
                  <a:lnTo>
                    <a:pt x="158410" y="132587"/>
                  </a:lnTo>
                  <a:lnTo>
                    <a:pt x="150409" y="124920"/>
                  </a:lnTo>
                  <a:lnTo>
                    <a:pt x="142408" y="118110"/>
                  </a:lnTo>
                  <a:lnTo>
                    <a:pt x="134407" y="112442"/>
                  </a:lnTo>
                  <a:lnTo>
                    <a:pt x="126406" y="108203"/>
                  </a:lnTo>
                  <a:lnTo>
                    <a:pt x="119024" y="104203"/>
                  </a:lnTo>
                  <a:lnTo>
                    <a:pt x="110785" y="101345"/>
                  </a:lnTo>
                  <a:lnTo>
                    <a:pt x="101974" y="99631"/>
                  </a:lnTo>
                  <a:lnTo>
                    <a:pt x="92878" y="99059"/>
                  </a:lnTo>
                  <a:close/>
                </a:path>
                <a:path w="198119" h="335279">
                  <a:moveTo>
                    <a:pt x="193462" y="330707"/>
                  </a:moveTo>
                  <a:lnTo>
                    <a:pt x="167554" y="330707"/>
                  </a:lnTo>
                  <a:lnTo>
                    <a:pt x="170602" y="332231"/>
                  </a:lnTo>
                  <a:lnTo>
                    <a:pt x="190414" y="332231"/>
                  </a:lnTo>
                  <a:lnTo>
                    <a:pt x="193462" y="330707"/>
                  </a:lnTo>
                  <a:close/>
                </a:path>
                <a:path w="198119" h="335279">
                  <a:moveTo>
                    <a:pt x="198034" y="297179"/>
                  </a:moveTo>
                  <a:lnTo>
                    <a:pt x="162982" y="297179"/>
                  </a:lnTo>
                  <a:lnTo>
                    <a:pt x="162982" y="329183"/>
                  </a:lnTo>
                  <a:lnTo>
                    <a:pt x="164506" y="329183"/>
                  </a:lnTo>
                  <a:lnTo>
                    <a:pt x="164506" y="330707"/>
                  </a:lnTo>
                  <a:lnTo>
                    <a:pt x="194986" y="330707"/>
                  </a:lnTo>
                  <a:lnTo>
                    <a:pt x="198034" y="327659"/>
                  </a:lnTo>
                  <a:lnTo>
                    <a:pt x="198034" y="297179"/>
                  </a:lnTo>
                  <a:close/>
                </a:path>
                <a:path w="198119" h="335279">
                  <a:moveTo>
                    <a:pt x="198034" y="134111"/>
                  </a:moveTo>
                  <a:lnTo>
                    <a:pt x="95926" y="134111"/>
                  </a:lnTo>
                  <a:lnTo>
                    <a:pt x="103903" y="134683"/>
                  </a:lnTo>
                  <a:lnTo>
                    <a:pt x="111737" y="136397"/>
                  </a:lnTo>
                  <a:lnTo>
                    <a:pt x="150409" y="164901"/>
                  </a:lnTo>
                  <a:lnTo>
                    <a:pt x="158410" y="173735"/>
                  </a:lnTo>
                  <a:lnTo>
                    <a:pt x="158410" y="260603"/>
                  </a:lnTo>
                  <a:lnTo>
                    <a:pt x="129454" y="289559"/>
                  </a:lnTo>
                  <a:lnTo>
                    <a:pt x="118786" y="295655"/>
                  </a:lnTo>
                  <a:lnTo>
                    <a:pt x="114214" y="298703"/>
                  </a:lnTo>
                  <a:lnTo>
                    <a:pt x="105070" y="301751"/>
                  </a:lnTo>
                  <a:lnTo>
                    <a:pt x="158245" y="301751"/>
                  </a:lnTo>
                  <a:lnTo>
                    <a:pt x="162982" y="297179"/>
                  </a:lnTo>
                  <a:lnTo>
                    <a:pt x="198034" y="297179"/>
                  </a:lnTo>
                  <a:lnTo>
                    <a:pt x="198034" y="134111"/>
                  </a:lnTo>
                  <a:close/>
                </a:path>
                <a:path w="198119" h="335279">
                  <a:moveTo>
                    <a:pt x="194986" y="1523"/>
                  </a:moveTo>
                  <a:lnTo>
                    <a:pt x="159934" y="1523"/>
                  </a:lnTo>
                  <a:lnTo>
                    <a:pt x="159934" y="3047"/>
                  </a:lnTo>
                  <a:lnTo>
                    <a:pt x="158410" y="4571"/>
                  </a:lnTo>
                  <a:lnTo>
                    <a:pt x="158410" y="132587"/>
                  </a:lnTo>
                  <a:lnTo>
                    <a:pt x="198034" y="132587"/>
                  </a:lnTo>
                  <a:lnTo>
                    <a:pt x="198034" y="4571"/>
                  </a:lnTo>
                  <a:lnTo>
                    <a:pt x="196510" y="4571"/>
                  </a:lnTo>
                  <a:lnTo>
                    <a:pt x="196510" y="3047"/>
                  </a:lnTo>
                  <a:lnTo>
                    <a:pt x="194986" y="1523"/>
                  </a:lnTo>
                  <a:close/>
                </a:path>
                <a:path w="198119" h="335279">
                  <a:moveTo>
                    <a:pt x="190414" y="0"/>
                  </a:moveTo>
                  <a:lnTo>
                    <a:pt x="166030" y="0"/>
                  </a:lnTo>
                  <a:lnTo>
                    <a:pt x="162982" y="1523"/>
                  </a:lnTo>
                  <a:lnTo>
                    <a:pt x="191938" y="1523"/>
                  </a:lnTo>
                  <a:lnTo>
                    <a:pt x="19041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8" name="object 11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889760" y="3744467"/>
              <a:ext cx="214883" cy="236220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162555" y="3744467"/>
              <a:ext cx="124968" cy="233172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2516124" y="3691127"/>
              <a:ext cx="140335" cy="289560"/>
            </a:xfrm>
            <a:custGeom>
              <a:avLst/>
              <a:gdLst/>
              <a:ahLst/>
              <a:cxnLst/>
              <a:rect l="l" t="t" r="r" b="b"/>
              <a:pathLst>
                <a:path w="140335" h="289560">
                  <a:moveTo>
                    <a:pt x="77724" y="91439"/>
                  </a:moveTo>
                  <a:lnTo>
                    <a:pt x="38100" y="91439"/>
                  </a:lnTo>
                  <a:lnTo>
                    <a:pt x="38147" y="225266"/>
                  </a:lnTo>
                  <a:lnTo>
                    <a:pt x="47243" y="265175"/>
                  </a:lnTo>
                  <a:lnTo>
                    <a:pt x="84962" y="288417"/>
                  </a:lnTo>
                  <a:lnTo>
                    <a:pt x="100583" y="289560"/>
                  </a:lnTo>
                  <a:lnTo>
                    <a:pt x="108203" y="289560"/>
                  </a:lnTo>
                  <a:lnTo>
                    <a:pt x="111251" y="288036"/>
                  </a:lnTo>
                  <a:lnTo>
                    <a:pt x="118871" y="288036"/>
                  </a:lnTo>
                  <a:lnTo>
                    <a:pt x="121919" y="286512"/>
                  </a:lnTo>
                  <a:lnTo>
                    <a:pt x="124968" y="286512"/>
                  </a:lnTo>
                  <a:lnTo>
                    <a:pt x="131063" y="283463"/>
                  </a:lnTo>
                  <a:lnTo>
                    <a:pt x="132587" y="283463"/>
                  </a:lnTo>
                  <a:lnTo>
                    <a:pt x="135636" y="281939"/>
                  </a:lnTo>
                  <a:lnTo>
                    <a:pt x="135636" y="280415"/>
                  </a:lnTo>
                  <a:lnTo>
                    <a:pt x="138683" y="277368"/>
                  </a:lnTo>
                  <a:lnTo>
                    <a:pt x="138683" y="274320"/>
                  </a:lnTo>
                  <a:lnTo>
                    <a:pt x="140207" y="271272"/>
                  </a:lnTo>
                  <a:lnTo>
                    <a:pt x="140207" y="256032"/>
                  </a:lnTo>
                  <a:lnTo>
                    <a:pt x="106680" y="256032"/>
                  </a:lnTo>
                  <a:lnTo>
                    <a:pt x="99250" y="255198"/>
                  </a:lnTo>
                  <a:lnTo>
                    <a:pt x="78033" y="220908"/>
                  </a:lnTo>
                  <a:lnTo>
                    <a:pt x="77724" y="210312"/>
                  </a:lnTo>
                  <a:lnTo>
                    <a:pt x="77724" y="91439"/>
                  </a:lnTo>
                  <a:close/>
                </a:path>
                <a:path w="140335" h="289560">
                  <a:moveTo>
                    <a:pt x="137159" y="249936"/>
                  </a:moveTo>
                  <a:lnTo>
                    <a:pt x="129539" y="249936"/>
                  </a:lnTo>
                  <a:lnTo>
                    <a:pt x="128015" y="251460"/>
                  </a:lnTo>
                  <a:lnTo>
                    <a:pt x="126492" y="251460"/>
                  </a:lnTo>
                  <a:lnTo>
                    <a:pt x="124968" y="252984"/>
                  </a:lnTo>
                  <a:lnTo>
                    <a:pt x="121919" y="252984"/>
                  </a:lnTo>
                  <a:lnTo>
                    <a:pt x="120395" y="254508"/>
                  </a:lnTo>
                  <a:lnTo>
                    <a:pt x="117348" y="254508"/>
                  </a:lnTo>
                  <a:lnTo>
                    <a:pt x="114300" y="256032"/>
                  </a:lnTo>
                  <a:lnTo>
                    <a:pt x="140207" y="256032"/>
                  </a:lnTo>
                  <a:lnTo>
                    <a:pt x="138683" y="254508"/>
                  </a:lnTo>
                  <a:lnTo>
                    <a:pt x="138683" y="251460"/>
                  </a:lnTo>
                  <a:lnTo>
                    <a:pt x="137159" y="249936"/>
                  </a:lnTo>
                  <a:close/>
                </a:path>
                <a:path w="140335" h="289560">
                  <a:moveTo>
                    <a:pt x="135636" y="248412"/>
                  </a:moveTo>
                  <a:lnTo>
                    <a:pt x="132587" y="248412"/>
                  </a:lnTo>
                  <a:lnTo>
                    <a:pt x="132587" y="249936"/>
                  </a:lnTo>
                  <a:lnTo>
                    <a:pt x="135636" y="249936"/>
                  </a:lnTo>
                  <a:lnTo>
                    <a:pt x="135636" y="248412"/>
                  </a:lnTo>
                  <a:close/>
                </a:path>
                <a:path w="140335" h="289560">
                  <a:moveTo>
                    <a:pt x="137159" y="59436"/>
                  </a:moveTo>
                  <a:lnTo>
                    <a:pt x="3048" y="59436"/>
                  </a:lnTo>
                  <a:lnTo>
                    <a:pt x="3048" y="60960"/>
                  </a:lnTo>
                  <a:lnTo>
                    <a:pt x="1524" y="62484"/>
                  </a:lnTo>
                  <a:lnTo>
                    <a:pt x="1524" y="64008"/>
                  </a:lnTo>
                  <a:lnTo>
                    <a:pt x="0" y="65532"/>
                  </a:lnTo>
                  <a:lnTo>
                    <a:pt x="0" y="85344"/>
                  </a:lnTo>
                  <a:lnTo>
                    <a:pt x="1524" y="86868"/>
                  </a:lnTo>
                  <a:lnTo>
                    <a:pt x="3048" y="89915"/>
                  </a:lnTo>
                  <a:lnTo>
                    <a:pt x="4571" y="91439"/>
                  </a:lnTo>
                  <a:lnTo>
                    <a:pt x="134112" y="91439"/>
                  </a:lnTo>
                  <a:lnTo>
                    <a:pt x="137159" y="89915"/>
                  </a:lnTo>
                  <a:lnTo>
                    <a:pt x="138683" y="86868"/>
                  </a:lnTo>
                  <a:lnTo>
                    <a:pt x="138683" y="85344"/>
                  </a:lnTo>
                  <a:lnTo>
                    <a:pt x="140207" y="80772"/>
                  </a:lnTo>
                  <a:lnTo>
                    <a:pt x="140207" y="67056"/>
                  </a:lnTo>
                  <a:lnTo>
                    <a:pt x="138683" y="65532"/>
                  </a:lnTo>
                  <a:lnTo>
                    <a:pt x="138683" y="62484"/>
                  </a:lnTo>
                  <a:lnTo>
                    <a:pt x="137159" y="60960"/>
                  </a:lnTo>
                  <a:lnTo>
                    <a:pt x="137159" y="59436"/>
                  </a:lnTo>
                  <a:close/>
                </a:path>
                <a:path w="140335" h="289560">
                  <a:moveTo>
                    <a:pt x="134112" y="57912"/>
                  </a:moveTo>
                  <a:lnTo>
                    <a:pt x="6095" y="57912"/>
                  </a:lnTo>
                  <a:lnTo>
                    <a:pt x="4571" y="59436"/>
                  </a:lnTo>
                  <a:lnTo>
                    <a:pt x="135636" y="59436"/>
                  </a:lnTo>
                  <a:lnTo>
                    <a:pt x="134112" y="57912"/>
                  </a:lnTo>
                  <a:close/>
                </a:path>
                <a:path w="140335" h="289560">
                  <a:moveTo>
                    <a:pt x="73151" y="1524"/>
                  </a:moveTo>
                  <a:lnTo>
                    <a:pt x="41148" y="1524"/>
                  </a:lnTo>
                  <a:lnTo>
                    <a:pt x="38100" y="4572"/>
                  </a:lnTo>
                  <a:lnTo>
                    <a:pt x="38100" y="57912"/>
                  </a:lnTo>
                  <a:lnTo>
                    <a:pt x="77724" y="57912"/>
                  </a:lnTo>
                  <a:lnTo>
                    <a:pt x="77724" y="6096"/>
                  </a:lnTo>
                  <a:lnTo>
                    <a:pt x="73151" y="1524"/>
                  </a:lnTo>
                  <a:close/>
                </a:path>
                <a:path w="140335" h="289560">
                  <a:moveTo>
                    <a:pt x="70103" y="0"/>
                  </a:moveTo>
                  <a:lnTo>
                    <a:pt x="45719" y="0"/>
                  </a:lnTo>
                  <a:lnTo>
                    <a:pt x="42671" y="1524"/>
                  </a:lnTo>
                  <a:lnTo>
                    <a:pt x="71627" y="1524"/>
                  </a:lnTo>
                  <a:lnTo>
                    <a:pt x="701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" name="object 121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689859" y="3744467"/>
              <a:ext cx="214883" cy="236220"/>
            </a:xfrm>
            <a:prstGeom prst="rect">
              <a:avLst/>
            </a:prstGeom>
          </p:spPr>
        </p:pic>
        <p:sp>
          <p:nvSpPr>
            <p:cNvPr id="122" name="object 122"/>
            <p:cNvSpPr/>
            <p:nvPr/>
          </p:nvSpPr>
          <p:spPr>
            <a:xfrm>
              <a:off x="2933699" y="3691127"/>
              <a:ext cx="140335" cy="289560"/>
            </a:xfrm>
            <a:custGeom>
              <a:avLst/>
              <a:gdLst/>
              <a:ahLst/>
              <a:cxnLst/>
              <a:rect l="l" t="t" r="r" b="b"/>
              <a:pathLst>
                <a:path w="140335" h="289560">
                  <a:moveTo>
                    <a:pt x="77724" y="91439"/>
                  </a:moveTo>
                  <a:lnTo>
                    <a:pt x="38100" y="91439"/>
                  </a:lnTo>
                  <a:lnTo>
                    <a:pt x="38147" y="225266"/>
                  </a:lnTo>
                  <a:lnTo>
                    <a:pt x="47243" y="265175"/>
                  </a:lnTo>
                  <a:lnTo>
                    <a:pt x="84962" y="288417"/>
                  </a:lnTo>
                  <a:lnTo>
                    <a:pt x="100583" y="289560"/>
                  </a:lnTo>
                  <a:lnTo>
                    <a:pt x="108204" y="289560"/>
                  </a:lnTo>
                  <a:lnTo>
                    <a:pt x="111251" y="288036"/>
                  </a:lnTo>
                  <a:lnTo>
                    <a:pt x="118872" y="288036"/>
                  </a:lnTo>
                  <a:lnTo>
                    <a:pt x="121919" y="286512"/>
                  </a:lnTo>
                  <a:lnTo>
                    <a:pt x="124968" y="286512"/>
                  </a:lnTo>
                  <a:lnTo>
                    <a:pt x="131063" y="283463"/>
                  </a:lnTo>
                  <a:lnTo>
                    <a:pt x="132587" y="283463"/>
                  </a:lnTo>
                  <a:lnTo>
                    <a:pt x="135636" y="281939"/>
                  </a:lnTo>
                  <a:lnTo>
                    <a:pt x="135636" y="280415"/>
                  </a:lnTo>
                  <a:lnTo>
                    <a:pt x="138683" y="277368"/>
                  </a:lnTo>
                  <a:lnTo>
                    <a:pt x="138683" y="274320"/>
                  </a:lnTo>
                  <a:lnTo>
                    <a:pt x="140207" y="271272"/>
                  </a:lnTo>
                  <a:lnTo>
                    <a:pt x="140207" y="256032"/>
                  </a:lnTo>
                  <a:lnTo>
                    <a:pt x="106680" y="256032"/>
                  </a:lnTo>
                  <a:lnTo>
                    <a:pt x="99250" y="255198"/>
                  </a:lnTo>
                  <a:lnTo>
                    <a:pt x="78033" y="220908"/>
                  </a:lnTo>
                  <a:lnTo>
                    <a:pt x="77724" y="210312"/>
                  </a:lnTo>
                  <a:lnTo>
                    <a:pt x="77724" y="91439"/>
                  </a:lnTo>
                  <a:close/>
                </a:path>
                <a:path w="140335" h="289560">
                  <a:moveTo>
                    <a:pt x="137160" y="249936"/>
                  </a:moveTo>
                  <a:lnTo>
                    <a:pt x="129539" y="249936"/>
                  </a:lnTo>
                  <a:lnTo>
                    <a:pt x="128016" y="251460"/>
                  </a:lnTo>
                  <a:lnTo>
                    <a:pt x="126492" y="251460"/>
                  </a:lnTo>
                  <a:lnTo>
                    <a:pt x="124968" y="252984"/>
                  </a:lnTo>
                  <a:lnTo>
                    <a:pt x="121919" y="252984"/>
                  </a:lnTo>
                  <a:lnTo>
                    <a:pt x="120395" y="254508"/>
                  </a:lnTo>
                  <a:lnTo>
                    <a:pt x="117348" y="254508"/>
                  </a:lnTo>
                  <a:lnTo>
                    <a:pt x="114300" y="256032"/>
                  </a:lnTo>
                  <a:lnTo>
                    <a:pt x="140207" y="256032"/>
                  </a:lnTo>
                  <a:lnTo>
                    <a:pt x="138683" y="254508"/>
                  </a:lnTo>
                  <a:lnTo>
                    <a:pt x="138683" y="251460"/>
                  </a:lnTo>
                  <a:lnTo>
                    <a:pt x="137160" y="249936"/>
                  </a:lnTo>
                  <a:close/>
                </a:path>
                <a:path w="140335" h="289560">
                  <a:moveTo>
                    <a:pt x="135636" y="248412"/>
                  </a:moveTo>
                  <a:lnTo>
                    <a:pt x="132587" y="248412"/>
                  </a:lnTo>
                  <a:lnTo>
                    <a:pt x="132587" y="249936"/>
                  </a:lnTo>
                  <a:lnTo>
                    <a:pt x="135636" y="249936"/>
                  </a:lnTo>
                  <a:lnTo>
                    <a:pt x="135636" y="248412"/>
                  </a:lnTo>
                  <a:close/>
                </a:path>
                <a:path w="140335" h="289560">
                  <a:moveTo>
                    <a:pt x="137160" y="59436"/>
                  </a:moveTo>
                  <a:lnTo>
                    <a:pt x="3048" y="59436"/>
                  </a:lnTo>
                  <a:lnTo>
                    <a:pt x="3048" y="60960"/>
                  </a:lnTo>
                  <a:lnTo>
                    <a:pt x="1524" y="62484"/>
                  </a:lnTo>
                  <a:lnTo>
                    <a:pt x="1524" y="64008"/>
                  </a:lnTo>
                  <a:lnTo>
                    <a:pt x="0" y="65532"/>
                  </a:lnTo>
                  <a:lnTo>
                    <a:pt x="0" y="85344"/>
                  </a:lnTo>
                  <a:lnTo>
                    <a:pt x="1524" y="86868"/>
                  </a:lnTo>
                  <a:lnTo>
                    <a:pt x="3048" y="89915"/>
                  </a:lnTo>
                  <a:lnTo>
                    <a:pt x="4572" y="91439"/>
                  </a:lnTo>
                  <a:lnTo>
                    <a:pt x="134112" y="91439"/>
                  </a:lnTo>
                  <a:lnTo>
                    <a:pt x="137160" y="89915"/>
                  </a:lnTo>
                  <a:lnTo>
                    <a:pt x="138683" y="86868"/>
                  </a:lnTo>
                  <a:lnTo>
                    <a:pt x="138683" y="85344"/>
                  </a:lnTo>
                  <a:lnTo>
                    <a:pt x="140207" y="80772"/>
                  </a:lnTo>
                  <a:lnTo>
                    <a:pt x="140207" y="67056"/>
                  </a:lnTo>
                  <a:lnTo>
                    <a:pt x="138683" y="65532"/>
                  </a:lnTo>
                  <a:lnTo>
                    <a:pt x="138683" y="62484"/>
                  </a:lnTo>
                  <a:lnTo>
                    <a:pt x="137160" y="60960"/>
                  </a:lnTo>
                  <a:lnTo>
                    <a:pt x="137160" y="59436"/>
                  </a:lnTo>
                  <a:close/>
                </a:path>
                <a:path w="140335" h="289560">
                  <a:moveTo>
                    <a:pt x="134112" y="57912"/>
                  </a:moveTo>
                  <a:lnTo>
                    <a:pt x="6095" y="57912"/>
                  </a:lnTo>
                  <a:lnTo>
                    <a:pt x="4572" y="59436"/>
                  </a:lnTo>
                  <a:lnTo>
                    <a:pt x="135636" y="59436"/>
                  </a:lnTo>
                  <a:lnTo>
                    <a:pt x="134112" y="57912"/>
                  </a:lnTo>
                  <a:close/>
                </a:path>
                <a:path w="140335" h="289560">
                  <a:moveTo>
                    <a:pt x="73151" y="1524"/>
                  </a:moveTo>
                  <a:lnTo>
                    <a:pt x="41148" y="1524"/>
                  </a:lnTo>
                  <a:lnTo>
                    <a:pt x="38100" y="4572"/>
                  </a:lnTo>
                  <a:lnTo>
                    <a:pt x="38100" y="57912"/>
                  </a:lnTo>
                  <a:lnTo>
                    <a:pt x="77724" y="57912"/>
                  </a:lnTo>
                  <a:lnTo>
                    <a:pt x="77724" y="6096"/>
                  </a:lnTo>
                  <a:lnTo>
                    <a:pt x="73151" y="1524"/>
                  </a:lnTo>
                  <a:close/>
                </a:path>
                <a:path w="140335" h="289560">
                  <a:moveTo>
                    <a:pt x="70104" y="0"/>
                  </a:moveTo>
                  <a:lnTo>
                    <a:pt x="45719" y="0"/>
                  </a:lnTo>
                  <a:lnTo>
                    <a:pt x="42672" y="1524"/>
                  </a:lnTo>
                  <a:lnTo>
                    <a:pt x="71627" y="1524"/>
                  </a:lnTo>
                  <a:lnTo>
                    <a:pt x="701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3" name="object 12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107532" y="3744467"/>
              <a:ext cx="176687" cy="236220"/>
            </a:xfrm>
            <a:prstGeom prst="rect">
              <a:avLst/>
            </a:prstGeom>
          </p:spPr>
        </p:pic>
        <p:sp>
          <p:nvSpPr>
            <p:cNvPr id="124" name="object 124"/>
            <p:cNvSpPr/>
            <p:nvPr/>
          </p:nvSpPr>
          <p:spPr>
            <a:xfrm>
              <a:off x="3357371" y="3643883"/>
              <a:ext cx="38100" cy="334010"/>
            </a:xfrm>
            <a:custGeom>
              <a:avLst/>
              <a:gdLst/>
              <a:ahLst/>
              <a:cxnLst/>
              <a:rect l="l" t="t" r="r" b="b"/>
              <a:pathLst>
                <a:path w="38100" h="334010">
                  <a:moveTo>
                    <a:pt x="33527" y="332231"/>
                  </a:moveTo>
                  <a:lnTo>
                    <a:pt x="4572" y="332231"/>
                  </a:lnTo>
                  <a:lnTo>
                    <a:pt x="6095" y="333755"/>
                  </a:lnTo>
                  <a:lnTo>
                    <a:pt x="32003" y="333755"/>
                  </a:lnTo>
                  <a:lnTo>
                    <a:pt x="33527" y="332231"/>
                  </a:lnTo>
                  <a:close/>
                </a:path>
                <a:path w="38100" h="334010">
                  <a:moveTo>
                    <a:pt x="35051" y="1524"/>
                  </a:moveTo>
                  <a:lnTo>
                    <a:pt x="3048" y="1524"/>
                  </a:lnTo>
                  <a:lnTo>
                    <a:pt x="1524" y="3047"/>
                  </a:lnTo>
                  <a:lnTo>
                    <a:pt x="0" y="3047"/>
                  </a:lnTo>
                  <a:lnTo>
                    <a:pt x="0" y="330707"/>
                  </a:lnTo>
                  <a:lnTo>
                    <a:pt x="1524" y="332231"/>
                  </a:lnTo>
                  <a:lnTo>
                    <a:pt x="35051" y="332231"/>
                  </a:lnTo>
                  <a:lnTo>
                    <a:pt x="38100" y="329183"/>
                  </a:lnTo>
                  <a:lnTo>
                    <a:pt x="38100" y="4571"/>
                  </a:lnTo>
                  <a:lnTo>
                    <a:pt x="35051" y="1524"/>
                  </a:lnTo>
                  <a:close/>
                </a:path>
                <a:path w="38100" h="334010">
                  <a:moveTo>
                    <a:pt x="28955" y="0"/>
                  </a:moveTo>
                  <a:lnTo>
                    <a:pt x="9143" y="0"/>
                  </a:lnTo>
                  <a:lnTo>
                    <a:pt x="6095" y="1524"/>
                  </a:lnTo>
                  <a:lnTo>
                    <a:pt x="30479" y="1524"/>
                  </a:lnTo>
                  <a:lnTo>
                    <a:pt x="289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5" name="object 125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668333" y="3744467"/>
              <a:ext cx="1330386" cy="318516"/>
            </a:xfrm>
            <a:prstGeom prst="rect">
              <a:avLst/>
            </a:prstGeom>
          </p:spPr>
        </p:pic>
        <p:sp>
          <p:nvSpPr>
            <p:cNvPr id="126" name="object 126"/>
            <p:cNvSpPr/>
            <p:nvPr/>
          </p:nvSpPr>
          <p:spPr>
            <a:xfrm>
              <a:off x="5256275" y="3744467"/>
              <a:ext cx="198120" cy="318770"/>
            </a:xfrm>
            <a:custGeom>
              <a:avLst/>
              <a:gdLst/>
              <a:ahLst/>
              <a:cxnLst/>
              <a:rect l="l" t="t" r="r" b="b"/>
              <a:pathLst>
                <a:path w="198120" h="318770">
                  <a:moveTo>
                    <a:pt x="33527" y="316992"/>
                  </a:moveTo>
                  <a:lnTo>
                    <a:pt x="3048" y="316992"/>
                  </a:lnTo>
                  <a:lnTo>
                    <a:pt x="4572" y="318516"/>
                  </a:lnTo>
                  <a:lnTo>
                    <a:pt x="32003" y="318516"/>
                  </a:lnTo>
                  <a:lnTo>
                    <a:pt x="33527" y="316992"/>
                  </a:lnTo>
                  <a:close/>
                </a:path>
                <a:path w="198120" h="318770">
                  <a:moveTo>
                    <a:pt x="33527" y="6096"/>
                  </a:moveTo>
                  <a:lnTo>
                    <a:pt x="1524" y="6096"/>
                  </a:lnTo>
                  <a:lnTo>
                    <a:pt x="1524" y="7620"/>
                  </a:lnTo>
                  <a:lnTo>
                    <a:pt x="0" y="7620"/>
                  </a:lnTo>
                  <a:lnTo>
                    <a:pt x="0" y="313944"/>
                  </a:lnTo>
                  <a:lnTo>
                    <a:pt x="1524" y="315468"/>
                  </a:lnTo>
                  <a:lnTo>
                    <a:pt x="1524" y="316992"/>
                  </a:lnTo>
                  <a:lnTo>
                    <a:pt x="36575" y="316992"/>
                  </a:lnTo>
                  <a:lnTo>
                    <a:pt x="38100" y="315468"/>
                  </a:lnTo>
                  <a:lnTo>
                    <a:pt x="38100" y="313944"/>
                  </a:lnTo>
                  <a:lnTo>
                    <a:pt x="39624" y="313944"/>
                  </a:lnTo>
                  <a:lnTo>
                    <a:pt x="39624" y="204216"/>
                  </a:lnTo>
                  <a:lnTo>
                    <a:pt x="173736" y="204216"/>
                  </a:lnTo>
                  <a:lnTo>
                    <a:pt x="174731" y="202692"/>
                  </a:lnTo>
                  <a:lnTo>
                    <a:pt x="100584" y="202692"/>
                  </a:lnTo>
                  <a:lnTo>
                    <a:pt x="92606" y="202096"/>
                  </a:lnTo>
                  <a:lnTo>
                    <a:pt x="54863" y="179070"/>
                  </a:lnTo>
                  <a:lnTo>
                    <a:pt x="39624" y="161544"/>
                  </a:lnTo>
                  <a:lnTo>
                    <a:pt x="39624" y="76200"/>
                  </a:lnTo>
                  <a:lnTo>
                    <a:pt x="44172" y="70746"/>
                  </a:lnTo>
                  <a:lnTo>
                    <a:pt x="52716" y="60960"/>
                  </a:lnTo>
                  <a:lnTo>
                    <a:pt x="56387" y="56387"/>
                  </a:lnTo>
                  <a:lnTo>
                    <a:pt x="68579" y="47244"/>
                  </a:lnTo>
                  <a:lnTo>
                    <a:pt x="80010" y="39624"/>
                  </a:lnTo>
                  <a:lnTo>
                    <a:pt x="35051" y="39624"/>
                  </a:lnTo>
                  <a:lnTo>
                    <a:pt x="35051" y="9144"/>
                  </a:lnTo>
                  <a:lnTo>
                    <a:pt x="33527" y="9144"/>
                  </a:lnTo>
                  <a:lnTo>
                    <a:pt x="33527" y="6096"/>
                  </a:lnTo>
                  <a:close/>
                </a:path>
                <a:path w="198120" h="318770">
                  <a:moveTo>
                    <a:pt x="173736" y="204216"/>
                  </a:moveTo>
                  <a:lnTo>
                    <a:pt x="39624" y="204216"/>
                  </a:lnTo>
                  <a:lnTo>
                    <a:pt x="50291" y="214884"/>
                  </a:lnTo>
                  <a:lnTo>
                    <a:pt x="54863" y="217932"/>
                  </a:lnTo>
                  <a:lnTo>
                    <a:pt x="60960" y="222504"/>
                  </a:lnTo>
                  <a:lnTo>
                    <a:pt x="70103" y="228600"/>
                  </a:lnTo>
                  <a:lnTo>
                    <a:pt x="76200" y="231648"/>
                  </a:lnTo>
                  <a:lnTo>
                    <a:pt x="80772" y="233172"/>
                  </a:lnTo>
                  <a:lnTo>
                    <a:pt x="86868" y="234696"/>
                  </a:lnTo>
                  <a:lnTo>
                    <a:pt x="91439" y="236220"/>
                  </a:lnTo>
                  <a:lnTo>
                    <a:pt x="103632" y="236220"/>
                  </a:lnTo>
                  <a:lnTo>
                    <a:pt x="114776" y="235672"/>
                  </a:lnTo>
                  <a:lnTo>
                    <a:pt x="152733" y="223718"/>
                  </a:lnTo>
                  <a:lnTo>
                    <a:pt x="167497" y="211669"/>
                  </a:lnTo>
                  <a:lnTo>
                    <a:pt x="173736" y="204216"/>
                  </a:lnTo>
                  <a:close/>
                </a:path>
                <a:path w="198120" h="318770">
                  <a:moveTo>
                    <a:pt x="176784" y="35051"/>
                  </a:moveTo>
                  <a:lnTo>
                    <a:pt x="112775" y="35051"/>
                  </a:lnTo>
                  <a:lnTo>
                    <a:pt x="121920" y="36575"/>
                  </a:lnTo>
                  <a:lnTo>
                    <a:pt x="128015" y="41148"/>
                  </a:lnTo>
                  <a:lnTo>
                    <a:pt x="150494" y="73533"/>
                  </a:lnTo>
                  <a:lnTo>
                    <a:pt x="155424" y="111537"/>
                  </a:lnTo>
                  <a:lnTo>
                    <a:pt x="155400" y="127492"/>
                  </a:lnTo>
                  <a:lnTo>
                    <a:pt x="155067" y="134874"/>
                  </a:lnTo>
                  <a:lnTo>
                    <a:pt x="154162" y="142255"/>
                  </a:lnTo>
                  <a:lnTo>
                    <a:pt x="152400" y="149351"/>
                  </a:lnTo>
                  <a:lnTo>
                    <a:pt x="150971" y="157067"/>
                  </a:lnTo>
                  <a:lnTo>
                    <a:pt x="132587" y="190500"/>
                  </a:lnTo>
                  <a:lnTo>
                    <a:pt x="100584" y="202692"/>
                  </a:lnTo>
                  <a:lnTo>
                    <a:pt x="174731" y="202692"/>
                  </a:lnTo>
                  <a:lnTo>
                    <a:pt x="192024" y="166116"/>
                  </a:lnTo>
                  <a:lnTo>
                    <a:pt x="198120" y="115824"/>
                  </a:lnTo>
                  <a:lnTo>
                    <a:pt x="197596" y="103774"/>
                  </a:lnTo>
                  <a:lnTo>
                    <a:pt x="189428" y="60769"/>
                  </a:lnTo>
                  <a:lnTo>
                    <a:pt x="181951" y="42481"/>
                  </a:lnTo>
                  <a:lnTo>
                    <a:pt x="176784" y="35051"/>
                  </a:lnTo>
                  <a:close/>
                </a:path>
                <a:path w="198120" h="318770">
                  <a:moveTo>
                    <a:pt x="111251" y="0"/>
                  </a:moveTo>
                  <a:lnTo>
                    <a:pt x="103632" y="0"/>
                  </a:lnTo>
                  <a:lnTo>
                    <a:pt x="97536" y="1524"/>
                  </a:lnTo>
                  <a:lnTo>
                    <a:pt x="89915" y="3048"/>
                  </a:lnTo>
                  <a:lnTo>
                    <a:pt x="83820" y="4572"/>
                  </a:lnTo>
                  <a:lnTo>
                    <a:pt x="65532" y="13716"/>
                  </a:lnTo>
                  <a:lnTo>
                    <a:pt x="47244" y="27432"/>
                  </a:lnTo>
                  <a:lnTo>
                    <a:pt x="35051" y="39624"/>
                  </a:lnTo>
                  <a:lnTo>
                    <a:pt x="80010" y="39624"/>
                  </a:lnTo>
                  <a:lnTo>
                    <a:pt x="82296" y="38100"/>
                  </a:lnTo>
                  <a:lnTo>
                    <a:pt x="88391" y="36575"/>
                  </a:lnTo>
                  <a:lnTo>
                    <a:pt x="92963" y="35051"/>
                  </a:lnTo>
                  <a:lnTo>
                    <a:pt x="176784" y="35051"/>
                  </a:lnTo>
                  <a:lnTo>
                    <a:pt x="171664" y="27360"/>
                  </a:lnTo>
                  <a:lnTo>
                    <a:pt x="132778" y="2286"/>
                  </a:lnTo>
                  <a:lnTo>
                    <a:pt x="122372" y="571"/>
                  </a:lnTo>
                  <a:lnTo>
                    <a:pt x="111251" y="0"/>
                  </a:lnTo>
                  <a:close/>
                </a:path>
                <a:path w="198120" h="318770">
                  <a:moveTo>
                    <a:pt x="28956" y="4572"/>
                  </a:moveTo>
                  <a:lnTo>
                    <a:pt x="4572" y="4572"/>
                  </a:lnTo>
                  <a:lnTo>
                    <a:pt x="3048" y="6096"/>
                  </a:lnTo>
                  <a:lnTo>
                    <a:pt x="30479" y="6096"/>
                  </a:lnTo>
                  <a:lnTo>
                    <a:pt x="28956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7" name="object 127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498708" y="3744467"/>
              <a:ext cx="198003" cy="236220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756148" y="3744467"/>
              <a:ext cx="124967" cy="233172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6138672" y="3749039"/>
              <a:ext cx="184403" cy="231648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396228" y="3744467"/>
              <a:ext cx="185927" cy="233172"/>
            </a:xfrm>
            <a:prstGeom prst="rect">
              <a:avLst/>
            </a:prstGeom>
          </p:spPr>
        </p:pic>
        <p:sp>
          <p:nvSpPr>
            <p:cNvPr id="131" name="object 131"/>
            <p:cNvSpPr/>
            <p:nvPr/>
          </p:nvSpPr>
          <p:spPr>
            <a:xfrm>
              <a:off x="6649199" y="3659123"/>
              <a:ext cx="793115" cy="321945"/>
            </a:xfrm>
            <a:custGeom>
              <a:avLst/>
              <a:gdLst/>
              <a:ahLst/>
              <a:cxnLst/>
              <a:rect l="l" t="t" r="r" b="b"/>
              <a:pathLst>
                <a:path w="793115" h="321945">
                  <a:moveTo>
                    <a:pt x="44208" y="96012"/>
                  </a:moveTo>
                  <a:lnTo>
                    <a:pt x="42684" y="94488"/>
                  </a:lnTo>
                  <a:lnTo>
                    <a:pt x="42684" y="92964"/>
                  </a:lnTo>
                  <a:lnTo>
                    <a:pt x="41160" y="91440"/>
                  </a:lnTo>
                  <a:lnTo>
                    <a:pt x="39636" y="91440"/>
                  </a:lnTo>
                  <a:lnTo>
                    <a:pt x="38112" y="89916"/>
                  </a:lnTo>
                  <a:lnTo>
                    <a:pt x="9156" y="89916"/>
                  </a:lnTo>
                  <a:lnTo>
                    <a:pt x="7620" y="91440"/>
                  </a:lnTo>
                  <a:lnTo>
                    <a:pt x="6096" y="91440"/>
                  </a:lnTo>
                  <a:lnTo>
                    <a:pt x="6096" y="92964"/>
                  </a:lnTo>
                  <a:lnTo>
                    <a:pt x="4572" y="92964"/>
                  </a:lnTo>
                  <a:lnTo>
                    <a:pt x="4572" y="313944"/>
                  </a:lnTo>
                  <a:lnTo>
                    <a:pt x="7620" y="316992"/>
                  </a:lnTo>
                  <a:lnTo>
                    <a:pt x="9156" y="316992"/>
                  </a:lnTo>
                  <a:lnTo>
                    <a:pt x="12204" y="318516"/>
                  </a:lnTo>
                  <a:lnTo>
                    <a:pt x="36588" y="318516"/>
                  </a:lnTo>
                  <a:lnTo>
                    <a:pt x="38112" y="316992"/>
                  </a:lnTo>
                  <a:lnTo>
                    <a:pt x="39636" y="316992"/>
                  </a:lnTo>
                  <a:lnTo>
                    <a:pt x="41160" y="315468"/>
                  </a:lnTo>
                  <a:lnTo>
                    <a:pt x="42684" y="315468"/>
                  </a:lnTo>
                  <a:lnTo>
                    <a:pt x="42684" y="313944"/>
                  </a:lnTo>
                  <a:lnTo>
                    <a:pt x="44208" y="313944"/>
                  </a:lnTo>
                  <a:lnTo>
                    <a:pt x="44208" y="96012"/>
                  </a:lnTo>
                  <a:close/>
                </a:path>
                <a:path w="793115" h="321945">
                  <a:moveTo>
                    <a:pt x="48780" y="15240"/>
                  </a:moveTo>
                  <a:lnTo>
                    <a:pt x="47256" y="9144"/>
                  </a:lnTo>
                  <a:lnTo>
                    <a:pt x="42684" y="6096"/>
                  </a:lnTo>
                  <a:lnTo>
                    <a:pt x="39636" y="1524"/>
                  </a:lnTo>
                  <a:lnTo>
                    <a:pt x="33540" y="0"/>
                  </a:lnTo>
                  <a:lnTo>
                    <a:pt x="15252" y="0"/>
                  </a:lnTo>
                  <a:lnTo>
                    <a:pt x="7620" y="1524"/>
                  </a:lnTo>
                  <a:lnTo>
                    <a:pt x="4572" y="6096"/>
                  </a:lnTo>
                  <a:lnTo>
                    <a:pt x="1524" y="9144"/>
                  </a:lnTo>
                  <a:lnTo>
                    <a:pt x="0" y="15240"/>
                  </a:lnTo>
                  <a:lnTo>
                    <a:pt x="0" y="33528"/>
                  </a:lnTo>
                  <a:lnTo>
                    <a:pt x="1524" y="39624"/>
                  </a:lnTo>
                  <a:lnTo>
                    <a:pt x="7620" y="45720"/>
                  </a:lnTo>
                  <a:lnTo>
                    <a:pt x="15252" y="47244"/>
                  </a:lnTo>
                  <a:lnTo>
                    <a:pt x="33540" y="47244"/>
                  </a:lnTo>
                  <a:lnTo>
                    <a:pt x="39636" y="45720"/>
                  </a:lnTo>
                  <a:lnTo>
                    <a:pt x="42684" y="42672"/>
                  </a:lnTo>
                  <a:lnTo>
                    <a:pt x="47256" y="39624"/>
                  </a:lnTo>
                  <a:lnTo>
                    <a:pt x="48780" y="33528"/>
                  </a:lnTo>
                  <a:lnTo>
                    <a:pt x="48780" y="15240"/>
                  </a:lnTo>
                  <a:close/>
                </a:path>
                <a:path w="793115" h="321945">
                  <a:moveTo>
                    <a:pt x="228612" y="100584"/>
                  </a:moveTo>
                  <a:lnTo>
                    <a:pt x="227088" y="99060"/>
                  </a:lnTo>
                  <a:lnTo>
                    <a:pt x="227088" y="96012"/>
                  </a:lnTo>
                  <a:lnTo>
                    <a:pt x="225564" y="94488"/>
                  </a:lnTo>
                  <a:lnTo>
                    <a:pt x="225564" y="92964"/>
                  </a:lnTo>
                  <a:lnTo>
                    <a:pt x="222516" y="89916"/>
                  </a:lnTo>
                  <a:lnTo>
                    <a:pt x="164604" y="89916"/>
                  </a:lnTo>
                  <a:lnTo>
                    <a:pt x="164604" y="36576"/>
                  </a:lnTo>
                  <a:lnTo>
                    <a:pt x="161556" y="33528"/>
                  </a:lnTo>
                  <a:lnTo>
                    <a:pt x="160032" y="33528"/>
                  </a:lnTo>
                  <a:lnTo>
                    <a:pt x="156984" y="32004"/>
                  </a:lnTo>
                  <a:lnTo>
                    <a:pt x="132600" y="32004"/>
                  </a:lnTo>
                  <a:lnTo>
                    <a:pt x="131076" y="33528"/>
                  </a:lnTo>
                  <a:lnTo>
                    <a:pt x="129552" y="33528"/>
                  </a:lnTo>
                  <a:lnTo>
                    <a:pt x="128028" y="35052"/>
                  </a:lnTo>
                  <a:lnTo>
                    <a:pt x="126504" y="35052"/>
                  </a:lnTo>
                  <a:lnTo>
                    <a:pt x="126504" y="36576"/>
                  </a:lnTo>
                  <a:lnTo>
                    <a:pt x="124980" y="38100"/>
                  </a:lnTo>
                  <a:lnTo>
                    <a:pt x="124980" y="89916"/>
                  </a:lnTo>
                  <a:lnTo>
                    <a:pt x="94500" y="89916"/>
                  </a:lnTo>
                  <a:lnTo>
                    <a:pt x="92976" y="91440"/>
                  </a:lnTo>
                  <a:lnTo>
                    <a:pt x="91452" y="91440"/>
                  </a:lnTo>
                  <a:lnTo>
                    <a:pt x="89928" y="92964"/>
                  </a:lnTo>
                  <a:lnTo>
                    <a:pt x="89928" y="94488"/>
                  </a:lnTo>
                  <a:lnTo>
                    <a:pt x="88404" y="96012"/>
                  </a:lnTo>
                  <a:lnTo>
                    <a:pt x="88404" y="117348"/>
                  </a:lnTo>
                  <a:lnTo>
                    <a:pt x="89928" y="118872"/>
                  </a:lnTo>
                  <a:lnTo>
                    <a:pt x="91452" y="121920"/>
                  </a:lnTo>
                  <a:lnTo>
                    <a:pt x="92976" y="123444"/>
                  </a:lnTo>
                  <a:lnTo>
                    <a:pt x="124980" y="123444"/>
                  </a:lnTo>
                  <a:lnTo>
                    <a:pt x="124980" y="248412"/>
                  </a:lnTo>
                  <a:lnTo>
                    <a:pt x="125260" y="257276"/>
                  </a:lnTo>
                  <a:lnTo>
                    <a:pt x="126123" y="265557"/>
                  </a:lnTo>
                  <a:lnTo>
                    <a:pt x="127546" y="273278"/>
                  </a:lnTo>
                  <a:lnTo>
                    <a:pt x="129552" y="280416"/>
                  </a:lnTo>
                  <a:lnTo>
                    <a:pt x="131076" y="289560"/>
                  </a:lnTo>
                  <a:lnTo>
                    <a:pt x="160032" y="316992"/>
                  </a:lnTo>
                  <a:lnTo>
                    <a:pt x="188988" y="321564"/>
                  </a:lnTo>
                  <a:lnTo>
                    <a:pt x="196608" y="321564"/>
                  </a:lnTo>
                  <a:lnTo>
                    <a:pt x="199656" y="320040"/>
                  </a:lnTo>
                  <a:lnTo>
                    <a:pt x="207276" y="320040"/>
                  </a:lnTo>
                  <a:lnTo>
                    <a:pt x="210324" y="318516"/>
                  </a:lnTo>
                  <a:lnTo>
                    <a:pt x="213372" y="318516"/>
                  </a:lnTo>
                  <a:lnTo>
                    <a:pt x="216420" y="316992"/>
                  </a:lnTo>
                  <a:lnTo>
                    <a:pt x="217944" y="315468"/>
                  </a:lnTo>
                  <a:lnTo>
                    <a:pt x="220992" y="315468"/>
                  </a:lnTo>
                  <a:lnTo>
                    <a:pt x="227088" y="309372"/>
                  </a:lnTo>
                  <a:lnTo>
                    <a:pt x="227088" y="306324"/>
                  </a:lnTo>
                  <a:lnTo>
                    <a:pt x="228612" y="303276"/>
                  </a:lnTo>
                  <a:lnTo>
                    <a:pt x="228612" y="291084"/>
                  </a:lnTo>
                  <a:lnTo>
                    <a:pt x="227088" y="288036"/>
                  </a:lnTo>
                  <a:lnTo>
                    <a:pt x="227088" y="283464"/>
                  </a:lnTo>
                  <a:lnTo>
                    <a:pt x="225564" y="283464"/>
                  </a:lnTo>
                  <a:lnTo>
                    <a:pt x="225564" y="281940"/>
                  </a:lnTo>
                  <a:lnTo>
                    <a:pt x="224040" y="281940"/>
                  </a:lnTo>
                  <a:lnTo>
                    <a:pt x="224040" y="280416"/>
                  </a:lnTo>
                  <a:lnTo>
                    <a:pt x="220992" y="280416"/>
                  </a:lnTo>
                  <a:lnTo>
                    <a:pt x="219468" y="281940"/>
                  </a:lnTo>
                  <a:lnTo>
                    <a:pt x="217944" y="281940"/>
                  </a:lnTo>
                  <a:lnTo>
                    <a:pt x="216420" y="283464"/>
                  </a:lnTo>
                  <a:lnTo>
                    <a:pt x="214896" y="283464"/>
                  </a:lnTo>
                  <a:lnTo>
                    <a:pt x="211848" y="284988"/>
                  </a:lnTo>
                  <a:lnTo>
                    <a:pt x="210324" y="284988"/>
                  </a:lnTo>
                  <a:lnTo>
                    <a:pt x="207276" y="286512"/>
                  </a:lnTo>
                  <a:lnTo>
                    <a:pt x="204228" y="286512"/>
                  </a:lnTo>
                  <a:lnTo>
                    <a:pt x="202704" y="288036"/>
                  </a:lnTo>
                  <a:lnTo>
                    <a:pt x="195084" y="288036"/>
                  </a:lnTo>
                  <a:lnTo>
                    <a:pt x="166700" y="261937"/>
                  </a:lnTo>
                  <a:lnTo>
                    <a:pt x="164604" y="242316"/>
                  </a:lnTo>
                  <a:lnTo>
                    <a:pt x="164604" y="123444"/>
                  </a:lnTo>
                  <a:lnTo>
                    <a:pt x="222516" y="123444"/>
                  </a:lnTo>
                  <a:lnTo>
                    <a:pt x="224040" y="121920"/>
                  </a:lnTo>
                  <a:lnTo>
                    <a:pt x="225564" y="118872"/>
                  </a:lnTo>
                  <a:lnTo>
                    <a:pt x="227088" y="117348"/>
                  </a:lnTo>
                  <a:lnTo>
                    <a:pt x="228612" y="112776"/>
                  </a:lnTo>
                  <a:lnTo>
                    <a:pt x="228612" y="100584"/>
                  </a:lnTo>
                  <a:close/>
                </a:path>
                <a:path w="793115" h="321945">
                  <a:moveTo>
                    <a:pt x="792492" y="92964"/>
                  </a:moveTo>
                  <a:lnTo>
                    <a:pt x="790968" y="92964"/>
                  </a:lnTo>
                  <a:lnTo>
                    <a:pt x="790968" y="91440"/>
                  </a:lnTo>
                  <a:lnTo>
                    <a:pt x="789444" y="91440"/>
                  </a:lnTo>
                  <a:lnTo>
                    <a:pt x="787920" y="89916"/>
                  </a:lnTo>
                  <a:lnTo>
                    <a:pt x="758964" y="89916"/>
                  </a:lnTo>
                  <a:lnTo>
                    <a:pt x="757440" y="91440"/>
                  </a:lnTo>
                  <a:lnTo>
                    <a:pt x="754392" y="91440"/>
                  </a:lnTo>
                  <a:lnTo>
                    <a:pt x="754392" y="92964"/>
                  </a:lnTo>
                  <a:lnTo>
                    <a:pt x="752868" y="94488"/>
                  </a:lnTo>
                  <a:lnTo>
                    <a:pt x="752868" y="97536"/>
                  </a:lnTo>
                  <a:lnTo>
                    <a:pt x="701052" y="274320"/>
                  </a:lnTo>
                  <a:lnTo>
                    <a:pt x="665619" y="152400"/>
                  </a:lnTo>
                  <a:lnTo>
                    <a:pt x="649236" y="96012"/>
                  </a:lnTo>
                  <a:lnTo>
                    <a:pt x="649236" y="94488"/>
                  </a:lnTo>
                  <a:lnTo>
                    <a:pt x="647712" y="92964"/>
                  </a:lnTo>
                  <a:lnTo>
                    <a:pt x="647712" y="91440"/>
                  </a:lnTo>
                  <a:lnTo>
                    <a:pt x="644664" y="91440"/>
                  </a:lnTo>
                  <a:lnTo>
                    <a:pt x="643140" y="89916"/>
                  </a:lnTo>
                  <a:lnTo>
                    <a:pt x="615708" y="89916"/>
                  </a:lnTo>
                  <a:lnTo>
                    <a:pt x="614184" y="91440"/>
                  </a:lnTo>
                  <a:lnTo>
                    <a:pt x="611136" y="91440"/>
                  </a:lnTo>
                  <a:lnTo>
                    <a:pt x="611136" y="92964"/>
                  </a:lnTo>
                  <a:lnTo>
                    <a:pt x="609612" y="94488"/>
                  </a:lnTo>
                  <a:lnTo>
                    <a:pt x="609612" y="97536"/>
                  </a:lnTo>
                  <a:lnTo>
                    <a:pt x="562368" y="274320"/>
                  </a:lnTo>
                  <a:lnTo>
                    <a:pt x="560844" y="275844"/>
                  </a:lnTo>
                  <a:lnTo>
                    <a:pt x="560844" y="274320"/>
                  </a:lnTo>
                  <a:lnTo>
                    <a:pt x="509028" y="97536"/>
                  </a:lnTo>
                  <a:lnTo>
                    <a:pt x="509028" y="96012"/>
                  </a:lnTo>
                  <a:lnTo>
                    <a:pt x="507504" y="94488"/>
                  </a:lnTo>
                  <a:lnTo>
                    <a:pt x="507504" y="92964"/>
                  </a:lnTo>
                  <a:lnTo>
                    <a:pt x="505980" y="91440"/>
                  </a:lnTo>
                  <a:lnTo>
                    <a:pt x="504456" y="91440"/>
                  </a:lnTo>
                  <a:lnTo>
                    <a:pt x="502932" y="89916"/>
                  </a:lnTo>
                  <a:lnTo>
                    <a:pt x="472452" y="89916"/>
                  </a:lnTo>
                  <a:lnTo>
                    <a:pt x="470928" y="91440"/>
                  </a:lnTo>
                  <a:lnTo>
                    <a:pt x="469404" y="91440"/>
                  </a:lnTo>
                  <a:lnTo>
                    <a:pt x="469404" y="92964"/>
                  </a:lnTo>
                  <a:lnTo>
                    <a:pt x="467880" y="92964"/>
                  </a:lnTo>
                  <a:lnTo>
                    <a:pt x="467880" y="102108"/>
                  </a:lnTo>
                  <a:lnTo>
                    <a:pt x="469404" y="103632"/>
                  </a:lnTo>
                  <a:lnTo>
                    <a:pt x="469404" y="106680"/>
                  </a:lnTo>
                  <a:lnTo>
                    <a:pt x="533412" y="310896"/>
                  </a:lnTo>
                  <a:lnTo>
                    <a:pt x="533412" y="313944"/>
                  </a:lnTo>
                  <a:lnTo>
                    <a:pt x="534936" y="313944"/>
                  </a:lnTo>
                  <a:lnTo>
                    <a:pt x="537984" y="316992"/>
                  </a:lnTo>
                  <a:lnTo>
                    <a:pt x="541032" y="316992"/>
                  </a:lnTo>
                  <a:lnTo>
                    <a:pt x="544080" y="318516"/>
                  </a:lnTo>
                  <a:lnTo>
                    <a:pt x="577608" y="318516"/>
                  </a:lnTo>
                  <a:lnTo>
                    <a:pt x="579132" y="316992"/>
                  </a:lnTo>
                  <a:lnTo>
                    <a:pt x="580656" y="316992"/>
                  </a:lnTo>
                  <a:lnTo>
                    <a:pt x="583704" y="313944"/>
                  </a:lnTo>
                  <a:lnTo>
                    <a:pt x="585228" y="313944"/>
                  </a:lnTo>
                  <a:lnTo>
                    <a:pt x="585228" y="310896"/>
                  </a:lnTo>
                  <a:lnTo>
                    <a:pt x="594753" y="275844"/>
                  </a:lnTo>
                  <a:lnTo>
                    <a:pt x="627900" y="153924"/>
                  </a:lnTo>
                  <a:lnTo>
                    <a:pt x="627900" y="152400"/>
                  </a:lnTo>
                  <a:lnTo>
                    <a:pt x="629424" y="153924"/>
                  </a:lnTo>
                  <a:lnTo>
                    <a:pt x="673620" y="310896"/>
                  </a:lnTo>
                  <a:lnTo>
                    <a:pt x="673620" y="312420"/>
                  </a:lnTo>
                  <a:lnTo>
                    <a:pt x="675144" y="313944"/>
                  </a:lnTo>
                  <a:lnTo>
                    <a:pt x="676668" y="313944"/>
                  </a:lnTo>
                  <a:lnTo>
                    <a:pt x="676668" y="315468"/>
                  </a:lnTo>
                  <a:lnTo>
                    <a:pt x="678192" y="316992"/>
                  </a:lnTo>
                  <a:lnTo>
                    <a:pt x="682764" y="316992"/>
                  </a:lnTo>
                  <a:lnTo>
                    <a:pt x="684288" y="318516"/>
                  </a:lnTo>
                  <a:lnTo>
                    <a:pt x="717816" y="318516"/>
                  </a:lnTo>
                  <a:lnTo>
                    <a:pt x="720864" y="316992"/>
                  </a:lnTo>
                  <a:lnTo>
                    <a:pt x="722388" y="316992"/>
                  </a:lnTo>
                  <a:lnTo>
                    <a:pt x="723912" y="315468"/>
                  </a:lnTo>
                  <a:lnTo>
                    <a:pt x="723912" y="313944"/>
                  </a:lnTo>
                  <a:lnTo>
                    <a:pt x="725436" y="313944"/>
                  </a:lnTo>
                  <a:lnTo>
                    <a:pt x="726960" y="312420"/>
                  </a:lnTo>
                  <a:lnTo>
                    <a:pt x="726960" y="310896"/>
                  </a:lnTo>
                  <a:lnTo>
                    <a:pt x="737679" y="275844"/>
                  </a:lnTo>
                  <a:lnTo>
                    <a:pt x="789444" y="106680"/>
                  </a:lnTo>
                  <a:lnTo>
                    <a:pt x="790968" y="103632"/>
                  </a:lnTo>
                  <a:lnTo>
                    <a:pt x="790968" y="102108"/>
                  </a:lnTo>
                  <a:lnTo>
                    <a:pt x="792492" y="100584"/>
                  </a:lnTo>
                  <a:lnTo>
                    <a:pt x="792492" y="929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2" name="object 132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7473761" y="3744467"/>
              <a:ext cx="196530" cy="236220"/>
            </a:xfrm>
            <a:prstGeom prst="rect">
              <a:avLst/>
            </a:prstGeom>
          </p:spPr>
        </p:pic>
        <p:sp>
          <p:nvSpPr>
            <p:cNvPr id="133" name="object 133"/>
            <p:cNvSpPr/>
            <p:nvPr/>
          </p:nvSpPr>
          <p:spPr>
            <a:xfrm>
              <a:off x="7725156" y="3643883"/>
              <a:ext cx="711835" cy="419100"/>
            </a:xfrm>
            <a:custGeom>
              <a:avLst/>
              <a:gdLst/>
              <a:ahLst/>
              <a:cxnLst/>
              <a:rect l="l" t="t" r="r" b="b"/>
              <a:pathLst>
                <a:path w="711834" h="419100">
                  <a:moveTo>
                    <a:pt x="44196" y="108204"/>
                  </a:moveTo>
                  <a:lnTo>
                    <a:pt x="42672" y="108204"/>
                  </a:lnTo>
                  <a:lnTo>
                    <a:pt x="42672" y="106680"/>
                  </a:lnTo>
                  <a:lnTo>
                    <a:pt x="41148" y="106680"/>
                  </a:lnTo>
                  <a:lnTo>
                    <a:pt x="39624" y="105156"/>
                  </a:lnTo>
                  <a:lnTo>
                    <a:pt x="10668" y="105156"/>
                  </a:lnTo>
                  <a:lnTo>
                    <a:pt x="9144" y="106680"/>
                  </a:lnTo>
                  <a:lnTo>
                    <a:pt x="7620" y="106680"/>
                  </a:lnTo>
                  <a:lnTo>
                    <a:pt x="6096" y="108204"/>
                  </a:lnTo>
                  <a:lnTo>
                    <a:pt x="6096" y="330708"/>
                  </a:lnTo>
                  <a:lnTo>
                    <a:pt x="7620" y="332232"/>
                  </a:lnTo>
                  <a:lnTo>
                    <a:pt x="10668" y="332232"/>
                  </a:lnTo>
                  <a:lnTo>
                    <a:pt x="12192" y="333756"/>
                  </a:lnTo>
                  <a:lnTo>
                    <a:pt x="38100" y="333756"/>
                  </a:lnTo>
                  <a:lnTo>
                    <a:pt x="39624" y="332232"/>
                  </a:lnTo>
                  <a:lnTo>
                    <a:pt x="41148" y="332232"/>
                  </a:lnTo>
                  <a:lnTo>
                    <a:pt x="44196" y="329184"/>
                  </a:lnTo>
                  <a:lnTo>
                    <a:pt x="44196" y="108204"/>
                  </a:lnTo>
                  <a:close/>
                </a:path>
                <a:path w="711834" h="419100">
                  <a:moveTo>
                    <a:pt x="48768" y="30480"/>
                  </a:moveTo>
                  <a:lnTo>
                    <a:pt x="47244" y="24384"/>
                  </a:lnTo>
                  <a:lnTo>
                    <a:pt x="44196" y="21336"/>
                  </a:lnTo>
                  <a:lnTo>
                    <a:pt x="41148" y="16764"/>
                  </a:lnTo>
                  <a:lnTo>
                    <a:pt x="35052" y="15240"/>
                  </a:lnTo>
                  <a:lnTo>
                    <a:pt x="15240" y="15240"/>
                  </a:lnTo>
                  <a:lnTo>
                    <a:pt x="9144" y="16764"/>
                  </a:lnTo>
                  <a:lnTo>
                    <a:pt x="6096" y="21336"/>
                  </a:lnTo>
                  <a:lnTo>
                    <a:pt x="1524" y="24384"/>
                  </a:lnTo>
                  <a:lnTo>
                    <a:pt x="0" y="30480"/>
                  </a:lnTo>
                  <a:lnTo>
                    <a:pt x="0" y="48768"/>
                  </a:lnTo>
                  <a:lnTo>
                    <a:pt x="3048" y="54864"/>
                  </a:lnTo>
                  <a:lnTo>
                    <a:pt x="9144" y="60960"/>
                  </a:lnTo>
                  <a:lnTo>
                    <a:pt x="15240" y="62484"/>
                  </a:lnTo>
                  <a:lnTo>
                    <a:pt x="33528" y="62484"/>
                  </a:lnTo>
                  <a:lnTo>
                    <a:pt x="41148" y="60960"/>
                  </a:lnTo>
                  <a:lnTo>
                    <a:pt x="47244" y="54864"/>
                  </a:lnTo>
                  <a:lnTo>
                    <a:pt x="48768" y="48768"/>
                  </a:lnTo>
                  <a:lnTo>
                    <a:pt x="48768" y="30480"/>
                  </a:lnTo>
                  <a:close/>
                </a:path>
                <a:path w="711834" h="419100">
                  <a:moveTo>
                    <a:pt x="297180" y="115824"/>
                  </a:moveTo>
                  <a:lnTo>
                    <a:pt x="294132" y="109728"/>
                  </a:lnTo>
                  <a:lnTo>
                    <a:pt x="294132" y="106680"/>
                  </a:lnTo>
                  <a:lnTo>
                    <a:pt x="291084" y="105156"/>
                  </a:lnTo>
                  <a:lnTo>
                    <a:pt x="234696" y="105156"/>
                  </a:lnTo>
                  <a:lnTo>
                    <a:pt x="234696" y="178308"/>
                  </a:lnTo>
                  <a:lnTo>
                    <a:pt x="234696" y="190500"/>
                  </a:lnTo>
                  <a:lnTo>
                    <a:pt x="233172" y="196596"/>
                  </a:lnTo>
                  <a:lnTo>
                    <a:pt x="230124" y="201168"/>
                  </a:lnTo>
                  <a:lnTo>
                    <a:pt x="228600" y="207264"/>
                  </a:lnTo>
                  <a:lnTo>
                    <a:pt x="224028" y="211836"/>
                  </a:lnTo>
                  <a:lnTo>
                    <a:pt x="220980" y="216408"/>
                  </a:lnTo>
                  <a:lnTo>
                    <a:pt x="216408" y="219456"/>
                  </a:lnTo>
                  <a:lnTo>
                    <a:pt x="210312" y="220980"/>
                  </a:lnTo>
                  <a:lnTo>
                    <a:pt x="204216" y="224028"/>
                  </a:lnTo>
                  <a:lnTo>
                    <a:pt x="198120" y="225552"/>
                  </a:lnTo>
                  <a:lnTo>
                    <a:pt x="188976" y="225552"/>
                  </a:lnTo>
                  <a:lnTo>
                    <a:pt x="179235" y="224726"/>
                  </a:lnTo>
                  <a:lnTo>
                    <a:pt x="146481" y="198310"/>
                  </a:lnTo>
                  <a:lnTo>
                    <a:pt x="143256" y="179832"/>
                  </a:lnTo>
                  <a:lnTo>
                    <a:pt x="143256" y="173736"/>
                  </a:lnTo>
                  <a:lnTo>
                    <a:pt x="147828" y="155448"/>
                  </a:lnTo>
                  <a:lnTo>
                    <a:pt x="150876" y="150876"/>
                  </a:lnTo>
                  <a:lnTo>
                    <a:pt x="155448" y="146304"/>
                  </a:lnTo>
                  <a:lnTo>
                    <a:pt x="158496" y="141732"/>
                  </a:lnTo>
                  <a:lnTo>
                    <a:pt x="163068" y="138684"/>
                  </a:lnTo>
                  <a:lnTo>
                    <a:pt x="175260" y="132588"/>
                  </a:lnTo>
                  <a:lnTo>
                    <a:pt x="181356" y="131064"/>
                  </a:lnTo>
                  <a:lnTo>
                    <a:pt x="188976" y="131064"/>
                  </a:lnTo>
                  <a:lnTo>
                    <a:pt x="228257" y="150456"/>
                  </a:lnTo>
                  <a:lnTo>
                    <a:pt x="234696" y="178308"/>
                  </a:lnTo>
                  <a:lnTo>
                    <a:pt x="234696" y="105156"/>
                  </a:lnTo>
                  <a:lnTo>
                    <a:pt x="224028" y="105156"/>
                  </a:lnTo>
                  <a:lnTo>
                    <a:pt x="219456" y="103632"/>
                  </a:lnTo>
                  <a:lnTo>
                    <a:pt x="213360" y="103632"/>
                  </a:lnTo>
                  <a:lnTo>
                    <a:pt x="207264" y="102108"/>
                  </a:lnTo>
                  <a:lnTo>
                    <a:pt x="188976" y="102108"/>
                  </a:lnTo>
                  <a:lnTo>
                    <a:pt x="148602" y="110134"/>
                  </a:lnTo>
                  <a:lnTo>
                    <a:pt x="116243" y="139712"/>
                  </a:lnTo>
                  <a:lnTo>
                    <a:pt x="106680" y="179832"/>
                  </a:lnTo>
                  <a:lnTo>
                    <a:pt x="106959" y="187553"/>
                  </a:lnTo>
                  <a:lnTo>
                    <a:pt x="107823" y="194691"/>
                  </a:lnTo>
                  <a:lnTo>
                    <a:pt x="109245" y="201269"/>
                  </a:lnTo>
                  <a:lnTo>
                    <a:pt x="111252" y="207264"/>
                  </a:lnTo>
                  <a:lnTo>
                    <a:pt x="112776" y="213360"/>
                  </a:lnTo>
                  <a:lnTo>
                    <a:pt x="117348" y="220980"/>
                  </a:lnTo>
                  <a:lnTo>
                    <a:pt x="121920" y="227076"/>
                  </a:lnTo>
                  <a:lnTo>
                    <a:pt x="115824" y="233172"/>
                  </a:lnTo>
                  <a:lnTo>
                    <a:pt x="111252" y="239268"/>
                  </a:lnTo>
                  <a:lnTo>
                    <a:pt x="108204" y="246888"/>
                  </a:lnTo>
                  <a:lnTo>
                    <a:pt x="105321" y="252869"/>
                  </a:lnTo>
                  <a:lnTo>
                    <a:pt x="103441" y="259270"/>
                  </a:lnTo>
                  <a:lnTo>
                    <a:pt x="102412" y="265963"/>
                  </a:lnTo>
                  <a:lnTo>
                    <a:pt x="102171" y="271272"/>
                  </a:lnTo>
                  <a:lnTo>
                    <a:pt x="102108" y="280416"/>
                  </a:lnTo>
                  <a:lnTo>
                    <a:pt x="103632" y="286512"/>
                  </a:lnTo>
                  <a:lnTo>
                    <a:pt x="106680" y="292608"/>
                  </a:lnTo>
                  <a:lnTo>
                    <a:pt x="111252" y="298704"/>
                  </a:lnTo>
                  <a:lnTo>
                    <a:pt x="117348" y="303276"/>
                  </a:lnTo>
                  <a:lnTo>
                    <a:pt x="124968" y="307848"/>
                  </a:lnTo>
                  <a:lnTo>
                    <a:pt x="118872" y="312420"/>
                  </a:lnTo>
                  <a:lnTo>
                    <a:pt x="114300" y="315468"/>
                  </a:lnTo>
                  <a:lnTo>
                    <a:pt x="111252" y="320040"/>
                  </a:lnTo>
                  <a:lnTo>
                    <a:pt x="103632" y="327660"/>
                  </a:lnTo>
                  <a:lnTo>
                    <a:pt x="100584" y="332232"/>
                  </a:lnTo>
                  <a:lnTo>
                    <a:pt x="99060" y="336804"/>
                  </a:lnTo>
                  <a:lnTo>
                    <a:pt x="96012" y="341376"/>
                  </a:lnTo>
                  <a:lnTo>
                    <a:pt x="96012" y="347472"/>
                  </a:lnTo>
                  <a:lnTo>
                    <a:pt x="92964" y="356616"/>
                  </a:lnTo>
                  <a:lnTo>
                    <a:pt x="92964" y="370332"/>
                  </a:lnTo>
                  <a:lnTo>
                    <a:pt x="115824" y="403860"/>
                  </a:lnTo>
                  <a:lnTo>
                    <a:pt x="155778" y="417817"/>
                  </a:lnTo>
                  <a:lnTo>
                    <a:pt x="190500" y="419100"/>
                  </a:lnTo>
                  <a:lnTo>
                    <a:pt x="202996" y="418820"/>
                  </a:lnTo>
                  <a:lnTo>
                    <a:pt x="245948" y="410845"/>
                  </a:lnTo>
                  <a:lnTo>
                    <a:pt x="277685" y="390144"/>
                  </a:lnTo>
                  <a:lnTo>
                    <a:pt x="280606" y="386905"/>
                  </a:lnTo>
                  <a:lnTo>
                    <a:pt x="294005" y="348996"/>
                  </a:lnTo>
                  <a:lnTo>
                    <a:pt x="294132" y="336804"/>
                  </a:lnTo>
                  <a:lnTo>
                    <a:pt x="292608" y="329184"/>
                  </a:lnTo>
                  <a:lnTo>
                    <a:pt x="289560" y="321564"/>
                  </a:lnTo>
                  <a:lnTo>
                    <a:pt x="286816" y="316992"/>
                  </a:lnTo>
                  <a:lnTo>
                    <a:pt x="284988" y="313944"/>
                  </a:lnTo>
                  <a:lnTo>
                    <a:pt x="254508" y="294220"/>
                  </a:lnTo>
                  <a:lnTo>
                    <a:pt x="254508" y="339852"/>
                  </a:lnTo>
                  <a:lnTo>
                    <a:pt x="254508" y="359664"/>
                  </a:lnTo>
                  <a:lnTo>
                    <a:pt x="251460" y="364236"/>
                  </a:lnTo>
                  <a:lnTo>
                    <a:pt x="249936" y="368808"/>
                  </a:lnTo>
                  <a:lnTo>
                    <a:pt x="246888" y="373380"/>
                  </a:lnTo>
                  <a:lnTo>
                    <a:pt x="240792" y="376428"/>
                  </a:lnTo>
                  <a:lnTo>
                    <a:pt x="236220" y="381000"/>
                  </a:lnTo>
                  <a:lnTo>
                    <a:pt x="230124" y="384048"/>
                  </a:lnTo>
                  <a:lnTo>
                    <a:pt x="222504" y="385572"/>
                  </a:lnTo>
                  <a:lnTo>
                    <a:pt x="215595" y="387578"/>
                  </a:lnTo>
                  <a:lnTo>
                    <a:pt x="208407" y="389001"/>
                  </a:lnTo>
                  <a:lnTo>
                    <a:pt x="200634" y="389864"/>
                  </a:lnTo>
                  <a:lnTo>
                    <a:pt x="192024" y="390144"/>
                  </a:lnTo>
                  <a:lnTo>
                    <a:pt x="178892" y="389572"/>
                  </a:lnTo>
                  <a:lnTo>
                    <a:pt x="140944" y="376999"/>
                  </a:lnTo>
                  <a:lnTo>
                    <a:pt x="132588" y="358140"/>
                  </a:lnTo>
                  <a:lnTo>
                    <a:pt x="132588" y="348996"/>
                  </a:lnTo>
                  <a:lnTo>
                    <a:pt x="134112" y="344424"/>
                  </a:lnTo>
                  <a:lnTo>
                    <a:pt x="138684" y="335280"/>
                  </a:lnTo>
                  <a:lnTo>
                    <a:pt x="144780" y="329184"/>
                  </a:lnTo>
                  <a:lnTo>
                    <a:pt x="147828" y="324612"/>
                  </a:lnTo>
                  <a:lnTo>
                    <a:pt x="152400" y="321564"/>
                  </a:lnTo>
                  <a:lnTo>
                    <a:pt x="156972" y="316992"/>
                  </a:lnTo>
                  <a:lnTo>
                    <a:pt x="213360" y="318516"/>
                  </a:lnTo>
                  <a:lnTo>
                    <a:pt x="251460" y="332232"/>
                  </a:lnTo>
                  <a:lnTo>
                    <a:pt x="254508" y="339852"/>
                  </a:lnTo>
                  <a:lnTo>
                    <a:pt x="254508" y="294220"/>
                  </a:lnTo>
                  <a:lnTo>
                    <a:pt x="220980" y="288036"/>
                  </a:lnTo>
                  <a:lnTo>
                    <a:pt x="164592" y="284988"/>
                  </a:lnTo>
                  <a:lnTo>
                    <a:pt x="156972" y="284988"/>
                  </a:lnTo>
                  <a:lnTo>
                    <a:pt x="149352" y="283464"/>
                  </a:lnTo>
                  <a:lnTo>
                    <a:pt x="144780" y="278892"/>
                  </a:lnTo>
                  <a:lnTo>
                    <a:pt x="138684" y="275844"/>
                  </a:lnTo>
                  <a:lnTo>
                    <a:pt x="137160" y="271272"/>
                  </a:lnTo>
                  <a:lnTo>
                    <a:pt x="137160" y="256032"/>
                  </a:lnTo>
                  <a:lnTo>
                    <a:pt x="138684" y="252984"/>
                  </a:lnTo>
                  <a:lnTo>
                    <a:pt x="141732" y="249936"/>
                  </a:lnTo>
                  <a:lnTo>
                    <a:pt x="143256" y="246888"/>
                  </a:lnTo>
                  <a:lnTo>
                    <a:pt x="146304" y="243840"/>
                  </a:lnTo>
                  <a:lnTo>
                    <a:pt x="150876" y="246888"/>
                  </a:lnTo>
                  <a:lnTo>
                    <a:pt x="156972" y="249936"/>
                  </a:lnTo>
                  <a:lnTo>
                    <a:pt x="164592" y="251460"/>
                  </a:lnTo>
                  <a:lnTo>
                    <a:pt x="172212" y="254508"/>
                  </a:lnTo>
                  <a:lnTo>
                    <a:pt x="181356" y="256032"/>
                  </a:lnTo>
                  <a:lnTo>
                    <a:pt x="188976" y="256032"/>
                  </a:lnTo>
                  <a:lnTo>
                    <a:pt x="198729" y="255511"/>
                  </a:lnTo>
                  <a:lnTo>
                    <a:pt x="237553" y="244030"/>
                  </a:lnTo>
                  <a:lnTo>
                    <a:pt x="237845" y="243840"/>
                  </a:lnTo>
                  <a:lnTo>
                    <a:pt x="243954" y="239864"/>
                  </a:lnTo>
                  <a:lnTo>
                    <a:pt x="249936" y="234696"/>
                  </a:lnTo>
                  <a:lnTo>
                    <a:pt x="255333" y="229819"/>
                  </a:lnTo>
                  <a:lnTo>
                    <a:pt x="258902" y="225552"/>
                  </a:lnTo>
                  <a:lnTo>
                    <a:pt x="260032" y="224218"/>
                  </a:lnTo>
                  <a:lnTo>
                    <a:pt x="263855" y="217766"/>
                  </a:lnTo>
                  <a:lnTo>
                    <a:pt x="266700" y="210312"/>
                  </a:lnTo>
                  <a:lnTo>
                    <a:pt x="269570" y="203174"/>
                  </a:lnTo>
                  <a:lnTo>
                    <a:pt x="271462" y="195453"/>
                  </a:lnTo>
                  <a:lnTo>
                    <a:pt x="272478" y="187172"/>
                  </a:lnTo>
                  <a:lnTo>
                    <a:pt x="272732" y="179832"/>
                  </a:lnTo>
                  <a:lnTo>
                    <a:pt x="272796" y="170688"/>
                  </a:lnTo>
                  <a:lnTo>
                    <a:pt x="271272" y="163068"/>
                  </a:lnTo>
                  <a:lnTo>
                    <a:pt x="269748" y="156972"/>
                  </a:lnTo>
                  <a:lnTo>
                    <a:pt x="266700" y="149352"/>
                  </a:lnTo>
                  <a:lnTo>
                    <a:pt x="263652" y="143256"/>
                  </a:lnTo>
                  <a:lnTo>
                    <a:pt x="257556" y="137160"/>
                  </a:lnTo>
                  <a:lnTo>
                    <a:pt x="291084" y="137160"/>
                  </a:lnTo>
                  <a:lnTo>
                    <a:pt x="294132" y="134112"/>
                  </a:lnTo>
                  <a:lnTo>
                    <a:pt x="295656" y="131064"/>
                  </a:lnTo>
                  <a:lnTo>
                    <a:pt x="297180" y="126492"/>
                  </a:lnTo>
                  <a:lnTo>
                    <a:pt x="297180" y="115824"/>
                  </a:lnTo>
                  <a:close/>
                </a:path>
                <a:path w="711834" h="419100">
                  <a:moveTo>
                    <a:pt x="533400" y="329184"/>
                  </a:moveTo>
                  <a:lnTo>
                    <a:pt x="533298" y="192341"/>
                  </a:lnTo>
                  <a:lnTo>
                    <a:pt x="527773" y="148386"/>
                  </a:lnTo>
                  <a:lnTo>
                    <a:pt x="521792" y="135636"/>
                  </a:lnTo>
                  <a:lnTo>
                    <a:pt x="520915" y="134048"/>
                  </a:lnTo>
                  <a:lnTo>
                    <a:pt x="492252" y="108204"/>
                  </a:lnTo>
                  <a:lnTo>
                    <a:pt x="457200" y="100584"/>
                  </a:lnTo>
                  <a:lnTo>
                    <a:pt x="448284" y="101155"/>
                  </a:lnTo>
                  <a:lnTo>
                    <a:pt x="405371" y="121158"/>
                  </a:lnTo>
                  <a:lnTo>
                    <a:pt x="388620" y="137160"/>
                  </a:lnTo>
                  <a:lnTo>
                    <a:pt x="388620" y="6096"/>
                  </a:lnTo>
                  <a:lnTo>
                    <a:pt x="387096" y="6096"/>
                  </a:lnTo>
                  <a:lnTo>
                    <a:pt x="387096" y="3048"/>
                  </a:lnTo>
                  <a:lnTo>
                    <a:pt x="385572" y="3048"/>
                  </a:lnTo>
                  <a:lnTo>
                    <a:pt x="384048" y="1524"/>
                  </a:lnTo>
                  <a:lnTo>
                    <a:pt x="381000" y="1524"/>
                  </a:lnTo>
                  <a:lnTo>
                    <a:pt x="377952" y="0"/>
                  </a:lnTo>
                  <a:lnTo>
                    <a:pt x="358140" y="0"/>
                  </a:lnTo>
                  <a:lnTo>
                    <a:pt x="356616" y="1524"/>
                  </a:lnTo>
                  <a:lnTo>
                    <a:pt x="352044" y="1524"/>
                  </a:lnTo>
                  <a:lnTo>
                    <a:pt x="348996" y="4572"/>
                  </a:lnTo>
                  <a:lnTo>
                    <a:pt x="348996" y="329184"/>
                  </a:lnTo>
                  <a:lnTo>
                    <a:pt x="350520" y="330708"/>
                  </a:lnTo>
                  <a:lnTo>
                    <a:pt x="350520" y="332232"/>
                  </a:lnTo>
                  <a:lnTo>
                    <a:pt x="353568" y="332232"/>
                  </a:lnTo>
                  <a:lnTo>
                    <a:pt x="356616" y="333756"/>
                  </a:lnTo>
                  <a:lnTo>
                    <a:pt x="381000" y="333756"/>
                  </a:lnTo>
                  <a:lnTo>
                    <a:pt x="382524" y="332232"/>
                  </a:lnTo>
                  <a:lnTo>
                    <a:pt x="384048" y="332232"/>
                  </a:lnTo>
                  <a:lnTo>
                    <a:pt x="385572" y="330708"/>
                  </a:lnTo>
                  <a:lnTo>
                    <a:pt x="387096" y="330708"/>
                  </a:lnTo>
                  <a:lnTo>
                    <a:pt x="387096" y="329184"/>
                  </a:lnTo>
                  <a:lnTo>
                    <a:pt x="388620" y="327660"/>
                  </a:lnTo>
                  <a:lnTo>
                    <a:pt x="388620" y="176784"/>
                  </a:lnTo>
                  <a:lnTo>
                    <a:pt x="396595" y="167093"/>
                  </a:lnTo>
                  <a:lnTo>
                    <a:pt x="426186" y="141427"/>
                  </a:lnTo>
                  <a:lnTo>
                    <a:pt x="448056" y="135636"/>
                  </a:lnTo>
                  <a:lnTo>
                    <a:pt x="455676" y="135636"/>
                  </a:lnTo>
                  <a:lnTo>
                    <a:pt x="463296" y="137160"/>
                  </a:lnTo>
                  <a:lnTo>
                    <a:pt x="469392" y="140208"/>
                  </a:lnTo>
                  <a:lnTo>
                    <a:pt x="473964" y="141732"/>
                  </a:lnTo>
                  <a:lnTo>
                    <a:pt x="480060" y="146304"/>
                  </a:lnTo>
                  <a:lnTo>
                    <a:pt x="483108" y="152400"/>
                  </a:lnTo>
                  <a:lnTo>
                    <a:pt x="486156" y="156972"/>
                  </a:lnTo>
                  <a:lnTo>
                    <a:pt x="489204" y="164592"/>
                  </a:lnTo>
                  <a:lnTo>
                    <a:pt x="490728" y="170688"/>
                  </a:lnTo>
                  <a:lnTo>
                    <a:pt x="492480" y="176961"/>
                  </a:lnTo>
                  <a:lnTo>
                    <a:pt x="493395" y="184213"/>
                  </a:lnTo>
                  <a:lnTo>
                    <a:pt x="493725" y="192341"/>
                  </a:lnTo>
                  <a:lnTo>
                    <a:pt x="493776" y="327660"/>
                  </a:lnTo>
                  <a:lnTo>
                    <a:pt x="495300" y="329184"/>
                  </a:lnTo>
                  <a:lnTo>
                    <a:pt x="495300" y="330708"/>
                  </a:lnTo>
                  <a:lnTo>
                    <a:pt x="496824" y="332232"/>
                  </a:lnTo>
                  <a:lnTo>
                    <a:pt x="499872" y="332232"/>
                  </a:lnTo>
                  <a:lnTo>
                    <a:pt x="501396" y="333756"/>
                  </a:lnTo>
                  <a:lnTo>
                    <a:pt x="525780" y="333756"/>
                  </a:lnTo>
                  <a:lnTo>
                    <a:pt x="528828" y="332232"/>
                  </a:lnTo>
                  <a:lnTo>
                    <a:pt x="530352" y="332232"/>
                  </a:lnTo>
                  <a:lnTo>
                    <a:pt x="530352" y="330708"/>
                  </a:lnTo>
                  <a:lnTo>
                    <a:pt x="531876" y="330708"/>
                  </a:lnTo>
                  <a:lnTo>
                    <a:pt x="533400" y="329184"/>
                  </a:lnTo>
                  <a:close/>
                </a:path>
                <a:path w="711834" h="419100">
                  <a:moveTo>
                    <a:pt x="711708" y="112776"/>
                  </a:moveTo>
                  <a:lnTo>
                    <a:pt x="710184" y="111252"/>
                  </a:lnTo>
                  <a:lnTo>
                    <a:pt x="710184" y="108204"/>
                  </a:lnTo>
                  <a:lnTo>
                    <a:pt x="708660" y="106680"/>
                  </a:lnTo>
                  <a:lnTo>
                    <a:pt x="707136" y="106680"/>
                  </a:lnTo>
                  <a:lnTo>
                    <a:pt x="707136" y="105156"/>
                  </a:lnTo>
                  <a:lnTo>
                    <a:pt x="649224" y="105156"/>
                  </a:lnTo>
                  <a:lnTo>
                    <a:pt x="649224" y="51816"/>
                  </a:lnTo>
                  <a:lnTo>
                    <a:pt x="647700" y="51816"/>
                  </a:lnTo>
                  <a:lnTo>
                    <a:pt x="647700" y="50292"/>
                  </a:lnTo>
                  <a:lnTo>
                    <a:pt x="646176" y="50292"/>
                  </a:lnTo>
                  <a:lnTo>
                    <a:pt x="644652" y="48768"/>
                  </a:lnTo>
                  <a:lnTo>
                    <a:pt x="643128" y="48768"/>
                  </a:lnTo>
                  <a:lnTo>
                    <a:pt x="641604" y="47244"/>
                  </a:lnTo>
                  <a:lnTo>
                    <a:pt x="617220" y="47244"/>
                  </a:lnTo>
                  <a:lnTo>
                    <a:pt x="615696" y="48768"/>
                  </a:lnTo>
                  <a:lnTo>
                    <a:pt x="614172" y="48768"/>
                  </a:lnTo>
                  <a:lnTo>
                    <a:pt x="612648" y="50292"/>
                  </a:lnTo>
                  <a:lnTo>
                    <a:pt x="611124" y="50292"/>
                  </a:lnTo>
                  <a:lnTo>
                    <a:pt x="611124" y="51816"/>
                  </a:lnTo>
                  <a:lnTo>
                    <a:pt x="609600" y="51816"/>
                  </a:lnTo>
                  <a:lnTo>
                    <a:pt x="609600" y="105156"/>
                  </a:lnTo>
                  <a:lnTo>
                    <a:pt x="579120" y="105156"/>
                  </a:lnTo>
                  <a:lnTo>
                    <a:pt x="577596" y="106680"/>
                  </a:lnTo>
                  <a:lnTo>
                    <a:pt x="576072" y="106680"/>
                  </a:lnTo>
                  <a:lnTo>
                    <a:pt x="574548" y="108204"/>
                  </a:lnTo>
                  <a:lnTo>
                    <a:pt x="574548" y="109728"/>
                  </a:lnTo>
                  <a:lnTo>
                    <a:pt x="573024" y="111252"/>
                  </a:lnTo>
                  <a:lnTo>
                    <a:pt x="573024" y="114300"/>
                  </a:lnTo>
                  <a:lnTo>
                    <a:pt x="571500" y="117348"/>
                  </a:lnTo>
                  <a:lnTo>
                    <a:pt x="571500" y="128016"/>
                  </a:lnTo>
                  <a:lnTo>
                    <a:pt x="573024" y="132588"/>
                  </a:lnTo>
                  <a:lnTo>
                    <a:pt x="574548" y="134112"/>
                  </a:lnTo>
                  <a:lnTo>
                    <a:pt x="576072" y="137160"/>
                  </a:lnTo>
                  <a:lnTo>
                    <a:pt x="577596" y="138684"/>
                  </a:lnTo>
                  <a:lnTo>
                    <a:pt x="609600" y="138684"/>
                  </a:lnTo>
                  <a:lnTo>
                    <a:pt x="609600" y="263652"/>
                  </a:lnTo>
                  <a:lnTo>
                    <a:pt x="614972" y="302234"/>
                  </a:lnTo>
                  <a:lnTo>
                    <a:pt x="624840" y="318516"/>
                  </a:lnTo>
                  <a:lnTo>
                    <a:pt x="629412" y="324612"/>
                  </a:lnTo>
                  <a:lnTo>
                    <a:pt x="672084" y="336804"/>
                  </a:lnTo>
                  <a:lnTo>
                    <a:pt x="679704" y="336804"/>
                  </a:lnTo>
                  <a:lnTo>
                    <a:pt x="684276" y="335280"/>
                  </a:lnTo>
                  <a:lnTo>
                    <a:pt x="690372" y="335280"/>
                  </a:lnTo>
                  <a:lnTo>
                    <a:pt x="693420" y="333756"/>
                  </a:lnTo>
                  <a:lnTo>
                    <a:pt x="697992" y="333756"/>
                  </a:lnTo>
                  <a:lnTo>
                    <a:pt x="699516" y="332232"/>
                  </a:lnTo>
                  <a:lnTo>
                    <a:pt x="702564" y="330708"/>
                  </a:lnTo>
                  <a:lnTo>
                    <a:pt x="705612" y="330708"/>
                  </a:lnTo>
                  <a:lnTo>
                    <a:pt x="710184" y="326136"/>
                  </a:lnTo>
                  <a:lnTo>
                    <a:pt x="710184" y="324612"/>
                  </a:lnTo>
                  <a:lnTo>
                    <a:pt x="711708" y="321564"/>
                  </a:lnTo>
                  <a:lnTo>
                    <a:pt x="711708" y="303276"/>
                  </a:lnTo>
                  <a:lnTo>
                    <a:pt x="711708" y="300228"/>
                  </a:lnTo>
                  <a:lnTo>
                    <a:pt x="710184" y="298704"/>
                  </a:lnTo>
                  <a:lnTo>
                    <a:pt x="710184" y="297180"/>
                  </a:lnTo>
                  <a:lnTo>
                    <a:pt x="708660" y="297180"/>
                  </a:lnTo>
                  <a:lnTo>
                    <a:pt x="707136" y="295656"/>
                  </a:lnTo>
                  <a:lnTo>
                    <a:pt x="705612" y="295656"/>
                  </a:lnTo>
                  <a:lnTo>
                    <a:pt x="704088" y="297180"/>
                  </a:lnTo>
                  <a:lnTo>
                    <a:pt x="702564" y="297180"/>
                  </a:lnTo>
                  <a:lnTo>
                    <a:pt x="701040" y="298704"/>
                  </a:lnTo>
                  <a:lnTo>
                    <a:pt x="699516" y="298704"/>
                  </a:lnTo>
                  <a:lnTo>
                    <a:pt x="696468" y="300228"/>
                  </a:lnTo>
                  <a:lnTo>
                    <a:pt x="694944" y="300228"/>
                  </a:lnTo>
                  <a:lnTo>
                    <a:pt x="691896" y="301752"/>
                  </a:lnTo>
                  <a:lnTo>
                    <a:pt x="688848" y="301752"/>
                  </a:lnTo>
                  <a:lnTo>
                    <a:pt x="685800" y="303276"/>
                  </a:lnTo>
                  <a:lnTo>
                    <a:pt x="679704" y="303276"/>
                  </a:lnTo>
                  <a:lnTo>
                    <a:pt x="671385" y="302450"/>
                  </a:lnTo>
                  <a:lnTo>
                    <a:pt x="649528" y="268160"/>
                  </a:lnTo>
                  <a:lnTo>
                    <a:pt x="649224" y="257556"/>
                  </a:lnTo>
                  <a:lnTo>
                    <a:pt x="649224" y="138684"/>
                  </a:lnTo>
                  <a:lnTo>
                    <a:pt x="707136" y="138684"/>
                  </a:lnTo>
                  <a:lnTo>
                    <a:pt x="708660" y="137160"/>
                  </a:lnTo>
                  <a:lnTo>
                    <a:pt x="710184" y="134112"/>
                  </a:lnTo>
                  <a:lnTo>
                    <a:pt x="711708" y="132588"/>
                  </a:lnTo>
                  <a:lnTo>
                    <a:pt x="711708" y="11277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4" name="object 134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8686799" y="3744467"/>
              <a:ext cx="214883" cy="236220"/>
            </a:xfrm>
            <a:prstGeom prst="rect">
              <a:avLst/>
            </a:prstGeom>
          </p:spPr>
        </p:pic>
        <p:sp>
          <p:nvSpPr>
            <p:cNvPr id="135" name="object 135"/>
            <p:cNvSpPr/>
            <p:nvPr/>
          </p:nvSpPr>
          <p:spPr>
            <a:xfrm>
              <a:off x="8932164" y="3642359"/>
              <a:ext cx="741045" cy="338455"/>
            </a:xfrm>
            <a:custGeom>
              <a:avLst/>
              <a:gdLst/>
              <a:ahLst/>
              <a:cxnLst/>
              <a:rect l="l" t="t" r="r" b="b"/>
              <a:pathLst>
                <a:path w="741045" h="338454">
                  <a:moveTo>
                    <a:pt x="146304" y="19812"/>
                  </a:moveTo>
                  <a:lnTo>
                    <a:pt x="144780" y="16764"/>
                  </a:lnTo>
                  <a:lnTo>
                    <a:pt x="144780" y="12192"/>
                  </a:lnTo>
                  <a:lnTo>
                    <a:pt x="143256" y="10668"/>
                  </a:lnTo>
                  <a:lnTo>
                    <a:pt x="143256" y="9144"/>
                  </a:lnTo>
                  <a:lnTo>
                    <a:pt x="141732" y="7620"/>
                  </a:lnTo>
                  <a:lnTo>
                    <a:pt x="140208" y="7620"/>
                  </a:lnTo>
                  <a:lnTo>
                    <a:pt x="138684" y="6096"/>
                  </a:lnTo>
                  <a:lnTo>
                    <a:pt x="132588" y="3048"/>
                  </a:lnTo>
                  <a:lnTo>
                    <a:pt x="129540" y="3048"/>
                  </a:lnTo>
                  <a:lnTo>
                    <a:pt x="123444" y="1524"/>
                  </a:lnTo>
                  <a:lnTo>
                    <a:pt x="118872" y="0"/>
                  </a:lnTo>
                  <a:lnTo>
                    <a:pt x="108204" y="0"/>
                  </a:lnTo>
                  <a:lnTo>
                    <a:pt x="70497" y="7391"/>
                  </a:lnTo>
                  <a:lnTo>
                    <a:pt x="45212" y="38252"/>
                  </a:lnTo>
                  <a:lnTo>
                    <a:pt x="38100" y="85344"/>
                  </a:lnTo>
                  <a:lnTo>
                    <a:pt x="38100" y="106680"/>
                  </a:lnTo>
                  <a:lnTo>
                    <a:pt x="6096" y="106680"/>
                  </a:lnTo>
                  <a:lnTo>
                    <a:pt x="6096" y="108204"/>
                  </a:lnTo>
                  <a:lnTo>
                    <a:pt x="3048" y="108204"/>
                  </a:lnTo>
                  <a:lnTo>
                    <a:pt x="3048" y="111252"/>
                  </a:lnTo>
                  <a:lnTo>
                    <a:pt x="1524" y="112776"/>
                  </a:lnTo>
                  <a:lnTo>
                    <a:pt x="1524" y="115824"/>
                  </a:lnTo>
                  <a:lnTo>
                    <a:pt x="0" y="118872"/>
                  </a:lnTo>
                  <a:lnTo>
                    <a:pt x="0" y="129540"/>
                  </a:lnTo>
                  <a:lnTo>
                    <a:pt x="1524" y="134112"/>
                  </a:lnTo>
                  <a:lnTo>
                    <a:pt x="3048" y="135636"/>
                  </a:lnTo>
                  <a:lnTo>
                    <a:pt x="3048" y="138684"/>
                  </a:lnTo>
                  <a:lnTo>
                    <a:pt x="6096" y="140208"/>
                  </a:lnTo>
                  <a:lnTo>
                    <a:pt x="38100" y="140208"/>
                  </a:lnTo>
                  <a:lnTo>
                    <a:pt x="38100" y="330708"/>
                  </a:lnTo>
                  <a:lnTo>
                    <a:pt x="39624" y="330708"/>
                  </a:lnTo>
                  <a:lnTo>
                    <a:pt x="39624" y="332232"/>
                  </a:lnTo>
                  <a:lnTo>
                    <a:pt x="41148" y="333756"/>
                  </a:lnTo>
                  <a:lnTo>
                    <a:pt x="44196" y="333756"/>
                  </a:lnTo>
                  <a:lnTo>
                    <a:pt x="45720" y="335280"/>
                  </a:lnTo>
                  <a:lnTo>
                    <a:pt x="70104" y="335280"/>
                  </a:lnTo>
                  <a:lnTo>
                    <a:pt x="73152" y="333756"/>
                  </a:lnTo>
                  <a:lnTo>
                    <a:pt x="74676" y="332232"/>
                  </a:lnTo>
                  <a:lnTo>
                    <a:pt x="76200" y="332232"/>
                  </a:lnTo>
                  <a:lnTo>
                    <a:pt x="77724" y="330708"/>
                  </a:lnTo>
                  <a:lnTo>
                    <a:pt x="77724" y="140208"/>
                  </a:lnTo>
                  <a:lnTo>
                    <a:pt x="128016" y="140208"/>
                  </a:lnTo>
                  <a:lnTo>
                    <a:pt x="131064" y="138684"/>
                  </a:lnTo>
                  <a:lnTo>
                    <a:pt x="131064" y="135636"/>
                  </a:lnTo>
                  <a:lnTo>
                    <a:pt x="132588" y="134112"/>
                  </a:lnTo>
                  <a:lnTo>
                    <a:pt x="134112" y="129540"/>
                  </a:lnTo>
                  <a:lnTo>
                    <a:pt x="134112" y="117348"/>
                  </a:lnTo>
                  <a:lnTo>
                    <a:pt x="132588" y="115824"/>
                  </a:lnTo>
                  <a:lnTo>
                    <a:pt x="132588" y="112776"/>
                  </a:lnTo>
                  <a:lnTo>
                    <a:pt x="131064" y="111252"/>
                  </a:lnTo>
                  <a:lnTo>
                    <a:pt x="131064" y="109728"/>
                  </a:lnTo>
                  <a:lnTo>
                    <a:pt x="128016" y="106680"/>
                  </a:lnTo>
                  <a:lnTo>
                    <a:pt x="77724" y="106680"/>
                  </a:lnTo>
                  <a:lnTo>
                    <a:pt x="77812" y="74231"/>
                  </a:lnTo>
                  <a:lnTo>
                    <a:pt x="79248" y="67056"/>
                  </a:lnTo>
                  <a:lnTo>
                    <a:pt x="79248" y="60960"/>
                  </a:lnTo>
                  <a:lnTo>
                    <a:pt x="105156" y="32004"/>
                  </a:lnTo>
                  <a:lnTo>
                    <a:pt x="114300" y="32004"/>
                  </a:lnTo>
                  <a:lnTo>
                    <a:pt x="118872" y="33528"/>
                  </a:lnTo>
                  <a:lnTo>
                    <a:pt x="121920" y="33528"/>
                  </a:lnTo>
                  <a:lnTo>
                    <a:pt x="124968" y="35052"/>
                  </a:lnTo>
                  <a:lnTo>
                    <a:pt x="128016" y="35052"/>
                  </a:lnTo>
                  <a:lnTo>
                    <a:pt x="129540" y="36576"/>
                  </a:lnTo>
                  <a:lnTo>
                    <a:pt x="132588" y="36576"/>
                  </a:lnTo>
                  <a:lnTo>
                    <a:pt x="134112" y="38100"/>
                  </a:lnTo>
                  <a:lnTo>
                    <a:pt x="135636" y="38100"/>
                  </a:lnTo>
                  <a:lnTo>
                    <a:pt x="137160" y="39624"/>
                  </a:lnTo>
                  <a:lnTo>
                    <a:pt x="143256" y="39624"/>
                  </a:lnTo>
                  <a:lnTo>
                    <a:pt x="143256" y="38100"/>
                  </a:lnTo>
                  <a:lnTo>
                    <a:pt x="144780" y="36576"/>
                  </a:lnTo>
                  <a:lnTo>
                    <a:pt x="144780" y="32004"/>
                  </a:lnTo>
                  <a:lnTo>
                    <a:pt x="146304" y="30480"/>
                  </a:lnTo>
                  <a:lnTo>
                    <a:pt x="146304" y="19812"/>
                  </a:lnTo>
                  <a:close/>
                </a:path>
                <a:path w="741045" h="338454">
                  <a:moveTo>
                    <a:pt x="501396" y="114300"/>
                  </a:moveTo>
                  <a:lnTo>
                    <a:pt x="499872" y="112776"/>
                  </a:lnTo>
                  <a:lnTo>
                    <a:pt x="499872" y="111252"/>
                  </a:lnTo>
                  <a:lnTo>
                    <a:pt x="498348" y="109728"/>
                  </a:lnTo>
                  <a:lnTo>
                    <a:pt x="498348" y="108204"/>
                  </a:lnTo>
                  <a:lnTo>
                    <a:pt x="496824" y="108204"/>
                  </a:lnTo>
                  <a:lnTo>
                    <a:pt x="495300" y="106680"/>
                  </a:lnTo>
                  <a:lnTo>
                    <a:pt x="438912" y="106680"/>
                  </a:lnTo>
                  <a:lnTo>
                    <a:pt x="438912" y="54864"/>
                  </a:lnTo>
                  <a:lnTo>
                    <a:pt x="437388" y="53340"/>
                  </a:lnTo>
                  <a:lnTo>
                    <a:pt x="437388" y="51816"/>
                  </a:lnTo>
                  <a:lnTo>
                    <a:pt x="435864" y="51816"/>
                  </a:lnTo>
                  <a:lnTo>
                    <a:pt x="434340" y="50292"/>
                  </a:lnTo>
                  <a:lnTo>
                    <a:pt x="432816" y="50292"/>
                  </a:lnTo>
                  <a:lnTo>
                    <a:pt x="431292" y="48768"/>
                  </a:lnTo>
                  <a:lnTo>
                    <a:pt x="406908" y="48768"/>
                  </a:lnTo>
                  <a:lnTo>
                    <a:pt x="403860" y="50292"/>
                  </a:lnTo>
                  <a:lnTo>
                    <a:pt x="402336" y="50292"/>
                  </a:lnTo>
                  <a:lnTo>
                    <a:pt x="399288" y="53340"/>
                  </a:lnTo>
                  <a:lnTo>
                    <a:pt x="399288" y="106680"/>
                  </a:lnTo>
                  <a:lnTo>
                    <a:pt x="367284" y="106680"/>
                  </a:lnTo>
                  <a:lnTo>
                    <a:pt x="367284" y="108204"/>
                  </a:lnTo>
                  <a:lnTo>
                    <a:pt x="364236" y="108204"/>
                  </a:lnTo>
                  <a:lnTo>
                    <a:pt x="364236" y="109728"/>
                  </a:lnTo>
                  <a:lnTo>
                    <a:pt x="362712" y="111252"/>
                  </a:lnTo>
                  <a:lnTo>
                    <a:pt x="362712" y="114300"/>
                  </a:lnTo>
                  <a:lnTo>
                    <a:pt x="361188" y="115824"/>
                  </a:lnTo>
                  <a:lnTo>
                    <a:pt x="361188" y="134112"/>
                  </a:lnTo>
                  <a:lnTo>
                    <a:pt x="362712" y="135636"/>
                  </a:lnTo>
                  <a:lnTo>
                    <a:pt x="364236" y="138684"/>
                  </a:lnTo>
                  <a:lnTo>
                    <a:pt x="367284" y="140208"/>
                  </a:lnTo>
                  <a:lnTo>
                    <a:pt x="399288" y="140208"/>
                  </a:lnTo>
                  <a:lnTo>
                    <a:pt x="399288" y="265176"/>
                  </a:lnTo>
                  <a:lnTo>
                    <a:pt x="399542" y="274040"/>
                  </a:lnTo>
                  <a:lnTo>
                    <a:pt x="408432" y="313944"/>
                  </a:lnTo>
                  <a:lnTo>
                    <a:pt x="439686" y="335762"/>
                  </a:lnTo>
                  <a:lnTo>
                    <a:pt x="461772" y="338328"/>
                  </a:lnTo>
                  <a:lnTo>
                    <a:pt x="469392" y="338328"/>
                  </a:lnTo>
                  <a:lnTo>
                    <a:pt x="472440" y="336804"/>
                  </a:lnTo>
                  <a:lnTo>
                    <a:pt x="480060" y="336804"/>
                  </a:lnTo>
                  <a:lnTo>
                    <a:pt x="483108" y="335280"/>
                  </a:lnTo>
                  <a:lnTo>
                    <a:pt x="486156" y="335280"/>
                  </a:lnTo>
                  <a:lnTo>
                    <a:pt x="492252" y="332232"/>
                  </a:lnTo>
                  <a:lnTo>
                    <a:pt x="495300" y="332232"/>
                  </a:lnTo>
                  <a:lnTo>
                    <a:pt x="498348" y="329184"/>
                  </a:lnTo>
                  <a:lnTo>
                    <a:pt x="498348" y="327660"/>
                  </a:lnTo>
                  <a:lnTo>
                    <a:pt x="499872" y="326136"/>
                  </a:lnTo>
                  <a:lnTo>
                    <a:pt x="499872" y="323088"/>
                  </a:lnTo>
                  <a:lnTo>
                    <a:pt x="501396" y="320040"/>
                  </a:lnTo>
                  <a:lnTo>
                    <a:pt x="501396" y="304800"/>
                  </a:lnTo>
                  <a:lnTo>
                    <a:pt x="501396" y="303276"/>
                  </a:lnTo>
                  <a:lnTo>
                    <a:pt x="499872" y="301752"/>
                  </a:lnTo>
                  <a:lnTo>
                    <a:pt x="499872" y="300228"/>
                  </a:lnTo>
                  <a:lnTo>
                    <a:pt x="496824" y="297180"/>
                  </a:lnTo>
                  <a:lnTo>
                    <a:pt x="495300" y="297180"/>
                  </a:lnTo>
                  <a:lnTo>
                    <a:pt x="493776" y="298704"/>
                  </a:lnTo>
                  <a:lnTo>
                    <a:pt x="492252" y="298704"/>
                  </a:lnTo>
                  <a:lnTo>
                    <a:pt x="490728" y="300228"/>
                  </a:lnTo>
                  <a:lnTo>
                    <a:pt x="487680" y="300228"/>
                  </a:lnTo>
                  <a:lnTo>
                    <a:pt x="486156" y="301752"/>
                  </a:lnTo>
                  <a:lnTo>
                    <a:pt x="483108" y="301752"/>
                  </a:lnTo>
                  <a:lnTo>
                    <a:pt x="481584" y="303276"/>
                  </a:lnTo>
                  <a:lnTo>
                    <a:pt x="478536" y="303276"/>
                  </a:lnTo>
                  <a:lnTo>
                    <a:pt x="475488" y="304800"/>
                  </a:lnTo>
                  <a:lnTo>
                    <a:pt x="467868" y="304800"/>
                  </a:lnTo>
                  <a:lnTo>
                    <a:pt x="439216" y="269684"/>
                  </a:lnTo>
                  <a:lnTo>
                    <a:pt x="438912" y="259080"/>
                  </a:lnTo>
                  <a:lnTo>
                    <a:pt x="438912" y="140208"/>
                  </a:lnTo>
                  <a:lnTo>
                    <a:pt x="495300" y="140208"/>
                  </a:lnTo>
                  <a:lnTo>
                    <a:pt x="498348" y="138684"/>
                  </a:lnTo>
                  <a:lnTo>
                    <a:pt x="499872" y="135636"/>
                  </a:lnTo>
                  <a:lnTo>
                    <a:pt x="501396" y="134112"/>
                  </a:lnTo>
                  <a:lnTo>
                    <a:pt x="501396" y="114300"/>
                  </a:lnTo>
                  <a:close/>
                </a:path>
                <a:path w="741045" h="338454">
                  <a:moveTo>
                    <a:pt x="740664" y="329184"/>
                  </a:moveTo>
                  <a:lnTo>
                    <a:pt x="740549" y="193865"/>
                  </a:lnTo>
                  <a:lnTo>
                    <a:pt x="733539" y="149910"/>
                  </a:lnTo>
                  <a:lnTo>
                    <a:pt x="728065" y="137160"/>
                  </a:lnTo>
                  <a:lnTo>
                    <a:pt x="727303" y="135572"/>
                  </a:lnTo>
                  <a:lnTo>
                    <a:pt x="691438" y="106616"/>
                  </a:lnTo>
                  <a:lnTo>
                    <a:pt x="662940" y="102108"/>
                  </a:lnTo>
                  <a:lnTo>
                    <a:pt x="654672" y="102679"/>
                  </a:lnTo>
                  <a:lnTo>
                    <a:pt x="611111" y="122682"/>
                  </a:lnTo>
                  <a:lnTo>
                    <a:pt x="594360" y="138684"/>
                  </a:lnTo>
                  <a:lnTo>
                    <a:pt x="594360" y="7620"/>
                  </a:lnTo>
                  <a:lnTo>
                    <a:pt x="592836" y="6096"/>
                  </a:lnTo>
                  <a:lnTo>
                    <a:pt x="592836" y="4572"/>
                  </a:lnTo>
                  <a:lnTo>
                    <a:pt x="591312" y="4572"/>
                  </a:lnTo>
                  <a:lnTo>
                    <a:pt x="589788" y="3048"/>
                  </a:lnTo>
                  <a:lnTo>
                    <a:pt x="586740" y="3048"/>
                  </a:lnTo>
                  <a:lnTo>
                    <a:pt x="583692" y="1524"/>
                  </a:lnTo>
                  <a:lnTo>
                    <a:pt x="565404" y="1524"/>
                  </a:lnTo>
                  <a:lnTo>
                    <a:pt x="562356" y="3048"/>
                  </a:lnTo>
                  <a:lnTo>
                    <a:pt x="559308" y="3048"/>
                  </a:lnTo>
                  <a:lnTo>
                    <a:pt x="557784" y="4572"/>
                  </a:lnTo>
                  <a:lnTo>
                    <a:pt x="556260" y="4572"/>
                  </a:lnTo>
                  <a:lnTo>
                    <a:pt x="556260" y="6096"/>
                  </a:lnTo>
                  <a:lnTo>
                    <a:pt x="554736" y="7620"/>
                  </a:lnTo>
                  <a:lnTo>
                    <a:pt x="554736" y="330708"/>
                  </a:lnTo>
                  <a:lnTo>
                    <a:pt x="556260" y="330708"/>
                  </a:lnTo>
                  <a:lnTo>
                    <a:pt x="556260" y="332232"/>
                  </a:lnTo>
                  <a:lnTo>
                    <a:pt x="557784" y="333756"/>
                  </a:lnTo>
                  <a:lnTo>
                    <a:pt x="560832" y="333756"/>
                  </a:lnTo>
                  <a:lnTo>
                    <a:pt x="562356" y="335280"/>
                  </a:lnTo>
                  <a:lnTo>
                    <a:pt x="586740" y="335280"/>
                  </a:lnTo>
                  <a:lnTo>
                    <a:pt x="588264" y="333756"/>
                  </a:lnTo>
                  <a:lnTo>
                    <a:pt x="589788" y="333756"/>
                  </a:lnTo>
                  <a:lnTo>
                    <a:pt x="591312" y="332232"/>
                  </a:lnTo>
                  <a:lnTo>
                    <a:pt x="592836" y="332232"/>
                  </a:lnTo>
                  <a:lnTo>
                    <a:pt x="592836" y="330708"/>
                  </a:lnTo>
                  <a:lnTo>
                    <a:pt x="594360" y="330708"/>
                  </a:lnTo>
                  <a:lnTo>
                    <a:pt x="594360" y="178308"/>
                  </a:lnTo>
                  <a:lnTo>
                    <a:pt x="602335" y="168617"/>
                  </a:lnTo>
                  <a:lnTo>
                    <a:pt x="632599" y="142951"/>
                  </a:lnTo>
                  <a:lnTo>
                    <a:pt x="643864" y="138684"/>
                  </a:lnTo>
                  <a:lnTo>
                    <a:pt x="647547" y="137756"/>
                  </a:lnTo>
                  <a:lnTo>
                    <a:pt x="655320" y="137160"/>
                  </a:lnTo>
                  <a:lnTo>
                    <a:pt x="662940" y="137160"/>
                  </a:lnTo>
                  <a:lnTo>
                    <a:pt x="669036" y="138684"/>
                  </a:lnTo>
                  <a:lnTo>
                    <a:pt x="675132" y="141732"/>
                  </a:lnTo>
                  <a:lnTo>
                    <a:pt x="681228" y="143256"/>
                  </a:lnTo>
                  <a:lnTo>
                    <a:pt x="685800" y="147828"/>
                  </a:lnTo>
                  <a:lnTo>
                    <a:pt x="688848" y="153924"/>
                  </a:lnTo>
                  <a:lnTo>
                    <a:pt x="693420" y="158496"/>
                  </a:lnTo>
                  <a:lnTo>
                    <a:pt x="701040" y="202692"/>
                  </a:lnTo>
                  <a:lnTo>
                    <a:pt x="701040" y="330708"/>
                  </a:lnTo>
                  <a:lnTo>
                    <a:pt x="704088" y="333756"/>
                  </a:lnTo>
                  <a:lnTo>
                    <a:pt x="705612" y="333756"/>
                  </a:lnTo>
                  <a:lnTo>
                    <a:pt x="708660" y="335280"/>
                  </a:lnTo>
                  <a:lnTo>
                    <a:pt x="733044" y="335280"/>
                  </a:lnTo>
                  <a:lnTo>
                    <a:pt x="734568" y="333756"/>
                  </a:lnTo>
                  <a:lnTo>
                    <a:pt x="736092" y="333756"/>
                  </a:lnTo>
                  <a:lnTo>
                    <a:pt x="737616" y="332232"/>
                  </a:lnTo>
                  <a:lnTo>
                    <a:pt x="739140" y="332232"/>
                  </a:lnTo>
                  <a:lnTo>
                    <a:pt x="739140" y="330708"/>
                  </a:lnTo>
                  <a:lnTo>
                    <a:pt x="740664" y="3291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6" name="object 136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9730805" y="3744467"/>
              <a:ext cx="196530" cy="236220"/>
            </a:xfrm>
            <a:prstGeom prst="rect">
              <a:avLst/>
            </a:prstGeom>
          </p:spPr>
        </p:pic>
        <p:sp>
          <p:nvSpPr>
            <p:cNvPr id="137" name="object 137"/>
            <p:cNvSpPr/>
            <p:nvPr/>
          </p:nvSpPr>
          <p:spPr>
            <a:xfrm>
              <a:off x="676655" y="4276344"/>
              <a:ext cx="325120" cy="228600"/>
            </a:xfrm>
            <a:custGeom>
              <a:avLst/>
              <a:gdLst/>
              <a:ahLst/>
              <a:cxnLst/>
              <a:rect l="l" t="t" r="r" b="b"/>
              <a:pathLst>
                <a:path w="325119" h="228600">
                  <a:moveTo>
                    <a:pt x="111251" y="227076"/>
                  </a:moveTo>
                  <a:lnTo>
                    <a:pt x="71628" y="227076"/>
                  </a:lnTo>
                  <a:lnTo>
                    <a:pt x="74675" y="228600"/>
                  </a:lnTo>
                  <a:lnTo>
                    <a:pt x="109728" y="228600"/>
                  </a:lnTo>
                  <a:lnTo>
                    <a:pt x="111251" y="227076"/>
                  </a:lnTo>
                  <a:close/>
                </a:path>
                <a:path w="325119" h="228600">
                  <a:moveTo>
                    <a:pt x="252984" y="227076"/>
                  </a:moveTo>
                  <a:lnTo>
                    <a:pt x="213359" y="227076"/>
                  </a:lnTo>
                  <a:lnTo>
                    <a:pt x="214884" y="228600"/>
                  </a:lnTo>
                  <a:lnTo>
                    <a:pt x="251459" y="228600"/>
                  </a:lnTo>
                  <a:lnTo>
                    <a:pt x="252984" y="227076"/>
                  </a:lnTo>
                  <a:close/>
                </a:path>
                <a:path w="325119" h="228600">
                  <a:moveTo>
                    <a:pt x="39623" y="1524"/>
                  </a:moveTo>
                  <a:lnTo>
                    <a:pt x="1523" y="1524"/>
                  </a:lnTo>
                  <a:lnTo>
                    <a:pt x="1523" y="4572"/>
                  </a:lnTo>
                  <a:lnTo>
                    <a:pt x="0" y="4572"/>
                  </a:lnTo>
                  <a:lnTo>
                    <a:pt x="0" y="7620"/>
                  </a:lnTo>
                  <a:lnTo>
                    <a:pt x="1523" y="9144"/>
                  </a:lnTo>
                  <a:lnTo>
                    <a:pt x="1523" y="13716"/>
                  </a:lnTo>
                  <a:lnTo>
                    <a:pt x="3048" y="16764"/>
                  </a:lnTo>
                  <a:lnTo>
                    <a:pt x="65531" y="220980"/>
                  </a:lnTo>
                  <a:lnTo>
                    <a:pt x="65531" y="222504"/>
                  </a:lnTo>
                  <a:lnTo>
                    <a:pt x="70103" y="227076"/>
                  </a:lnTo>
                  <a:lnTo>
                    <a:pt x="114300" y="227076"/>
                  </a:lnTo>
                  <a:lnTo>
                    <a:pt x="115823" y="225552"/>
                  </a:lnTo>
                  <a:lnTo>
                    <a:pt x="115823" y="224028"/>
                  </a:lnTo>
                  <a:lnTo>
                    <a:pt x="117348" y="224028"/>
                  </a:lnTo>
                  <a:lnTo>
                    <a:pt x="118872" y="222504"/>
                  </a:lnTo>
                  <a:lnTo>
                    <a:pt x="118872" y="220980"/>
                  </a:lnTo>
                  <a:lnTo>
                    <a:pt x="128060" y="185928"/>
                  </a:lnTo>
                  <a:lnTo>
                    <a:pt x="94487" y="185928"/>
                  </a:lnTo>
                  <a:lnTo>
                    <a:pt x="94487" y="184404"/>
                  </a:lnTo>
                  <a:lnTo>
                    <a:pt x="42671" y="7620"/>
                  </a:lnTo>
                  <a:lnTo>
                    <a:pt x="41148" y="6096"/>
                  </a:lnTo>
                  <a:lnTo>
                    <a:pt x="41148" y="4572"/>
                  </a:lnTo>
                  <a:lnTo>
                    <a:pt x="39623" y="3048"/>
                  </a:lnTo>
                  <a:lnTo>
                    <a:pt x="39623" y="1524"/>
                  </a:lnTo>
                  <a:close/>
                </a:path>
                <a:path w="325119" h="228600">
                  <a:moveTo>
                    <a:pt x="257556" y="224028"/>
                  </a:moveTo>
                  <a:lnTo>
                    <a:pt x="208787" y="224028"/>
                  </a:lnTo>
                  <a:lnTo>
                    <a:pt x="211835" y="227076"/>
                  </a:lnTo>
                  <a:lnTo>
                    <a:pt x="254507" y="227076"/>
                  </a:lnTo>
                  <a:lnTo>
                    <a:pt x="257556" y="224028"/>
                  </a:lnTo>
                  <a:close/>
                </a:path>
                <a:path w="325119" h="228600">
                  <a:moveTo>
                    <a:pt x="198784" y="62484"/>
                  </a:moveTo>
                  <a:lnTo>
                    <a:pt x="161544" y="62484"/>
                  </a:lnTo>
                  <a:lnTo>
                    <a:pt x="161544" y="64008"/>
                  </a:lnTo>
                  <a:lnTo>
                    <a:pt x="207263" y="220980"/>
                  </a:lnTo>
                  <a:lnTo>
                    <a:pt x="207263" y="224028"/>
                  </a:lnTo>
                  <a:lnTo>
                    <a:pt x="259080" y="224028"/>
                  </a:lnTo>
                  <a:lnTo>
                    <a:pt x="259080" y="220980"/>
                  </a:lnTo>
                  <a:lnTo>
                    <a:pt x="270066" y="185928"/>
                  </a:lnTo>
                  <a:lnTo>
                    <a:pt x="234696" y="185928"/>
                  </a:lnTo>
                  <a:lnTo>
                    <a:pt x="233172" y="184404"/>
                  </a:lnTo>
                  <a:lnTo>
                    <a:pt x="198784" y="62484"/>
                  </a:lnTo>
                  <a:close/>
                </a:path>
                <a:path w="325119" h="228600">
                  <a:moveTo>
                    <a:pt x="176784" y="0"/>
                  </a:moveTo>
                  <a:lnTo>
                    <a:pt x="147828" y="0"/>
                  </a:lnTo>
                  <a:lnTo>
                    <a:pt x="144780" y="3048"/>
                  </a:lnTo>
                  <a:lnTo>
                    <a:pt x="143256" y="3048"/>
                  </a:lnTo>
                  <a:lnTo>
                    <a:pt x="143256" y="4572"/>
                  </a:lnTo>
                  <a:lnTo>
                    <a:pt x="141731" y="6096"/>
                  </a:lnTo>
                  <a:lnTo>
                    <a:pt x="141731" y="7620"/>
                  </a:lnTo>
                  <a:lnTo>
                    <a:pt x="94487" y="184404"/>
                  </a:lnTo>
                  <a:lnTo>
                    <a:pt x="94487" y="185928"/>
                  </a:lnTo>
                  <a:lnTo>
                    <a:pt x="128060" y="185928"/>
                  </a:lnTo>
                  <a:lnTo>
                    <a:pt x="160019" y="64008"/>
                  </a:lnTo>
                  <a:lnTo>
                    <a:pt x="161544" y="62484"/>
                  </a:lnTo>
                  <a:lnTo>
                    <a:pt x="198784" y="62484"/>
                  </a:lnTo>
                  <a:lnTo>
                    <a:pt x="182880" y="6096"/>
                  </a:lnTo>
                  <a:lnTo>
                    <a:pt x="181356" y="4572"/>
                  </a:lnTo>
                  <a:lnTo>
                    <a:pt x="181356" y="3048"/>
                  </a:lnTo>
                  <a:lnTo>
                    <a:pt x="179831" y="1524"/>
                  </a:lnTo>
                  <a:lnTo>
                    <a:pt x="178307" y="1524"/>
                  </a:lnTo>
                  <a:lnTo>
                    <a:pt x="176784" y="0"/>
                  </a:lnTo>
                  <a:close/>
                </a:path>
                <a:path w="325119" h="228600">
                  <a:moveTo>
                    <a:pt x="323088" y="1524"/>
                  </a:moveTo>
                  <a:lnTo>
                    <a:pt x="289559" y="1524"/>
                  </a:lnTo>
                  <a:lnTo>
                    <a:pt x="288035" y="3048"/>
                  </a:lnTo>
                  <a:lnTo>
                    <a:pt x="286512" y="3048"/>
                  </a:lnTo>
                  <a:lnTo>
                    <a:pt x="286512" y="4572"/>
                  </a:lnTo>
                  <a:lnTo>
                    <a:pt x="284988" y="6096"/>
                  </a:lnTo>
                  <a:lnTo>
                    <a:pt x="284988" y="7620"/>
                  </a:lnTo>
                  <a:lnTo>
                    <a:pt x="234696" y="184404"/>
                  </a:lnTo>
                  <a:lnTo>
                    <a:pt x="234696" y="185928"/>
                  </a:lnTo>
                  <a:lnTo>
                    <a:pt x="270066" y="185928"/>
                  </a:lnTo>
                  <a:lnTo>
                    <a:pt x="323088" y="16764"/>
                  </a:lnTo>
                  <a:lnTo>
                    <a:pt x="323088" y="13716"/>
                  </a:lnTo>
                  <a:lnTo>
                    <a:pt x="324612" y="12192"/>
                  </a:lnTo>
                  <a:lnTo>
                    <a:pt x="324612" y="3048"/>
                  </a:lnTo>
                  <a:lnTo>
                    <a:pt x="323088" y="1524"/>
                  </a:lnTo>
                  <a:close/>
                </a:path>
                <a:path w="325119" h="228600">
                  <a:moveTo>
                    <a:pt x="35051" y="0"/>
                  </a:moveTo>
                  <a:lnTo>
                    <a:pt x="4571" y="0"/>
                  </a:lnTo>
                  <a:lnTo>
                    <a:pt x="3048" y="1524"/>
                  </a:lnTo>
                  <a:lnTo>
                    <a:pt x="36575" y="1524"/>
                  </a:lnTo>
                  <a:lnTo>
                    <a:pt x="35051" y="0"/>
                  </a:lnTo>
                  <a:close/>
                </a:path>
                <a:path w="325119" h="228600">
                  <a:moveTo>
                    <a:pt x="320040" y="0"/>
                  </a:moveTo>
                  <a:lnTo>
                    <a:pt x="291084" y="0"/>
                  </a:lnTo>
                  <a:lnTo>
                    <a:pt x="291084" y="1524"/>
                  </a:lnTo>
                  <a:lnTo>
                    <a:pt x="321563" y="1524"/>
                  </a:lnTo>
                  <a:lnTo>
                    <a:pt x="3200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8" name="object 13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030328" y="4271772"/>
              <a:ext cx="176679" cy="236219"/>
            </a:xfrm>
            <a:prstGeom prst="rect">
              <a:avLst/>
            </a:prstGeom>
          </p:spPr>
        </p:pic>
        <p:sp>
          <p:nvSpPr>
            <p:cNvPr id="139" name="object 139"/>
            <p:cNvSpPr/>
            <p:nvPr/>
          </p:nvSpPr>
          <p:spPr>
            <a:xfrm>
              <a:off x="1248155" y="4218432"/>
              <a:ext cx="140335" cy="289560"/>
            </a:xfrm>
            <a:custGeom>
              <a:avLst/>
              <a:gdLst/>
              <a:ahLst/>
              <a:cxnLst/>
              <a:rect l="l" t="t" r="r" b="b"/>
              <a:pathLst>
                <a:path w="140334" h="289560">
                  <a:moveTo>
                    <a:pt x="76200" y="91440"/>
                  </a:moveTo>
                  <a:lnTo>
                    <a:pt x="38100" y="91440"/>
                  </a:lnTo>
                  <a:lnTo>
                    <a:pt x="38147" y="225480"/>
                  </a:lnTo>
                  <a:lnTo>
                    <a:pt x="38481" y="234124"/>
                  </a:lnTo>
                  <a:lnTo>
                    <a:pt x="39385" y="241911"/>
                  </a:lnTo>
                  <a:lnTo>
                    <a:pt x="41147" y="248412"/>
                  </a:lnTo>
                  <a:lnTo>
                    <a:pt x="42671" y="257556"/>
                  </a:lnTo>
                  <a:lnTo>
                    <a:pt x="71628" y="284988"/>
                  </a:lnTo>
                  <a:lnTo>
                    <a:pt x="100584" y="289560"/>
                  </a:lnTo>
                  <a:lnTo>
                    <a:pt x="111252" y="289560"/>
                  </a:lnTo>
                  <a:lnTo>
                    <a:pt x="114300" y="288036"/>
                  </a:lnTo>
                  <a:lnTo>
                    <a:pt x="118872" y="288036"/>
                  </a:lnTo>
                  <a:lnTo>
                    <a:pt x="121919" y="286512"/>
                  </a:lnTo>
                  <a:lnTo>
                    <a:pt x="124968" y="286512"/>
                  </a:lnTo>
                  <a:lnTo>
                    <a:pt x="128015" y="284988"/>
                  </a:lnTo>
                  <a:lnTo>
                    <a:pt x="129540" y="284988"/>
                  </a:lnTo>
                  <a:lnTo>
                    <a:pt x="132587" y="283464"/>
                  </a:lnTo>
                  <a:lnTo>
                    <a:pt x="138684" y="277368"/>
                  </a:lnTo>
                  <a:lnTo>
                    <a:pt x="138684" y="274320"/>
                  </a:lnTo>
                  <a:lnTo>
                    <a:pt x="140207" y="272796"/>
                  </a:lnTo>
                  <a:lnTo>
                    <a:pt x="140207" y="259080"/>
                  </a:lnTo>
                  <a:lnTo>
                    <a:pt x="138684" y="256032"/>
                  </a:lnTo>
                  <a:lnTo>
                    <a:pt x="106680" y="256032"/>
                  </a:lnTo>
                  <a:lnTo>
                    <a:pt x="99036" y="255198"/>
                  </a:lnTo>
                  <a:lnTo>
                    <a:pt x="76747" y="220908"/>
                  </a:lnTo>
                  <a:lnTo>
                    <a:pt x="76200" y="210312"/>
                  </a:lnTo>
                  <a:lnTo>
                    <a:pt x="76200" y="91440"/>
                  </a:lnTo>
                  <a:close/>
                </a:path>
                <a:path w="140334" h="289560">
                  <a:moveTo>
                    <a:pt x="138684" y="251460"/>
                  </a:moveTo>
                  <a:lnTo>
                    <a:pt x="126491" y="251460"/>
                  </a:lnTo>
                  <a:lnTo>
                    <a:pt x="124968" y="252984"/>
                  </a:lnTo>
                  <a:lnTo>
                    <a:pt x="121919" y="252984"/>
                  </a:lnTo>
                  <a:lnTo>
                    <a:pt x="118872" y="254508"/>
                  </a:lnTo>
                  <a:lnTo>
                    <a:pt x="117347" y="254508"/>
                  </a:lnTo>
                  <a:lnTo>
                    <a:pt x="114300" y="256032"/>
                  </a:lnTo>
                  <a:lnTo>
                    <a:pt x="138684" y="256032"/>
                  </a:lnTo>
                  <a:lnTo>
                    <a:pt x="138684" y="251460"/>
                  </a:lnTo>
                  <a:close/>
                </a:path>
                <a:path w="140334" h="289560">
                  <a:moveTo>
                    <a:pt x="137159" y="249936"/>
                  </a:moveTo>
                  <a:lnTo>
                    <a:pt x="129540" y="249936"/>
                  </a:lnTo>
                  <a:lnTo>
                    <a:pt x="128015" y="251460"/>
                  </a:lnTo>
                  <a:lnTo>
                    <a:pt x="137159" y="251460"/>
                  </a:lnTo>
                  <a:lnTo>
                    <a:pt x="137159" y="249936"/>
                  </a:lnTo>
                  <a:close/>
                </a:path>
                <a:path w="140334" h="289560">
                  <a:moveTo>
                    <a:pt x="135635" y="59436"/>
                  </a:moveTo>
                  <a:lnTo>
                    <a:pt x="3047" y="59436"/>
                  </a:lnTo>
                  <a:lnTo>
                    <a:pt x="1524" y="60960"/>
                  </a:lnTo>
                  <a:lnTo>
                    <a:pt x="1524" y="64008"/>
                  </a:lnTo>
                  <a:lnTo>
                    <a:pt x="0" y="65532"/>
                  </a:lnTo>
                  <a:lnTo>
                    <a:pt x="0" y="85344"/>
                  </a:lnTo>
                  <a:lnTo>
                    <a:pt x="1524" y="86868"/>
                  </a:lnTo>
                  <a:lnTo>
                    <a:pt x="3047" y="89916"/>
                  </a:lnTo>
                  <a:lnTo>
                    <a:pt x="4571" y="91440"/>
                  </a:lnTo>
                  <a:lnTo>
                    <a:pt x="134112" y="91440"/>
                  </a:lnTo>
                  <a:lnTo>
                    <a:pt x="135635" y="89916"/>
                  </a:lnTo>
                  <a:lnTo>
                    <a:pt x="137159" y="86868"/>
                  </a:lnTo>
                  <a:lnTo>
                    <a:pt x="138684" y="85344"/>
                  </a:lnTo>
                  <a:lnTo>
                    <a:pt x="140207" y="80772"/>
                  </a:lnTo>
                  <a:lnTo>
                    <a:pt x="140207" y="70104"/>
                  </a:lnTo>
                  <a:lnTo>
                    <a:pt x="138684" y="67056"/>
                  </a:lnTo>
                  <a:lnTo>
                    <a:pt x="138684" y="64008"/>
                  </a:lnTo>
                  <a:lnTo>
                    <a:pt x="137159" y="62484"/>
                  </a:lnTo>
                  <a:lnTo>
                    <a:pt x="137159" y="60960"/>
                  </a:lnTo>
                  <a:lnTo>
                    <a:pt x="135635" y="59436"/>
                  </a:lnTo>
                  <a:close/>
                </a:path>
                <a:path w="140334" h="289560">
                  <a:moveTo>
                    <a:pt x="132587" y="57912"/>
                  </a:moveTo>
                  <a:lnTo>
                    <a:pt x="6096" y="57912"/>
                  </a:lnTo>
                  <a:lnTo>
                    <a:pt x="4571" y="59436"/>
                  </a:lnTo>
                  <a:lnTo>
                    <a:pt x="134112" y="59436"/>
                  </a:lnTo>
                  <a:lnTo>
                    <a:pt x="132587" y="57912"/>
                  </a:lnTo>
                  <a:close/>
                </a:path>
                <a:path w="140334" h="289560">
                  <a:moveTo>
                    <a:pt x="73152" y="1524"/>
                  </a:moveTo>
                  <a:lnTo>
                    <a:pt x="41147" y="1524"/>
                  </a:lnTo>
                  <a:lnTo>
                    <a:pt x="39624" y="3048"/>
                  </a:lnTo>
                  <a:lnTo>
                    <a:pt x="38100" y="3048"/>
                  </a:lnTo>
                  <a:lnTo>
                    <a:pt x="38100" y="57912"/>
                  </a:lnTo>
                  <a:lnTo>
                    <a:pt x="76200" y="57912"/>
                  </a:lnTo>
                  <a:lnTo>
                    <a:pt x="76200" y="4572"/>
                  </a:lnTo>
                  <a:lnTo>
                    <a:pt x="73152" y="1524"/>
                  </a:lnTo>
                  <a:close/>
                </a:path>
                <a:path w="140334" h="289560">
                  <a:moveTo>
                    <a:pt x="68580" y="0"/>
                  </a:moveTo>
                  <a:lnTo>
                    <a:pt x="44196" y="0"/>
                  </a:lnTo>
                  <a:lnTo>
                    <a:pt x="42671" y="1524"/>
                  </a:lnTo>
                  <a:lnTo>
                    <a:pt x="71628" y="1524"/>
                  </a:lnTo>
                  <a:lnTo>
                    <a:pt x="685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" name="object 14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418966" y="4271772"/>
              <a:ext cx="197997" cy="236219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034644" y="4271772"/>
              <a:ext cx="176679" cy="236219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676400" y="4271772"/>
              <a:ext cx="124968" cy="233171"/>
            </a:xfrm>
            <a:prstGeom prst="rect">
              <a:avLst/>
            </a:prstGeom>
          </p:spPr>
        </p:pic>
        <p:sp>
          <p:nvSpPr>
            <p:cNvPr id="143" name="object 143"/>
            <p:cNvSpPr/>
            <p:nvPr/>
          </p:nvSpPr>
          <p:spPr>
            <a:xfrm>
              <a:off x="2252471" y="4218432"/>
              <a:ext cx="140335" cy="289560"/>
            </a:xfrm>
            <a:custGeom>
              <a:avLst/>
              <a:gdLst/>
              <a:ahLst/>
              <a:cxnLst/>
              <a:rect l="l" t="t" r="r" b="b"/>
              <a:pathLst>
                <a:path w="140335" h="289560">
                  <a:moveTo>
                    <a:pt x="77723" y="91440"/>
                  </a:moveTo>
                  <a:lnTo>
                    <a:pt x="38100" y="91440"/>
                  </a:lnTo>
                  <a:lnTo>
                    <a:pt x="38100" y="216408"/>
                  </a:lnTo>
                  <a:lnTo>
                    <a:pt x="44195" y="257556"/>
                  </a:lnTo>
                  <a:lnTo>
                    <a:pt x="71627" y="284988"/>
                  </a:lnTo>
                  <a:lnTo>
                    <a:pt x="100583" y="289560"/>
                  </a:lnTo>
                  <a:lnTo>
                    <a:pt x="111251" y="289560"/>
                  </a:lnTo>
                  <a:lnTo>
                    <a:pt x="115823" y="288036"/>
                  </a:lnTo>
                  <a:lnTo>
                    <a:pt x="118871" y="288036"/>
                  </a:lnTo>
                  <a:lnTo>
                    <a:pt x="121919" y="286512"/>
                  </a:lnTo>
                  <a:lnTo>
                    <a:pt x="124967" y="286512"/>
                  </a:lnTo>
                  <a:lnTo>
                    <a:pt x="128015" y="284988"/>
                  </a:lnTo>
                  <a:lnTo>
                    <a:pt x="131063" y="284988"/>
                  </a:lnTo>
                  <a:lnTo>
                    <a:pt x="132587" y="283464"/>
                  </a:lnTo>
                  <a:lnTo>
                    <a:pt x="135635" y="281940"/>
                  </a:lnTo>
                  <a:lnTo>
                    <a:pt x="135635" y="280416"/>
                  </a:lnTo>
                  <a:lnTo>
                    <a:pt x="138683" y="277368"/>
                  </a:lnTo>
                  <a:lnTo>
                    <a:pt x="138683" y="274320"/>
                  </a:lnTo>
                  <a:lnTo>
                    <a:pt x="140207" y="272796"/>
                  </a:lnTo>
                  <a:lnTo>
                    <a:pt x="140207" y="256032"/>
                  </a:lnTo>
                  <a:lnTo>
                    <a:pt x="106679" y="256032"/>
                  </a:lnTo>
                  <a:lnTo>
                    <a:pt x="99250" y="255198"/>
                  </a:lnTo>
                  <a:lnTo>
                    <a:pt x="78033" y="220908"/>
                  </a:lnTo>
                  <a:lnTo>
                    <a:pt x="77723" y="210312"/>
                  </a:lnTo>
                  <a:lnTo>
                    <a:pt x="77723" y="91440"/>
                  </a:lnTo>
                  <a:close/>
                </a:path>
                <a:path w="140335" h="289560">
                  <a:moveTo>
                    <a:pt x="137159" y="249936"/>
                  </a:moveTo>
                  <a:lnTo>
                    <a:pt x="131063" y="249936"/>
                  </a:lnTo>
                  <a:lnTo>
                    <a:pt x="128015" y="251460"/>
                  </a:lnTo>
                  <a:lnTo>
                    <a:pt x="126491" y="251460"/>
                  </a:lnTo>
                  <a:lnTo>
                    <a:pt x="124967" y="252984"/>
                  </a:lnTo>
                  <a:lnTo>
                    <a:pt x="121919" y="252984"/>
                  </a:lnTo>
                  <a:lnTo>
                    <a:pt x="120395" y="254508"/>
                  </a:lnTo>
                  <a:lnTo>
                    <a:pt x="117347" y="254508"/>
                  </a:lnTo>
                  <a:lnTo>
                    <a:pt x="114300" y="256032"/>
                  </a:lnTo>
                  <a:lnTo>
                    <a:pt x="140207" y="256032"/>
                  </a:lnTo>
                  <a:lnTo>
                    <a:pt x="138683" y="254508"/>
                  </a:lnTo>
                  <a:lnTo>
                    <a:pt x="138683" y="251460"/>
                  </a:lnTo>
                  <a:lnTo>
                    <a:pt x="137159" y="249936"/>
                  </a:lnTo>
                  <a:close/>
                </a:path>
                <a:path w="140335" h="289560">
                  <a:moveTo>
                    <a:pt x="137159" y="59436"/>
                  </a:moveTo>
                  <a:lnTo>
                    <a:pt x="3047" y="59436"/>
                  </a:lnTo>
                  <a:lnTo>
                    <a:pt x="3047" y="60960"/>
                  </a:lnTo>
                  <a:lnTo>
                    <a:pt x="1523" y="62484"/>
                  </a:lnTo>
                  <a:lnTo>
                    <a:pt x="1523" y="64008"/>
                  </a:lnTo>
                  <a:lnTo>
                    <a:pt x="0" y="65532"/>
                  </a:lnTo>
                  <a:lnTo>
                    <a:pt x="0" y="85344"/>
                  </a:lnTo>
                  <a:lnTo>
                    <a:pt x="1523" y="86868"/>
                  </a:lnTo>
                  <a:lnTo>
                    <a:pt x="3047" y="89916"/>
                  </a:lnTo>
                  <a:lnTo>
                    <a:pt x="4571" y="91440"/>
                  </a:lnTo>
                  <a:lnTo>
                    <a:pt x="134111" y="91440"/>
                  </a:lnTo>
                  <a:lnTo>
                    <a:pt x="137159" y="89916"/>
                  </a:lnTo>
                  <a:lnTo>
                    <a:pt x="138683" y="86868"/>
                  </a:lnTo>
                  <a:lnTo>
                    <a:pt x="138683" y="85344"/>
                  </a:lnTo>
                  <a:lnTo>
                    <a:pt x="140207" y="80772"/>
                  </a:lnTo>
                  <a:lnTo>
                    <a:pt x="140207" y="67056"/>
                  </a:lnTo>
                  <a:lnTo>
                    <a:pt x="138683" y="65532"/>
                  </a:lnTo>
                  <a:lnTo>
                    <a:pt x="138683" y="62484"/>
                  </a:lnTo>
                  <a:lnTo>
                    <a:pt x="137159" y="60960"/>
                  </a:lnTo>
                  <a:lnTo>
                    <a:pt x="137159" y="59436"/>
                  </a:lnTo>
                  <a:close/>
                </a:path>
                <a:path w="140335" h="289560">
                  <a:moveTo>
                    <a:pt x="134111" y="57912"/>
                  </a:moveTo>
                  <a:lnTo>
                    <a:pt x="6095" y="57912"/>
                  </a:lnTo>
                  <a:lnTo>
                    <a:pt x="6095" y="59436"/>
                  </a:lnTo>
                  <a:lnTo>
                    <a:pt x="134111" y="59436"/>
                  </a:lnTo>
                  <a:lnTo>
                    <a:pt x="134111" y="57912"/>
                  </a:lnTo>
                  <a:close/>
                </a:path>
                <a:path w="140335" h="289560">
                  <a:moveTo>
                    <a:pt x="73151" y="1524"/>
                  </a:moveTo>
                  <a:lnTo>
                    <a:pt x="41147" y="1524"/>
                  </a:lnTo>
                  <a:lnTo>
                    <a:pt x="38100" y="4572"/>
                  </a:lnTo>
                  <a:lnTo>
                    <a:pt x="38100" y="57912"/>
                  </a:lnTo>
                  <a:lnTo>
                    <a:pt x="77723" y="57912"/>
                  </a:lnTo>
                  <a:lnTo>
                    <a:pt x="77723" y="6096"/>
                  </a:lnTo>
                  <a:lnTo>
                    <a:pt x="73151" y="1524"/>
                  </a:lnTo>
                  <a:close/>
                </a:path>
                <a:path w="140335" h="289560">
                  <a:moveTo>
                    <a:pt x="70103" y="0"/>
                  </a:moveTo>
                  <a:lnTo>
                    <a:pt x="45719" y="0"/>
                  </a:lnTo>
                  <a:lnTo>
                    <a:pt x="42671" y="1524"/>
                  </a:lnTo>
                  <a:lnTo>
                    <a:pt x="71627" y="1524"/>
                  </a:lnTo>
                  <a:lnTo>
                    <a:pt x="701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4" name="object 144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627480" y="4271772"/>
              <a:ext cx="176679" cy="236219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063240" y="4271772"/>
              <a:ext cx="972312" cy="236219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4276343" y="4186427"/>
              <a:ext cx="1501139" cy="387096"/>
            </a:xfrm>
            <a:prstGeom prst="rect">
              <a:avLst/>
            </a:prstGeom>
          </p:spPr>
        </p:pic>
        <p:sp>
          <p:nvSpPr>
            <p:cNvPr id="147" name="object 147"/>
            <p:cNvSpPr/>
            <p:nvPr/>
          </p:nvSpPr>
          <p:spPr>
            <a:xfrm>
              <a:off x="6022848" y="4171187"/>
              <a:ext cx="678180" cy="334010"/>
            </a:xfrm>
            <a:custGeom>
              <a:avLst/>
              <a:gdLst/>
              <a:ahLst/>
              <a:cxnLst/>
              <a:rect l="l" t="t" r="r" b="b"/>
              <a:pathLst>
                <a:path w="678179" h="334010">
                  <a:moveTo>
                    <a:pt x="324612" y="108204"/>
                  </a:moveTo>
                  <a:lnTo>
                    <a:pt x="323088" y="106680"/>
                  </a:lnTo>
                  <a:lnTo>
                    <a:pt x="321564" y="106680"/>
                  </a:lnTo>
                  <a:lnTo>
                    <a:pt x="320040" y="105156"/>
                  </a:lnTo>
                  <a:lnTo>
                    <a:pt x="291084" y="105156"/>
                  </a:lnTo>
                  <a:lnTo>
                    <a:pt x="289560" y="106680"/>
                  </a:lnTo>
                  <a:lnTo>
                    <a:pt x="288036" y="106680"/>
                  </a:lnTo>
                  <a:lnTo>
                    <a:pt x="288036" y="108204"/>
                  </a:lnTo>
                  <a:lnTo>
                    <a:pt x="286512" y="108204"/>
                  </a:lnTo>
                  <a:lnTo>
                    <a:pt x="286512" y="109728"/>
                  </a:lnTo>
                  <a:lnTo>
                    <a:pt x="284988" y="111252"/>
                  </a:lnTo>
                  <a:lnTo>
                    <a:pt x="284988" y="112776"/>
                  </a:lnTo>
                  <a:lnTo>
                    <a:pt x="234696" y="289560"/>
                  </a:lnTo>
                  <a:lnTo>
                    <a:pt x="234696" y="291084"/>
                  </a:lnTo>
                  <a:lnTo>
                    <a:pt x="233172" y="289560"/>
                  </a:lnTo>
                  <a:lnTo>
                    <a:pt x="198780" y="167640"/>
                  </a:lnTo>
                  <a:lnTo>
                    <a:pt x="182880" y="111252"/>
                  </a:lnTo>
                  <a:lnTo>
                    <a:pt x="181356" y="109728"/>
                  </a:lnTo>
                  <a:lnTo>
                    <a:pt x="181356" y="108204"/>
                  </a:lnTo>
                  <a:lnTo>
                    <a:pt x="179832" y="106680"/>
                  </a:lnTo>
                  <a:lnTo>
                    <a:pt x="178308" y="106680"/>
                  </a:lnTo>
                  <a:lnTo>
                    <a:pt x="176784" y="105156"/>
                  </a:lnTo>
                  <a:lnTo>
                    <a:pt x="147828" y="105156"/>
                  </a:lnTo>
                  <a:lnTo>
                    <a:pt x="146304" y="106680"/>
                  </a:lnTo>
                  <a:lnTo>
                    <a:pt x="144780" y="106680"/>
                  </a:lnTo>
                  <a:lnTo>
                    <a:pt x="144780" y="108204"/>
                  </a:lnTo>
                  <a:lnTo>
                    <a:pt x="143256" y="108204"/>
                  </a:lnTo>
                  <a:lnTo>
                    <a:pt x="143256" y="109728"/>
                  </a:lnTo>
                  <a:lnTo>
                    <a:pt x="141732" y="111252"/>
                  </a:lnTo>
                  <a:lnTo>
                    <a:pt x="141732" y="112776"/>
                  </a:lnTo>
                  <a:lnTo>
                    <a:pt x="94488" y="289560"/>
                  </a:lnTo>
                  <a:lnTo>
                    <a:pt x="94488" y="291084"/>
                  </a:lnTo>
                  <a:lnTo>
                    <a:pt x="92964" y="289560"/>
                  </a:lnTo>
                  <a:lnTo>
                    <a:pt x="41148" y="112776"/>
                  </a:lnTo>
                  <a:lnTo>
                    <a:pt x="41148" y="109728"/>
                  </a:lnTo>
                  <a:lnTo>
                    <a:pt x="39624" y="108204"/>
                  </a:lnTo>
                  <a:lnTo>
                    <a:pt x="39624" y="106680"/>
                  </a:lnTo>
                  <a:lnTo>
                    <a:pt x="36576" y="106680"/>
                  </a:lnTo>
                  <a:lnTo>
                    <a:pt x="35052" y="105156"/>
                  </a:lnTo>
                  <a:lnTo>
                    <a:pt x="4572" y="105156"/>
                  </a:lnTo>
                  <a:lnTo>
                    <a:pt x="3048" y="106680"/>
                  </a:lnTo>
                  <a:lnTo>
                    <a:pt x="1524" y="106680"/>
                  </a:lnTo>
                  <a:lnTo>
                    <a:pt x="1524" y="109728"/>
                  </a:lnTo>
                  <a:lnTo>
                    <a:pt x="0" y="109728"/>
                  </a:lnTo>
                  <a:lnTo>
                    <a:pt x="0" y="112776"/>
                  </a:lnTo>
                  <a:lnTo>
                    <a:pt x="1524" y="114300"/>
                  </a:lnTo>
                  <a:lnTo>
                    <a:pt x="1524" y="118884"/>
                  </a:lnTo>
                  <a:lnTo>
                    <a:pt x="3048" y="121932"/>
                  </a:lnTo>
                  <a:lnTo>
                    <a:pt x="65532" y="326136"/>
                  </a:lnTo>
                  <a:lnTo>
                    <a:pt x="65532" y="327660"/>
                  </a:lnTo>
                  <a:lnTo>
                    <a:pt x="70104" y="332232"/>
                  </a:lnTo>
                  <a:lnTo>
                    <a:pt x="71628" y="332232"/>
                  </a:lnTo>
                  <a:lnTo>
                    <a:pt x="74676" y="333756"/>
                  </a:lnTo>
                  <a:lnTo>
                    <a:pt x="109728" y="333756"/>
                  </a:lnTo>
                  <a:lnTo>
                    <a:pt x="111252" y="332232"/>
                  </a:lnTo>
                  <a:lnTo>
                    <a:pt x="114300" y="332232"/>
                  </a:lnTo>
                  <a:lnTo>
                    <a:pt x="115824" y="330708"/>
                  </a:lnTo>
                  <a:lnTo>
                    <a:pt x="115824" y="329184"/>
                  </a:lnTo>
                  <a:lnTo>
                    <a:pt x="117348" y="329184"/>
                  </a:lnTo>
                  <a:lnTo>
                    <a:pt x="118872" y="327660"/>
                  </a:lnTo>
                  <a:lnTo>
                    <a:pt x="118872" y="326136"/>
                  </a:lnTo>
                  <a:lnTo>
                    <a:pt x="128054" y="291084"/>
                  </a:lnTo>
                  <a:lnTo>
                    <a:pt x="160020" y="169164"/>
                  </a:lnTo>
                  <a:lnTo>
                    <a:pt x="161544" y="167640"/>
                  </a:lnTo>
                  <a:lnTo>
                    <a:pt x="161544" y="169164"/>
                  </a:lnTo>
                  <a:lnTo>
                    <a:pt x="207264" y="326136"/>
                  </a:lnTo>
                  <a:lnTo>
                    <a:pt x="207264" y="329184"/>
                  </a:lnTo>
                  <a:lnTo>
                    <a:pt x="208788" y="329184"/>
                  </a:lnTo>
                  <a:lnTo>
                    <a:pt x="211836" y="332232"/>
                  </a:lnTo>
                  <a:lnTo>
                    <a:pt x="213360" y="332232"/>
                  </a:lnTo>
                  <a:lnTo>
                    <a:pt x="214884" y="333756"/>
                  </a:lnTo>
                  <a:lnTo>
                    <a:pt x="251460" y="333756"/>
                  </a:lnTo>
                  <a:lnTo>
                    <a:pt x="252984" y="332232"/>
                  </a:lnTo>
                  <a:lnTo>
                    <a:pt x="254508" y="332232"/>
                  </a:lnTo>
                  <a:lnTo>
                    <a:pt x="257556" y="329184"/>
                  </a:lnTo>
                  <a:lnTo>
                    <a:pt x="259080" y="329184"/>
                  </a:lnTo>
                  <a:lnTo>
                    <a:pt x="259080" y="326136"/>
                  </a:lnTo>
                  <a:lnTo>
                    <a:pt x="270065" y="291084"/>
                  </a:lnTo>
                  <a:lnTo>
                    <a:pt x="323088" y="121932"/>
                  </a:lnTo>
                  <a:lnTo>
                    <a:pt x="323088" y="118884"/>
                  </a:lnTo>
                  <a:lnTo>
                    <a:pt x="324612" y="117348"/>
                  </a:lnTo>
                  <a:lnTo>
                    <a:pt x="324612" y="108204"/>
                  </a:lnTo>
                  <a:close/>
                </a:path>
                <a:path w="678179" h="334010">
                  <a:moveTo>
                    <a:pt x="559308" y="329184"/>
                  </a:moveTo>
                  <a:lnTo>
                    <a:pt x="559193" y="192341"/>
                  </a:lnTo>
                  <a:lnTo>
                    <a:pt x="554723" y="156972"/>
                  </a:lnTo>
                  <a:lnTo>
                    <a:pt x="553034" y="148386"/>
                  </a:lnTo>
                  <a:lnTo>
                    <a:pt x="550354" y="140779"/>
                  </a:lnTo>
                  <a:lnTo>
                    <a:pt x="547636" y="135636"/>
                  </a:lnTo>
                  <a:lnTo>
                    <a:pt x="546798" y="134048"/>
                  </a:lnTo>
                  <a:lnTo>
                    <a:pt x="518147" y="108204"/>
                  </a:lnTo>
                  <a:lnTo>
                    <a:pt x="481571" y="100596"/>
                  </a:lnTo>
                  <a:lnTo>
                    <a:pt x="473341" y="101168"/>
                  </a:lnTo>
                  <a:lnTo>
                    <a:pt x="430530" y="121170"/>
                  </a:lnTo>
                  <a:lnTo>
                    <a:pt x="413004" y="137172"/>
                  </a:lnTo>
                  <a:lnTo>
                    <a:pt x="413004" y="4572"/>
                  </a:lnTo>
                  <a:lnTo>
                    <a:pt x="409956" y="1524"/>
                  </a:lnTo>
                  <a:lnTo>
                    <a:pt x="405384" y="1524"/>
                  </a:lnTo>
                  <a:lnTo>
                    <a:pt x="403860" y="0"/>
                  </a:lnTo>
                  <a:lnTo>
                    <a:pt x="384048" y="0"/>
                  </a:lnTo>
                  <a:lnTo>
                    <a:pt x="381000" y="1524"/>
                  </a:lnTo>
                  <a:lnTo>
                    <a:pt x="377952" y="1524"/>
                  </a:lnTo>
                  <a:lnTo>
                    <a:pt x="376428" y="3048"/>
                  </a:lnTo>
                  <a:lnTo>
                    <a:pt x="374904" y="3048"/>
                  </a:lnTo>
                  <a:lnTo>
                    <a:pt x="374904" y="6096"/>
                  </a:lnTo>
                  <a:lnTo>
                    <a:pt x="373380" y="6096"/>
                  </a:lnTo>
                  <a:lnTo>
                    <a:pt x="373380" y="327660"/>
                  </a:lnTo>
                  <a:lnTo>
                    <a:pt x="374904" y="329184"/>
                  </a:lnTo>
                  <a:lnTo>
                    <a:pt x="374904" y="330708"/>
                  </a:lnTo>
                  <a:lnTo>
                    <a:pt x="376428" y="332232"/>
                  </a:lnTo>
                  <a:lnTo>
                    <a:pt x="377952" y="332232"/>
                  </a:lnTo>
                  <a:lnTo>
                    <a:pt x="379476" y="333756"/>
                  </a:lnTo>
                  <a:lnTo>
                    <a:pt x="405384" y="333756"/>
                  </a:lnTo>
                  <a:lnTo>
                    <a:pt x="408432" y="332232"/>
                  </a:lnTo>
                  <a:lnTo>
                    <a:pt x="411480" y="332232"/>
                  </a:lnTo>
                  <a:lnTo>
                    <a:pt x="411480" y="330708"/>
                  </a:lnTo>
                  <a:lnTo>
                    <a:pt x="413004" y="330708"/>
                  </a:lnTo>
                  <a:lnTo>
                    <a:pt x="413004" y="176784"/>
                  </a:lnTo>
                  <a:lnTo>
                    <a:pt x="421005" y="167093"/>
                  </a:lnTo>
                  <a:lnTo>
                    <a:pt x="429006" y="158686"/>
                  </a:lnTo>
                  <a:lnTo>
                    <a:pt x="437007" y="151714"/>
                  </a:lnTo>
                  <a:lnTo>
                    <a:pt x="445008" y="146304"/>
                  </a:lnTo>
                  <a:lnTo>
                    <a:pt x="452094" y="141427"/>
                  </a:lnTo>
                  <a:lnTo>
                    <a:pt x="459473" y="138112"/>
                  </a:lnTo>
                  <a:lnTo>
                    <a:pt x="463219" y="137172"/>
                  </a:lnTo>
                  <a:lnTo>
                    <a:pt x="466864" y="136232"/>
                  </a:lnTo>
                  <a:lnTo>
                    <a:pt x="473964" y="135636"/>
                  </a:lnTo>
                  <a:lnTo>
                    <a:pt x="481571" y="135636"/>
                  </a:lnTo>
                  <a:lnTo>
                    <a:pt x="489204" y="137172"/>
                  </a:lnTo>
                  <a:lnTo>
                    <a:pt x="493776" y="140208"/>
                  </a:lnTo>
                  <a:lnTo>
                    <a:pt x="499872" y="143256"/>
                  </a:lnTo>
                  <a:lnTo>
                    <a:pt x="517753" y="176961"/>
                  </a:lnTo>
                  <a:lnTo>
                    <a:pt x="519671" y="201168"/>
                  </a:lnTo>
                  <a:lnTo>
                    <a:pt x="519671" y="329184"/>
                  </a:lnTo>
                  <a:lnTo>
                    <a:pt x="522732" y="332232"/>
                  </a:lnTo>
                  <a:lnTo>
                    <a:pt x="524256" y="332232"/>
                  </a:lnTo>
                  <a:lnTo>
                    <a:pt x="525780" y="333756"/>
                  </a:lnTo>
                  <a:lnTo>
                    <a:pt x="551675" y="333756"/>
                  </a:lnTo>
                  <a:lnTo>
                    <a:pt x="553199" y="332232"/>
                  </a:lnTo>
                  <a:lnTo>
                    <a:pt x="556247" y="332232"/>
                  </a:lnTo>
                  <a:lnTo>
                    <a:pt x="559308" y="329184"/>
                  </a:lnTo>
                  <a:close/>
                </a:path>
                <a:path w="678179" h="334010">
                  <a:moveTo>
                    <a:pt x="673608" y="108204"/>
                  </a:moveTo>
                  <a:lnTo>
                    <a:pt x="672084" y="108204"/>
                  </a:lnTo>
                  <a:lnTo>
                    <a:pt x="672084" y="106680"/>
                  </a:lnTo>
                  <a:lnTo>
                    <a:pt x="670560" y="106680"/>
                  </a:lnTo>
                  <a:lnTo>
                    <a:pt x="669036" y="105156"/>
                  </a:lnTo>
                  <a:lnTo>
                    <a:pt x="640080" y="105156"/>
                  </a:lnTo>
                  <a:lnTo>
                    <a:pt x="638556" y="106680"/>
                  </a:lnTo>
                  <a:lnTo>
                    <a:pt x="637032" y="106680"/>
                  </a:lnTo>
                  <a:lnTo>
                    <a:pt x="635508" y="108204"/>
                  </a:lnTo>
                  <a:lnTo>
                    <a:pt x="635508" y="109728"/>
                  </a:lnTo>
                  <a:lnTo>
                    <a:pt x="633971" y="111252"/>
                  </a:lnTo>
                  <a:lnTo>
                    <a:pt x="633971" y="327660"/>
                  </a:lnTo>
                  <a:lnTo>
                    <a:pt x="635508" y="329184"/>
                  </a:lnTo>
                  <a:lnTo>
                    <a:pt x="635508" y="330708"/>
                  </a:lnTo>
                  <a:lnTo>
                    <a:pt x="637032" y="332232"/>
                  </a:lnTo>
                  <a:lnTo>
                    <a:pt x="638556" y="332232"/>
                  </a:lnTo>
                  <a:lnTo>
                    <a:pt x="640080" y="333756"/>
                  </a:lnTo>
                  <a:lnTo>
                    <a:pt x="665988" y="333756"/>
                  </a:lnTo>
                  <a:lnTo>
                    <a:pt x="669036" y="332232"/>
                  </a:lnTo>
                  <a:lnTo>
                    <a:pt x="672084" y="332232"/>
                  </a:lnTo>
                  <a:lnTo>
                    <a:pt x="672084" y="330708"/>
                  </a:lnTo>
                  <a:lnTo>
                    <a:pt x="673608" y="330708"/>
                  </a:lnTo>
                  <a:lnTo>
                    <a:pt x="673608" y="108204"/>
                  </a:lnTo>
                  <a:close/>
                </a:path>
                <a:path w="678179" h="334010">
                  <a:moveTo>
                    <a:pt x="678180" y="30480"/>
                  </a:moveTo>
                  <a:lnTo>
                    <a:pt x="676656" y="24384"/>
                  </a:lnTo>
                  <a:lnTo>
                    <a:pt x="670560" y="18288"/>
                  </a:lnTo>
                  <a:lnTo>
                    <a:pt x="664464" y="15240"/>
                  </a:lnTo>
                  <a:lnTo>
                    <a:pt x="644652" y="15240"/>
                  </a:lnTo>
                  <a:lnTo>
                    <a:pt x="638556" y="18288"/>
                  </a:lnTo>
                  <a:lnTo>
                    <a:pt x="635508" y="21336"/>
                  </a:lnTo>
                  <a:lnTo>
                    <a:pt x="630923" y="24384"/>
                  </a:lnTo>
                  <a:lnTo>
                    <a:pt x="629399" y="30480"/>
                  </a:lnTo>
                  <a:lnTo>
                    <a:pt x="629399" y="48768"/>
                  </a:lnTo>
                  <a:lnTo>
                    <a:pt x="632447" y="54864"/>
                  </a:lnTo>
                  <a:lnTo>
                    <a:pt x="638556" y="60972"/>
                  </a:lnTo>
                  <a:lnTo>
                    <a:pt x="644652" y="64020"/>
                  </a:lnTo>
                  <a:lnTo>
                    <a:pt x="662940" y="64020"/>
                  </a:lnTo>
                  <a:lnTo>
                    <a:pt x="670560" y="60972"/>
                  </a:lnTo>
                  <a:lnTo>
                    <a:pt x="676656" y="54864"/>
                  </a:lnTo>
                  <a:lnTo>
                    <a:pt x="678180" y="48768"/>
                  </a:lnTo>
                  <a:lnTo>
                    <a:pt x="678180" y="304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8" name="object 148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6754367" y="4273295"/>
              <a:ext cx="169163" cy="234695"/>
            </a:xfrm>
            <a:prstGeom prst="rect">
              <a:avLst/>
            </a:prstGeom>
          </p:spPr>
        </p:pic>
        <p:sp>
          <p:nvSpPr>
            <p:cNvPr id="149" name="object 149"/>
            <p:cNvSpPr/>
            <p:nvPr/>
          </p:nvSpPr>
          <p:spPr>
            <a:xfrm>
              <a:off x="6976872" y="4171187"/>
              <a:ext cx="501650" cy="334010"/>
            </a:xfrm>
            <a:custGeom>
              <a:avLst/>
              <a:gdLst/>
              <a:ahLst/>
              <a:cxnLst/>
              <a:rect l="l" t="t" r="r" b="b"/>
              <a:pathLst>
                <a:path w="501650" h="334010">
                  <a:moveTo>
                    <a:pt x="185928" y="329184"/>
                  </a:moveTo>
                  <a:lnTo>
                    <a:pt x="185813" y="192341"/>
                  </a:lnTo>
                  <a:lnTo>
                    <a:pt x="179019" y="148386"/>
                  </a:lnTo>
                  <a:lnTo>
                    <a:pt x="151587" y="112166"/>
                  </a:lnTo>
                  <a:lnTo>
                    <a:pt x="108204" y="100596"/>
                  </a:lnTo>
                  <a:lnTo>
                    <a:pt x="99961" y="101168"/>
                  </a:lnTo>
                  <a:lnTo>
                    <a:pt x="57150" y="121170"/>
                  </a:lnTo>
                  <a:lnTo>
                    <a:pt x="39624" y="137172"/>
                  </a:lnTo>
                  <a:lnTo>
                    <a:pt x="39624" y="4572"/>
                  </a:lnTo>
                  <a:lnTo>
                    <a:pt x="38100" y="3048"/>
                  </a:lnTo>
                  <a:lnTo>
                    <a:pt x="36576" y="3048"/>
                  </a:lnTo>
                  <a:lnTo>
                    <a:pt x="35052" y="1524"/>
                  </a:lnTo>
                  <a:lnTo>
                    <a:pt x="32004" y="1524"/>
                  </a:lnTo>
                  <a:lnTo>
                    <a:pt x="30480" y="0"/>
                  </a:lnTo>
                  <a:lnTo>
                    <a:pt x="10668" y="0"/>
                  </a:lnTo>
                  <a:lnTo>
                    <a:pt x="7620" y="1524"/>
                  </a:lnTo>
                  <a:lnTo>
                    <a:pt x="4572" y="1524"/>
                  </a:lnTo>
                  <a:lnTo>
                    <a:pt x="3048" y="3048"/>
                  </a:lnTo>
                  <a:lnTo>
                    <a:pt x="1524" y="3048"/>
                  </a:lnTo>
                  <a:lnTo>
                    <a:pt x="1524" y="4572"/>
                  </a:lnTo>
                  <a:lnTo>
                    <a:pt x="0" y="6096"/>
                  </a:lnTo>
                  <a:lnTo>
                    <a:pt x="0" y="327660"/>
                  </a:lnTo>
                  <a:lnTo>
                    <a:pt x="1524" y="329184"/>
                  </a:lnTo>
                  <a:lnTo>
                    <a:pt x="1524" y="330708"/>
                  </a:lnTo>
                  <a:lnTo>
                    <a:pt x="3048" y="332232"/>
                  </a:lnTo>
                  <a:lnTo>
                    <a:pt x="4572" y="332232"/>
                  </a:lnTo>
                  <a:lnTo>
                    <a:pt x="6096" y="333756"/>
                  </a:lnTo>
                  <a:lnTo>
                    <a:pt x="32004" y="333756"/>
                  </a:lnTo>
                  <a:lnTo>
                    <a:pt x="35052" y="332232"/>
                  </a:lnTo>
                  <a:lnTo>
                    <a:pt x="36576" y="332232"/>
                  </a:lnTo>
                  <a:lnTo>
                    <a:pt x="38100" y="330708"/>
                  </a:lnTo>
                  <a:lnTo>
                    <a:pt x="39624" y="330708"/>
                  </a:lnTo>
                  <a:lnTo>
                    <a:pt x="39624" y="176784"/>
                  </a:lnTo>
                  <a:lnTo>
                    <a:pt x="47625" y="167093"/>
                  </a:lnTo>
                  <a:lnTo>
                    <a:pt x="55626" y="158686"/>
                  </a:lnTo>
                  <a:lnTo>
                    <a:pt x="63627" y="151714"/>
                  </a:lnTo>
                  <a:lnTo>
                    <a:pt x="71628" y="146304"/>
                  </a:lnTo>
                  <a:lnTo>
                    <a:pt x="78714" y="141427"/>
                  </a:lnTo>
                  <a:lnTo>
                    <a:pt x="86106" y="138112"/>
                  </a:lnTo>
                  <a:lnTo>
                    <a:pt x="89839" y="137172"/>
                  </a:lnTo>
                  <a:lnTo>
                    <a:pt x="93484" y="136232"/>
                  </a:lnTo>
                  <a:lnTo>
                    <a:pt x="100584" y="135636"/>
                  </a:lnTo>
                  <a:lnTo>
                    <a:pt x="108204" y="135636"/>
                  </a:lnTo>
                  <a:lnTo>
                    <a:pt x="141732" y="164592"/>
                  </a:lnTo>
                  <a:lnTo>
                    <a:pt x="146304" y="201168"/>
                  </a:lnTo>
                  <a:lnTo>
                    <a:pt x="146304" y="330708"/>
                  </a:lnTo>
                  <a:lnTo>
                    <a:pt x="147828" y="330708"/>
                  </a:lnTo>
                  <a:lnTo>
                    <a:pt x="149352" y="332232"/>
                  </a:lnTo>
                  <a:lnTo>
                    <a:pt x="150876" y="332232"/>
                  </a:lnTo>
                  <a:lnTo>
                    <a:pt x="150876" y="333756"/>
                  </a:lnTo>
                  <a:lnTo>
                    <a:pt x="178308" y="333756"/>
                  </a:lnTo>
                  <a:lnTo>
                    <a:pt x="179832" y="332232"/>
                  </a:lnTo>
                  <a:lnTo>
                    <a:pt x="182880" y="332232"/>
                  </a:lnTo>
                  <a:lnTo>
                    <a:pt x="185928" y="329184"/>
                  </a:lnTo>
                  <a:close/>
                </a:path>
                <a:path w="501650" h="334010">
                  <a:moveTo>
                    <a:pt x="496824" y="109728"/>
                  </a:moveTo>
                  <a:lnTo>
                    <a:pt x="493776" y="106680"/>
                  </a:lnTo>
                  <a:lnTo>
                    <a:pt x="492252" y="106680"/>
                  </a:lnTo>
                  <a:lnTo>
                    <a:pt x="490728" y="105156"/>
                  </a:lnTo>
                  <a:lnTo>
                    <a:pt x="463296" y="105156"/>
                  </a:lnTo>
                  <a:lnTo>
                    <a:pt x="461772" y="106680"/>
                  </a:lnTo>
                  <a:lnTo>
                    <a:pt x="460248" y="106680"/>
                  </a:lnTo>
                  <a:lnTo>
                    <a:pt x="457200" y="109728"/>
                  </a:lnTo>
                  <a:lnTo>
                    <a:pt x="457200" y="329184"/>
                  </a:lnTo>
                  <a:lnTo>
                    <a:pt x="460248" y="332232"/>
                  </a:lnTo>
                  <a:lnTo>
                    <a:pt x="461772" y="332232"/>
                  </a:lnTo>
                  <a:lnTo>
                    <a:pt x="463296" y="333756"/>
                  </a:lnTo>
                  <a:lnTo>
                    <a:pt x="489204" y="333756"/>
                  </a:lnTo>
                  <a:lnTo>
                    <a:pt x="490728" y="332232"/>
                  </a:lnTo>
                  <a:lnTo>
                    <a:pt x="493776" y="332232"/>
                  </a:lnTo>
                  <a:lnTo>
                    <a:pt x="496824" y="329184"/>
                  </a:lnTo>
                  <a:lnTo>
                    <a:pt x="496824" y="109728"/>
                  </a:lnTo>
                  <a:close/>
                </a:path>
                <a:path w="501650" h="334010">
                  <a:moveTo>
                    <a:pt x="501396" y="30480"/>
                  </a:moveTo>
                  <a:lnTo>
                    <a:pt x="499872" y="24384"/>
                  </a:lnTo>
                  <a:lnTo>
                    <a:pt x="496824" y="21336"/>
                  </a:lnTo>
                  <a:lnTo>
                    <a:pt x="492252" y="18288"/>
                  </a:lnTo>
                  <a:lnTo>
                    <a:pt x="486156" y="15240"/>
                  </a:lnTo>
                  <a:lnTo>
                    <a:pt x="467868" y="15240"/>
                  </a:lnTo>
                  <a:lnTo>
                    <a:pt x="461772" y="18288"/>
                  </a:lnTo>
                  <a:lnTo>
                    <a:pt x="457200" y="21336"/>
                  </a:lnTo>
                  <a:lnTo>
                    <a:pt x="454152" y="24384"/>
                  </a:lnTo>
                  <a:lnTo>
                    <a:pt x="452628" y="30480"/>
                  </a:lnTo>
                  <a:lnTo>
                    <a:pt x="452628" y="48768"/>
                  </a:lnTo>
                  <a:lnTo>
                    <a:pt x="454152" y="54864"/>
                  </a:lnTo>
                  <a:lnTo>
                    <a:pt x="457200" y="57912"/>
                  </a:lnTo>
                  <a:lnTo>
                    <a:pt x="461772" y="60972"/>
                  </a:lnTo>
                  <a:lnTo>
                    <a:pt x="467868" y="64020"/>
                  </a:lnTo>
                  <a:lnTo>
                    <a:pt x="486156" y="64020"/>
                  </a:lnTo>
                  <a:lnTo>
                    <a:pt x="492252" y="60972"/>
                  </a:lnTo>
                  <a:lnTo>
                    <a:pt x="495300" y="57912"/>
                  </a:lnTo>
                  <a:lnTo>
                    <a:pt x="499872" y="54864"/>
                  </a:lnTo>
                  <a:lnTo>
                    <a:pt x="501396" y="48768"/>
                  </a:lnTo>
                  <a:lnTo>
                    <a:pt x="501396" y="304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0" name="object 150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7528559" y="4271772"/>
              <a:ext cx="152400" cy="236219"/>
            </a:xfrm>
            <a:prstGeom prst="rect">
              <a:avLst/>
            </a:prstGeom>
          </p:spPr>
        </p:pic>
        <p:sp>
          <p:nvSpPr>
            <p:cNvPr id="151" name="object 151"/>
            <p:cNvSpPr/>
            <p:nvPr/>
          </p:nvSpPr>
          <p:spPr>
            <a:xfrm>
              <a:off x="7926324" y="4195571"/>
              <a:ext cx="579120" cy="312420"/>
            </a:xfrm>
            <a:custGeom>
              <a:avLst/>
              <a:gdLst/>
              <a:ahLst/>
              <a:cxnLst/>
              <a:rect l="l" t="t" r="r" b="b"/>
              <a:pathLst>
                <a:path w="579120" h="312420">
                  <a:moveTo>
                    <a:pt x="195072" y="208788"/>
                  </a:moveTo>
                  <a:lnTo>
                    <a:pt x="183705" y="164503"/>
                  </a:lnTo>
                  <a:lnTo>
                    <a:pt x="152590" y="134505"/>
                  </a:lnTo>
                  <a:lnTo>
                    <a:pt x="113512" y="121920"/>
                  </a:lnTo>
                  <a:lnTo>
                    <a:pt x="112395" y="121729"/>
                  </a:lnTo>
                  <a:lnTo>
                    <a:pt x="100672" y="120713"/>
                  </a:lnTo>
                  <a:lnTo>
                    <a:pt x="88392" y="120396"/>
                  </a:lnTo>
                  <a:lnTo>
                    <a:pt x="62484" y="120396"/>
                  </a:lnTo>
                  <a:lnTo>
                    <a:pt x="56388" y="121920"/>
                  </a:lnTo>
                  <a:lnTo>
                    <a:pt x="50292" y="121920"/>
                  </a:lnTo>
                  <a:lnTo>
                    <a:pt x="50292" y="35052"/>
                  </a:lnTo>
                  <a:lnTo>
                    <a:pt x="169164" y="35052"/>
                  </a:lnTo>
                  <a:lnTo>
                    <a:pt x="170688" y="33528"/>
                  </a:lnTo>
                  <a:lnTo>
                    <a:pt x="172212" y="30480"/>
                  </a:lnTo>
                  <a:lnTo>
                    <a:pt x="175260" y="27432"/>
                  </a:lnTo>
                  <a:lnTo>
                    <a:pt x="175260" y="9144"/>
                  </a:lnTo>
                  <a:lnTo>
                    <a:pt x="173736" y="7620"/>
                  </a:lnTo>
                  <a:lnTo>
                    <a:pt x="173736" y="4572"/>
                  </a:lnTo>
                  <a:lnTo>
                    <a:pt x="169164" y="0"/>
                  </a:lnTo>
                  <a:lnTo>
                    <a:pt x="24384" y="0"/>
                  </a:lnTo>
                  <a:lnTo>
                    <a:pt x="18288" y="3048"/>
                  </a:lnTo>
                  <a:lnTo>
                    <a:pt x="15240" y="9144"/>
                  </a:lnTo>
                  <a:lnTo>
                    <a:pt x="15240" y="150876"/>
                  </a:lnTo>
                  <a:lnTo>
                    <a:pt x="18288" y="152400"/>
                  </a:lnTo>
                  <a:lnTo>
                    <a:pt x="19812" y="155448"/>
                  </a:lnTo>
                  <a:lnTo>
                    <a:pt x="39624" y="155448"/>
                  </a:lnTo>
                  <a:lnTo>
                    <a:pt x="47244" y="153924"/>
                  </a:lnTo>
                  <a:lnTo>
                    <a:pt x="53340" y="153924"/>
                  </a:lnTo>
                  <a:lnTo>
                    <a:pt x="62484" y="152400"/>
                  </a:lnTo>
                  <a:lnTo>
                    <a:pt x="71628" y="152400"/>
                  </a:lnTo>
                  <a:lnTo>
                    <a:pt x="81597" y="152692"/>
                  </a:lnTo>
                  <a:lnTo>
                    <a:pt x="90868" y="153543"/>
                  </a:lnTo>
                  <a:lnTo>
                    <a:pt x="99263" y="154978"/>
                  </a:lnTo>
                  <a:lnTo>
                    <a:pt x="106680" y="156972"/>
                  </a:lnTo>
                  <a:lnTo>
                    <a:pt x="114147" y="158648"/>
                  </a:lnTo>
                  <a:lnTo>
                    <a:pt x="146304" y="187452"/>
                  </a:lnTo>
                  <a:lnTo>
                    <a:pt x="150876" y="213360"/>
                  </a:lnTo>
                  <a:lnTo>
                    <a:pt x="150558" y="221322"/>
                  </a:lnTo>
                  <a:lnTo>
                    <a:pt x="149542" y="228981"/>
                  </a:lnTo>
                  <a:lnTo>
                    <a:pt x="147650" y="236080"/>
                  </a:lnTo>
                  <a:lnTo>
                    <a:pt x="144780" y="242316"/>
                  </a:lnTo>
                  <a:lnTo>
                    <a:pt x="142176" y="248653"/>
                  </a:lnTo>
                  <a:lnTo>
                    <a:pt x="106680" y="275844"/>
                  </a:lnTo>
                  <a:lnTo>
                    <a:pt x="77724" y="278892"/>
                  </a:lnTo>
                  <a:lnTo>
                    <a:pt x="69761" y="278638"/>
                  </a:lnTo>
                  <a:lnTo>
                    <a:pt x="62103" y="277939"/>
                  </a:lnTo>
                  <a:lnTo>
                    <a:pt x="55003" y="276974"/>
                  </a:lnTo>
                  <a:lnTo>
                    <a:pt x="48768" y="275844"/>
                  </a:lnTo>
                  <a:lnTo>
                    <a:pt x="39624" y="274320"/>
                  </a:lnTo>
                  <a:lnTo>
                    <a:pt x="32004" y="271272"/>
                  </a:lnTo>
                  <a:lnTo>
                    <a:pt x="27432" y="269748"/>
                  </a:lnTo>
                  <a:lnTo>
                    <a:pt x="21336" y="266700"/>
                  </a:lnTo>
                  <a:lnTo>
                    <a:pt x="16764" y="265176"/>
                  </a:lnTo>
                  <a:lnTo>
                    <a:pt x="13716" y="263652"/>
                  </a:lnTo>
                  <a:lnTo>
                    <a:pt x="10668" y="260604"/>
                  </a:lnTo>
                  <a:lnTo>
                    <a:pt x="3048" y="260604"/>
                  </a:lnTo>
                  <a:lnTo>
                    <a:pt x="1524" y="262128"/>
                  </a:lnTo>
                  <a:lnTo>
                    <a:pt x="1524" y="263652"/>
                  </a:lnTo>
                  <a:lnTo>
                    <a:pt x="0" y="265176"/>
                  </a:lnTo>
                  <a:lnTo>
                    <a:pt x="0" y="289560"/>
                  </a:lnTo>
                  <a:lnTo>
                    <a:pt x="1524" y="291084"/>
                  </a:lnTo>
                  <a:lnTo>
                    <a:pt x="1524" y="292608"/>
                  </a:lnTo>
                  <a:lnTo>
                    <a:pt x="7620" y="298704"/>
                  </a:lnTo>
                  <a:lnTo>
                    <a:pt x="16764" y="301752"/>
                  </a:lnTo>
                  <a:lnTo>
                    <a:pt x="22860" y="303276"/>
                  </a:lnTo>
                  <a:lnTo>
                    <a:pt x="28956" y="306324"/>
                  </a:lnTo>
                  <a:lnTo>
                    <a:pt x="72390" y="312407"/>
                  </a:lnTo>
                  <a:lnTo>
                    <a:pt x="79248" y="312420"/>
                  </a:lnTo>
                  <a:lnTo>
                    <a:pt x="91554" y="312115"/>
                  </a:lnTo>
                  <a:lnTo>
                    <a:pt x="136486" y="302374"/>
                  </a:lnTo>
                  <a:lnTo>
                    <a:pt x="169633" y="279349"/>
                  </a:lnTo>
                  <a:lnTo>
                    <a:pt x="169976" y="278892"/>
                  </a:lnTo>
                  <a:lnTo>
                    <a:pt x="175628" y="271462"/>
                  </a:lnTo>
                  <a:lnTo>
                    <a:pt x="192786" y="232613"/>
                  </a:lnTo>
                  <a:lnTo>
                    <a:pt x="194500" y="221056"/>
                  </a:lnTo>
                  <a:lnTo>
                    <a:pt x="195072" y="208788"/>
                  </a:lnTo>
                  <a:close/>
                </a:path>
                <a:path w="579120" h="312420">
                  <a:moveTo>
                    <a:pt x="579120" y="306324"/>
                  </a:moveTo>
                  <a:lnTo>
                    <a:pt x="579094" y="165379"/>
                  </a:lnTo>
                  <a:lnTo>
                    <a:pt x="573519" y="124002"/>
                  </a:lnTo>
                  <a:lnTo>
                    <a:pt x="568045" y="111252"/>
                  </a:lnTo>
                  <a:lnTo>
                    <a:pt x="567283" y="109664"/>
                  </a:lnTo>
                  <a:lnTo>
                    <a:pt x="532968" y="80708"/>
                  </a:lnTo>
                  <a:lnTo>
                    <a:pt x="505968" y="76212"/>
                  </a:lnTo>
                  <a:lnTo>
                    <a:pt x="499872" y="76212"/>
                  </a:lnTo>
                  <a:lnTo>
                    <a:pt x="493776" y="77736"/>
                  </a:lnTo>
                  <a:lnTo>
                    <a:pt x="489204" y="79248"/>
                  </a:lnTo>
                  <a:lnTo>
                    <a:pt x="477012" y="82296"/>
                  </a:lnTo>
                  <a:lnTo>
                    <a:pt x="470916" y="86868"/>
                  </a:lnTo>
                  <a:lnTo>
                    <a:pt x="464820" y="89916"/>
                  </a:lnTo>
                  <a:lnTo>
                    <a:pt x="452628" y="99060"/>
                  </a:lnTo>
                  <a:lnTo>
                    <a:pt x="447789" y="103657"/>
                  </a:lnTo>
                  <a:lnTo>
                    <a:pt x="436981" y="113423"/>
                  </a:lnTo>
                  <a:lnTo>
                    <a:pt x="431292" y="118872"/>
                  </a:lnTo>
                  <a:lnTo>
                    <a:pt x="429768" y="112788"/>
                  </a:lnTo>
                  <a:lnTo>
                    <a:pt x="429006" y="111252"/>
                  </a:lnTo>
                  <a:lnTo>
                    <a:pt x="426720" y="106680"/>
                  </a:lnTo>
                  <a:lnTo>
                    <a:pt x="422148" y="102108"/>
                  </a:lnTo>
                  <a:lnTo>
                    <a:pt x="419100" y="96024"/>
                  </a:lnTo>
                  <a:lnTo>
                    <a:pt x="414528" y="92964"/>
                  </a:lnTo>
                  <a:lnTo>
                    <a:pt x="408432" y="88392"/>
                  </a:lnTo>
                  <a:lnTo>
                    <a:pt x="403860" y="85344"/>
                  </a:lnTo>
                  <a:lnTo>
                    <a:pt x="396240" y="82296"/>
                  </a:lnTo>
                  <a:lnTo>
                    <a:pt x="390144" y="79248"/>
                  </a:lnTo>
                  <a:lnTo>
                    <a:pt x="374904" y="76212"/>
                  </a:lnTo>
                  <a:lnTo>
                    <a:pt x="365760" y="76212"/>
                  </a:lnTo>
                  <a:lnTo>
                    <a:pt x="356844" y="77012"/>
                  </a:lnTo>
                  <a:lnTo>
                    <a:pt x="313740" y="98488"/>
                  </a:lnTo>
                  <a:lnTo>
                    <a:pt x="295656" y="115824"/>
                  </a:lnTo>
                  <a:lnTo>
                    <a:pt x="295656" y="83820"/>
                  </a:lnTo>
                  <a:lnTo>
                    <a:pt x="294132" y="83820"/>
                  </a:lnTo>
                  <a:lnTo>
                    <a:pt x="294132" y="82296"/>
                  </a:lnTo>
                  <a:lnTo>
                    <a:pt x="292608" y="82296"/>
                  </a:lnTo>
                  <a:lnTo>
                    <a:pt x="291084" y="80772"/>
                  </a:lnTo>
                  <a:lnTo>
                    <a:pt x="265176" y="80772"/>
                  </a:lnTo>
                  <a:lnTo>
                    <a:pt x="263652" y="82296"/>
                  </a:lnTo>
                  <a:lnTo>
                    <a:pt x="262128" y="82296"/>
                  </a:lnTo>
                  <a:lnTo>
                    <a:pt x="262128" y="83820"/>
                  </a:lnTo>
                  <a:lnTo>
                    <a:pt x="260604" y="83820"/>
                  </a:lnTo>
                  <a:lnTo>
                    <a:pt x="260604" y="304800"/>
                  </a:lnTo>
                  <a:lnTo>
                    <a:pt x="263652" y="307848"/>
                  </a:lnTo>
                  <a:lnTo>
                    <a:pt x="265176" y="307848"/>
                  </a:lnTo>
                  <a:lnTo>
                    <a:pt x="266700" y="309372"/>
                  </a:lnTo>
                  <a:lnTo>
                    <a:pt x="292608" y="309372"/>
                  </a:lnTo>
                  <a:lnTo>
                    <a:pt x="294132" y="307848"/>
                  </a:lnTo>
                  <a:lnTo>
                    <a:pt x="297180" y="307848"/>
                  </a:lnTo>
                  <a:lnTo>
                    <a:pt x="300228" y="304800"/>
                  </a:lnTo>
                  <a:lnTo>
                    <a:pt x="300316" y="152285"/>
                  </a:lnTo>
                  <a:lnTo>
                    <a:pt x="308203" y="142709"/>
                  </a:lnTo>
                  <a:lnTo>
                    <a:pt x="337566" y="117043"/>
                  </a:lnTo>
                  <a:lnTo>
                    <a:pt x="358140" y="111252"/>
                  </a:lnTo>
                  <a:lnTo>
                    <a:pt x="364236" y="111252"/>
                  </a:lnTo>
                  <a:lnTo>
                    <a:pt x="371856" y="112788"/>
                  </a:lnTo>
                  <a:lnTo>
                    <a:pt x="376428" y="115824"/>
                  </a:lnTo>
                  <a:lnTo>
                    <a:pt x="382524" y="118872"/>
                  </a:lnTo>
                  <a:lnTo>
                    <a:pt x="399859" y="158686"/>
                  </a:lnTo>
                  <a:lnTo>
                    <a:pt x="400812" y="172212"/>
                  </a:lnTo>
                  <a:lnTo>
                    <a:pt x="400812" y="306324"/>
                  </a:lnTo>
                  <a:lnTo>
                    <a:pt x="402336" y="306324"/>
                  </a:lnTo>
                  <a:lnTo>
                    <a:pt x="402336" y="307848"/>
                  </a:lnTo>
                  <a:lnTo>
                    <a:pt x="403860" y="307848"/>
                  </a:lnTo>
                  <a:lnTo>
                    <a:pt x="405384" y="309372"/>
                  </a:lnTo>
                  <a:lnTo>
                    <a:pt x="431292" y="309372"/>
                  </a:lnTo>
                  <a:lnTo>
                    <a:pt x="434340" y="307848"/>
                  </a:lnTo>
                  <a:lnTo>
                    <a:pt x="437388" y="307848"/>
                  </a:lnTo>
                  <a:lnTo>
                    <a:pt x="437388" y="306324"/>
                  </a:lnTo>
                  <a:lnTo>
                    <a:pt x="438912" y="306324"/>
                  </a:lnTo>
                  <a:lnTo>
                    <a:pt x="438912" y="304800"/>
                  </a:lnTo>
                  <a:lnTo>
                    <a:pt x="440436" y="303276"/>
                  </a:lnTo>
                  <a:lnTo>
                    <a:pt x="440524" y="152285"/>
                  </a:lnTo>
                  <a:lnTo>
                    <a:pt x="448170" y="142709"/>
                  </a:lnTo>
                  <a:lnTo>
                    <a:pt x="483108" y="113728"/>
                  </a:lnTo>
                  <a:lnTo>
                    <a:pt x="496824" y="111252"/>
                  </a:lnTo>
                  <a:lnTo>
                    <a:pt x="504444" y="111252"/>
                  </a:lnTo>
                  <a:lnTo>
                    <a:pt x="536448" y="140208"/>
                  </a:lnTo>
                  <a:lnTo>
                    <a:pt x="539496" y="304800"/>
                  </a:lnTo>
                  <a:lnTo>
                    <a:pt x="542544" y="307848"/>
                  </a:lnTo>
                  <a:lnTo>
                    <a:pt x="544068" y="307848"/>
                  </a:lnTo>
                  <a:lnTo>
                    <a:pt x="545592" y="309372"/>
                  </a:lnTo>
                  <a:lnTo>
                    <a:pt x="571500" y="309372"/>
                  </a:lnTo>
                  <a:lnTo>
                    <a:pt x="574548" y="307848"/>
                  </a:lnTo>
                  <a:lnTo>
                    <a:pt x="576072" y="307848"/>
                  </a:lnTo>
                  <a:lnTo>
                    <a:pt x="577596" y="306324"/>
                  </a:lnTo>
                  <a:lnTo>
                    <a:pt x="579120" y="30632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2" name="object 152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8761475" y="4271772"/>
              <a:ext cx="176783" cy="236219"/>
            </a:xfrm>
            <a:prstGeom prst="rect">
              <a:avLst/>
            </a:prstGeom>
          </p:spPr>
        </p:pic>
        <p:sp>
          <p:nvSpPr>
            <p:cNvPr id="153" name="object 153"/>
            <p:cNvSpPr/>
            <p:nvPr/>
          </p:nvSpPr>
          <p:spPr>
            <a:xfrm>
              <a:off x="9011411" y="4171188"/>
              <a:ext cx="196850" cy="337185"/>
            </a:xfrm>
            <a:custGeom>
              <a:avLst/>
              <a:gdLst/>
              <a:ahLst/>
              <a:cxnLst/>
              <a:rect l="l" t="t" r="r" b="b"/>
              <a:pathLst>
                <a:path w="196850" h="337185">
                  <a:moveTo>
                    <a:pt x="83469" y="300227"/>
                  </a:moveTo>
                  <a:lnTo>
                    <a:pt x="35052" y="300227"/>
                  </a:lnTo>
                  <a:lnTo>
                    <a:pt x="41148" y="307848"/>
                  </a:lnTo>
                  <a:lnTo>
                    <a:pt x="47244" y="312419"/>
                  </a:lnTo>
                  <a:lnTo>
                    <a:pt x="51816" y="316992"/>
                  </a:lnTo>
                  <a:lnTo>
                    <a:pt x="57912" y="321563"/>
                  </a:lnTo>
                  <a:lnTo>
                    <a:pt x="62484" y="326136"/>
                  </a:lnTo>
                  <a:lnTo>
                    <a:pt x="74676" y="332231"/>
                  </a:lnTo>
                  <a:lnTo>
                    <a:pt x="80772" y="333756"/>
                  </a:lnTo>
                  <a:lnTo>
                    <a:pt x="85344" y="335280"/>
                  </a:lnTo>
                  <a:lnTo>
                    <a:pt x="91440" y="336803"/>
                  </a:lnTo>
                  <a:lnTo>
                    <a:pt x="105156" y="336803"/>
                  </a:lnTo>
                  <a:lnTo>
                    <a:pt x="115419" y="336256"/>
                  </a:lnTo>
                  <a:lnTo>
                    <a:pt x="152519" y="324302"/>
                  </a:lnTo>
                  <a:lnTo>
                    <a:pt x="174727" y="303275"/>
                  </a:lnTo>
                  <a:lnTo>
                    <a:pt x="100584" y="303275"/>
                  </a:lnTo>
                  <a:lnTo>
                    <a:pt x="92606" y="302680"/>
                  </a:lnTo>
                  <a:lnTo>
                    <a:pt x="84772" y="300799"/>
                  </a:lnTo>
                  <a:lnTo>
                    <a:pt x="83469" y="300227"/>
                  </a:lnTo>
                  <a:close/>
                </a:path>
                <a:path w="196850" h="337185">
                  <a:moveTo>
                    <a:pt x="28956" y="332231"/>
                  </a:moveTo>
                  <a:lnTo>
                    <a:pt x="3048" y="332231"/>
                  </a:lnTo>
                  <a:lnTo>
                    <a:pt x="4572" y="333756"/>
                  </a:lnTo>
                  <a:lnTo>
                    <a:pt x="27432" y="333756"/>
                  </a:lnTo>
                  <a:lnTo>
                    <a:pt x="28956" y="332231"/>
                  </a:lnTo>
                  <a:close/>
                </a:path>
                <a:path w="196850" h="337185">
                  <a:moveTo>
                    <a:pt x="35052" y="1524"/>
                  </a:moveTo>
                  <a:lnTo>
                    <a:pt x="3048" y="1524"/>
                  </a:lnTo>
                  <a:lnTo>
                    <a:pt x="0" y="4572"/>
                  </a:lnTo>
                  <a:lnTo>
                    <a:pt x="0" y="330707"/>
                  </a:lnTo>
                  <a:lnTo>
                    <a:pt x="1524" y="332231"/>
                  </a:lnTo>
                  <a:lnTo>
                    <a:pt x="32004" y="332231"/>
                  </a:lnTo>
                  <a:lnTo>
                    <a:pt x="33528" y="330707"/>
                  </a:lnTo>
                  <a:lnTo>
                    <a:pt x="33528" y="329183"/>
                  </a:lnTo>
                  <a:lnTo>
                    <a:pt x="35052" y="327659"/>
                  </a:lnTo>
                  <a:lnTo>
                    <a:pt x="35052" y="300227"/>
                  </a:lnTo>
                  <a:lnTo>
                    <a:pt x="83469" y="300227"/>
                  </a:lnTo>
                  <a:lnTo>
                    <a:pt x="77223" y="297489"/>
                  </a:lnTo>
                  <a:lnTo>
                    <a:pt x="47386" y="271819"/>
                  </a:lnTo>
                  <a:lnTo>
                    <a:pt x="39624" y="262127"/>
                  </a:lnTo>
                  <a:lnTo>
                    <a:pt x="39624" y="176783"/>
                  </a:lnTo>
                  <a:lnTo>
                    <a:pt x="62484" y="152400"/>
                  </a:lnTo>
                  <a:lnTo>
                    <a:pt x="67056" y="147827"/>
                  </a:lnTo>
                  <a:lnTo>
                    <a:pt x="71628" y="144780"/>
                  </a:lnTo>
                  <a:lnTo>
                    <a:pt x="77724" y="141731"/>
                  </a:lnTo>
                  <a:lnTo>
                    <a:pt x="82296" y="138683"/>
                  </a:lnTo>
                  <a:lnTo>
                    <a:pt x="86868" y="137160"/>
                  </a:lnTo>
                  <a:lnTo>
                    <a:pt x="39624" y="137160"/>
                  </a:lnTo>
                  <a:lnTo>
                    <a:pt x="39624" y="6096"/>
                  </a:lnTo>
                  <a:lnTo>
                    <a:pt x="38100" y="6096"/>
                  </a:lnTo>
                  <a:lnTo>
                    <a:pt x="38100" y="4572"/>
                  </a:lnTo>
                  <a:lnTo>
                    <a:pt x="35052" y="1524"/>
                  </a:lnTo>
                  <a:close/>
                </a:path>
                <a:path w="196850" h="337185">
                  <a:moveTo>
                    <a:pt x="176784" y="135636"/>
                  </a:moveTo>
                  <a:lnTo>
                    <a:pt x="102108" y="135636"/>
                  </a:lnTo>
                  <a:lnTo>
                    <a:pt x="109585" y="135945"/>
                  </a:lnTo>
                  <a:lnTo>
                    <a:pt x="116205" y="136969"/>
                  </a:lnTo>
                  <a:lnTo>
                    <a:pt x="147042" y="167544"/>
                  </a:lnTo>
                  <a:lnTo>
                    <a:pt x="152400" y="188975"/>
                  </a:lnTo>
                  <a:lnTo>
                    <a:pt x="154162" y="196977"/>
                  </a:lnTo>
                  <a:lnTo>
                    <a:pt x="155067" y="205001"/>
                  </a:lnTo>
                  <a:lnTo>
                    <a:pt x="155400" y="212979"/>
                  </a:lnTo>
                  <a:lnTo>
                    <a:pt x="155448" y="220980"/>
                  </a:lnTo>
                  <a:lnTo>
                    <a:pt x="155186" y="228742"/>
                  </a:lnTo>
                  <a:lnTo>
                    <a:pt x="146399" y="271391"/>
                  </a:lnTo>
                  <a:lnTo>
                    <a:pt x="114681" y="301751"/>
                  </a:lnTo>
                  <a:lnTo>
                    <a:pt x="100584" y="303275"/>
                  </a:lnTo>
                  <a:lnTo>
                    <a:pt x="174727" y="303275"/>
                  </a:lnTo>
                  <a:lnTo>
                    <a:pt x="190500" y="266700"/>
                  </a:lnTo>
                  <a:lnTo>
                    <a:pt x="196490" y="220980"/>
                  </a:lnTo>
                  <a:lnTo>
                    <a:pt x="196510" y="212979"/>
                  </a:lnTo>
                  <a:lnTo>
                    <a:pt x="196308" y="204978"/>
                  </a:lnTo>
                  <a:lnTo>
                    <a:pt x="189428" y="162210"/>
                  </a:lnTo>
                  <a:lnTo>
                    <a:pt x="181951" y="143922"/>
                  </a:lnTo>
                  <a:lnTo>
                    <a:pt x="176784" y="135636"/>
                  </a:lnTo>
                  <a:close/>
                </a:path>
                <a:path w="196850" h="337185">
                  <a:moveTo>
                    <a:pt x="109728" y="100584"/>
                  </a:moveTo>
                  <a:lnTo>
                    <a:pt x="103632" y="100584"/>
                  </a:lnTo>
                  <a:lnTo>
                    <a:pt x="91440" y="103631"/>
                  </a:lnTo>
                  <a:lnTo>
                    <a:pt x="86868" y="105155"/>
                  </a:lnTo>
                  <a:lnTo>
                    <a:pt x="80772" y="106679"/>
                  </a:lnTo>
                  <a:lnTo>
                    <a:pt x="68580" y="112775"/>
                  </a:lnTo>
                  <a:lnTo>
                    <a:pt x="64008" y="115824"/>
                  </a:lnTo>
                  <a:lnTo>
                    <a:pt x="45720" y="129539"/>
                  </a:lnTo>
                  <a:lnTo>
                    <a:pt x="39624" y="137160"/>
                  </a:lnTo>
                  <a:lnTo>
                    <a:pt x="86868" y="137160"/>
                  </a:lnTo>
                  <a:lnTo>
                    <a:pt x="92964" y="135636"/>
                  </a:lnTo>
                  <a:lnTo>
                    <a:pt x="176784" y="135636"/>
                  </a:lnTo>
                  <a:lnTo>
                    <a:pt x="141660" y="106370"/>
                  </a:lnTo>
                  <a:lnTo>
                    <a:pt x="121515" y="101179"/>
                  </a:lnTo>
                  <a:lnTo>
                    <a:pt x="109728" y="100584"/>
                  </a:lnTo>
                  <a:close/>
                </a:path>
                <a:path w="196850" h="337185">
                  <a:moveTo>
                    <a:pt x="28956" y="0"/>
                  </a:moveTo>
                  <a:lnTo>
                    <a:pt x="9144" y="0"/>
                  </a:lnTo>
                  <a:lnTo>
                    <a:pt x="7620" y="1524"/>
                  </a:lnTo>
                  <a:lnTo>
                    <a:pt x="32004" y="1524"/>
                  </a:lnTo>
                  <a:lnTo>
                    <a:pt x="2895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4" name="object 154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9253728" y="4271772"/>
              <a:ext cx="214883" cy="236219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9497568" y="4276344"/>
              <a:ext cx="204215" cy="228600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9727814" y="4271772"/>
              <a:ext cx="197997" cy="236219"/>
            </a:xfrm>
            <a:prstGeom prst="rect">
              <a:avLst/>
            </a:prstGeom>
          </p:spPr>
        </p:pic>
        <p:sp>
          <p:nvSpPr>
            <p:cNvPr id="157" name="object 157"/>
            <p:cNvSpPr/>
            <p:nvPr/>
          </p:nvSpPr>
          <p:spPr>
            <a:xfrm>
              <a:off x="672084" y="4701539"/>
              <a:ext cx="376555" cy="337185"/>
            </a:xfrm>
            <a:custGeom>
              <a:avLst/>
              <a:gdLst/>
              <a:ahLst/>
              <a:cxnLst/>
              <a:rect l="l" t="t" r="r" b="b"/>
              <a:pathLst>
                <a:path w="376555" h="337185">
                  <a:moveTo>
                    <a:pt x="140208" y="111252"/>
                  </a:moveTo>
                  <a:lnTo>
                    <a:pt x="138684" y="109728"/>
                  </a:lnTo>
                  <a:lnTo>
                    <a:pt x="138684" y="108204"/>
                  </a:lnTo>
                  <a:lnTo>
                    <a:pt x="137160" y="106680"/>
                  </a:lnTo>
                  <a:lnTo>
                    <a:pt x="135636" y="106680"/>
                  </a:lnTo>
                  <a:lnTo>
                    <a:pt x="134112" y="105156"/>
                  </a:lnTo>
                  <a:lnTo>
                    <a:pt x="77724" y="105156"/>
                  </a:lnTo>
                  <a:lnTo>
                    <a:pt x="77724" y="51816"/>
                  </a:lnTo>
                  <a:lnTo>
                    <a:pt x="76200" y="51816"/>
                  </a:lnTo>
                  <a:lnTo>
                    <a:pt x="76200" y="50292"/>
                  </a:lnTo>
                  <a:lnTo>
                    <a:pt x="74676" y="50292"/>
                  </a:lnTo>
                  <a:lnTo>
                    <a:pt x="73152" y="48768"/>
                  </a:lnTo>
                  <a:lnTo>
                    <a:pt x="71628" y="48768"/>
                  </a:lnTo>
                  <a:lnTo>
                    <a:pt x="70104" y="47244"/>
                  </a:lnTo>
                  <a:lnTo>
                    <a:pt x="45720" y="47244"/>
                  </a:lnTo>
                  <a:lnTo>
                    <a:pt x="44196" y="48768"/>
                  </a:lnTo>
                  <a:lnTo>
                    <a:pt x="42672" y="48768"/>
                  </a:lnTo>
                  <a:lnTo>
                    <a:pt x="41148" y="50292"/>
                  </a:lnTo>
                  <a:lnTo>
                    <a:pt x="39624" y="50292"/>
                  </a:lnTo>
                  <a:lnTo>
                    <a:pt x="39624" y="51816"/>
                  </a:lnTo>
                  <a:lnTo>
                    <a:pt x="38100" y="51816"/>
                  </a:lnTo>
                  <a:lnTo>
                    <a:pt x="38100" y="105156"/>
                  </a:lnTo>
                  <a:lnTo>
                    <a:pt x="7620" y="105156"/>
                  </a:lnTo>
                  <a:lnTo>
                    <a:pt x="6096" y="106680"/>
                  </a:lnTo>
                  <a:lnTo>
                    <a:pt x="4572" y="106680"/>
                  </a:lnTo>
                  <a:lnTo>
                    <a:pt x="3048" y="108204"/>
                  </a:lnTo>
                  <a:lnTo>
                    <a:pt x="3048" y="109728"/>
                  </a:lnTo>
                  <a:lnTo>
                    <a:pt x="1524" y="111252"/>
                  </a:lnTo>
                  <a:lnTo>
                    <a:pt x="1524" y="114300"/>
                  </a:lnTo>
                  <a:lnTo>
                    <a:pt x="0" y="117348"/>
                  </a:lnTo>
                  <a:lnTo>
                    <a:pt x="0" y="128016"/>
                  </a:lnTo>
                  <a:lnTo>
                    <a:pt x="1524" y="132588"/>
                  </a:lnTo>
                  <a:lnTo>
                    <a:pt x="3048" y="134112"/>
                  </a:lnTo>
                  <a:lnTo>
                    <a:pt x="4572" y="137160"/>
                  </a:lnTo>
                  <a:lnTo>
                    <a:pt x="6096" y="138684"/>
                  </a:lnTo>
                  <a:lnTo>
                    <a:pt x="38100" y="138684"/>
                  </a:lnTo>
                  <a:lnTo>
                    <a:pt x="38100" y="263652"/>
                  </a:lnTo>
                  <a:lnTo>
                    <a:pt x="44196" y="306324"/>
                  </a:lnTo>
                  <a:lnTo>
                    <a:pt x="53340" y="318516"/>
                  </a:lnTo>
                  <a:lnTo>
                    <a:pt x="57912" y="324612"/>
                  </a:lnTo>
                  <a:lnTo>
                    <a:pt x="100584" y="336804"/>
                  </a:lnTo>
                  <a:lnTo>
                    <a:pt x="112776" y="336804"/>
                  </a:lnTo>
                  <a:lnTo>
                    <a:pt x="115824" y="335280"/>
                  </a:lnTo>
                  <a:lnTo>
                    <a:pt x="118872" y="335280"/>
                  </a:lnTo>
                  <a:lnTo>
                    <a:pt x="121920" y="333756"/>
                  </a:lnTo>
                  <a:lnTo>
                    <a:pt x="126492" y="333756"/>
                  </a:lnTo>
                  <a:lnTo>
                    <a:pt x="128016" y="332232"/>
                  </a:lnTo>
                  <a:lnTo>
                    <a:pt x="131064" y="332232"/>
                  </a:lnTo>
                  <a:lnTo>
                    <a:pt x="134112" y="330708"/>
                  </a:lnTo>
                  <a:lnTo>
                    <a:pt x="138684" y="326136"/>
                  </a:lnTo>
                  <a:lnTo>
                    <a:pt x="138684" y="324612"/>
                  </a:lnTo>
                  <a:lnTo>
                    <a:pt x="140208" y="321564"/>
                  </a:lnTo>
                  <a:lnTo>
                    <a:pt x="140208" y="303276"/>
                  </a:lnTo>
                  <a:lnTo>
                    <a:pt x="140208" y="300228"/>
                  </a:lnTo>
                  <a:lnTo>
                    <a:pt x="138684" y="298704"/>
                  </a:lnTo>
                  <a:lnTo>
                    <a:pt x="138684" y="297180"/>
                  </a:lnTo>
                  <a:lnTo>
                    <a:pt x="131064" y="297180"/>
                  </a:lnTo>
                  <a:lnTo>
                    <a:pt x="129540" y="298704"/>
                  </a:lnTo>
                  <a:lnTo>
                    <a:pt x="128016" y="298704"/>
                  </a:lnTo>
                  <a:lnTo>
                    <a:pt x="124968" y="300228"/>
                  </a:lnTo>
                  <a:lnTo>
                    <a:pt x="123444" y="300228"/>
                  </a:lnTo>
                  <a:lnTo>
                    <a:pt x="120396" y="301752"/>
                  </a:lnTo>
                  <a:lnTo>
                    <a:pt x="117348" y="301752"/>
                  </a:lnTo>
                  <a:lnTo>
                    <a:pt x="114300" y="303276"/>
                  </a:lnTo>
                  <a:lnTo>
                    <a:pt x="108204" y="303276"/>
                  </a:lnTo>
                  <a:lnTo>
                    <a:pt x="79044" y="278130"/>
                  </a:lnTo>
                  <a:lnTo>
                    <a:pt x="77724" y="259080"/>
                  </a:lnTo>
                  <a:lnTo>
                    <a:pt x="77724" y="138684"/>
                  </a:lnTo>
                  <a:lnTo>
                    <a:pt x="135636" y="138684"/>
                  </a:lnTo>
                  <a:lnTo>
                    <a:pt x="137160" y="137160"/>
                  </a:lnTo>
                  <a:lnTo>
                    <a:pt x="138684" y="134112"/>
                  </a:lnTo>
                  <a:lnTo>
                    <a:pt x="140208" y="132588"/>
                  </a:lnTo>
                  <a:lnTo>
                    <a:pt x="140208" y="111252"/>
                  </a:lnTo>
                  <a:close/>
                </a:path>
                <a:path w="376555" h="337185">
                  <a:moveTo>
                    <a:pt x="376428" y="330708"/>
                  </a:moveTo>
                  <a:lnTo>
                    <a:pt x="376326" y="192341"/>
                  </a:lnTo>
                  <a:lnTo>
                    <a:pt x="370801" y="149021"/>
                  </a:lnTo>
                  <a:lnTo>
                    <a:pt x="349364" y="116967"/>
                  </a:lnTo>
                  <a:lnTo>
                    <a:pt x="310222" y="101142"/>
                  </a:lnTo>
                  <a:lnTo>
                    <a:pt x="300228" y="100584"/>
                  </a:lnTo>
                  <a:lnTo>
                    <a:pt x="291312" y="101168"/>
                  </a:lnTo>
                  <a:lnTo>
                    <a:pt x="248412" y="121158"/>
                  </a:lnTo>
                  <a:lnTo>
                    <a:pt x="231648" y="137160"/>
                  </a:lnTo>
                  <a:lnTo>
                    <a:pt x="231648" y="6096"/>
                  </a:lnTo>
                  <a:lnTo>
                    <a:pt x="230124" y="4572"/>
                  </a:lnTo>
                  <a:lnTo>
                    <a:pt x="230124" y="3048"/>
                  </a:lnTo>
                  <a:lnTo>
                    <a:pt x="228600" y="3048"/>
                  </a:lnTo>
                  <a:lnTo>
                    <a:pt x="227076" y="1524"/>
                  </a:lnTo>
                  <a:lnTo>
                    <a:pt x="224028" y="1524"/>
                  </a:lnTo>
                  <a:lnTo>
                    <a:pt x="220980" y="0"/>
                  </a:lnTo>
                  <a:lnTo>
                    <a:pt x="202692" y="0"/>
                  </a:lnTo>
                  <a:lnTo>
                    <a:pt x="199644" y="1524"/>
                  </a:lnTo>
                  <a:lnTo>
                    <a:pt x="196596" y="1524"/>
                  </a:lnTo>
                  <a:lnTo>
                    <a:pt x="193548" y="3048"/>
                  </a:lnTo>
                  <a:lnTo>
                    <a:pt x="192024" y="4572"/>
                  </a:lnTo>
                  <a:lnTo>
                    <a:pt x="192024" y="330708"/>
                  </a:lnTo>
                  <a:lnTo>
                    <a:pt x="193548" y="330708"/>
                  </a:lnTo>
                  <a:lnTo>
                    <a:pt x="195072" y="332232"/>
                  </a:lnTo>
                  <a:lnTo>
                    <a:pt x="196596" y="332232"/>
                  </a:lnTo>
                  <a:lnTo>
                    <a:pt x="198120" y="333756"/>
                  </a:lnTo>
                  <a:lnTo>
                    <a:pt x="224028" y="333756"/>
                  </a:lnTo>
                  <a:lnTo>
                    <a:pt x="225552" y="332232"/>
                  </a:lnTo>
                  <a:lnTo>
                    <a:pt x="228600" y="332232"/>
                  </a:lnTo>
                  <a:lnTo>
                    <a:pt x="231648" y="329184"/>
                  </a:lnTo>
                  <a:lnTo>
                    <a:pt x="231648" y="176784"/>
                  </a:lnTo>
                  <a:lnTo>
                    <a:pt x="239623" y="167093"/>
                  </a:lnTo>
                  <a:lnTo>
                    <a:pt x="269887" y="141427"/>
                  </a:lnTo>
                  <a:lnTo>
                    <a:pt x="281152" y="137160"/>
                  </a:lnTo>
                  <a:lnTo>
                    <a:pt x="284835" y="136232"/>
                  </a:lnTo>
                  <a:lnTo>
                    <a:pt x="292608" y="135636"/>
                  </a:lnTo>
                  <a:lnTo>
                    <a:pt x="300228" y="135636"/>
                  </a:lnTo>
                  <a:lnTo>
                    <a:pt x="306324" y="137160"/>
                  </a:lnTo>
                  <a:lnTo>
                    <a:pt x="318516" y="143256"/>
                  </a:lnTo>
                  <a:lnTo>
                    <a:pt x="323088" y="146304"/>
                  </a:lnTo>
                  <a:lnTo>
                    <a:pt x="326136" y="152400"/>
                  </a:lnTo>
                  <a:lnTo>
                    <a:pt x="330708" y="156972"/>
                  </a:lnTo>
                  <a:lnTo>
                    <a:pt x="332232" y="164592"/>
                  </a:lnTo>
                  <a:lnTo>
                    <a:pt x="335280" y="170688"/>
                  </a:lnTo>
                  <a:lnTo>
                    <a:pt x="336156" y="176961"/>
                  </a:lnTo>
                  <a:lnTo>
                    <a:pt x="336613" y="184213"/>
                  </a:lnTo>
                  <a:lnTo>
                    <a:pt x="336778" y="192341"/>
                  </a:lnTo>
                  <a:lnTo>
                    <a:pt x="336804" y="327660"/>
                  </a:lnTo>
                  <a:lnTo>
                    <a:pt x="338328" y="329184"/>
                  </a:lnTo>
                  <a:lnTo>
                    <a:pt x="338328" y="330708"/>
                  </a:lnTo>
                  <a:lnTo>
                    <a:pt x="339852" y="330708"/>
                  </a:lnTo>
                  <a:lnTo>
                    <a:pt x="339852" y="332232"/>
                  </a:lnTo>
                  <a:lnTo>
                    <a:pt x="341376" y="332232"/>
                  </a:lnTo>
                  <a:lnTo>
                    <a:pt x="342900" y="333756"/>
                  </a:lnTo>
                  <a:lnTo>
                    <a:pt x="368808" y="333756"/>
                  </a:lnTo>
                  <a:lnTo>
                    <a:pt x="371856" y="332232"/>
                  </a:lnTo>
                  <a:lnTo>
                    <a:pt x="374904" y="332232"/>
                  </a:lnTo>
                  <a:lnTo>
                    <a:pt x="374904" y="330708"/>
                  </a:lnTo>
                  <a:lnTo>
                    <a:pt x="376428" y="33070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8" name="object 158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106546" y="4802123"/>
              <a:ext cx="197997" cy="236219"/>
            </a:xfrm>
            <a:prstGeom prst="rect">
              <a:avLst/>
            </a:prstGeom>
          </p:spPr>
        </p:pic>
        <p:sp>
          <p:nvSpPr>
            <p:cNvPr id="159" name="object 159"/>
            <p:cNvSpPr/>
            <p:nvPr/>
          </p:nvSpPr>
          <p:spPr>
            <a:xfrm>
              <a:off x="1464649" y="4703064"/>
              <a:ext cx="196850" cy="335280"/>
            </a:xfrm>
            <a:custGeom>
              <a:avLst/>
              <a:gdLst/>
              <a:ahLst/>
              <a:cxnLst/>
              <a:rect l="l" t="t" r="r" b="b"/>
              <a:pathLst>
                <a:path w="196850" h="335279">
                  <a:moveTo>
                    <a:pt x="91354" y="99060"/>
                  </a:moveTo>
                  <a:lnTo>
                    <a:pt x="51730" y="108204"/>
                  </a:lnTo>
                  <a:lnTo>
                    <a:pt x="17368" y="140898"/>
                  </a:lnTo>
                  <a:lnTo>
                    <a:pt x="3128" y="182403"/>
                  </a:lnTo>
                  <a:lnTo>
                    <a:pt x="0" y="224408"/>
                  </a:lnTo>
                  <a:lnTo>
                    <a:pt x="201" y="232409"/>
                  </a:lnTo>
                  <a:lnTo>
                    <a:pt x="7081" y="275177"/>
                  </a:lnTo>
                  <a:lnTo>
                    <a:pt x="24845" y="309205"/>
                  </a:lnTo>
                  <a:lnTo>
                    <a:pt x="65065" y="332994"/>
                  </a:lnTo>
                  <a:lnTo>
                    <a:pt x="86782" y="335280"/>
                  </a:lnTo>
                  <a:lnTo>
                    <a:pt x="97688" y="334708"/>
                  </a:lnTo>
                  <a:lnTo>
                    <a:pt x="135526" y="320111"/>
                  </a:lnTo>
                  <a:lnTo>
                    <a:pt x="157063" y="301751"/>
                  </a:lnTo>
                  <a:lnTo>
                    <a:pt x="94402" y="301751"/>
                  </a:lnTo>
                  <a:lnTo>
                    <a:pt x="86710" y="301442"/>
                  </a:lnTo>
                  <a:lnTo>
                    <a:pt x="51719" y="275820"/>
                  </a:lnTo>
                  <a:lnTo>
                    <a:pt x="40488" y="232386"/>
                  </a:lnTo>
                  <a:lnTo>
                    <a:pt x="39538" y="216407"/>
                  </a:lnTo>
                  <a:lnTo>
                    <a:pt x="39800" y="208645"/>
                  </a:lnTo>
                  <a:lnTo>
                    <a:pt x="50087" y="165996"/>
                  </a:lnTo>
                  <a:lnTo>
                    <a:pt x="81257" y="135445"/>
                  </a:lnTo>
                  <a:lnTo>
                    <a:pt x="95926" y="134112"/>
                  </a:lnTo>
                  <a:lnTo>
                    <a:pt x="196510" y="134112"/>
                  </a:lnTo>
                  <a:lnTo>
                    <a:pt x="196510" y="132587"/>
                  </a:lnTo>
                  <a:lnTo>
                    <a:pt x="156886" y="132587"/>
                  </a:lnTo>
                  <a:lnTo>
                    <a:pt x="149766" y="124920"/>
                  </a:lnTo>
                  <a:lnTo>
                    <a:pt x="142217" y="118109"/>
                  </a:lnTo>
                  <a:lnTo>
                    <a:pt x="101117" y="99631"/>
                  </a:lnTo>
                  <a:lnTo>
                    <a:pt x="91354" y="99060"/>
                  </a:lnTo>
                  <a:close/>
                </a:path>
                <a:path w="196850" h="335279">
                  <a:moveTo>
                    <a:pt x="191938" y="330707"/>
                  </a:moveTo>
                  <a:lnTo>
                    <a:pt x="166030" y="330707"/>
                  </a:lnTo>
                  <a:lnTo>
                    <a:pt x="167554" y="332231"/>
                  </a:lnTo>
                  <a:lnTo>
                    <a:pt x="190414" y="332231"/>
                  </a:lnTo>
                  <a:lnTo>
                    <a:pt x="191938" y="330707"/>
                  </a:lnTo>
                  <a:close/>
                </a:path>
                <a:path w="196850" h="335279">
                  <a:moveTo>
                    <a:pt x="196510" y="297180"/>
                  </a:moveTo>
                  <a:lnTo>
                    <a:pt x="161458" y="297180"/>
                  </a:lnTo>
                  <a:lnTo>
                    <a:pt x="161458" y="326136"/>
                  </a:lnTo>
                  <a:lnTo>
                    <a:pt x="162982" y="327660"/>
                  </a:lnTo>
                  <a:lnTo>
                    <a:pt x="162982" y="329183"/>
                  </a:lnTo>
                  <a:lnTo>
                    <a:pt x="164506" y="330707"/>
                  </a:lnTo>
                  <a:lnTo>
                    <a:pt x="194986" y="330707"/>
                  </a:lnTo>
                  <a:lnTo>
                    <a:pt x="194986" y="329183"/>
                  </a:lnTo>
                  <a:lnTo>
                    <a:pt x="196510" y="329183"/>
                  </a:lnTo>
                  <a:lnTo>
                    <a:pt x="196510" y="297180"/>
                  </a:lnTo>
                  <a:close/>
                </a:path>
                <a:path w="196850" h="335279">
                  <a:moveTo>
                    <a:pt x="196510" y="134112"/>
                  </a:moveTo>
                  <a:lnTo>
                    <a:pt x="95926" y="134112"/>
                  </a:lnTo>
                  <a:lnTo>
                    <a:pt x="103903" y="134707"/>
                  </a:lnTo>
                  <a:lnTo>
                    <a:pt x="111737" y="136588"/>
                  </a:lnTo>
                  <a:lnTo>
                    <a:pt x="149123" y="164925"/>
                  </a:lnTo>
                  <a:lnTo>
                    <a:pt x="156886" y="173736"/>
                  </a:lnTo>
                  <a:lnTo>
                    <a:pt x="156886" y="260604"/>
                  </a:lnTo>
                  <a:lnTo>
                    <a:pt x="152337" y="266057"/>
                  </a:lnTo>
                  <a:lnTo>
                    <a:pt x="143793" y="275844"/>
                  </a:lnTo>
                  <a:lnTo>
                    <a:pt x="140122" y="280416"/>
                  </a:lnTo>
                  <a:lnTo>
                    <a:pt x="134026" y="284988"/>
                  </a:lnTo>
                  <a:lnTo>
                    <a:pt x="129454" y="289560"/>
                  </a:lnTo>
                  <a:lnTo>
                    <a:pt x="123358" y="292607"/>
                  </a:lnTo>
                  <a:lnTo>
                    <a:pt x="114214" y="298704"/>
                  </a:lnTo>
                  <a:lnTo>
                    <a:pt x="108118" y="300227"/>
                  </a:lnTo>
                  <a:lnTo>
                    <a:pt x="103546" y="301751"/>
                  </a:lnTo>
                  <a:lnTo>
                    <a:pt x="157063" y="301751"/>
                  </a:lnTo>
                  <a:lnTo>
                    <a:pt x="161458" y="297180"/>
                  </a:lnTo>
                  <a:lnTo>
                    <a:pt x="196510" y="297180"/>
                  </a:lnTo>
                  <a:lnTo>
                    <a:pt x="196510" y="134112"/>
                  </a:lnTo>
                  <a:close/>
                </a:path>
                <a:path w="196850" h="335279">
                  <a:moveTo>
                    <a:pt x="193462" y="1524"/>
                  </a:moveTo>
                  <a:lnTo>
                    <a:pt x="161458" y="1524"/>
                  </a:lnTo>
                  <a:lnTo>
                    <a:pt x="159934" y="3048"/>
                  </a:lnTo>
                  <a:lnTo>
                    <a:pt x="158410" y="3048"/>
                  </a:lnTo>
                  <a:lnTo>
                    <a:pt x="158410" y="4572"/>
                  </a:lnTo>
                  <a:lnTo>
                    <a:pt x="156886" y="4572"/>
                  </a:lnTo>
                  <a:lnTo>
                    <a:pt x="156886" y="132587"/>
                  </a:lnTo>
                  <a:lnTo>
                    <a:pt x="196510" y="132587"/>
                  </a:lnTo>
                  <a:lnTo>
                    <a:pt x="196510" y="4572"/>
                  </a:lnTo>
                  <a:lnTo>
                    <a:pt x="193462" y="1524"/>
                  </a:lnTo>
                  <a:close/>
                </a:path>
                <a:path w="196850" h="335279">
                  <a:moveTo>
                    <a:pt x="188890" y="0"/>
                  </a:moveTo>
                  <a:lnTo>
                    <a:pt x="167554" y="0"/>
                  </a:lnTo>
                  <a:lnTo>
                    <a:pt x="164506" y="1524"/>
                  </a:lnTo>
                  <a:lnTo>
                    <a:pt x="191938" y="1524"/>
                  </a:lnTo>
                  <a:lnTo>
                    <a:pt x="18889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0" name="object 160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720659" y="4802123"/>
              <a:ext cx="176720" cy="236219"/>
            </a:xfrm>
            <a:prstGeom prst="rect">
              <a:avLst/>
            </a:prstGeom>
          </p:spPr>
        </p:pic>
        <p:sp>
          <p:nvSpPr>
            <p:cNvPr id="161" name="object 161"/>
            <p:cNvSpPr/>
            <p:nvPr/>
          </p:nvSpPr>
          <p:spPr>
            <a:xfrm>
              <a:off x="1933955" y="4748783"/>
              <a:ext cx="140335" cy="289560"/>
            </a:xfrm>
            <a:custGeom>
              <a:avLst/>
              <a:gdLst/>
              <a:ahLst/>
              <a:cxnLst/>
              <a:rect l="l" t="t" r="r" b="b"/>
              <a:pathLst>
                <a:path w="140335" h="289560">
                  <a:moveTo>
                    <a:pt x="77724" y="91439"/>
                  </a:moveTo>
                  <a:lnTo>
                    <a:pt x="38100" y="91439"/>
                  </a:lnTo>
                  <a:lnTo>
                    <a:pt x="38100" y="216407"/>
                  </a:lnTo>
                  <a:lnTo>
                    <a:pt x="44195" y="259079"/>
                  </a:lnTo>
                  <a:lnTo>
                    <a:pt x="53339" y="271271"/>
                  </a:lnTo>
                  <a:lnTo>
                    <a:pt x="57912" y="277367"/>
                  </a:lnTo>
                  <a:lnTo>
                    <a:pt x="100583" y="289559"/>
                  </a:lnTo>
                  <a:lnTo>
                    <a:pt x="111251" y="289559"/>
                  </a:lnTo>
                  <a:lnTo>
                    <a:pt x="115824" y="288035"/>
                  </a:lnTo>
                  <a:lnTo>
                    <a:pt x="118871" y="288035"/>
                  </a:lnTo>
                  <a:lnTo>
                    <a:pt x="121919" y="286511"/>
                  </a:lnTo>
                  <a:lnTo>
                    <a:pt x="124968" y="286511"/>
                  </a:lnTo>
                  <a:lnTo>
                    <a:pt x="128016" y="284987"/>
                  </a:lnTo>
                  <a:lnTo>
                    <a:pt x="131063" y="284987"/>
                  </a:lnTo>
                  <a:lnTo>
                    <a:pt x="134112" y="283463"/>
                  </a:lnTo>
                  <a:lnTo>
                    <a:pt x="138683" y="278891"/>
                  </a:lnTo>
                  <a:lnTo>
                    <a:pt x="138683" y="277367"/>
                  </a:lnTo>
                  <a:lnTo>
                    <a:pt x="140207" y="274319"/>
                  </a:lnTo>
                  <a:lnTo>
                    <a:pt x="140207" y="256031"/>
                  </a:lnTo>
                  <a:lnTo>
                    <a:pt x="108204" y="256031"/>
                  </a:lnTo>
                  <a:lnTo>
                    <a:pt x="99893" y="255222"/>
                  </a:lnTo>
                  <a:lnTo>
                    <a:pt x="78033" y="221789"/>
                  </a:lnTo>
                  <a:lnTo>
                    <a:pt x="77724" y="211835"/>
                  </a:lnTo>
                  <a:lnTo>
                    <a:pt x="77724" y="91439"/>
                  </a:lnTo>
                  <a:close/>
                </a:path>
                <a:path w="140335" h="289560">
                  <a:moveTo>
                    <a:pt x="138683" y="249935"/>
                  </a:moveTo>
                  <a:lnTo>
                    <a:pt x="131063" y="249935"/>
                  </a:lnTo>
                  <a:lnTo>
                    <a:pt x="129539" y="251459"/>
                  </a:lnTo>
                  <a:lnTo>
                    <a:pt x="126492" y="251459"/>
                  </a:lnTo>
                  <a:lnTo>
                    <a:pt x="124968" y="252983"/>
                  </a:lnTo>
                  <a:lnTo>
                    <a:pt x="121919" y="252983"/>
                  </a:lnTo>
                  <a:lnTo>
                    <a:pt x="120395" y="254507"/>
                  </a:lnTo>
                  <a:lnTo>
                    <a:pt x="117348" y="254507"/>
                  </a:lnTo>
                  <a:lnTo>
                    <a:pt x="114300" y="256031"/>
                  </a:lnTo>
                  <a:lnTo>
                    <a:pt x="140207" y="256031"/>
                  </a:lnTo>
                  <a:lnTo>
                    <a:pt x="140207" y="254507"/>
                  </a:lnTo>
                  <a:lnTo>
                    <a:pt x="138683" y="252983"/>
                  </a:lnTo>
                  <a:lnTo>
                    <a:pt x="138683" y="249935"/>
                  </a:lnTo>
                  <a:close/>
                </a:path>
                <a:path w="140335" h="289560">
                  <a:moveTo>
                    <a:pt x="137160" y="59435"/>
                  </a:moveTo>
                  <a:lnTo>
                    <a:pt x="3048" y="59435"/>
                  </a:lnTo>
                  <a:lnTo>
                    <a:pt x="3048" y="60959"/>
                  </a:lnTo>
                  <a:lnTo>
                    <a:pt x="1524" y="62483"/>
                  </a:lnTo>
                  <a:lnTo>
                    <a:pt x="1524" y="65531"/>
                  </a:lnTo>
                  <a:lnTo>
                    <a:pt x="0" y="67055"/>
                  </a:lnTo>
                  <a:lnTo>
                    <a:pt x="0" y="80771"/>
                  </a:lnTo>
                  <a:lnTo>
                    <a:pt x="1524" y="85343"/>
                  </a:lnTo>
                  <a:lnTo>
                    <a:pt x="1524" y="86867"/>
                  </a:lnTo>
                  <a:lnTo>
                    <a:pt x="3048" y="89915"/>
                  </a:lnTo>
                  <a:lnTo>
                    <a:pt x="6095" y="91439"/>
                  </a:lnTo>
                  <a:lnTo>
                    <a:pt x="135636" y="91439"/>
                  </a:lnTo>
                  <a:lnTo>
                    <a:pt x="137160" y="89915"/>
                  </a:lnTo>
                  <a:lnTo>
                    <a:pt x="138683" y="86867"/>
                  </a:lnTo>
                  <a:lnTo>
                    <a:pt x="140207" y="85343"/>
                  </a:lnTo>
                  <a:lnTo>
                    <a:pt x="140207" y="65531"/>
                  </a:lnTo>
                  <a:lnTo>
                    <a:pt x="138683" y="64007"/>
                  </a:lnTo>
                  <a:lnTo>
                    <a:pt x="138683" y="62483"/>
                  </a:lnTo>
                  <a:lnTo>
                    <a:pt x="137160" y="60959"/>
                  </a:lnTo>
                  <a:lnTo>
                    <a:pt x="137160" y="59435"/>
                  </a:lnTo>
                  <a:close/>
                </a:path>
                <a:path w="140335" h="289560">
                  <a:moveTo>
                    <a:pt x="134112" y="57911"/>
                  </a:moveTo>
                  <a:lnTo>
                    <a:pt x="7619" y="57911"/>
                  </a:lnTo>
                  <a:lnTo>
                    <a:pt x="6095" y="59435"/>
                  </a:lnTo>
                  <a:lnTo>
                    <a:pt x="135636" y="59435"/>
                  </a:lnTo>
                  <a:lnTo>
                    <a:pt x="134112" y="57911"/>
                  </a:lnTo>
                  <a:close/>
                </a:path>
                <a:path w="140335" h="289560">
                  <a:moveTo>
                    <a:pt x="77724" y="4571"/>
                  </a:moveTo>
                  <a:lnTo>
                    <a:pt x="38100" y="4571"/>
                  </a:lnTo>
                  <a:lnTo>
                    <a:pt x="38100" y="57911"/>
                  </a:lnTo>
                  <a:lnTo>
                    <a:pt x="77724" y="57911"/>
                  </a:lnTo>
                  <a:lnTo>
                    <a:pt x="77724" y="4571"/>
                  </a:lnTo>
                  <a:close/>
                </a:path>
                <a:path w="140335" h="289560">
                  <a:moveTo>
                    <a:pt x="76200" y="3047"/>
                  </a:moveTo>
                  <a:lnTo>
                    <a:pt x="39624" y="3047"/>
                  </a:lnTo>
                  <a:lnTo>
                    <a:pt x="39624" y="4571"/>
                  </a:lnTo>
                  <a:lnTo>
                    <a:pt x="76200" y="4571"/>
                  </a:lnTo>
                  <a:lnTo>
                    <a:pt x="76200" y="3047"/>
                  </a:lnTo>
                  <a:close/>
                </a:path>
                <a:path w="140335" h="289560">
                  <a:moveTo>
                    <a:pt x="70104" y="0"/>
                  </a:moveTo>
                  <a:lnTo>
                    <a:pt x="45719" y="0"/>
                  </a:lnTo>
                  <a:lnTo>
                    <a:pt x="42671" y="1523"/>
                  </a:lnTo>
                  <a:lnTo>
                    <a:pt x="41148" y="3047"/>
                  </a:lnTo>
                  <a:lnTo>
                    <a:pt x="74675" y="3047"/>
                  </a:lnTo>
                  <a:lnTo>
                    <a:pt x="73151" y="1523"/>
                  </a:lnTo>
                  <a:lnTo>
                    <a:pt x="71627" y="1523"/>
                  </a:lnTo>
                  <a:lnTo>
                    <a:pt x="701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2" name="object 162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2124455" y="4806695"/>
              <a:ext cx="184404" cy="231648"/>
            </a:xfrm>
            <a:prstGeom prst="rect">
              <a:avLst/>
            </a:prstGeom>
          </p:spPr>
        </p:pic>
        <p:sp>
          <p:nvSpPr>
            <p:cNvPr id="163" name="object 163"/>
            <p:cNvSpPr/>
            <p:nvPr/>
          </p:nvSpPr>
          <p:spPr>
            <a:xfrm>
              <a:off x="2382012" y="4701539"/>
              <a:ext cx="664845" cy="334010"/>
            </a:xfrm>
            <a:custGeom>
              <a:avLst/>
              <a:gdLst/>
              <a:ahLst/>
              <a:cxnLst/>
              <a:rect l="l" t="t" r="r" b="b"/>
              <a:pathLst>
                <a:path w="664844" h="334010">
                  <a:moveTo>
                    <a:pt x="320040" y="327660"/>
                  </a:moveTo>
                  <a:lnTo>
                    <a:pt x="320014" y="189763"/>
                  </a:lnTo>
                  <a:lnTo>
                    <a:pt x="315468" y="156972"/>
                  </a:lnTo>
                  <a:lnTo>
                    <a:pt x="313766" y="149021"/>
                  </a:lnTo>
                  <a:lnTo>
                    <a:pt x="311086" y="141363"/>
                  </a:lnTo>
                  <a:lnTo>
                    <a:pt x="308216" y="135636"/>
                  </a:lnTo>
                  <a:lnTo>
                    <a:pt x="307530" y="134264"/>
                  </a:lnTo>
                  <a:lnTo>
                    <a:pt x="272999" y="105092"/>
                  </a:lnTo>
                  <a:lnTo>
                    <a:pt x="245364" y="100584"/>
                  </a:lnTo>
                  <a:lnTo>
                    <a:pt x="239268" y="100584"/>
                  </a:lnTo>
                  <a:lnTo>
                    <a:pt x="234696" y="102108"/>
                  </a:lnTo>
                  <a:lnTo>
                    <a:pt x="222504" y="105156"/>
                  </a:lnTo>
                  <a:lnTo>
                    <a:pt x="216408" y="108204"/>
                  </a:lnTo>
                  <a:lnTo>
                    <a:pt x="211836" y="111252"/>
                  </a:lnTo>
                  <a:lnTo>
                    <a:pt x="205740" y="114300"/>
                  </a:lnTo>
                  <a:lnTo>
                    <a:pt x="199644" y="118872"/>
                  </a:lnTo>
                  <a:lnTo>
                    <a:pt x="192024" y="123444"/>
                  </a:lnTo>
                  <a:lnTo>
                    <a:pt x="172212" y="143256"/>
                  </a:lnTo>
                  <a:lnTo>
                    <a:pt x="168402" y="135636"/>
                  </a:lnTo>
                  <a:lnTo>
                    <a:pt x="166116" y="131064"/>
                  </a:lnTo>
                  <a:lnTo>
                    <a:pt x="163068" y="126492"/>
                  </a:lnTo>
                  <a:lnTo>
                    <a:pt x="129540" y="103644"/>
                  </a:lnTo>
                  <a:lnTo>
                    <a:pt x="114300" y="100584"/>
                  </a:lnTo>
                  <a:lnTo>
                    <a:pt x="106680" y="100584"/>
                  </a:lnTo>
                  <a:lnTo>
                    <a:pt x="62712" y="116420"/>
                  </a:lnTo>
                  <a:lnTo>
                    <a:pt x="36576" y="140208"/>
                  </a:lnTo>
                  <a:lnTo>
                    <a:pt x="36576" y="109728"/>
                  </a:lnTo>
                  <a:lnTo>
                    <a:pt x="33528" y="106680"/>
                  </a:lnTo>
                  <a:lnTo>
                    <a:pt x="32004" y="106680"/>
                  </a:lnTo>
                  <a:lnTo>
                    <a:pt x="32004" y="105156"/>
                  </a:lnTo>
                  <a:lnTo>
                    <a:pt x="6096" y="105156"/>
                  </a:lnTo>
                  <a:lnTo>
                    <a:pt x="4572" y="106680"/>
                  </a:lnTo>
                  <a:lnTo>
                    <a:pt x="3048" y="106680"/>
                  </a:lnTo>
                  <a:lnTo>
                    <a:pt x="1524" y="108204"/>
                  </a:lnTo>
                  <a:lnTo>
                    <a:pt x="1524" y="109728"/>
                  </a:lnTo>
                  <a:lnTo>
                    <a:pt x="0" y="111252"/>
                  </a:lnTo>
                  <a:lnTo>
                    <a:pt x="0" y="327660"/>
                  </a:lnTo>
                  <a:lnTo>
                    <a:pt x="1524" y="329184"/>
                  </a:lnTo>
                  <a:lnTo>
                    <a:pt x="1524" y="330708"/>
                  </a:lnTo>
                  <a:lnTo>
                    <a:pt x="3048" y="332232"/>
                  </a:lnTo>
                  <a:lnTo>
                    <a:pt x="4572" y="332232"/>
                  </a:lnTo>
                  <a:lnTo>
                    <a:pt x="6096" y="333756"/>
                  </a:lnTo>
                  <a:lnTo>
                    <a:pt x="32004" y="333756"/>
                  </a:lnTo>
                  <a:lnTo>
                    <a:pt x="35052" y="332232"/>
                  </a:lnTo>
                  <a:lnTo>
                    <a:pt x="38100" y="332232"/>
                  </a:lnTo>
                  <a:lnTo>
                    <a:pt x="38100" y="330708"/>
                  </a:lnTo>
                  <a:lnTo>
                    <a:pt x="39624" y="330708"/>
                  </a:lnTo>
                  <a:lnTo>
                    <a:pt x="39712" y="176669"/>
                  </a:lnTo>
                  <a:lnTo>
                    <a:pt x="70104" y="146304"/>
                  </a:lnTo>
                  <a:lnTo>
                    <a:pt x="97536" y="135636"/>
                  </a:lnTo>
                  <a:lnTo>
                    <a:pt x="105156" y="135636"/>
                  </a:lnTo>
                  <a:lnTo>
                    <a:pt x="111252" y="137160"/>
                  </a:lnTo>
                  <a:lnTo>
                    <a:pt x="117348" y="140208"/>
                  </a:lnTo>
                  <a:lnTo>
                    <a:pt x="126492" y="146304"/>
                  </a:lnTo>
                  <a:lnTo>
                    <a:pt x="129540" y="152400"/>
                  </a:lnTo>
                  <a:lnTo>
                    <a:pt x="134112" y="156972"/>
                  </a:lnTo>
                  <a:lnTo>
                    <a:pt x="135636" y="164592"/>
                  </a:lnTo>
                  <a:lnTo>
                    <a:pt x="137160" y="170688"/>
                  </a:lnTo>
                  <a:lnTo>
                    <a:pt x="138912" y="176669"/>
                  </a:lnTo>
                  <a:lnTo>
                    <a:pt x="139827" y="183070"/>
                  </a:lnTo>
                  <a:lnTo>
                    <a:pt x="140157" y="189763"/>
                  </a:lnTo>
                  <a:lnTo>
                    <a:pt x="140208" y="329184"/>
                  </a:lnTo>
                  <a:lnTo>
                    <a:pt x="143256" y="332232"/>
                  </a:lnTo>
                  <a:lnTo>
                    <a:pt x="144780" y="332232"/>
                  </a:lnTo>
                  <a:lnTo>
                    <a:pt x="146304" y="333756"/>
                  </a:lnTo>
                  <a:lnTo>
                    <a:pt x="172212" y="333756"/>
                  </a:lnTo>
                  <a:lnTo>
                    <a:pt x="173736" y="332232"/>
                  </a:lnTo>
                  <a:lnTo>
                    <a:pt x="176784" y="332232"/>
                  </a:lnTo>
                  <a:lnTo>
                    <a:pt x="179832" y="329184"/>
                  </a:lnTo>
                  <a:lnTo>
                    <a:pt x="179920" y="176669"/>
                  </a:lnTo>
                  <a:lnTo>
                    <a:pt x="210312" y="146304"/>
                  </a:lnTo>
                  <a:lnTo>
                    <a:pt x="237744" y="135636"/>
                  </a:lnTo>
                  <a:lnTo>
                    <a:pt x="245364" y="135636"/>
                  </a:lnTo>
                  <a:lnTo>
                    <a:pt x="251460" y="137160"/>
                  </a:lnTo>
                  <a:lnTo>
                    <a:pt x="256032" y="140208"/>
                  </a:lnTo>
                  <a:lnTo>
                    <a:pt x="262128" y="143256"/>
                  </a:lnTo>
                  <a:lnTo>
                    <a:pt x="266700" y="146304"/>
                  </a:lnTo>
                  <a:lnTo>
                    <a:pt x="269748" y="152400"/>
                  </a:lnTo>
                  <a:lnTo>
                    <a:pt x="272796" y="156972"/>
                  </a:lnTo>
                  <a:lnTo>
                    <a:pt x="280416" y="196596"/>
                  </a:lnTo>
                  <a:lnTo>
                    <a:pt x="280416" y="330708"/>
                  </a:lnTo>
                  <a:lnTo>
                    <a:pt x="281940" y="330708"/>
                  </a:lnTo>
                  <a:lnTo>
                    <a:pt x="281940" y="332232"/>
                  </a:lnTo>
                  <a:lnTo>
                    <a:pt x="283464" y="332232"/>
                  </a:lnTo>
                  <a:lnTo>
                    <a:pt x="284988" y="333756"/>
                  </a:lnTo>
                  <a:lnTo>
                    <a:pt x="312420" y="333756"/>
                  </a:lnTo>
                  <a:lnTo>
                    <a:pt x="313944" y="332232"/>
                  </a:lnTo>
                  <a:lnTo>
                    <a:pt x="316992" y="332232"/>
                  </a:lnTo>
                  <a:lnTo>
                    <a:pt x="318516" y="330708"/>
                  </a:lnTo>
                  <a:lnTo>
                    <a:pt x="318516" y="329184"/>
                  </a:lnTo>
                  <a:lnTo>
                    <a:pt x="320040" y="327660"/>
                  </a:lnTo>
                  <a:close/>
                </a:path>
                <a:path w="664844" h="334010">
                  <a:moveTo>
                    <a:pt x="548640" y="6096"/>
                  </a:moveTo>
                  <a:lnTo>
                    <a:pt x="547116" y="4572"/>
                  </a:lnTo>
                  <a:lnTo>
                    <a:pt x="547116" y="3048"/>
                  </a:lnTo>
                  <a:lnTo>
                    <a:pt x="545592" y="3048"/>
                  </a:lnTo>
                  <a:lnTo>
                    <a:pt x="544068" y="1524"/>
                  </a:lnTo>
                  <a:lnTo>
                    <a:pt x="541020" y="1524"/>
                  </a:lnTo>
                  <a:lnTo>
                    <a:pt x="537972" y="0"/>
                  </a:lnTo>
                  <a:lnTo>
                    <a:pt x="519684" y="0"/>
                  </a:lnTo>
                  <a:lnTo>
                    <a:pt x="516636" y="1524"/>
                  </a:lnTo>
                  <a:lnTo>
                    <a:pt x="513588" y="1524"/>
                  </a:lnTo>
                  <a:lnTo>
                    <a:pt x="512064" y="3048"/>
                  </a:lnTo>
                  <a:lnTo>
                    <a:pt x="510540" y="3048"/>
                  </a:lnTo>
                  <a:lnTo>
                    <a:pt x="510540" y="4572"/>
                  </a:lnTo>
                  <a:lnTo>
                    <a:pt x="509016" y="6096"/>
                  </a:lnTo>
                  <a:lnTo>
                    <a:pt x="509016" y="329184"/>
                  </a:lnTo>
                  <a:lnTo>
                    <a:pt x="512064" y="332232"/>
                  </a:lnTo>
                  <a:lnTo>
                    <a:pt x="513588" y="332232"/>
                  </a:lnTo>
                  <a:lnTo>
                    <a:pt x="515112" y="333756"/>
                  </a:lnTo>
                  <a:lnTo>
                    <a:pt x="541020" y="333756"/>
                  </a:lnTo>
                  <a:lnTo>
                    <a:pt x="542544" y="332232"/>
                  </a:lnTo>
                  <a:lnTo>
                    <a:pt x="545592" y="332232"/>
                  </a:lnTo>
                  <a:lnTo>
                    <a:pt x="548640" y="329184"/>
                  </a:lnTo>
                  <a:lnTo>
                    <a:pt x="548640" y="6096"/>
                  </a:lnTo>
                  <a:close/>
                </a:path>
                <a:path w="664844" h="334010">
                  <a:moveTo>
                    <a:pt x="659892" y="108204"/>
                  </a:moveTo>
                  <a:lnTo>
                    <a:pt x="658368" y="108204"/>
                  </a:lnTo>
                  <a:lnTo>
                    <a:pt x="658368" y="106680"/>
                  </a:lnTo>
                  <a:lnTo>
                    <a:pt x="656844" y="106680"/>
                  </a:lnTo>
                  <a:lnTo>
                    <a:pt x="655320" y="105156"/>
                  </a:lnTo>
                  <a:lnTo>
                    <a:pt x="626364" y="105156"/>
                  </a:lnTo>
                  <a:lnTo>
                    <a:pt x="624840" y="106680"/>
                  </a:lnTo>
                  <a:lnTo>
                    <a:pt x="623316" y="106680"/>
                  </a:lnTo>
                  <a:lnTo>
                    <a:pt x="621792" y="108204"/>
                  </a:lnTo>
                  <a:lnTo>
                    <a:pt x="621792" y="330708"/>
                  </a:lnTo>
                  <a:lnTo>
                    <a:pt x="623316" y="330708"/>
                  </a:lnTo>
                  <a:lnTo>
                    <a:pt x="623316" y="332232"/>
                  </a:lnTo>
                  <a:lnTo>
                    <a:pt x="624840" y="332232"/>
                  </a:lnTo>
                  <a:lnTo>
                    <a:pt x="626364" y="333756"/>
                  </a:lnTo>
                  <a:lnTo>
                    <a:pt x="653796" y="333756"/>
                  </a:lnTo>
                  <a:lnTo>
                    <a:pt x="655320" y="332232"/>
                  </a:lnTo>
                  <a:lnTo>
                    <a:pt x="658368" y="332232"/>
                  </a:lnTo>
                  <a:lnTo>
                    <a:pt x="658368" y="330708"/>
                  </a:lnTo>
                  <a:lnTo>
                    <a:pt x="659892" y="330708"/>
                  </a:lnTo>
                  <a:lnTo>
                    <a:pt x="659892" y="108204"/>
                  </a:lnTo>
                  <a:close/>
                </a:path>
                <a:path w="664844" h="334010">
                  <a:moveTo>
                    <a:pt x="664464" y="30480"/>
                  </a:moveTo>
                  <a:lnTo>
                    <a:pt x="662940" y="24384"/>
                  </a:lnTo>
                  <a:lnTo>
                    <a:pt x="656844" y="18288"/>
                  </a:lnTo>
                  <a:lnTo>
                    <a:pt x="650748" y="16764"/>
                  </a:lnTo>
                  <a:lnTo>
                    <a:pt x="630936" y="16764"/>
                  </a:lnTo>
                  <a:lnTo>
                    <a:pt x="624840" y="18288"/>
                  </a:lnTo>
                  <a:lnTo>
                    <a:pt x="618744" y="24384"/>
                  </a:lnTo>
                  <a:lnTo>
                    <a:pt x="615696" y="30480"/>
                  </a:lnTo>
                  <a:lnTo>
                    <a:pt x="615696" y="48768"/>
                  </a:lnTo>
                  <a:lnTo>
                    <a:pt x="618744" y="54864"/>
                  </a:lnTo>
                  <a:lnTo>
                    <a:pt x="621792" y="57912"/>
                  </a:lnTo>
                  <a:lnTo>
                    <a:pt x="624840" y="62484"/>
                  </a:lnTo>
                  <a:lnTo>
                    <a:pt x="630936" y="64008"/>
                  </a:lnTo>
                  <a:lnTo>
                    <a:pt x="649224" y="64008"/>
                  </a:lnTo>
                  <a:lnTo>
                    <a:pt x="656844" y="60960"/>
                  </a:lnTo>
                  <a:lnTo>
                    <a:pt x="662940" y="54864"/>
                  </a:lnTo>
                  <a:lnTo>
                    <a:pt x="664464" y="48768"/>
                  </a:lnTo>
                  <a:lnTo>
                    <a:pt x="664464" y="3048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4" name="object 164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3359018" y="4802123"/>
              <a:ext cx="197997" cy="236219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3116580" y="4802123"/>
              <a:ext cx="184404" cy="233171"/>
            </a:xfrm>
            <a:prstGeom prst="rect">
              <a:avLst/>
            </a:prstGeom>
          </p:spPr>
        </p:pic>
        <p:sp>
          <p:nvSpPr>
            <p:cNvPr id="166" name="object 166"/>
            <p:cNvSpPr/>
            <p:nvPr/>
          </p:nvSpPr>
          <p:spPr>
            <a:xfrm>
              <a:off x="3616452" y="4980432"/>
              <a:ext cx="52069" cy="56515"/>
            </a:xfrm>
            <a:custGeom>
              <a:avLst/>
              <a:gdLst/>
              <a:ahLst/>
              <a:cxnLst/>
              <a:rect l="l" t="t" r="r" b="b"/>
              <a:pathLst>
                <a:path w="52070" h="56514">
                  <a:moveTo>
                    <a:pt x="36575" y="0"/>
                  </a:moveTo>
                  <a:lnTo>
                    <a:pt x="16763" y="0"/>
                  </a:lnTo>
                  <a:lnTo>
                    <a:pt x="9144" y="3047"/>
                  </a:lnTo>
                  <a:lnTo>
                    <a:pt x="6096" y="6095"/>
                  </a:lnTo>
                  <a:lnTo>
                    <a:pt x="1524" y="9143"/>
                  </a:lnTo>
                  <a:lnTo>
                    <a:pt x="0" y="16763"/>
                  </a:lnTo>
                  <a:lnTo>
                    <a:pt x="0" y="39623"/>
                  </a:lnTo>
                  <a:lnTo>
                    <a:pt x="1524" y="47243"/>
                  </a:lnTo>
                  <a:lnTo>
                    <a:pt x="6096" y="50291"/>
                  </a:lnTo>
                  <a:lnTo>
                    <a:pt x="9144" y="54863"/>
                  </a:lnTo>
                  <a:lnTo>
                    <a:pt x="16763" y="56387"/>
                  </a:lnTo>
                  <a:lnTo>
                    <a:pt x="35051" y="56387"/>
                  </a:lnTo>
                  <a:lnTo>
                    <a:pt x="42672" y="54863"/>
                  </a:lnTo>
                  <a:lnTo>
                    <a:pt x="45720" y="50291"/>
                  </a:lnTo>
                  <a:lnTo>
                    <a:pt x="50292" y="47243"/>
                  </a:lnTo>
                  <a:lnTo>
                    <a:pt x="51815" y="39623"/>
                  </a:lnTo>
                  <a:lnTo>
                    <a:pt x="51815" y="27431"/>
                  </a:lnTo>
                  <a:lnTo>
                    <a:pt x="51815" y="16763"/>
                  </a:lnTo>
                  <a:lnTo>
                    <a:pt x="50292" y="9143"/>
                  </a:lnTo>
                  <a:lnTo>
                    <a:pt x="45720" y="6095"/>
                  </a:lnTo>
                  <a:lnTo>
                    <a:pt x="42672" y="1523"/>
                  </a:lnTo>
                  <a:lnTo>
                    <a:pt x="365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7" name="Slide Number Placeholder 166">
            <a:extLst>
              <a:ext uri="{FF2B5EF4-FFF2-40B4-BE49-F238E27FC236}">
                <a16:creationId xmlns:a16="http://schemas.microsoft.com/office/drawing/2014/main" id="{A06E6639-D738-65AC-7866-A214DC55452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74</a:t>
            </a:fld>
            <a:endParaRPr 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3418" y="1767840"/>
            <a:ext cx="11117581" cy="82270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65A4C0-4AE5-DAB6-E5C8-AE8B0B2920E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75</a:t>
            </a:fld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43127" y="1226820"/>
            <a:ext cx="10929724" cy="699770"/>
            <a:chOff x="643127" y="1226820"/>
            <a:chExt cx="9409430" cy="699770"/>
          </a:xfrm>
        </p:grpSpPr>
        <p:sp>
          <p:nvSpPr>
            <p:cNvPr id="3" name="object 3"/>
            <p:cNvSpPr/>
            <p:nvPr/>
          </p:nvSpPr>
          <p:spPr>
            <a:xfrm>
              <a:off x="646175" y="1229868"/>
              <a:ext cx="9403080" cy="693420"/>
            </a:xfrm>
            <a:custGeom>
              <a:avLst/>
              <a:gdLst/>
              <a:ahLst/>
              <a:cxnLst/>
              <a:rect l="l" t="t" r="r" b="b"/>
              <a:pathLst>
                <a:path w="9403080" h="693419">
                  <a:moveTo>
                    <a:pt x="9403080" y="0"/>
                  </a:moveTo>
                  <a:lnTo>
                    <a:pt x="0" y="0"/>
                  </a:lnTo>
                  <a:lnTo>
                    <a:pt x="0" y="693420"/>
                  </a:lnTo>
                  <a:lnTo>
                    <a:pt x="9403080" y="693420"/>
                  </a:lnTo>
                  <a:lnTo>
                    <a:pt x="94030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46175" y="1228344"/>
              <a:ext cx="9404985" cy="13970"/>
            </a:xfrm>
            <a:custGeom>
              <a:avLst/>
              <a:gdLst/>
              <a:ahLst/>
              <a:cxnLst/>
              <a:rect l="l" t="t" r="r" b="b"/>
              <a:pathLst>
                <a:path w="9404985" h="13969">
                  <a:moveTo>
                    <a:pt x="0" y="13715"/>
                  </a:moveTo>
                  <a:lnTo>
                    <a:pt x="9404604" y="13715"/>
                  </a:lnTo>
                  <a:lnTo>
                    <a:pt x="9404604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B5D5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6175" y="1242060"/>
              <a:ext cx="9404985" cy="10795"/>
            </a:xfrm>
            <a:custGeom>
              <a:avLst/>
              <a:gdLst/>
              <a:ahLst/>
              <a:cxnLst/>
              <a:rect l="l" t="t" r="r" b="b"/>
              <a:pathLst>
                <a:path w="9404985" h="10794">
                  <a:moveTo>
                    <a:pt x="0" y="10667"/>
                  </a:moveTo>
                  <a:lnTo>
                    <a:pt x="9404604" y="10667"/>
                  </a:lnTo>
                  <a:lnTo>
                    <a:pt x="9404604" y="0"/>
                  </a:lnTo>
                  <a:lnTo>
                    <a:pt x="0" y="0"/>
                  </a:lnTo>
                  <a:lnTo>
                    <a:pt x="0" y="10667"/>
                  </a:lnTo>
                  <a:close/>
                </a:path>
              </a:pathLst>
            </a:custGeom>
            <a:solidFill>
              <a:srgbClr val="B5D5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46175" y="1252728"/>
              <a:ext cx="9404985" cy="12700"/>
            </a:xfrm>
            <a:custGeom>
              <a:avLst/>
              <a:gdLst/>
              <a:ahLst/>
              <a:cxnLst/>
              <a:rect l="l" t="t" r="r" b="b"/>
              <a:pathLst>
                <a:path w="9404985" h="12700">
                  <a:moveTo>
                    <a:pt x="0" y="0"/>
                  </a:moveTo>
                  <a:lnTo>
                    <a:pt x="0" y="12191"/>
                  </a:lnTo>
                  <a:lnTo>
                    <a:pt x="9404604" y="12191"/>
                  </a:lnTo>
                  <a:lnTo>
                    <a:pt x="94046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D4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46175" y="1264920"/>
              <a:ext cx="9404985" cy="21590"/>
            </a:xfrm>
            <a:custGeom>
              <a:avLst/>
              <a:gdLst/>
              <a:ahLst/>
              <a:cxnLst/>
              <a:rect l="l" t="t" r="r" b="b"/>
              <a:pathLst>
                <a:path w="9404985" h="21590">
                  <a:moveTo>
                    <a:pt x="0" y="0"/>
                  </a:moveTo>
                  <a:lnTo>
                    <a:pt x="0" y="21335"/>
                  </a:lnTo>
                  <a:lnTo>
                    <a:pt x="9404604" y="21335"/>
                  </a:lnTo>
                  <a:lnTo>
                    <a:pt x="94046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D4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46175" y="1286256"/>
              <a:ext cx="9404985" cy="9525"/>
            </a:xfrm>
            <a:custGeom>
              <a:avLst/>
              <a:gdLst/>
              <a:ahLst/>
              <a:cxnLst/>
              <a:rect l="l" t="t" r="r" b="b"/>
              <a:pathLst>
                <a:path w="9404985" h="9525">
                  <a:moveTo>
                    <a:pt x="0" y="0"/>
                  </a:moveTo>
                  <a:lnTo>
                    <a:pt x="0" y="9144"/>
                  </a:lnTo>
                  <a:lnTo>
                    <a:pt x="9404603" y="9144"/>
                  </a:lnTo>
                  <a:lnTo>
                    <a:pt x="94046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D4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46175" y="1295400"/>
              <a:ext cx="9404985" cy="10795"/>
            </a:xfrm>
            <a:custGeom>
              <a:avLst/>
              <a:gdLst/>
              <a:ahLst/>
              <a:cxnLst/>
              <a:rect l="l" t="t" r="r" b="b"/>
              <a:pathLst>
                <a:path w="9404985" h="10794">
                  <a:moveTo>
                    <a:pt x="0" y="0"/>
                  </a:moveTo>
                  <a:lnTo>
                    <a:pt x="0" y="10667"/>
                  </a:lnTo>
                  <a:lnTo>
                    <a:pt x="9404604" y="10667"/>
                  </a:lnTo>
                  <a:lnTo>
                    <a:pt x="94046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D3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46175" y="1306068"/>
              <a:ext cx="9404985" cy="21590"/>
            </a:xfrm>
            <a:custGeom>
              <a:avLst/>
              <a:gdLst/>
              <a:ahLst/>
              <a:cxnLst/>
              <a:rect l="l" t="t" r="r" b="b"/>
              <a:pathLst>
                <a:path w="9404985" h="21590">
                  <a:moveTo>
                    <a:pt x="0" y="0"/>
                  </a:moveTo>
                  <a:lnTo>
                    <a:pt x="0" y="21336"/>
                  </a:lnTo>
                  <a:lnTo>
                    <a:pt x="9404604" y="21336"/>
                  </a:lnTo>
                  <a:lnTo>
                    <a:pt x="94046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D3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46175" y="1327404"/>
              <a:ext cx="9404985" cy="12700"/>
            </a:xfrm>
            <a:custGeom>
              <a:avLst/>
              <a:gdLst/>
              <a:ahLst/>
              <a:cxnLst/>
              <a:rect l="l" t="t" r="r" b="b"/>
              <a:pathLst>
                <a:path w="9404985" h="12700">
                  <a:moveTo>
                    <a:pt x="0" y="0"/>
                  </a:moveTo>
                  <a:lnTo>
                    <a:pt x="0" y="12191"/>
                  </a:lnTo>
                  <a:lnTo>
                    <a:pt x="9404604" y="12191"/>
                  </a:lnTo>
                  <a:lnTo>
                    <a:pt x="94046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D3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46175" y="1339596"/>
              <a:ext cx="9404985" cy="12700"/>
            </a:xfrm>
            <a:custGeom>
              <a:avLst/>
              <a:gdLst/>
              <a:ahLst/>
              <a:cxnLst/>
              <a:rect l="l" t="t" r="r" b="b"/>
              <a:pathLst>
                <a:path w="9404985" h="12700">
                  <a:moveTo>
                    <a:pt x="0" y="0"/>
                  </a:moveTo>
                  <a:lnTo>
                    <a:pt x="0" y="12191"/>
                  </a:lnTo>
                  <a:lnTo>
                    <a:pt x="9404604" y="12191"/>
                  </a:lnTo>
                  <a:lnTo>
                    <a:pt x="94046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2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46175" y="1351788"/>
              <a:ext cx="9404985" cy="20320"/>
            </a:xfrm>
            <a:custGeom>
              <a:avLst/>
              <a:gdLst/>
              <a:ahLst/>
              <a:cxnLst/>
              <a:rect l="l" t="t" r="r" b="b"/>
              <a:pathLst>
                <a:path w="9404985" h="20319">
                  <a:moveTo>
                    <a:pt x="0" y="0"/>
                  </a:moveTo>
                  <a:lnTo>
                    <a:pt x="0" y="19812"/>
                  </a:lnTo>
                  <a:lnTo>
                    <a:pt x="9404604" y="19812"/>
                  </a:lnTo>
                  <a:lnTo>
                    <a:pt x="94046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2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46175" y="1371600"/>
              <a:ext cx="9404985" cy="12700"/>
            </a:xfrm>
            <a:custGeom>
              <a:avLst/>
              <a:gdLst/>
              <a:ahLst/>
              <a:cxnLst/>
              <a:rect l="l" t="t" r="r" b="b"/>
              <a:pathLst>
                <a:path w="9404985" h="12700">
                  <a:moveTo>
                    <a:pt x="0" y="0"/>
                  </a:moveTo>
                  <a:lnTo>
                    <a:pt x="0" y="12191"/>
                  </a:lnTo>
                  <a:lnTo>
                    <a:pt x="9404604" y="12191"/>
                  </a:lnTo>
                  <a:lnTo>
                    <a:pt x="94046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2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46175" y="1383792"/>
              <a:ext cx="9404985" cy="9525"/>
            </a:xfrm>
            <a:custGeom>
              <a:avLst/>
              <a:gdLst/>
              <a:ahLst/>
              <a:cxnLst/>
              <a:rect l="l" t="t" r="r" b="b"/>
              <a:pathLst>
                <a:path w="9404985" h="9525">
                  <a:moveTo>
                    <a:pt x="0" y="9143"/>
                  </a:moveTo>
                  <a:lnTo>
                    <a:pt x="9404604" y="9143"/>
                  </a:lnTo>
                  <a:lnTo>
                    <a:pt x="9404604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B0D2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46175" y="1392936"/>
              <a:ext cx="9404985" cy="22860"/>
            </a:xfrm>
            <a:custGeom>
              <a:avLst/>
              <a:gdLst/>
              <a:ahLst/>
              <a:cxnLst/>
              <a:rect l="l" t="t" r="r" b="b"/>
              <a:pathLst>
                <a:path w="9404985" h="22859">
                  <a:moveTo>
                    <a:pt x="0" y="0"/>
                  </a:moveTo>
                  <a:lnTo>
                    <a:pt x="0" y="22859"/>
                  </a:lnTo>
                  <a:lnTo>
                    <a:pt x="9404603" y="22859"/>
                  </a:lnTo>
                  <a:lnTo>
                    <a:pt x="94046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D2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46175" y="1415796"/>
              <a:ext cx="9404985" cy="9525"/>
            </a:xfrm>
            <a:custGeom>
              <a:avLst/>
              <a:gdLst/>
              <a:ahLst/>
              <a:cxnLst/>
              <a:rect l="l" t="t" r="r" b="b"/>
              <a:pathLst>
                <a:path w="9404985" h="9525">
                  <a:moveTo>
                    <a:pt x="0" y="9143"/>
                  </a:moveTo>
                  <a:lnTo>
                    <a:pt x="9404603" y="9143"/>
                  </a:lnTo>
                  <a:lnTo>
                    <a:pt x="9404604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AFD2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46175" y="1424940"/>
              <a:ext cx="9404985" cy="12700"/>
            </a:xfrm>
            <a:custGeom>
              <a:avLst/>
              <a:gdLst/>
              <a:ahLst/>
              <a:cxnLst/>
              <a:rect l="l" t="t" r="r" b="b"/>
              <a:pathLst>
                <a:path w="9404985" h="12700">
                  <a:moveTo>
                    <a:pt x="0" y="12191"/>
                  </a:moveTo>
                  <a:lnTo>
                    <a:pt x="9404604" y="12191"/>
                  </a:lnTo>
                  <a:lnTo>
                    <a:pt x="9404604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AFD1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46175" y="1437132"/>
              <a:ext cx="9404985" cy="32384"/>
            </a:xfrm>
            <a:custGeom>
              <a:avLst/>
              <a:gdLst/>
              <a:ahLst/>
              <a:cxnLst/>
              <a:rect l="l" t="t" r="r" b="b"/>
              <a:pathLst>
                <a:path w="9404985" h="32384">
                  <a:moveTo>
                    <a:pt x="0" y="32003"/>
                  </a:moveTo>
                  <a:lnTo>
                    <a:pt x="9404604" y="32003"/>
                  </a:lnTo>
                  <a:lnTo>
                    <a:pt x="9404604" y="0"/>
                  </a:lnTo>
                  <a:lnTo>
                    <a:pt x="0" y="0"/>
                  </a:lnTo>
                  <a:lnTo>
                    <a:pt x="0" y="32003"/>
                  </a:lnTo>
                  <a:close/>
                </a:path>
              </a:pathLst>
            </a:custGeom>
            <a:solidFill>
              <a:srgbClr val="AED1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46175" y="1469136"/>
              <a:ext cx="9404985" cy="33655"/>
            </a:xfrm>
            <a:custGeom>
              <a:avLst/>
              <a:gdLst/>
              <a:ahLst/>
              <a:cxnLst/>
              <a:rect l="l" t="t" r="r" b="b"/>
              <a:pathLst>
                <a:path w="9404985" h="33655">
                  <a:moveTo>
                    <a:pt x="0" y="0"/>
                  </a:moveTo>
                  <a:lnTo>
                    <a:pt x="0" y="33527"/>
                  </a:lnTo>
                  <a:lnTo>
                    <a:pt x="9404604" y="33527"/>
                  </a:lnTo>
                  <a:lnTo>
                    <a:pt x="94046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D0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46175" y="1502664"/>
              <a:ext cx="9404985" cy="12700"/>
            </a:xfrm>
            <a:custGeom>
              <a:avLst/>
              <a:gdLst/>
              <a:ahLst/>
              <a:cxnLst/>
              <a:rect l="l" t="t" r="r" b="b"/>
              <a:pathLst>
                <a:path w="9404985" h="12700">
                  <a:moveTo>
                    <a:pt x="0" y="0"/>
                  </a:moveTo>
                  <a:lnTo>
                    <a:pt x="0" y="12191"/>
                  </a:lnTo>
                  <a:lnTo>
                    <a:pt x="9404604" y="12191"/>
                  </a:lnTo>
                  <a:lnTo>
                    <a:pt x="94046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D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46175" y="1514856"/>
              <a:ext cx="9404985" cy="7620"/>
            </a:xfrm>
            <a:custGeom>
              <a:avLst/>
              <a:gdLst/>
              <a:ahLst/>
              <a:cxnLst/>
              <a:rect l="l" t="t" r="r" b="b"/>
              <a:pathLst>
                <a:path w="9404985" h="7619">
                  <a:moveTo>
                    <a:pt x="0" y="0"/>
                  </a:moveTo>
                  <a:lnTo>
                    <a:pt x="0" y="7620"/>
                  </a:lnTo>
                  <a:lnTo>
                    <a:pt x="9404604" y="7620"/>
                  </a:lnTo>
                  <a:lnTo>
                    <a:pt x="94046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CF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46175" y="1522476"/>
              <a:ext cx="9404985" cy="24765"/>
            </a:xfrm>
            <a:custGeom>
              <a:avLst/>
              <a:gdLst/>
              <a:ahLst/>
              <a:cxnLst/>
              <a:rect l="l" t="t" r="r" b="b"/>
              <a:pathLst>
                <a:path w="9404985" h="24765">
                  <a:moveTo>
                    <a:pt x="0" y="0"/>
                  </a:moveTo>
                  <a:lnTo>
                    <a:pt x="0" y="24383"/>
                  </a:lnTo>
                  <a:lnTo>
                    <a:pt x="9404604" y="24383"/>
                  </a:lnTo>
                  <a:lnTo>
                    <a:pt x="94046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CF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46175" y="1546860"/>
              <a:ext cx="9404985" cy="9525"/>
            </a:xfrm>
            <a:custGeom>
              <a:avLst/>
              <a:gdLst/>
              <a:ahLst/>
              <a:cxnLst/>
              <a:rect l="l" t="t" r="r" b="b"/>
              <a:pathLst>
                <a:path w="9404985" h="9525">
                  <a:moveTo>
                    <a:pt x="0" y="0"/>
                  </a:moveTo>
                  <a:lnTo>
                    <a:pt x="0" y="9144"/>
                  </a:lnTo>
                  <a:lnTo>
                    <a:pt x="9404604" y="9144"/>
                  </a:lnTo>
                  <a:lnTo>
                    <a:pt x="94046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CF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46175" y="1556004"/>
              <a:ext cx="9404985" cy="12700"/>
            </a:xfrm>
            <a:custGeom>
              <a:avLst/>
              <a:gdLst/>
              <a:ahLst/>
              <a:cxnLst/>
              <a:rect l="l" t="t" r="r" b="b"/>
              <a:pathLst>
                <a:path w="9404985" h="12700">
                  <a:moveTo>
                    <a:pt x="0" y="0"/>
                  </a:moveTo>
                  <a:lnTo>
                    <a:pt x="0" y="12191"/>
                  </a:lnTo>
                  <a:lnTo>
                    <a:pt x="9404604" y="12191"/>
                  </a:lnTo>
                  <a:lnTo>
                    <a:pt x="94046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CE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46175" y="1568196"/>
              <a:ext cx="9404985" cy="20320"/>
            </a:xfrm>
            <a:custGeom>
              <a:avLst/>
              <a:gdLst/>
              <a:ahLst/>
              <a:cxnLst/>
              <a:rect l="l" t="t" r="r" b="b"/>
              <a:pathLst>
                <a:path w="9404985" h="20319">
                  <a:moveTo>
                    <a:pt x="0" y="0"/>
                  </a:moveTo>
                  <a:lnTo>
                    <a:pt x="0" y="19812"/>
                  </a:lnTo>
                  <a:lnTo>
                    <a:pt x="9404604" y="19812"/>
                  </a:lnTo>
                  <a:lnTo>
                    <a:pt x="94046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CE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46175" y="1588008"/>
              <a:ext cx="9404985" cy="21590"/>
            </a:xfrm>
            <a:custGeom>
              <a:avLst/>
              <a:gdLst/>
              <a:ahLst/>
              <a:cxnLst/>
              <a:rect l="l" t="t" r="r" b="b"/>
              <a:pathLst>
                <a:path w="9404985" h="21590">
                  <a:moveTo>
                    <a:pt x="0" y="21335"/>
                  </a:moveTo>
                  <a:lnTo>
                    <a:pt x="9404603" y="21335"/>
                  </a:lnTo>
                  <a:lnTo>
                    <a:pt x="9404604" y="0"/>
                  </a:lnTo>
                  <a:lnTo>
                    <a:pt x="0" y="0"/>
                  </a:lnTo>
                  <a:lnTo>
                    <a:pt x="0" y="21335"/>
                  </a:lnTo>
                  <a:close/>
                </a:path>
              </a:pathLst>
            </a:custGeom>
            <a:solidFill>
              <a:srgbClr val="A9CE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46175" y="1609344"/>
              <a:ext cx="9404985" cy="17145"/>
            </a:xfrm>
            <a:custGeom>
              <a:avLst/>
              <a:gdLst/>
              <a:ahLst/>
              <a:cxnLst/>
              <a:rect l="l" t="t" r="r" b="b"/>
              <a:pathLst>
                <a:path w="9404985" h="17144">
                  <a:moveTo>
                    <a:pt x="0" y="0"/>
                  </a:moveTo>
                  <a:lnTo>
                    <a:pt x="0" y="16763"/>
                  </a:lnTo>
                  <a:lnTo>
                    <a:pt x="9404603" y="16763"/>
                  </a:lnTo>
                  <a:lnTo>
                    <a:pt x="94046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CE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46175" y="1626108"/>
              <a:ext cx="9404985" cy="15240"/>
            </a:xfrm>
            <a:custGeom>
              <a:avLst/>
              <a:gdLst/>
              <a:ahLst/>
              <a:cxnLst/>
              <a:rect l="l" t="t" r="r" b="b"/>
              <a:pathLst>
                <a:path w="9404985" h="15239">
                  <a:moveTo>
                    <a:pt x="0" y="15239"/>
                  </a:moveTo>
                  <a:lnTo>
                    <a:pt x="9404604" y="15239"/>
                  </a:lnTo>
                  <a:lnTo>
                    <a:pt x="9404604" y="0"/>
                  </a:lnTo>
                  <a:lnTo>
                    <a:pt x="0" y="0"/>
                  </a:lnTo>
                  <a:lnTo>
                    <a:pt x="0" y="15239"/>
                  </a:lnTo>
                  <a:close/>
                </a:path>
              </a:pathLst>
            </a:custGeom>
            <a:solidFill>
              <a:srgbClr val="A8CE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46175" y="1641348"/>
              <a:ext cx="9404985" cy="15240"/>
            </a:xfrm>
            <a:custGeom>
              <a:avLst/>
              <a:gdLst/>
              <a:ahLst/>
              <a:cxnLst/>
              <a:rect l="l" t="t" r="r" b="b"/>
              <a:pathLst>
                <a:path w="9404985" h="15239">
                  <a:moveTo>
                    <a:pt x="0" y="0"/>
                  </a:moveTo>
                  <a:lnTo>
                    <a:pt x="0" y="15239"/>
                  </a:lnTo>
                  <a:lnTo>
                    <a:pt x="9404604" y="15239"/>
                  </a:lnTo>
                  <a:lnTo>
                    <a:pt x="94046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CD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46175" y="1656588"/>
              <a:ext cx="9404985" cy="18415"/>
            </a:xfrm>
            <a:custGeom>
              <a:avLst/>
              <a:gdLst/>
              <a:ahLst/>
              <a:cxnLst/>
              <a:rect l="l" t="t" r="r" b="b"/>
              <a:pathLst>
                <a:path w="9404985" h="18414">
                  <a:moveTo>
                    <a:pt x="0" y="0"/>
                  </a:moveTo>
                  <a:lnTo>
                    <a:pt x="0" y="18287"/>
                  </a:lnTo>
                  <a:lnTo>
                    <a:pt x="9404604" y="18287"/>
                  </a:lnTo>
                  <a:lnTo>
                    <a:pt x="94046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CD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46175" y="1674876"/>
              <a:ext cx="9404985" cy="22860"/>
            </a:xfrm>
            <a:custGeom>
              <a:avLst/>
              <a:gdLst/>
              <a:ahLst/>
              <a:cxnLst/>
              <a:rect l="l" t="t" r="r" b="b"/>
              <a:pathLst>
                <a:path w="9404985" h="22860">
                  <a:moveTo>
                    <a:pt x="0" y="22859"/>
                  </a:moveTo>
                  <a:lnTo>
                    <a:pt x="9404603" y="22859"/>
                  </a:lnTo>
                  <a:lnTo>
                    <a:pt x="9404604" y="0"/>
                  </a:lnTo>
                  <a:lnTo>
                    <a:pt x="0" y="0"/>
                  </a:lnTo>
                  <a:lnTo>
                    <a:pt x="0" y="22859"/>
                  </a:lnTo>
                  <a:close/>
                </a:path>
              </a:pathLst>
            </a:custGeom>
            <a:solidFill>
              <a:srgbClr val="A6CD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46175" y="1697736"/>
              <a:ext cx="9404985" cy="21590"/>
            </a:xfrm>
            <a:custGeom>
              <a:avLst/>
              <a:gdLst/>
              <a:ahLst/>
              <a:cxnLst/>
              <a:rect l="l" t="t" r="r" b="b"/>
              <a:pathLst>
                <a:path w="9404985" h="21589">
                  <a:moveTo>
                    <a:pt x="0" y="0"/>
                  </a:moveTo>
                  <a:lnTo>
                    <a:pt x="0" y="21335"/>
                  </a:lnTo>
                  <a:lnTo>
                    <a:pt x="9404603" y="21335"/>
                  </a:lnTo>
                  <a:lnTo>
                    <a:pt x="94046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CD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46175" y="1719072"/>
              <a:ext cx="9404985" cy="10795"/>
            </a:xfrm>
            <a:custGeom>
              <a:avLst/>
              <a:gdLst/>
              <a:ahLst/>
              <a:cxnLst/>
              <a:rect l="l" t="t" r="r" b="b"/>
              <a:pathLst>
                <a:path w="9404985" h="10794">
                  <a:moveTo>
                    <a:pt x="0" y="10667"/>
                  </a:moveTo>
                  <a:lnTo>
                    <a:pt x="9404604" y="10667"/>
                  </a:lnTo>
                  <a:lnTo>
                    <a:pt x="9404604" y="0"/>
                  </a:lnTo>
                  <a:lnTo>
                    <a:pt x="0" y="0"/>
                  </a:lnTo>
                  <a:lnTo>
                    <a:pt x="0" y="10667"/>
                  </a:lnTo>
                  <a:close/>
                </a:path>
              </a:pathLst>
            </a:custGeom>
            <a:solidFill>
              <a:srgbClr val="A4CD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46175" y="1729740"/>
              <a:ext cx="9404985" cy="9525"/>
            </a:xfrm>
            <a:custGeom>
              <a:avLst/>
              <a:gdLst/>
              <a:ahLst/>
              <a:cxnLst/>
              <a:rect l="l" t="t" r="r" b="b"/>
              <a:pathLst>
                <a:path w="9404985" h="9525">
                  <a:moveTo>
                    <a:pt x="0" y="0"/>
                  </a:moveTo>
                  <a:lnTo>
                    <a:pt x="0" y="9143"/>
                  </a:lnTo>
                  <a:lnTo>
                    <a:pt x="9404604" y="9143"/>
                  </a:lnTo>
                  <a:lnTo>
                    <a:pt x="94046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CC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46175" y="1738884"/>
              <a:ext cx="9404985" cy="18415"/>
            </a:xfrm>
            <a:custGeom>
              <a:avLst/>
              <a:gdLst/>
              <a:ahLst/>
              <a:cxnLst/>
              <a:rect l="l" t="t" r="r" b="b"/>
              <a:pathLst>
                <a:path w="9404985" h="18414">
                  <a:moveTo>
                    <a:pt x="0" y="0"/>
                  </a:moveTo>
                  <a:lnTo>
                    <a:pt x="0" y="18287"/>
                  </a:lnTo>
                  <a:lnTo>
                    <a:pt x="9404604" y="18287"/>
                  </a:lnTo>
                  <a:lnTo>
                    <a:pt x="94046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CC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46175" y="1757172"/>
              <a:ext cx="9404985" cy="6350"/>
            </a:xfrm>
            <a:custGeom>
              <a:avLst/>
              <a:gdLst/>
              <a:ahLst/>
              <a:cxnLst/>
              <a:rect l="l" t="t" r="r" b="b"/>
              <a:pathLst>
                <a:path w="9404985" h="6350">
                  <a:moveTo>
                    <a:pt x="0" y="0"/>
                  </a:moveTo>
                  <a:lnTo>
                    <a:pt x="0" y="6095"/>
                  </a:lnTo>
                  <a:lnTo>
                    <a:pt x="9404604" y="6095"/>
                  </a:lnTo>
                  <a:lnTo>
                    <a:pt x="94046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CC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46175" y="1763268"/>
              <a:ext cx="9404985" cy="9525"/>
            </a:xfrm>
            <a:custGeom>
              <a:avLst/>
              <a:gdLst/>
              <a:ahLst/>
              <a:cxnLst/>
              <a:rect l="l" t="t" r="r" b="b"/>
              <a:pathLst>
                <a:path w="9404985" h="9525">
                  <a:moveTo>
                    <a:pt x="0" y="0"/>
                  </a:moveTo>
                  <a:lnTo>
                    <a:pt x="0" y="9144"/>
                  </a:lnTo>
                  <a:lnTo>
                    <a:pt x="9404604" y="9144"/>
                  </a:lnTo>
                  <a:lnTo>
                    <a:pt x="94046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CC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46175" y="1772412"/>
              <a:ext cx="9404985" cy="10795"/>
            </a:xfrm>
            <a:custGeom>
              <a:avLst/>
              <a:gdLst/>
              <a:ahLst/>
              <a:cxnLst/>
              <a:rect l="l" t="t" r="r" b="b"/>
              <a:pathLst>
                <a:path w="9404985" h="10794">
                  <a:moveTo>
                    <a:pt x="0" y="0"/>
                  </a:moveTo>
                  <a:lnTo>
                    <a:pt x="0" y="10667"/>
                  </a:lnTo>
                  <a:lnTo>
                    <a:pt x="9404604" y="10667"/>
                  </a:lnTo>
                  <a:lnTo>
                    <a:pt x="94046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CC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46175" y="1783080"/>
              <a:ext cx="9404985" cy="3175"/>
            </a:xfrm>
            <a:custGeom>
              <a:avLst/>
              <a:gdLst/>
              <a:ahLst/>
              <a:cxnLst/>
              <a:rect l="l" t="t" r="r" b="b"/>
              <a:pathLst>
                <a:path w="9404985" h="3175">
                  <a:moveTo>
                    <a:pt x="0" y="3047"/>
                  </a:moveTo>
                  <a:lnTo>
                    <a:pt x="9404603" y="3047"/>
                  </a:lnTo>
                  <a:lnTo>
                    <a:pt x="9404604" y="0"/>
                  </a:lnTo>
                  <a:lnTo>
                    <a:pt x="0" y="0"/>
                  </a:lnTo>
                  <a:lnTo>
                    <a:pt x="0" y="3047"/>
                  </a:lnTo>
                  <a:close/>
                </a:path>
              </a:pathLst>
            </a:custGeom>
            <a:solidFill>
              <a:srgbClr val="A1CC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46175" y="1786128"/>
              <a:ext cx="9404985" cy="18415"/>
            </a:xfrm>
            <a:custGeom>
              <a:avLst/>
              <a:gdLst/>
              <a:ahLst/>
              <a:cxnLst/>
              <a:rect l="l" t="t" r="r" b="b"/>
              <a:pathLst>
                <a:path w="9404985" h="18414">
                  <a:moveTo>
                    <a:pt x="0" y="0"/>
                  </a:moveTo>
                  <a:lnTo>
                    <a:pt x="0" y="18287"/>
                  </a:lnTo>
                  <a:lnTo>
                    <a:pt x="9404604" y="18287"/>
                  </a:lnTo>
                  <a:lnTo>
                    <a:pt x="94046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CC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46175" y="1804416"/>
              <a:ext cx="9404985" cy="12700"/>
            </a:xfrm>
            <a:custGeom>
              <a:avLst/>
              <a:gdLst/>
              <a:ahLst/>
              <a:cxnLst/>
              <a:rect l="l" t="t" r="r" b="b"/>
              <a:pathLst>
                <a:path w="9404985" h="12700">
                  <a:moveTo>
                    <a:pt x="0" y="0"/>
                  </a:moveTo>
                  <a:lnTo>
                    <a:pt x="0" y="12191"/>
                  </a:lnTo>
                  <a:lnTo>
                    <a:pt x="9404604" y="12191"/>
                  </a:lnTo>
                  <a:lnTo>
                    <a:pt x="94046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CC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46175" y="1816608"/>
              <a:ext cx="9404985" cy="12700"/>
            </a:xfrm>
            <a:custGeom>
              <a:avLst/>
              <a:gdLst/>
              <a:ahLst/>
              <a:cxnLst/>
              <a:rect l="l" t="t" r="r" b="b"/>
              <a:pathLst>
                <a:path w="9404985" h="12700">
                  <a:moveTo>
                    <a:pt x="0" y="0"/>
                  </a:moveTo>
                  <a:lnTo>
                    <a:pt x="0" y="12191"/>
                  </a:lnTo>
                  <a:lnTo>
                    <a:pt x="9404604" y="12191"/>
                  </a:lnTo>
                  <a:lnTo>
                    <a:pt x="94046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CB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646175" y="1828800"/>
              <a:ext cx="9404985" cy="17145"/>
            </a:xfrm>
            <a:custGeom>
              <a:avLst/>
              <a:gdLst/>
              <a:ahLst/>
              <a:cxnLst/>
              <a:rect l="l" t="t" r="r" b="b"/>
              <a:pathLst>
                <a:path w="9404985" h="17144">
                  <a:moveTo>
                    <a:pt x="0" y="0"/>
                  </a:moveTo>
                  <a:lnTo>
                    <a:pt x="0" y="16763"/>
                  </a:lnTo>
                  <a:lnTo>
                    <a:pt x="9404603" y="16763"/>
                  </a:lnTo>
                  <a:lnTo>
                    <a:pt x="94046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CB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46175" y="1845563"/>
              <a:ext cx="9404985" cy="3175"/>
            </a:xfrm>
            <a:custGeom>
              <a:avLst/>
              <a:gdLst/>
              <a:ahLst/>
              <a:cxnLst/>
              <a:rect l="l" t="t" r="r" b="b"/>
              <a:pathLst>
                <a:path w="9404985" h="3175">
                  <a:moveTo>
                    <a:pt x="0" y="0"/>
                  </a:moveTo>
                  <a:lnTo>
                    <a:pt x="0" y="3048"/>
                  </a:lnTo>
                  <a:lnTo>
                    <a:pt x="9404604" y="3048"/>
                  </a:lnTo>
                  <a:lnTo>
                    <a:pt x="94046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C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46175" y="1848612"/>
              <a:ext cx="9404985" cy="9525"/>
            </a:xfrm>
            <a:custGeom>
              <a:avLst/>
              <a:gdLst/>
              <a:ahLst/>
              <a:cxnLst/>
              <a:rect l="l" t="t" r="r" b="b"/>
              <a:pathLst>
                <a:path w="9404985" h="9525">
                  <a:moveTo>
                    <a:pt x="0" y="0"/>
                  </a:moveTo>
                  <a:lnTo>
                    <a:pt x="0" y="9143"/>
                  </a:lnTo>
                  <a:lnTo>
                    <a:pt x="9404604" y="9143"/>
                  </a:lnTo>
                  <a:lnTo>
                    <a:pt x="94046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CB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46175" y="1857756"/>
              <a:ext cx="9404985" cy="12700"/>
            </a:xfrm>
            <a:custGeom>
              <a:avLst/>
              <a:gdLst/>
              <a:ahLst/>
              <a:cxnLst/>
              <a:rect l="l" t="t" r="r" b="b"/>
              <a:pathLst>
                <a:path w="9404985" h="12700">
                  <a:moveTo>
                    <a:pt x="0" y="12192"/>
                  </a:moveTo>
                  <a:lnTo>
                    <a:pt x="9404604" y="12192"/>
                  </a:lnTo>
                  <a:lnTo>
                    <a:pt x="9404604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9FCB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46175" y="1869948"/>
              <a:ext cx="9404985" cy="3175"/>
            </a:xfrm>
            <a:custGeom>
              <a:avLst/>
              <a:gdLst/>
              <a:ahLst/>
              <a:cxnLst/>
              <a:rect l="l" t="t" r="r" b="b"/>
              <a:pathLst>
                <a:path w="9404985" h="3175">
                  <a:moveTo>
                    <a:pt x="0" y="0"/>
                  </a:moveTo>
                  <a:lnTo>
                    <a:pt x="0" y="3047"/>
                  </a:lnTo>
                  <a:lnTo>
                    <a:pt x="9404603" y="3047"/>
                  </a:lnTo>
                  <a:lnTo>
                    <a:pt x="94046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CB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46175" y="1872996"/>
              <a:ext cx="9404985" cy="17145"/>
            </a:xfrm>
            <a:custGeom>
              <a:avLst/>
              <a:gdLst/>
              <a:ahLst/>
              <a:cxnLst/>
              <a:rect l="l" t="t" r="r" b="b"/>
              <a:pathLst>
                <a:path w="9404985" h="17144">
                  <a:moveTo>
                    <a:pt x="0" y="0"/>
                  </a:moveTo>
                  <a:lnTo>
                    <a:pt x="0" y="16763"/>
                  </a:lnTo>
                  <a:lnTo>
                    <a:pt x="9404603" y="16763"/>
                  </a:lnTo>
                  <a:lnTo>
                    <a:pt x="94046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CB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46175" y="1889760"/>
              <a:ext cx="9404985" cy="12700"/>
            </a:xfrm>
            <a:custGeom>
              <a:avLst/>
              <a:gdLst/>
              <a:ahLst/>
              <a:cxnLst/>
              <a:rect l="l" t="t" r="r" b="b"/>
              <a:pathLst>
                <a:path w="9404985" h="12700">
                  <a:moveTo>
                    <a:pt x="0" y="0"/>
                  </a:moveTo>
                  <a:lnTo>
                    <a:pt x="0" y="12191"/>
                  </a:lnTo>
                  <a:lnTo>
                    <a:pt x="9404604" y="12191"/>
                  </a:lnTo>
                  <a:lnTo>
                    <a:pt x="94046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DCB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46175" y="1901952"/>
              <a:ext cx="9404985" cy="12700"/>
            </a:xfrm>
            <a:custGeom>
              <a:avLst/>
              <a:gdLst/>
              <a:ahLst/>
              <a:cxnLst/>
              <a:rect l="l" t="t" r="r" b="b"/>
              <a:pathLst>
                <a:path w="9404985" h="12700">
                  <a:moveTo>
                    <a:pt x="0" y="12192"/>
                  </a:moveTo>
                  <a:lnTo>
                    <a:pt x="9404604" y="12192"/>
                  </a:lnTo>
                  <a:lnTo>
                    <a:pt x="9404604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9DC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46175" y="1914144"/>
              <a:ext cx="9404985" cy="9525"/>
            </a:xfrm>
            <a:custGeom>
              <a:avLst/>
              <a:gdLst/>
              <a:ahLst/>
              <a:cxnLst/>
              <a:rect l="l" t="t" r="r" b="b"/>
              <a:pathLst>
                <a:path w="9404985" h="9525">
                  <a:moveTo>
                    <a:pt x="9404604" y="0"/>
                  </a:moveTo>
                  <a:lnTo>
                    <a:pt x="0" y="0"/>
                  </a:lnTo>
                  <a:lnTo>
                    <a:pt x="0" y="9143"/>
                  </a:lnTo>
                  <a:lnTo>
                    <a:pt x="9404604" y="9143"/>
                  </a:lnTo>
                  <a:lnTo>
                    <a:pt x="9404604" y="0"/>
                  </a:lnTo>
                  <a:close/>
                </a:path>
              </a:pathLst>
            </a:custGeom>
            <a:solidFill>
              <a:srgbClr val="9CCA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46175" y="1229868"/>
              <a:ext cx="9403080" cy="693420"/>
            </a:xfrm>
            <a:custGeom>
              <a:avLst/>
              <a:gdLst/>
              <a:ahLst/>
              <a:cxnLst/>
              <a:rect l="l" t="t" r="r" b="b"/>
              <a:pathLst>
                <a:path w="9403080" h="693419">
                  <a:moveTo>
                    <a:pt x="0" y="0"/>
                  </a:moveTo>
                  <a:lnTo>
                    <a:pt x="9403080" y="0"/>
                  </a:lnTo>
                  <a:lnTo>
                    <a:pt x="9403080" y="693419"/>
                  </a:lnTo>
                  <a:lnTo>
                    <a:pt x="0" y="693419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70AD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55903" y="1417320"/>
              <a:ext cx="213360" cy="285115"/>
            </a:xfrm>
            <a:custGeom>
              <a:avLst/>
              <a:gdLst/>
              <a:ahLst/>
              <a:cxnLst/>
              <a:rect l="l" t="t" r="r" b="b"/>
              <a:pathLst>
                <a:path w="213359" h="285114">
                  <a:moveTo>
                    <a:pt x="28955" y="283464"/>
                  </a:moveTo>
                  <a:lnTo>
                    <a:pt x="6095" y="283464"/>
                  </a:lnTo>
                  <a:lnTo>
                    <a:pt x="9143" y="284988"/>
                  </a:lnTo>
                  <a:lnTo>
                    <a:pt x="25907" y="284988"/>
                  </a:lnTo>
                  <a:lnTo>
                    <a:pt x="28955" y="283464"/>
                  </a:lnTo>
                  <a:close/>
                </a:path>
                <a:path w="213359" h="285114">
                  <a:moveTo>
                    <a:pt x="44195" y="1524"/>
                  </a:moveTo>
                  <a:lnTo>
                    <a:pt x="7619" y="1524"/>
                  </a:lnTo>
                  <a:lnTo>
                    <a:pt x="1523" y="7620"/>
                  </a:lnTo>
                  <a:lnTo>
                    <a:pt x="0" y="10668"/>
                  </a:lnTo>
                  <a:lnTo>
                    <a:pt x="0" y="280416"/>
                  </a:lnTo>
                  <a:lnTo>
                    <a:pt x="3047" y="283464"/>
                  </a:lnTo>
                  <a:lnTo>
                    <a:pt x="32003" y="283464"/>
                  </a:lnTo>
                  <a:lnTo>
                    <a:pt x="35051" y="280416"/>
                  </a:lnTo>
                  <a:lnTo>
                    <a:pt x="35051" y="42672"/>
                  </a:lnTo>
                  <a:lnTo>
                    <a:pt x="74167" y="42672"/>
                  </a:lnTo>
                  <a:lnTo>
                    <a:pt x="64007" y="24384"/>
                  </a:lnTo>
                  <a:lnTo>
                    <a:pt x="62483" y="19812"/>
                  </a:lnTo>
                  <a:lnTo>
                    <a:pt x="59436" y="15240"/>
                  </a:lnTo>
                  <a:lnTo>
                    <a:pt x="57911" y="12192"/>
                  </a:lnTo>
                  <a:lnTo>
                    <a:pt x="48767" y="3048"/>
                  </a:lnTo>
                  <a:lnTo>
                    <a:pt x="45719" y="3048"/>
                  </a:lnTo>
                  <a:lnTo>
                    <a:pt x="44195" y="1524"/>
                  </a:lnTo>
                  <a:close/>
                </a:path>
                <a:path w="213359" h="285114">
                  <a:moveTo>
                    <a:pt x="74167" y="42672"/>
                  </a:moveTo>
                  <a:lnTo>
                    <a:pt x="35051" y="42672"/>
                  </a:lnTo>
                  <a:lnTo>
                    <a:pt x="41338" y="55626"/>
                  </a:lnTo>
                  <a:lnTo>
                    <a:pt x="44696" y="61960"/>
                  </a:lnTo>
                  <a:lnTo>
                    <a:pt x="48767" y="68580"/>
                  </a:lnTo>
                  <a:lnTo>
                    <a:pt x="52197" y="75414"/>
                  </a:lnTo>
                  <a:lnTo>
                    <a:pt x="55626" y="82105"/>
                  </a:lnTo>
                  <a:lnTo>
                    <a:pt x="59054" y="88511"/>
                  </a:lnTo>
                  <a:lnTo>
                    <a:pt x="62483" y="94488"/>
                  </a:lnTo>
                  <a:lnTo>
                    <a:pt x="150876" y="256032"/>
                  </a:lnTo>
                  <a:lnTo>
                    <a:pt x="153923" y="262128"/>
                  </a:lnTo>
                  <a:lnTo>
                    <a:pt x="156971" y="266700"/>
                  </a:lnTo>
                  <a:lnTo>
                    <a:pt x="160020" y="269748"/>
                  </a:lnTo>
                  <a:lnTo>
                    <a:pt x="163067" y="274320"/>
                  </a:lnTo>
                  <a:lnTo>
                    <a:pt x="167639" y="278892"/>
                  </a:lnTo>
                  <a:lnTo>
                    <a:pt x="170687" y="280416"/>
                  </a:lnTo>
                  <a:lnTo>
                    <a:pt x="172211" y="281940"/>
                  </a:lnTo>
                  <a:lnTo>
                    <a:pt x="175259" y="283464"/>
                  </a:lnTo>
                  <a:lnTo>
                    <a:pt x="202692" y="283464"/>
                  </a:lnTo>
                  <a:lnTo>
                    <a:pt x="205739" y="281940"/>
                  </a:lnTo>
                  <a:lnTo>
                    <a:pt x="207264" y="281940"/>
                  </a:lnTo>
                  <a:lnTo>
                    <a:pt x="210311" y="278892"/>
                  </a:lnTo>
                  <a:lnTo>
                    <a:pt x="210311" y="277368"/>
                  </a:lnTo>
                  <a:lnTo>
                    <a:pt x="211836" y="275844"/>
                  </a:lnTo>
                  <a:lnTo>
                    <a:pt x="213359" y="272796"/>
                  </a:lnTo>
                  <a:lnTo>
                    <a:pt x="213359" y="231648"/>
                  </a:lnTo>
                  <a:lnTo>
                    <a:pt x="178308" y="231648"/>
                  </a:lnTo>
                  <a:lnTo>
                    <a:pt x="175259" y="225552"/>
                  </a:lnTo>
                  <a:lnTo>
                    <a:pt x="170687" y="219456"/>
                  </a:lnTo>
                  <a:lnTo>
                    <a:pt x="167639" y="211836"/>
                  </a:lnTo>
                  <a:lnTo>
                    <a:pt x="164592" y="205740"/>
                  </a:lnTo>
                  <a:lnTo>
                    <a:pt x="160020" y="198120"/>
                  </a:lnTo>
                  <a:lnTo>
                    <a:pt x="156971" y="192024"/>
                  </a:lnTo>
                  <a:lnTo>
                    <a:pt x="152399" y="184404"/>
                  </a:lnTo>
                  <a:lnTo>
                    <a:pt x="149351" y="176784"/>
                  </a:lnTo>
                  <a:lnTo>
                    <a:pt x="144779" y="170688"/>
                  </a:lnTo>
                  <a:lnTo>
                    <a:pt x="142232" y="164973"/>
                  </a:lnTo>
                  <a:lnTo>
                    <a:pt x="139255" y="159258"/>
                  </a:lnTo>
                  <a:lnTo>
                    <a:pt x="135993" y="153543"/>
                  </a:lnTo>
                  <a:lnTo>
                    <a:pt x="132587" y="147828"/>
                  </a:lnTo>
                  <a:lnTo>
                    <a:pt x="74167" y="42672"/>
                  </a:lnTo>
                  <a:close/>
                </a:path>
                <a:path w="213359" h="285114">
                  <a:moveTo>
                    <a:pt x="210311" y="1524"/>
                  </a:moveTo>
                  <a:lnTo>
                    <a:pt x="181355" y="1524"/>
                  </a:lnTo>
                  <a:lnTo>
                    <a:pt x="178308" y="4572"/>
                  </a:lnTo>
                  <a:lnTo>
                    <a:pt x="178308" y="231648"/>
                  </a:lnTo>
                  <a:lnTo>
                    <a:pt x="213359" y="231648"/>
                  </a:lnTo>
                  <a:lnTo>
                    <a:pt x="213359" y="4572"/>
                  </a:lnTo>
                  <a:lnTo>
                    <a:pt x="211836" y="4572"/>
                  </a:lnTo>
                  <a:lnTo>
                    <a:pt x="211836" y="3048"/>
                  </a:lnTo>
                  <a:lnTo>
                    <a:pt x="210311" y="3048"/>
                  </a:lnTo>
                  <a:lnTo>
                    <a:pt x="210311" y="1524"/>
                  </a:lnTo>
                  <a:close/>
                </a:path>
                <a:path w="213359" h="285114">
                  <a:moveTo>
                    <a:pt x="204215" y="0"/>
                  </a:moveTo>
                  <a:lnTo>
                    <a:pt x="187451" y="0"/>
                  </a:lnTo>
                  <a:lnTo>
                    <a:pt x="184404" y="1524"/>
                  </a:lnTo>
                  <a:lnTo>
                    <a:pt x="205739" y="1524"/>
                  </a:lnTo>
                  <a:lnTo>
                    <a:pt x="20421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5690" y="1488948"/>
              <a:ext cx="181317" cy="21640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9868" y="1491996"/>
              <a:ext cx="175259" cy="210312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1421891" y="1438656"/>
              <a:ext cx="128270" cy="265430"/>
            </a:xfrm>
            <a:custGeom>
              <a:avLst/>
              <a:gdLst/>
              <a:ahLst/>
              <a:cxnLst/>
              <a:rect l="l" t="t" r="r" b="b"/>
              <a:pathLst>
                <a:path w="128269" h="265430">
                  <a:moveTo>
                    <a:pt x="70104" y="83820"/>
                  </a:moveTo>
                  <a:lnTo>
                    <a:pt x="35052" y="83820"/>
                  </a:lnTo>
                  <a:lnTo>
                    <a:pt x="35099" y="207597"/>
                  </a:lnTo>
                  <a:lnTo>
                    <a:pt x="35433" y="215265"/>
                  </a:lnTo>
                  <a:lnTo>
                    <a:pt x="36337" y="222361"/>
                  </a:lnTo>
                  <a:lnTo>
                    <a:pt x="38100" y="228600"/>
                  </a:lnTo>
                  <a:lnTo>
                    <a:pt x="39624" y="237744"/>
                  </a:lnTo>
                  <a:lnTo>
                    <a:pt x="71508" y="263890"/>
                  </a:lnTo>
                  <a:lnTo>
                    <a:pt x="91440" y="265175"/>
                  </a:lnTo>
                  <a:lnTo>
                    <a:pt x="105156" y="265175"/>
                  </a:lnTo>
                  <a:lnTo>
                    <a:pt x="108204" y="263652"/>
                  </a:lnTo>
                  <a:lnTo>
                    <a:pt x="114300" y="263652"/>
                  </a:lnTo>
                  <a:lnTo>
                    <a:pt x="117348" y="262128"/>
                  </a:lnTo>
                  <a:lnTo>
                    <a:pt x="118872" y="260604"/>
                  </a:lnTo>
                  <a:lnTo>
                    <a:pt x="121920" y="260604"/>
                  </a:lnTo>
                  <a:lnTo>
                    <a:pt x="126492" y="256032"/>
                  </a:lnTo>
                  <a:lnTo>
                    <a:pt x="126492" y="252984"/>
                  </a:lnTo>
                  <a:lnTo>
                    <a:pt x="128016" y="249936"/>
                  </a:lnTo>
                  <a:lnTo>
                    <a:pt x="128016" y="234696"/>
                  </a:lnTo>
                  <a:lnTo>
                    <a:pt x="86868" y="234696"/>
                  </a:lnTo>
                  <a:lnTo>
                    <a:pt x="80772" y="231648"/>
                  </a:lnTo>
                  <a:lnTo>
                    <a:pt x="70104" y="193548"/>
                  </a:lnTo>
                  <a:lnTo>
                    <a:pt x="70104" y="83820"/>
                  </a:lnTo>
                  <a:close/>
                </a:path>
                <a:path w="128269" h="265430">
                  <a:moveTo>
                    <a:pt x="126492" y="230124"/>
                  </a:moveTo>
                  <a:lnTo>
                    <a:pt x="117348" y="230124"/>
                  </a:lnTo>
                  <a:lnTo>
                    <a:pt x="115824" y="231648"/>
                  </a:lnTo>
                  <a:lnTo>
                    <a:pt x="114300" y="231648"/>
                  </a:lnTo>
                  <a:lnTo>
                    <a:pt x="111252" y="233172"/>
                  </a:lnTo>
                  <a:lnTo>
                    <a:pt x="109728" y="233172"/>
                  </a:lnTo>
                  <a:lnTo>
                    <a:pt x="106680" y="234696"/>
                  </a:lnTo>
                  <a:lnTo>
                    <a:pt x="128016" y="234696"/>
                  </a:lnTo>
                  <a:lnTo>
                    <a:pt x="126492" y="233172"/>
                  </a:lnTo>
                  <a:lnTo>
                    <a:pt x="126492" y="230124"/>
                  </a:lnTo>
                  <a:close/>
                </a:path>
                <a:path w="128269" h="265430">
                  <a:moveTo>
                    <a:pt x="124968" y="228600"/>
                  </a:moveTo>
                  <a:lnTo>
                    <a:pt x="120396" y="228600"/>
                  </a:lnTo>
                  <a:lnTo>
                    <a:pt x="118872" y="230124"/>
                  </a:lnTo>
                  <a:lnTo>
                    <a:pt x="124968" y="230124"/>
                  </a:lnTo>
                  <a:lnTo>
                    <a:pt x="124968" y="228600"/>
                  </a:lnTo>
                  <a:close/>
                </a:path>
                <a:path w="128269" h="265430">
                  <a:moveTo>
                    <a:pt x="124968" y="54863"/>
                  </a:moveTo>
                  <a:lnTo>
                    <a:pt x="4571" y="54863"/>
                  </a:lnTo>
                  <a:lnTo>
                    <a:pt x="3048" y="56387"/>
                  </a:lnTo>
                  <a:lnTo>
                    <a:pt x="1524" y="56387"/>
                  </a:lnTo>
                  <a:lnTo>
                    <a:pt x="1524" y="59436"/>
                  </a:lnTo>
                  <a:lnTo>
                    <a:pt x="0" y="60960"/>
                  </a:lnTo>
                  <a:lnTo>
                    <a:pt x="0" y="79248"/>
                  </a:lnTo>
                  <a:lnTo>
                    <a:pt x="1524" y="80772"/>
                  </a:lnTo>
                  <a:lnTo>
                    <a:pt x="3048" y="83820"/>
                  </a:lnTo>
                  <a:lnTo>
                    <a:pt x="124968" y="83820"/>
                  </a:lnTo>
                  <a:lnTo>
                    <a:pt x="128016" y="77724"/>
                  </a:lnTo>
                  <a:lnTo>
                    <a:pt x="128016" y="60960"/>
                  </a:lnTo>
                  <a:lnTo>
                    <a:pt x="126492" y="59436"/>
                  </a:lnTo>
                  <a:lnTo>
                    <a:pt x="126492" y="57912"/>
                  </a:lnTo>
                  <a:lnTo>
                    <a:pt x="124968" y="56387"/>
                  </a:lnTo>
                  <a:lnTo>
                    <a:pt x="124968" y="54863"/>
                  </a:lnTo>
                  <a:close/>
                </a:path>
                <a:path w="128269" h="265430">
                  <a:moveTo>
                    <a:pt x="68580" y="3048"/>
                  </a:moveTo>
                  <a:lnTo>
                    <a:pt x="36576" y="3048"/>
                  </a:lnTo>
                  <a:lnTo>
                    <a:pt x="35052" y="4572"/>
                  </a:lnTo>
                  <a:lnTo>
                    <a:pt x="35052" y="54863"/>
                  </a:lnTo>
                  <a:lnTo>
                    <a:pt x="70104" y="54863"/>
                  </a:lnTo>
                  <a:lnTo>
                    <a:pt x="70104" y="4572"/>
                  </a:lnTo>
                  <a:lnTo>
                    <a:pt x="68580" y="4572"/>
                  </a:lnTo>
                  <a:lnTo>
                    <a:pt x="68580" y="3048"/>
                  </a:lnTo>
                  <a:close/>
                </a:path>
                <a:path w="128269" h="265430">
                  <a:moveTo>
                    <a:pt x="65532" y="1524"/>
                  </a:moveTo>
                  <a:lnTo>
                    <a:pt x="39624" y="1524"/>
                  </a:lnTo>
                  <a:lnTo>
                    <a:pt x="38100" y="3048"/>
                  </a:lnTo>
                  <a:lnTo>
                    <a:pt x="67056" y="3048"/>
                  </a:lnTo>
                  <a:lnTo>
                    <a:pt x="65532" y="1524"/>
                  </a:lnTo>
                  <a:close/>
                </a:path>
                <a:path w="128269" h="265430">
                  <a:moveTo>
                    <a:pt x="56388" y="0"/>
                  </a:moveTo>
                  <a:lnTo>
                    <a:pt x="48768" y="0"/>
                  </a:lnTo>
                  <a:lnTo>
                    <a:pt x="45720" y="1524"/>
                  </a:lnTo>
                  <a:lnTo>
                    <a:pt x="59436" y="1524"/>
                  </a:lnTo>
                  <a:lnTo>
                    <a:pt x="563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1639" y="1395984"/>
              <a:ext cx="1161288" cy="309371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2918460" y="1652016"/>
              <a:ext cx="47625" cy="50800"/>
            </a:xfrm>
            <a:custGeom>
              <a:avLst/>
              <a:gdLst/>
              <a:ahLst/>
              <a:cxnLst/>
              <a:rect l="l" t="t" r="r" b="b"/>
              <a:pathLst>
                <a:path w="47625" h="50800">
                  <a:moveTo>
                    <a:pt x="32003" y="0"/>
                  </a:moveTo>
                  <a:lnTo>
                    <a:pt x="13715" y="0"/>
                  </a:lnTo>
                  <a:lnTo>
                    <a:pt x="7619" y="1524"/>
                  </a:lnTo>
                  <a:lnTo>
                    <a:pt x="4571" y="4572"/>
                  </a:lnTo>
                  <a:lnTo>
                    <a:pt x="1523" y="9144"/>
                  </a:lnTo>
                  <a:lnTo>
                    <a:pt x="0" y="15239"/>
                  </a:lnTo>
                  <a:lnTo>
                    <a:pt x="0" y="35051"/>
                  </a:lnTo>
                  <a:lnTo>
                    <a:pt x="1523" y="42672"/>
                  </a:lnTo>
                  <a:lnTo>
                    <a:pt x="7619" y="48768"/>
                  </a:lnTo>
                  <a:lnTo>
                    <a:pt x="13715" y="50292"/>
                  </a:lnTo>
                  <a:lnTo>
                    <a:pt x="32003" y="50292"/>
                  </a:lnTo>
                  <a:lnTo>
                    <a:pt x="38100" y="48768"/>
                  </a:lnTo>
                  <a:lnTo>
                    <a:pt x="41147" y="45720"/>
                  </a:lnTo>
                  <a:lnTo>
                    <a:pt x="45719" y="42672"/>
                  </a:lnTo>
                  <a:lnTo>
                    <a:pt x="47243" y="35051"/>
                  </a:lnTo>
                  <a:lnTo>
                    <a:pt x="47243" y="24384"/>
                  </a:lnTo>
                  <a:lnTo>
                    <a:pt x="47243" y="15239"/>
                  </a:lnTo>
                  <a:lnTo>
                    <a:pt x="44195" y="7620"/>
                  </a:lnTo>
                  <a:lnTo>
                    <a:pt x="38100" y="1524"/>
                  </a:lnTo>
                  <a:lnTo>
                    <a:pt x="320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" name="object 60"/>
          <p:cNvGrpSpPr/>
          <p:nvPr/>
        </p:nvGrpSpPr>
        <p:grpSpPr>
          <a:xfrm>
            <a:off x="641604" y="2104643"/>
            <a:ext cx="10940796" cy="7355713"/>
            <a:chOff x="641604" y="2104644"/>
            <a:chExt cx="9412605" cy="2054860"/>
          </a:xfrm>
        </p:grpSpPr>
        <p:sp>
          <p:nvSpPr>
            <p:cNvPr id="61" name="object 61"/>
            <p:cNvSpPr/>
            <p:nvPr/>
          </p:nvSpPr>
          <p:spPr>
            <a:xfrm>
              <a:off x="646176" y="2109216"/>
              <a:ext cx="9403080" cy="2045335"/>
            </a:xfrm>
            <a:custGeom>
              <a:avLst/>
              <a:gdLst/>
              <a:ahLst/>
              <a:cxnLst/>
              <a:rect l="l" t="t" r="r" b="b"/>
              <a:pathLst>
                <a:path w="9403080" h="2045335">
                  <a:moveTo>
                    <a:pt x="0" y="0"/>
                  </a:moveTo>
                  <a:lnTo>
                    <a:pt x="9403080" y="0"/>
                  </a:lnTo>
                  <a:lnTo>
                    <a:pt x="9403080" y="2045208"/>
                  </a:lnTo>
                  <a:lnTo>
                    <a:pt x="0" y="2045208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70AD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3712" y="2231136"/>
              <a:ext cx="1146048" cy="318515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1949195" y="2313432"/>
              <a:ext cx="318770" cy="233679"/>
            </a:xfrm>
            <a:custGeom>
              <a:avLst/>
              <a:gdLst/>
              <a:ahLst/>
              <a:cxnLst/>
              <a:rect l="l" t="t" r="r" b="b"/>
              <a:pathLst>
                <a:path w="318769" h="233680">
                  <a:moveTo>
                    <a:pt x="33528" y="231648"/>
                  </a:moveTo>
                  <a:lnTo>
                    <a:pt x="4572" y="231648"/>
                  </a:lnTo>
                  <a:lnTo>
                    <a:pt x="7620" y="233172"/>
                  </a:lnTo>
                  <a:lnTo>
                    <a:pt x="32004" y="233172"/>
                  </a:lnTo>
                  <a:lnTo>
                    <a:pt x="33528" y="231648"/>
                  </a:lnTo>
                  <a:close/>
                </a:path>
                <a:path w="318769" h="233680">
                  <a:moveTo>
                    <a:pt x="173736" y="231648"/>
                  </a:moveTo>
                  <a:lnTo>
                    <a:pt x="144780" y="231648"/>
                  </a:lnTo>
                  <a:lnTo>
                    <a:pt x="146304" y="233172"/>
                  </a:lnTo>
                  <a:lnTo>
                    <a:pt x="170687" y="233172"/>
                  </a:lnTo>
                  <a:lnTo>
                    <a:pt x="173736" y="231648"/>
                  </a:lnTo>
                  <a:close/>
                </a:path>
                <a:path w="318769" h="233680">
                  <a:moveTo>
                    <a:pt x="312420" y="231648"/>
                  </a:moveTo>
                  <a:lnTo>
                    <a:pt x="284988" y="231648"/>
                  </a:lnTo>
                  <a:lnTo>
                    <a:pt x="286512" y="233172"/>
                  </a:lnTo>
                  <a:lnTo>
                    <a:pt x="310896" y="233172"/>
                  </a:lnTo>
                  <a:lnTo>
                    <a:pt x="312420" y="231648"/>
                  </a:lnTo>
                  <a:close/>
                </a:path>
                <a:path w="318769" h="233680">
                  <a:moveTo>
                    <a:pt x="35052" y="7620"/>
                  </a:moveTo>
                  <a:lnTo>
                    <a:pt x="0" y="7620"/>
                  </a:lnTo>
                  <a:lnTo>
                    <a:pt x="0" y="228600"/>
                  </a:lnTo>
                  <a:lnTo>
                    <a:pt x="3048" y="231648"/>
                  </a:lnTo>
                  <a:lnTo>
                    <a:pt x="35052" y="231648"/>
                  </a:lnTo>
                  <a:lnTo>
                    <a:pt x="36576" y="230124"/>
                  </a:lnTo>
                  <a:lnTo>
                    <a:pt x="38100" y="230124"/>
                  </a:lnTo>
                  <a:lnTo>
                    <a:pt x="38100" y="228600"/>
                  </a:lnTo>
                  <a:lnTo>
                    <a:pt x="39624" y="228600"/>
                  </a:lnTo>
                  <a:lnTo>
                    <a:pt x="39719" y="76080"/>
                  </a:lnTo>
                  <a:lnTo>
                    <a:pt x="68580" y="45720"/>
                  </a:lnTo>
                  <a:lnTo>
                    <a:pt x="78916" y="39624"/>
                  </a:lnTo>
                  <a:lnTo>
                    <a:pt x="35052" y="39624"/>
                  </a:lnTo>
                  <a:lnTo>
                    <a:pt x="35052" y="7620"/>
                  </a:lnTo>
                  <a:close/>
                </a:path>
                <a:path w="318769" h="233680">
                  <a:moveTo>
                    <a:pt x="168402" y="35052"/>
                  </a:moveTo>
                  <a:lnTo>
                    <a:pt x="103631" y="35052"/>
                  </a:lnTo>
                  <a:lnTo>
                    <a:pt x="115824" y="38100"/>
                  </a:lnTo>
                  <a:lnTo>
                    <a:pt x="120396" y="41148"/>
                  </a:lnTo>
                  <a:lnTo>
                    <a:pt x="138049" y="76200"/>
                  </a:lnTo>
                  <a:lnTo>
                    <a:pt x="138684" y="227076"/>
                  </a:lnTo>
                  <a:lnTo>
                    <a:pt x="140208" y="228600"/>
                  </a:lnTo>
                  <a:lnTo>
                    <a:pt x="140208" y="230124"/>
                  </a:lnTo>
                  <a:lnTo>
                    <a:pt x="141731" y="230124"/>
                  </a:lnTo>
                  <a:lnTo>
                    <a:pt x="143256" y="231648"/>
                  </a:lnTo>
                  <a:lnTo>
                    <a:pt x="175260" y="231648"/>
                  </a:lnTo>
                  <a:lnTo>
                    <a:pt x="178308" y="228600"/>
                  </a:lnTo>
                  <a:lnTo>
                    <a:pt x="178413" y="76080"/>
                  </a:lnTo>
                  <a:lnTo>
                    <a:pt x="186928" y="66508"/>
                  </a:lnTo>
                  <a:lnTo>
                    <a:pt x="194691" y="58102"/>
                  </a:lnTo>
                  <a:lnTo>
                    <a:pt x="201882" y="51125"/>
                  </a:lnTo>
                  <a:lnTo>
                    <a:pt x="208787" y="45720"/>
                  </a:lnTo>
                  <a:lnTo>
                    <a:pt x="213070" y="42672"/>
                  </a:lnTo>
                  <a:lnTo>
                    <a:pt x="170687" y="42672"/>
                  </a:lnTo>
                  <a:lnTo>
                    <a:pt x="169164" y="36576"/>
                  </a:lnTo>
                  <a:lnTo>
                    <a:pt x="168402" y="35052"/>
                  </a:lnTo>
                  <a:close/>
                </a:path>
                <a:path w="318769" h="233680">
                  <a:moveTo>
                    <a:pt x="315468" y="230124"/>
                  </a:moveTo>
                  <a:lnTo>
                    <a:pt x="281940" y="230124"/>
                  </a:lnTo>
                  <a:lnTo>
                    <a:pt x="283464" y="231648"/>
                  </a:lnTo>
                  <a:lnTo>
                    <a:pt x="313944" y="231648"/>
                  </a:lnTo>
                  <a:lnTo>
                    <a:pt x="315468" y="230124"/>
                  </a:lnTo>
                  <a:close/>
                </a:path>
                <a:path w="318769" h="233680">
                  <a:moveTo>
                    <a:pt x="316992" y="228600"/>
                  </a:moveTo>
                  <a:lnTo>
                    <a:pt x="280416" y="228600"/>
                  </a:lnTo>
                  <a:lnTo>
                    <a:pt x="280416" y="230124"/>
                  </a:lnTo>
                  <a:lnTo>
                    <a:pt x="316992" y="230124"/>
                  </a:lnTo>
                  <a:lnTo>
                    <a:pt x="316992" y="228600"/>
                  </a:lnTo>
                  <a:close/>
                </a:path>
                <a:path w="318769" h="233680">
                  <a:moveTo>
                    <a:pt x="306953" y="35052"/>
                  </a:moveTo>
                  <a:lnTo>
                    <a:pt x="243840" y="35052"/>
                  </a:lnTo>
                  <a:lnTo>
                    <a:pt x="256031" y="38100"/>
                  </a:lnTo>
                  <a:lnTo>
                    <a:pt x="260604" y="41148"/>
                  </a:lnTo>
                  <a:lnTo>
                    <a:pt x="265176" y="45720"/>
                  </a:lnTo>
                  <a:lnTo>
                    <a:pt x="268224" y="51816"/>
                  </a:lnTo>
                  <a:lnTo>
                    <a:pt x="272796" y="56387"/>
                  </a:lnTo>
                  <a:lnTo>
                    <a:pt x="274320" y="62484"/>
                  </a:lnTo>
                  <a:lnTo>
                    <a:pt x="275844" y="70104"/>
                  </a:lnTo>
                  <a:lnTo>
                    <a:pt x="277606" y="76080"/>
                  </a:lnTo>
                  <a:lnTo>
                    <a:pt x="278511" y="82486"/>
                  </a:lnTo>
                  <a:lnTo>
                    <a:pt x="278844" y="89177"/>
                  </a:lnTo>
                  <a:lnTo>
                    <a:pt x="278892" y="228600"/>
                  </a:lnTo>
                  <a:lnTo>
                    <a:pt x="318516" y="228600"/>
                  </a:lnTo>
                  <a:lnTo>
                    <a:pt x="318494" y="89177"/>
                  </a:lnTo>
                  <a:lnTo>
                    <a:pt x="312896" y="47148"/>
                  </a:lnTo>
                  <a:lnTo>
                    <a:pt x="309753" y="40005"/>
                  </a:lnTo>
                  <a:lnTo>
                    <a:pt x="306953" y="35052"/>
                  </a:lnTo>
                  <a:close/>
                </a:path>
                <a:path w="318769" h="233680">
                  <a:moveTo>
                    <a:pt x="245364" y="0"/>
                  </a:moveTo>
                  <a:lnTo>
                    <a:pt x="239268" y="0"/>
                  </a:lnTo>
                  <a:lnTo>
                    <a:pt x="227076" y="3048"/>
                  </a:lnTo>
                  <a:lnTo>
                    <a:pt x="222504" y="4572"/>
                  </a:lnTo>
                  <a:lnTo>
                    <a:pt x="216408" y="6096"/>
                  </a:lnTo>
                  <a:lnTo>
                    <a:pt x="181356" y="32194"/>
                  </a:lnTo>
                  <a:lnTo>
                    <a:pt x="170687" y="42672"/>
                  </a:lnTo>
                  <a:lnTo>
                    <a:pt x="213070" y="42672"/>
                  </a:lnTo>
                  <a:lnTo>
                    <a:pt x="215645" y="40838"/>
                  </a:lnTo>
                  <a:lnTo>
                    <a:pt x="222504" y="37528"/>
                  </a:lnTo>
                  <a:lnTo>
                    <a:pt x="229362" y="35647"/>
                  </a:lnTo>
                  <a:lnTo>
                    <a:pt x="236220" y="35052"/>
                  </a:lnTo>
                  <a:lnTo>
                    <a:pt x="306953" y="35052"/>
                  </a:lnTo>
                  <a:lnTo>
                    <a:pt x="306038" y="33432"/>
                  </a:lnTo>
                  <a:lnTo>
                    <a:pt x="301752" y="27432"/>
                  </a:lnTo>
                  <a:lnTo>
                    <a:pt x="297751" y="21121"/>
                  </a:lnTo>
                  <a:lnTo>
                    <a:pt x="292608" y="15811"/>
                  </a:lnTo>
                  <a:lnTo>
                    <a:pt x="255103" y="547"/>
                  </a:lnTo>
                  <a:lnTo>
                    <a:pt x="245364" y="0"/>
                  </a:lnTo>
                  <a:close/>
                </a:path>
                <a:path w="318769" h="233680">
                  <a:moveTo>
                    <a:pt x="114300" y="0"/>
                  </a:moveTo>
                  <a:lnTo>
                    <a:pt x="105156" y="0"/>
                  </a:lnTo>
                  <a:lnTo>
                    <a:pt x="96250" y="571"/>
                  </a:lnTo>
                  <a:lnTo>
                    <a:pt x="53149" y="22098"/>
                  </a:lnTo>
                  <a:lnTo>
                    <a:pt x="35052" y="39624"/>
                  </a:lnTo>
                  <a:lnTo>
                    <a:pt x="78916" y="39624"/>
                  </a:lnTo>
                  <a:lnTo>
                    <a:pt x="83439" y="37528"/>
                  </a:lnTo>
                  <a:lnTo>
                    <a:pt x="90011" y="35647"/>
                  </a:lnTo>
                  <a:lnTo>
                    <a:pt x="96012" y="35052"/>
                  </a:lnTo>
                  <a:lnTo>
                    <a:pt x="168402" y="35052"/>
                  </a:lnTo>
                  <a:lnTo>
                    <a:pt x="166116" y="30480"/>
                  </a:lnTo>
                  <a:lnTo>
                    <a:pt x="161544" y="25908"/>
                  </a:lnTo>
                  <a:lnTo>
                    <a:pt x="158496" y="19812"/>
                  </a:lnTo>
                  <a:lnTo>
                    <a:pt x="153924" y="15240"/>
                  </a:lnTo>
                  <a:lnTo>
                    <a:pt x="147828" y="12192"/>
                  </a:lnTo>
                  <a:lnTo>
                    <a:pt x="141731" y="7620"/>
                  </a:lnTo>
                  <a:lnTo>
                    <a:pt x="135636" y="6096"/>
                  </a:lnTo>
                  <a:lnTo>
                    <a:pt x="129540" y="3048"/>
                  </a:lnTo>
                  <a:lnTo>
                    <a:pt x="114300" y="0"/>
                  </a:lnTo>
                  <a:close/>
                </a:path>
                <a:path w="318769" h="233680">
                  <a:moveTo>
                    <a:pt x="33528" y="6096"/>
                  </a:moveTo>
                  <a:lnTo>
                    <a:pt x="1524" y="6096"/>
                  </a:lnTo>
                  <a:lnTo>
                    <a:pt x="1524" y="7620"/>
                  </a:lnTo>
                  <a:lnTo>
                    <a:pt x="33528" y="7620"/>
                  </a:lnTo>
                  <a:lnTo>
                    <a:pt x="33528" y="6096"/>
                  </a:lnTo>
                  <a:close/>
                </a:path>
                <a:path w="318769" h="233680">
                  <a:moveTo>
                    <a:pt x="30480" y="4572"/>
                  </a:moveTo>
                  <a:lnTo>
                    <a:pt x="4572" y="4572"/>
                  </a:lnTo>
                  <a:lnTo>
                    <a:pt x="3048" y="6096"/>
                  </a:lnTo>
                  <a:lnTo>
                    <a:pt x="32004" y="6096"/>
                  </a:lnTo>
                  <a:lnTo>
                    <a:pt x="30480" y="4572"/>
                  </a:lnTo>
                  <a:close/>
                </a:path>
                <a:path w="318769" h="233680">
                  <a:moveTo>
                    <a:pt x="24384" y="3048"/>
                  </a:moveTo>
                  <a:lnTo>
                    <a:pt x="10668" y="3048"/>
                  </a:lnTo>
                  <a:lnTo>
                    <a:pt x="9143" y="4572"/>
                  </a:lnTo>
                  <a:lnTo>
                    <a:pt x="25908" y="4572"/>
                  </a:lnTo>
                  <a:lnTo>
                    <a:pt x="24384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25689" y="2313432"/>
              <a:ext cx="198054" cy="236220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83180" y="2313432"/>
              <a:ext cx="184403" cy="233172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2807208" y="2260092"/>
              <a:ext cx="140335" cy="289560"/>
            </a:xfrm>
            <a:custGeom>
              <a:avLst/>
              <a:gdLst/>
              <a:ahLst/>
              <a:cxnLst/>
              <a:rect l="l" t="t" r="r" b="b"/>
              <a:pathLst>
                <a:path w="140335" h="289560">
                  <a:moveTo>
                    <a:pt x="77724" y="91439"/>
                  </a:moveTo>
                  <a:lnTo>
                    <a:pt x="38100" y="91439"/>
                  </a:lnTo>
                  <a:lnTo>
                    <a:pt x="38147" y="225266"/>
                  </a:lnTo>
                  <a:lnTo>
                    <a:pt x="38481" y="233552"/>
                  </a:lnTo>
                  <a:lnTo>
                    <a:pt x="39385" y="241268"/>
                  </a:lnTo>
                  <a:lnTo>
                    <a:pt x="41148" y="248412"/>
                  </a:lnTo>
                  <a:lnTo>
                    <a:pt x="42672" y="257556"/>
                  </a:lnTo>
                  <a:lnTo>
                    <a:pt x="71628" y="284988"/>
                  </a:lnTo>
                  <a:lnTo>
                    <a:pt x="100584" y="289560"/>
                  </a:lnTo>
                  <a:lnTo>
                    <a:pt x="108204" y="289560"/>
                  </a:lnTo>
                  <a:lnTo>
                    <a:pt x="111252" y="288036"/>
                  </a:lnTo>
                  <a:lnTo>
                    <a:pt x="118872" y="288036"/>
                  </a:lnTo>
                  <a:lnTo>
                    <a:pt x="121919" y="286512"/>
                  </a:lnTo>
                  <a:lnTo>
                    <a:pt x="124968" y="286512"/>
                  </a:lnTo>
                  <a:lnTo>
                    <a:pt x="131064" y="283463"/>
                  </a:lnTo>
                  <a:lnTo>
                    <a:pt x="132587" y="283463"/>
                  </a:lnTo>
                  <a:lnTo>
                    <a:pt x="135636" y="281939"/>
                  </a:lnTo>
                  <a:lnTo>
                    <a:pt x="135636" y="280416"/>
                  </a:lnTo>
                  <a:lnTo>
                    <a:pt x="138684" y="277368"/>
                  </a:lnTo>
                  <a:lnTo>
                    <a:pt x="138684" y="274320"/>
                  </a:lnTo>
                  <a:lnTo>
                    <a:pt x="140208" y="271272"/>
                  </a:lnTo>
                  <a:lnTo>
                    <a:pt x="140208" y="256032"/>
                  </a:lnTo>
                  <a:lnTo>
                    <a:pt x="106680" y="256032"/>
                  </a:lnTo>
                  <a:lnTo>
                    <a:pt x="99250" y="255198"/>
                  </a:lnTo>
                  <a:lnTo>
                    <a:pt x="78033" y="220908"/>
                  </a:lnTo>
                  <a:lnTo>
                    <a:pt x="77724" y="210312"/>
                  </a:lnTo>
                  <a:lnTo>
                    <a:pt x="77724" y="91439"/>
                  </a:lnTo>
                  <a:close/>
                </a:path>
                <a:path w="140335" h="289560">
                  <a:moveTo>
                    <a:pt x="138684" y="249936"/>
                  </a:moveTo>
                  <a:lnTo>
                    <a:pt x="129540" y="249936"/>
                  </a:lnTo>
                  <a:lnTo>
                    <a:pt x="128016" y="251460"/>
                  </a:lnTo>
                  <a:lnTo>
                    <a:pt x="126492" y="251460"/>
                  </a:lnTo>
                  <a:lnTo>
                    <a:pt x="124968" y="252984"/>
                  </a:lnTo>
                  <a:lnTo>
                    <a:pt x="121919" y="252984"/>
                  </a:lnTo>
                  <a:lnTo>
                    <a:pt x="120396" y="254508"/>
                  </a:lnTo>
                  <a:lnTo>
                    <a:pt x="117348" y="254508"/>
                  </a:lnTo>
                  <a:lnTo>
                    <a:pt x="114300" y="256032"/>
                  </a:lnTo>
                  <a:lnTo>
                    <a:pt x="140208" y="256032"/>
                  </a:lnTo>
                  <a:lnTo>
                    <a:pt x="138684" y="254508"/>
                  </a:lnTo>
                  <a:lnTo>
                    <a:pt x="138684" y="249936"/>
                  </a:lnTo>
                  <a:close/>
                </a:path>
                <a:path w="140335" h="289560">
                  <a:moveTo>
                    <a:pt x="135636" y="248412"/>
                  </a:moveTo>
                  <a:lnTo>
                    <a:pt x="132587" y="248412"/>
                  </a:lnTo>
                  <a:lnTo>
                    <a:pt x="131064" y="249936"/>
                  </a:lnTo>
                  <a:lnTo>
                    <a:pt x="137160" y="249936"/>
                  </a:lnTo>
                  <a:lnTo>
                    <a:pt x="135636" y="248412"/>
                  </a:lnTo>
                  <a:close/>
                </a:path>
                <a:path w="140335" h="289560">
                  <a:moveTo>
                    <a:pt x="137160" y="59436"/>
                  </a:moveTo>
                  <a:lnTo>
                    <a:pt x="3048" y="59436"/>
                  </a:lnTo>
                  <a:lnTo>
                    <a:pt x="3048" y="60960"/>
                  </a:lnTo>
                  <a:lnTo>
                    <a:pt x="1524" y="62484"/>
                  </a:lnTo>
                  <a:lnTo>
                    <a:pt x="1524" y="64008"/>
                  </a:lnTo>
                  <a:lnTo>
                    <a:pt x="0" y="65532"/>
                  </a:lnTo>
                  <a:lnTo>
                    <a:pt x="0" y="85344"/>
                  </a:lnTo>
                  <a:lnTo>
                    <a:pt x="1524" y="86868"/>
                  </a:lnTo>
                  <a:lnTo>
                    <a:pt x="3048" y="89916"/>
                  </a:lnTo>
                  <a:lnTo>
                    <a:pt x="4572" y="91439"/>
                  </a:lnTo>
                  <a:lnTo>
                    <a:pt x="134112" y="91439"/>
                  </a:lnTo>
                  <a:lnTo>
                    <a:pt x="137160" y="89916"/>
                  </a:lnTo>
                  <a:lnTo>
                    <a:pt x="137160" y="86868"/>
                  </a:lnTo>
                  <a:lnTo>
                    <a:pt x="140208" y="80772"/>
                  </a:lnTo>
                  <a:lnTo>
                    <a:pt x="140208" y="67056"/>
                  </a:lnTo>
                  <a:lnTo>
                    <a:pt x="138684" y="65532"/>
                  </a:lnTo>
                  <a:lnTo>
                    <a:pt x="138684" y="62484"/>
                  </a:lnTo>
                  <a:lnTo>
                    <a:pt x="137160" y="60960"/>
                  </a:lnTo>
                  <a:lnTo>
                    <a:pt x="137160" y="59436"/>
                  </a:lnTo>
                  <a:close/>
                </a:path>
                <a:path w="140335" h="289560">
                  <a:moveTo>
                    <a:pt x="134112" y="57912"/>
                  </a:moveTo>
                  <a:lnTo>
                    <a:pt x="4572" y="57912"/>
                  </a:lnTo>
                  <a:lnTo>
                    <a:pt x="4572" y="59436"/>
                  </a:lnTo>
                  <a:lnTo>
                    <a:pt x="135636" y="59436"/>
                  </a:lnTo>
                  <a:lnTo>
                    <a:pt x="134112" y="57912"/>
                  </a:lnTo>
                  <a:close/>
                </a:path>
                <a:path w="140335" h="289560">
                  <a:moveTo>
                    <a:pt x="74675" y="1524"/>
                  </a:moveTo>
                  <a:lnTo>
                    <a:pt x="39624" y="1524"/>
                  </a:lnTo>
                  <a:lnTo>
                    <a:pt x="39624" y="3048"/>
                  </a:lnTo>
                  <a:lnTo>
                    <a:pt x="38100" y="4572"/>
                  </a:lnTo>
                  <a:lnTo>
                    <a:pt x="38100" y="57912"/>
                  </a:lnTo>
                  <a:lnTo>
                    <a:pt x="77724" y="57912"/>
                  </a:lnTo>
                  <a:lnTo>
                    <a:pt x="77724" y="6096"/>
                  </a:lnTo>
                  <a:lnTo>
                    <a:pt x="74675" y="3048"/>
                  </a:lnTo>
                  <a:lnTo>
                    <a:pt x="74675" y="1524"/>
                  </a:lnTo>
                  <a:close/>
                </a:path>
                <a:path w="140335" h="289560">
                  <a:moveTo>
                    <a:pt x="70104" y="0"/>
                  </a:moveTo>
                  <a:lnTo>
                    <a:pt x="45719" y="0"/>
                  </a:lnTo>
                  <a:lnTo>
                    <a:pt x="42672" y="1524"/>
                  </a:lnTo>
                  <a:lnTo>
                    <a:pt x="71628" y="1524"/>
                  </a:lnTo>
                  <a:lnTo>
                    <a:pt x="701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04387" y="2313432"/>
              <a:ext cx="214884" cy="236220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3349752" y="2211324"/>
              <a:ext cx="144780" cy="335280"/>
            </a:xfrm>
            <a:custGeom>
              <a:avLst/>
              <a:gdLst/>
              <a:ahLst/>
              <a:cxnLst/>
              <a:rect l="l" t="t" r="r" b="b"/>
              <a:pathLst>
                <a:path w="144779" h="335280">
                  <a:moveTo>
                    <a:pt x="71627" y="333755"/>
                  </a:moveTo>
                  <a:lnTo>
                    <a:pt x="44196" y="333755"/>
                  </a:lnTo>
                  <a:lnTo>
                    <a:pt x="45720" y="335279"/>
                  </a:lnTo>
                  <a:lnTo>
                    <a:pt x="70103" y="335279"/>
                  </a:lnTo>
                  <a:lnTo>
                    <a:pt x="71627" y="333755"/>
                  </a:lnTo>
                  <a:close/>
                </a:path>
                <a:path w="144779" h="335280">
                  <a:moveTo>
                    <a:pt x="74675" y="332231"/>
                  </a:moveTo>
                  <a:lnTo>
                    <a:pt x="41148" y="332231"/>
                  </a:lnTo>
                  <a:lnTo>
                    <a:pt x="42672" y="333755"/>
                  </a:lnTo>
                  <a:lnTo>
                    <a:pt x="73151" y="333755"/>
                  </a:lnTo>
                  <a:lnTo>
                    <a:pt x="74675" y="332231"/>
                  </a:lnTo>
                  <a:close/>
                </a:path>
                <a:path w="144779" h="335280">
                  <a:moveTo>
                    <a:pt x="77724" y="140207"/>
                  </a:moveTo>
                  <a:lnTo>
                    <a:pt x="38100" y="140207"/>
                  </a:lnTo>
                  <a:lnTo>
                    <a:pt x="38100" y="330707"/>
                  </a:lnTo>
                  <a:lnTo>
                    <a:pt x="39624" y="332231"/>
                  </a:lnTo>
                  <a:lnTo>
                    <a:pt x="76200" y="332231"/>
                  </a:lnTo>
                  <a:lnTo>
                    <a:pt x="76200" y="330707"/>
                  </a:lnTo>
                  <a:lnTo>
                    <a:pt x="77724" y="330707"/>
                  </a:lnTo>
                  <a:lnTo>
                    <a:pt x="77724" y="140207"/>
                  </a:lnTo>
                  <a:close/>
                </a:path>
                <a:path w="144779" h="335280">
                  <a:moveTo>
                    <a:pt x="129539" y="108203"/>
                  </a:moveTo>
                  <a:lnTo>
                    <a:pt x="3048" y="108203"/>
                  </a:lnTo>
                  <a:lnTo>
                    <a:pt x="3048" y="109727"/>
                  </a:lnTo>
                  <a:lnTo>
                    <a:pt x="1524" y="111251"/>
                  </a:lnTo>
                  <a:lnTo>
                    <a:pt x="1524" y="112775"/>
                  </a:lnTo>
                  <a:lnTo>
                    <a:pt x="0" y="114300"/>
                  </a:lnTo>
                  <a:lnTo>
                    <a:pt x="0" y="134112"/>
                  </a:lnTo>
                  <a:lnTo>
                    <a:pt x="1524" y="135636"/>
                  </a:lnTo>
                  <a:lnTo>
                    <a:pt x="3048" y="138684"/>
                  </a:lnTo>
                  <a:lnTo>
                    <a:pt x="4572" y="140207"/>
                  </a:lnTo>
                  <a:lnTo>
                    <a:pt x="128015" y="140207"/>
                  </a:lnTo>
                  <a:lnTo>
                    <a:pt x="129539" y="138684"/>
                  </a:lnTo>
                  <a:lnTo>
                    <a:pt x="132587" y="132587"/>
                  </a:lnTo>
                  <a:lnTo>
                    <a:pt x="132587" y="114300"/>
                  </a:lnTo>
                  <a:lnTo>
                    <a:pt x="131063" y="111251"/>
                  </a:lnTo>
                  <a:lnTo>
                    <a:pt x="129539" y="109727"/>
                  </a:lnTo>
                  <a:lnTo>
                    <a:pt x="129539" y="108203"/>
                  </a:lnTo>
                  <a:close/>
                </a:path>
                <a:path w="144779" h="335280">
                  <a:moveTo>
                    <a:pt x="128015" y="106679"/>
                  </a:moveTo>
                  <a:lnTo>
                    <a:pt x="4572" y="106679"/>
                  </a:lnTo>
                  <a:lnTo>
                    <a:pt x="4572" y="108203"/>
                  </a:lnTo>
                  <a:lnTo>
                    <a:pt x="128015" y="108203"/>
                  </a:lnTo>
                  <a:lnTo>
                    <a:pt x="128015" y="106679"/>
                  </a:lnTo>
                  <a:close/>
                </a:path>
                <a:path w="144779" h="335280">
                  <a:moveTo>
                    <a:pt x="117348" y="0"/>
                  </a:moveTo>
                  <a:lnTo>
                    <a:pt x="106680" y="0"/>
                  </a:lnTo>
                  <a:lnTo>
                    <a:pt x="98059" y="285"/>
                  </a:lnTo>
                  <a:lnTo>
                    <a:pt x="59483" y="15287"/>
                  </a:lnTo>
                  <a:lnTo>
                    <a:pt x="42672" y="45719"/>
                  </a:lnTo>
                  <a:lnTo>
                    <a:pt x="40671" y="54268"/>
                  </a:lnTo>
                  <a:lnTo>
                    <a:pt x="39242" y="63817"/>
                  </a:lnTo>
                  <a:lnTo>
                    <a:pt x="38385" y="74223"/>
                  </a:lnTo>
                  <a:lnTo>
                    <a:pt x="38100" y="85343"/>
                  </a:lnTo>
                  <a:lnTo>
                    <a:pt x="38100" y="106679"/>
                  </a:lnTo>
                  <a:lnTo>
                    <a:pt x="77724" y="106679"/>
                  </a:lnTo>
                  <a:lnTo>
                    <a:pt x="77724" y="67055"/>
                  </a:lnTo>
                  <a:lnTo>
                    <a:pt x="79248" y="59436"/>
                  </a:lnTo>
                  <a:lnTo>
                    <a:pt x="103632" y="32003"/>
                  </a:lnTo>
                  <a:lnTo>
                    <a:pt x="144780" y="32003"/>
                  </a:lnTo>
                  <a:lnTo>
                    <a:pt x="144780" y="13715"/>
                  </a:lnTo>
                  <a:lnTo>
                    <a:pt x="143256" y="12191"/>
                  </a:lnTo>
                  <a:lnTo>
                    <a:pt x="143256" y="10667"/>
                  </a:lnTo>
                  <a:lnTo>
                    <a:pt x="141732" y="9143"/>
                  </a:lnTo>
                  <a:lnTo>
                    <a:pt x="141732" y="7619"/>
                  </a:lnTo>
                  <a:lnTo>
                    <a:pt x="140208" y="7619"/>
                  </a:lnTo>
                  <a:lnTo>
                    <a:pt x="138684" y="6095"/>
                  </a:lnTo>
                  <a:lnTo>
                    <a:pt x="132587" y="3048"/>
                  </a:lnTo>
                  <a:lnTo>
                    <a:pt x="128015" y="3048"/>
                  </a:lnTo>
                  <a:lnTo>
                    <a:pt x="123444" y="1524"/>
                  </a:lnTo>
                  <a:lnTo>
                    <a:pt x="117348" y="0"/>
                  </a:lnTo>
                  <a:close/>
                </a:path>
                <a:path w="144779" h="335280">
                  <a:moveTo>
                    <a:pt x="141732" y="38100"/>
                  </a:moveTo>
                  <a:lnTo>
                    <a:pt x="135636" y="38100"/>
                  </a:lnTo>
                  <a:lnTo>
                    <a:pt x="137160" y="39624"/>
                  </a:lnTo>
                  <a:lnTo>
                    <a:pt x="141732" y="39624"/>
                  </a:lnTo>
                  <a:lnTo>
                    <a:pt x="141732" y="38100"/>
                  </a:lnTo>
                  <a:close/>
                </a:path>
                <a:path w="144779" h="335280">
                  <a:moveTo>
                    <a:pt x="144780" y="32003"/>
                  </a:moveTo>
                  <a:lnTo>
                    <a:pt x="114300" y="32003"/>
                  </a:lnTo>
                  <a:lnTo>
                    <a:pt x="117348" y="33527"/>
                  </a:lnTo>
                  <a:lnTo>
                    <a:pt x="124968" y="33527"/>
                  </a:lnTo>
                  <a:lnTo>
                    <a:pt x="126492" y="35051"/>
                  </a:lnTo>
                  <a:lnTo>
                    <a:pt x="129539" y="36575"/>
                  </a:lnTo>
                  <a:lnTo>
                    <a:pt x="132587" y="36575"/>
                  </a:lnTo>
                  <a:lnTo>
                    <a:pt x="134112" y="38100"/>
                  </a:lnTo>
                  <a:lnTo>
                    <a:pt x="143256" y="38100"/>
                  </a:lnTo>
                  <a:lnTo>
                    <a:pt x="143256" y="36575"/>
                  </a:lnTo>
                  <a:lnTo>
                    <a:pt x="144780" y="35051"/>
                  </a:lnTo>
                  <a:lnTo>
                    <a:pt x="144780" y="320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42359" y="2235708"/>
              <a:ext cx="1376172" cy="313943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5091684" y="2212847"/>
              <a:ext cx="268605" cy="334010"/>
            </a:xfrm>
            <a:custGeom>
              <a:avLst/>
              <a:gdLst/>
              <a:ahLst/>
              <a:cxnLst/>
              <a:rect l="l" t="t" r="r" b="b"/>
              <a:pathLst>
                <a:path w="268604" h="334010">
                  <a:moveTo>
                    <a:pt x="39624" y="4572"/>
                  </a:moveTo>
                  <a:lnTo>
                    <a:pt x="38100" y="4572"/>
                  </a:lnTo>
                  <a:lnTo>
                    <a:pt x="38100" y="3048"/>
                  </a:lnTo>
                  <a:lnTo>
                    <a:pt x="36576" y="3048"/>
                  </a:lnTo>
                  <a:lnTo>
                    <a:pt x="35052" y="1524"/>
                  </a:lnTo>
                  <a:lnTo>
                    <a:pt x="33528" y="1524"/>
                  </a:lnTo>
                  <a:lnTo>
                    <a:pt x="32004" y="0"/>
                  </a:lnTo>
                  <a:lnTo>
                    <a:pt x="10668" y="0"/>
                  </a:lnTo>
                  <a:lnTo>
                    <a:pt x="7620" y="1524"/>
                  </a:lnTo>
                  <a:lnTo>
                    <a:pt x="4572" y="1524"/>
                  </a:lnTo>
                  <a:lnTo>
                    <a:pt x="3048" y="3048"/>
                  </a:lnTo>
                  <a:lnTo>
                    <a:pt x="1524" y="3048"/>
                  </a:lnTo>
                  <a:lnTo>
                    <a:pt x="0" y="4572"/>
                  </a:lnTo>
                  <a:lnTo>
                    <a:pt x="0" y="329184"/>
                  </a:lnTo>
                  <a:lnTo>
                    <a:pt x="1524" y="330708"/>
                  </a:lnTo>
                  <a:lnTo>
                    <a:pt x="3048" y="330708"/>
                  </a:lnTo>
                  <a:lnTo>
                    <a:pt x="4572" y="332232"/>
                  </a:lnTo>
                  <a:lnTo>
                    <a:pt x="6096" y="332232"/>
                  </a:lnTo>
                  <a:lnTo>
                    <a:pt x="7620" y="333756"/>
                  </a:lnTo>
                  <a:lnTo>
                    <a:pt x="32004" y="333756"/>
                  </a:lnTo>
                  <a:lnTo>
                    <a:pt x="33528" y="332232"/>
                  </a:lnTo>
                  <a:lnTo>
                    <a:pt x="35052" y="332232"/>
                  </a:lnTo>
                  <a:lnTo>
                    <a:pt x="36576" y="330708"/>
                  </a:lnTo>
                  <a:lnTo>
                    <a:pt x="38100" y="330708"/>
                  </a:lnTo>
                  <a:lnTo>
                    <a:pt x="38100" y="329184"/>
                  </a:lnTo>
                  <a:lnTo>
                    <a:pt x="39624" y="329184"/>
                  </a:lnTo>
                  <a:lnTo>
                    <a:pt x="39624" y="4572"/>
                  </a:lnTo>
                  <a:close/>
                </a:path>
                <a:path w="268604" h="334010">
                  <a:moveTo>
                    <a:pt x="150876" y="4572"/>
                  </a:moveTo>
                  <a:lnTo>
                    <a:pt x="147828" y="1524"/>
                  </a:lnTo>
                  <a:lnTo>
                    <a:pt x="146304" y="1524"/>
                  </a:lnTo>
                  <a:lnTo>
                    <a:pt x="143256" y="0"/>
                  </a:lnTo>
                  <a:lnTo>
                    <a:pt x="121920" y="0"/>
                  </a:lnTo>
                  <a:lnTo>
                    <a:pt x="118872" y="1524"/>
                  </a:lnTo>
                  <a:lnTo>
                    <a:pt x="115824" y="1524"/>
                  </a:lnTo>
                  <a:lnTo>
                    <a:pt x="114300" y="3048"/>
                  </a:lnTo>
                  <a:lnTo>
                    <a:pt x="112776" y="3048"/>
                  </a:lnTo>
                  <a:lnTo>
                    <a:pt x="112776" y="4572"/>
                  </a:lnTo>
                  <a:lnTo>
                    <a:pt x="111252" y="6096"/>
                  </a:lnTo>
                  <a:lnTo>
                    <a:pt x="111252" y="327660"/>
                  </a:lnTo>
                  <a:lnTo>
                    <a:pt x="112776" y="329184"/>
                  </a:lnTo>
                  <a:lnTo>
                    <a:pt x="112776" y="330708"/>
                  </a:lnTo>
                  <a:lnTo>
                    <a:pt x="114300" y="330708"/>
                  </a:lnTo>
                  <a:lnTo>
                    <a:pt x="115824" y="332232"/>
                  </a:lnTo>
                  <a:lnTo>
                    <a:pt x="117348" y="332232"/>
                  </a:lnTo>
                  <a:lnTo>
                    <a:pt x="118872" y="333756"/>
                  </a:lnTo>
                  <a:lnTo>
                    <a:pt x="143256" y="333756"/>
                  </a:lnTo>
                  <a:lnTo>
                    <a:pt x="146304" y="332232"/>
                  </a:lnTo>
                  <a:lnTo>
                    <a:pt x="147828" y="332232"/>
                  </a:lnTo>
                  <a:lnTo>
                    <a:pt x="150876" y="329184"/>
                  </a:lnTo>
                  <a:lnTo>
                    <a:pt x="150876" y="4572"/>
                  </a:lnTo>
                  <a:close/>
                </a:path>
                <a:path w="268604" h="334010">
                  <a:moveTo>
                    <a:pt x="263652" y="109728"/>
                  </a:moveTo>
                  <a:lnTo>
                    <a:pt x="260604" y="106680"/>
                  </a:lnTo>
                  <a:lnTo>
                    <a:pt x="259080" y="106680"/>
                  </a:lnTo>
                  <a:lnTo>
                    <a:pt x="257556" y="105156"/>
                  </a:lnTo>
                  <a:lnTo>
                    <a:pt x="252984" y="105156"/>
                  </a:lnTo>
                  <a:lnTo>
                    <a:pt x="251460" y="103632"/>
                  </a:lnTo>
                  <a:lnTo>
                    <a:pt x="240792" y="103632"/>
                  </a:lnTo>
                  <a:lnTo>
                    <a:pt x="236220" y="105156"/>
                  </a:lnTo>
                  <a:lnTo>
                    <a:pt x="230124" y="105156"/>
                  </a:lnTo>
                  <a:lnTo>
                    <a:pt x="228600" y="106680"/>
                  </a:lnTo>
                  <a:lnTo>
                    <a:pt x="227076" y="106680"/>
                  </a:lnTo>
                  <a:lnTo>
                    <a:pt x="224028" y="109728"/>
                  </a:lnTo>
                  <a:lnTo>
                    <a:pt x="224028" y="329184"/>
                  </a:lnTo>
                  <a:lnTo>
                    <a:pt x="225552" y="329184"/>
                  </a:lnTo>
                  <a:lnTo>
                    <a:pt x="225552" y="330708"/>
                  </a:lnTo>
                  <a:lnTo>
                    <a:pt x="227076" y="330708"/>
                  </a:lnTo>
                  <a:lnTo>
                    <a:pt x="228600" y="332232"/>
                  </a:lnTo>
                  <a:lnTo>
                    <a:pt x="230124" y="332232"/>
                  </a:lnTo>
                  <a:lnTo>
                    <a:pt x="231648" y="333756"/>
                  </a:lnTo>
                  <a:lnTo>
                    <a:pt x="256032" y="333756"/>
                  </a:lnTo>
                  <a:lnTo>
                    <a:pt x="257556" y="332232"/>
                  </a:lnTo>
                  <a:lnTo>
                    <a:pt x="259080" y="332232"/>
                  </a:lnTo>
                  <a:lnTo>
                    <a:pt x="260604" y="330708"/>
                  </a:lnTo>
                  <a:lnTo>
                    <a:pt x="262128" y="330708"/>
                  </a:lnTo>
                  <a:lnTo>
                    <a:pt x="262128" y="329184"/>
                  </a:lnTo>
                  <a:lnTo>
                    <a:pt x="263652" y="329184"/>
                  </a:lnTo>
                  <a:lnTo>
                    <a:pt x="263652" y="109728"/>
                  </a:lnTo>
                  <a:close/>
                </a:path>
                <a:path w="268604" h="334010">
                  <a:moveTo>
                    <a:pt x="268224" y="30480"/>
                  </a:moveTo>
                  <a:lnTo>
                    <a:pt x="266700" y="24384"/>
                  </a:lnTo>
                  <a:lnTo>
                    <a:pt x="259080" y="16764"/>
                  </a:lnTo>
                  <a:lnTo>
                    <a:pt x="252984" y="15240"/>
                  </a:lnTo>
                  <a:lnTo>
                    <a:pt x="234696" y="15240"/>
                  </a:lnTo>
                  <a:lnTo>
                    <a:pt x="228600" y="16764"/>
                  </a:lnTo>
                  <a:lnTo>
                    <a:pt x="225552" y="21336"/>
                  </a:lnTo>
                  <a:lnTo>
                    <a:pt x="220980" y="24384"/>
                  </a:lnTo>
                  <a:lnTo>
                    <a:pt x="219456" y="30480"/>
                  </a:lnTo>
                  <a:lnTo>
                    <a:pt x="219456" y="48768"/>
                  </a:lnTo>
                  <a:lnTo>
                    <a:pt x="220980" y="54864"/>
                  </a:lnTo>
                  <a:lnTo>
                    <a:pt x="224028" y="57912"/>
                  </a:lnTo>
                  <a:lnTo>
                    <a:pt x="228600" y="60960"/>
                  </a:lnTo>
                  <a:lnTo>
                    <a:pt x="234696" y="62484"/>
                  </a:lnTo>
                  <a:lnTo>
                    <a:pt x="252984" y="62484"/>
                  </a:lnTo>
                  <a:lnTo>
                    <a:pt x="259080" y="60960"/>
                  </a:lnTo>
                  <a:lnTo>
                    <a:pt x="263652" y="57912"/>
                  </a:lnTo>
                  <a:lnTo>
                    <a:pt x="266700" y="54864"/>
                  </a:lnTo>
                  <a:lnTo>
                    <a:pt x="268224" y="48768"/>
                  </a:lnTo>
                  <a:lnTo>
                    <a:pt x="268224" y="304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07151" y="2211324"/>
              <a:ext cx="79248" cy="123443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09259" y="2313432"/>
              <a:ext cx="150875" cy="236220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5832348" y="2235707"/>
              <a:ext cx="413384" cy="396240"/>
            </a:xfrm>
            <a:custGeom>
              <a:avLst/>
              <a:gdLst/>
              <a:ahLst/>
              <a:cxnLst/>
              <a:rect l="l" t="t" r="r" b="b"/>
              <a:pathLst>
                <a:path w="413385" h="396239">
                  <a:moveTo>
                    <a:pt x="172212" y="289560"/>
                  </a:moveTo>
                  <a:lnTo>
                    <a:pt x="170688" y="286512"/>
                  </a:lnTo>
                  <a:lnTo>
                    <a:pt x="170688" y="280416"/>
                  </a:lnTo>
                  <a:lnTo>
                    <a:pt x="169164" y="278892"/>
                  </a:lnTo>
                  <a:lnTo>
                    <a:pt x="169164" y="277368"/>
                  </a:lnTo>
                  <a:lnTo>
                    <a:pt x="167640" y="277368"/>
                  </a:lnTo>
                  <a:lnTo>
                    <a:pt x="166116" y="275844"/>
                  </a:lnTo>
                  <a:lnTo>
                    <a:pt x="41148" y="275844"/>
                  </a:lnTo>
                  <a:lnTo>
                    <a:pt x="41148" y="164592"/>
                  </a:lnTo>
                  <a:lnTo>
                    <a:pt x="147828" y="164592"/>
                  </a:lnTo>
                  <a:lnTo>
                    <a:pt x="150876" y="161544"/>
                  </a:lnTo>
                  <a:lnTo>
                    <a:pt x="150876" y="160020"/>
                  </a:lnTo>
                  <a:lnTo>
                    <a:pt x="152400" y="158496"/>
                  </a:lnTo>
                  <a:lnTo>
                    <a:pt x="152400" y="138684"/>
                  </a:lnTo>
                  <a:lnTo>
                    <a:pt x="150876" y="137160"/>
                  </a:lnTo>
                  <a:lnTo>
                    <a:pt x="150876" y="135636"/>
                  </a:lnTo>
                  <a:lnTo>
                    <a:pt x="147828" y="132588"/>
                  </a:lnTo>
                  <a:lnTo>
                    <a:pt x="146304" y="132588"/>
                  </a:lnTo>
                  <a:lnTo>
                    <a:pt x="146304" y="131064"/>
                  </a:lnTo>
                  <a:lnTo>
                    <a:pt x="41148" y="131064"/>
                  </a:lnTo>
                  <a:lnTo>
                    <a:pt x="41148" y="35052"/>
                  </a:lnTo>
                  <a:lnTo>
                    <a:pt x="164592" y="35052"/>
                  </a:lnTo>
                  <a:lnTo>
                    <a:pt x="164592" y="33528"/>
                  </a:lnTo>
                  <a:lnTo>
                    <a:pt x="166116" y="33528"/>
                  </a:lnTo>
                  <a:lnTo>
                    <a:pt x="167640" y="32004"/>
                  </a:lnTo>
                  <a:lnTo>
                    <a:pt x="167640" y="28956"/>
                  </a:lnTo>
                  <a:lnTo>
                    <a:pt x="169164" y="27432"/>
                  </a:lnTo>
                  <a:lnTo>
                    <a:pt x="169164" y="7620"/>
                  </a:lnTo>
                  <a:lnTo>
                    <a:pt x="167640" y="6096"/>
                  </a:lnTo>
                  <a:lnTo>
                    <a:pt x="167640" y="4572"/>
                  </a:lnTo>
                  <a:lnTo>
                    <a:pt x="166116" y="3048"/>
                  </a:lnTo>
                  <a:lnTo>
                    <a:pt x="166116" y="1524"/>
                  </a:lnTo>
                  <a:lnTo>
                    <a:pt x="164592" y="1524"/>
                  </a:lnTo>
                  <a:lnTo>
                    <a:pt x="163068" y="0"/>
                  </a:lnTo>
                  <a:lnTo>
                    <a:pt x="10668" y="0"/>
                  </a:lnTo>
                  <a:lnTo>
                    <a:pt x="7620" y="1524"/>
                  </a:lnTo>
                  <a:lnTo>
                    <a:pt x="1524" y="7620"/>
                  </a:lnTo>
                  <a:lnTo>
                    <a:pt x="0" y="10668"/>
                  </a:lnTo>
                  <a:lnTo>
                    <a:pt x="0" y="298704"/>
                  </a:lnTo>
                  <a:lnTo>
                    <a:pt x="1524" y="303276"/>
                  </a:lnTo>
                  <a:lnTo>
                    <a:pt x="4572" y="306324"/>
                  </a:lnTo>
                  <a:lnTo>
                    <a:pt x="10668" y="309372"/>
                  </a:lnTo>
                  <a:lnTo>
                    <a:pt x="166116" y="309372"/>
                  </a:lnTo>
                  <a:lnTo>
                    <a:pt x="170688" y="304800"/>
                  </a:lnTo>
                  <a:lnTo>
                    <a:pt x="170688" y="300228"/>
                  </a:lnTo>
                  <a:lnTo>
                    <a:pt x="172212" y="298704"/>
                  </a:lnTo>
                  <a:lnTo>
                    <a:pt x="172212" y="289560"/>
                  </a:lnTo>
                  <a:close/>
                </a:path>
                <a:path w="413385" h="396239">
                  <a:moveTo>
                    <a:pt x="413004" y="85344"/>
                  </a:moveTo>
                  <a:lnTo>
                    <a:pt x="411480" y="83820"/>
                  </a:lnTo>
                  <a:lnTo>
                    <a:pt x="409956" y="83820"/>
                  </a:lnTo>
                  <a:lnTo>
                    <a:pt x="408432" y="82296"/>
                  </a:lnTo>
                  <a:lnTo>
                    <a:pt x="403860" y="82296"/>
                  </a:lnTo>
                  <a:lnTo>
                    <a:pt x="402336" y="80772"/>
                  </a:lnTo>
                  <a:lnTo>
                    <a:pt x="390144" y="80772"/>
                  </a:lnTo>
                  <a:lnTo>
                    <a:pt x="388620" y="82296"/>
                  </a:lnTo>
                  <a:lnTo>
                    <a:pt x="384048" y="82296"/>
                  </a:lnTo>
                  <a:lnTo>
                    <a:pt x="382524" y="83820"/>
                  </a:lnTo>
                  <a:lnTo>
                    <a:pt x="379476" y="83820"/>
                  </a:lnTo>
                  <a:lnTo>
                    <a:pt x="379476" y="85344"/>
                  </a:lnTo>
                  <a:lnTo>
                    <a:pt x="377952" y="86868"/>
                  </a:lnTo>
                  <a:lnTo>
                    <a:pt x="377952" y="114300"/>
                  </a:lnTo>
                  <a:lnTo>
                    <a:pt x="374904" y="111252"/>
                  </a:lnTo>
                  <a:lnTo>
                    <a:pt x="373380" y="109728"/>
                  </a:lnTo>
                  <a:lnTo>
                    <a:pt x="373380" y="152400"/>
                  </a:lnTo>
                  <a:lnTo>
                    <a:pt x="373380" y="237744"/>
                  </a:lnTo>
                  <a:lnTo>
                    <a:pt x="368820" y="244055"/>
                  </a:lnTo>
                  <a:lnTo>
                    <a:pt x="339852" y="271272"/>
                  </a:lnTo>
                  <a:lnTo>
                    <a:pt x="330708" y="277368"/>
                  </a:lnTo>
                  <a:lnTo>
                    <a:pt x="324612" y="278892"/>
                  </a:lnTo>
                  <a:lnTo>
                    <a:pt x="320040" y="280416"/>
                  </a:lnTo>
                  <a:lnTo>
                    <a:pt x="309372" y="280416"/>
                  </a:lnTo>
                  <a:lnTo>
                    <a:pt x="302552" y="279869"/>
                  </a:lnTo>
                  <a:lnTo>
                    <a:pt x="296037" y="278320"/>
                  </a:lnTo>
                  <a:lnTo>
                    <a:pt x="290080" y="275920"/>
                  </a:lnTo>
                  <a:lnTo>
                    <a:pt x="284988" y="272796"/>
                  </a:lnTo>
                  <a:lnTo>
                    <a:pt x="277368" y="268224"/>
                  </a:lnTo>
                  <a:lnTo>
                    <a:pt x="271272" y="262128"/>
                  </a:lnTo>
                  <a:lnTo>
                    <a:pt x="268224" y="254508"/>
                  </a:lnTo>
                  <a:lnTo>
                    <a:pt x="265074" y="247650"/>
                  </a:lnTo>
                  <a:lnTo>
                    <a:pt x="256286" y="203073"/>
                  </a:lnTo>
                  <a:lnTo>
                    <a:pt x="256032" y="195072"/>
                  </a:lnTo>
                  <a:lnTo>
                    <a:pt x="256286" y="187096"/>
                  </a:lnTo>
                  <a:lnTo>
                    <a:pt x="266573" y="144449"/>
                  </a:lnTo>
                  <a:lnTo>
                    <a:pt x="297751" y="113347"/>
                  </a:lnTo>
                  <a:lnTo>
                    <a:pt x="312420" y="111252"/>
                  </a:lnTo>
                  <a:lnTo>
                    <a:pt x="320395" y="112064"/>
                  </a:lnTo>
                  <a:lnTo>
                    <a:pt x="358140" y="134874"/>
                  </a:lnTo>
                  <a:lnTo>
                    <a:pt x="373380" y="152400"/>
                  </a:lnTo>
                  <a:lnTo>
                    <a:pt x="373380" y="109728"/>
                  </a:lnTo>
                  <a:lnTo>
                    <a:pt x="365760" y="102108"/>
                  </a:lnTo>
                  <a:lnTo>
                    <a:pt x="353568" y="92964"/>
                  </a:lnTo>
                  <a:lnTo>
                    <a:pt x="348996" y="89916"/>
                  </a:lnTo>
                  <a:lnTo>
                    <a:pt x="342900" y="86868"/>
                  </a:lnTo>
                  <a:lnTo>
                    <a:pt x="338328" y="83820"/>
                  </a:lnTo>
                  <a:lnTo>
                    <a:pt x="332232" y="80772"/>
                  </a:lnTo>
                  <a:lnTo>
                    <a:pt x="326136" y="80772"/>
                  </a:lnTo>
                  <a:lnTo>
                    <a:pt x="321564" y="79248"/>
                  </a:lnTo>
                  <a:lnTo>
                    <a:pt x="315468" y="77724"/>
                  </a:lnTo>
                  <a:lnTo>
                    <a:pt x="309372" y="77724"/>
                  </a:lnTo>
                  <a:lnTo>
                    <a:pt x="268224" y="86868"/>
                  </a:lnTo>
                  <a:lnTo>
                    <a:pt x="233857" y="119570"/>
                  </a:lnTo>
                  <a:lnTo>
                    <a:pt x="222504" y="149352"/>
                  </a:lnTo>
                  <a:lnTo>
                    <a:pt x="219621" y="160197"/>
                  </a:lnTo>
                  <a:lnTo>
                    <a:pt x="217741" y="172021"/>
                  </a:lnTo>
                  <a:lnTo>
                    <a:pt x="216712" y="184721"/>
                  </a:lnTo>
                  <a:lnTo>
                    <a:pt x="216471" y="195072"/>
                  </a:lnTo>
                  <a:lnTo>
                    <a:pt x="216522" y="203073"/>
                  </a:lnTo>
                  <a:lnTo>
                    <a:pt x="220980" y="243840"/>
                  </a:lnTo>
                  <a:lnTo>
                    <a:pt x="236220" y="280416"/>
                  </a:lnTo>
                  <a:lnTo>
                    <a:pt x="271310" y="308800"/>
                  </a:lnTo>
                  <a:lnTo>
                    <a:pt x="301752" y="313944"/>
                  </a:lnTo>
                  <a:lnTo>
                    <a:pt x="315468" y="313944"/>
                  </a:lnTo>
                  <a:lnTo>
                    <a:pt x="320040" y="312420"/>
                  </a:lnTo>
                  <a:lnTo>
                    <a:pt x="332232" y="309372"/>
                  </a:lnTo>
                  <a:lnTo>
                    <a:pt x="338328" y="306324"/>
                  </a:lnTo>
                  <a:lnTo>
                    <a:pt x="342900" y="303276"/>
                  </a:lnTo>
                  <a:lnTo>
                    <a:pt x="348996" y="300228"/>
                  </a:lnTo>
                  <a:lnTo>
                    <a:pt x="361188" y="291084"/>
                  </a:lnTo>
                  <a:lnTo>
                    <a:pt x="371856" y="280416"/>
                  </a:lnTo>
                  <a:lnTo>
                    <a:pt x="373380" y="278892"/>
                  </a:lnTo>
                  <a:lnTo>
                    <a:pt x="373380" y="390144"/>
                  </a:lnTo>
                  <a:lnTo>
                    <a:pt x="374904" y="391668"/>
                  </a:lnTo>
                  <a:lnTo>
                    <a:pt x="374904" y="393192"/>
                  </a:lnTo>
                  <a:lnTo>
                    <a:pt x="376428" y="394716"/>
                  </a:lnTo>
                  <a:lnTo>
                    <a:pt x="379476" y="394716"/>
                  </a:lnTo>
                  <a:lnTo>
                    <a:pt x="381000" y="396240"/>
                  </a:lnTo>
                  <a:lnTo>
                    <a:pt x="405384" y="396240"/>
                  </a:lnTo>
                  <a:lnTo>
                    <a:pt x="408432" y="394716"/>
                  </a:lnTo>
                  <a:lnTo>
                    <a:pt x="409956" y="393192"/>
                  </a:lnTo>
                  <a:lnTo>
                    <a:pt x="411480" y="393192"/>
                  </a:lnTo>
                  <a:lnTo>
                    <a:pt x="413004" y="391668"/>
                  </a:lnTo>
                  <a:lnTo>
                    <a:pt x="413004" y="278892"/>
                  </a:lnTo>
                  <a:lnTo>
                    <a:pt x="413004" y="114300"/>
                  </a:lnTo>
                  <a:lnTo>
                    <a:pt x="413004" y="853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318504" y="2228088"/>
              <a:ext cx="1203960" cy="321563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43712" y="2944368"/>
              <a:ext cx="121919" cy="121920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3356" y="2859024"/>
              <a:ext cx="1985771" cy="321563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096768" y="2944368"/>
              <a:ext cx="214883" cy="236220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3342131" y="2842260"/>
              <a:ext cx="144780" cy="335280"/>
            </a:xfrm>
            <a:custGeom>
              <a:avLst/>
              <a:gdLst/>
              <a:ahLst/>
              <a:cxnLst/>
              <a:rect l="l" t="t" r="r" b="b"/>
              <a:pathLst>
                <a:path w="144779" h="335280">
                  <a:moveTo>
                    <a:pt x="71627" y="333755"/>
                  </a:moveTo>
                  <a:lnTo>
                    <a:pt x="42671" y="333755"/>
                  </a:lnTo>
                  <a:lnTo>
                    <a:pt x="45719" y="335279"/>
                  </a:lnTo>
                  <a:lnTo>
                    <a:pt x="70103" y="335279"/>
                  </a:lnTo>
                  <a:lnTo>
                    <a:pt x="71627" y="333755"/>
                  </a:lnTo>
                  <a:close/>
                </a:path>
                <a:path w="144779" h="335280">
                  <a:moveTo>
                    <a:pt x="77723" y="140207"/>
                  </a:moveTo>
                  <a:lnTo>
                    <a:pt x="38100" y="140207"/>
                  </a:lnTo>
                  <a:lnTo>
                    <a:pt x="38100" y="332231"/>
                  </a:lnTo>
                  <a:lnTo>
                    <a:pt x="39623" y="332231"/>
                  </a:lnTo>
                  <a:lnTo>
                    <a:pt x="39623" y="333755"/>
                  </a:lnTo>
                  <a:lnTo>
                    <a:pt x="74675" y="333755"/>
                  </a:lnTo>
                  <a:lnTo>
                    <a:pt x="77723" y="330707"/>
                  </a:lnTo>
                  <a:lnTo>
                    <a:pt x="77723" y="140207"/>
                  </a:lnTo>
                  <a:close/>
                </a:path>
                <a:path w="144779" h="335280">
                  <a:moveTo>
                    <a:pt x="129539" y="108203"/>
                  </a:moveTo>
                  <a:lnTo>
                    <a:pt x="3047" y="108203"/>
                  </a:lnTo>
                  <a:lnTo>
                    <a:pt x="1523" y="109727"/>
                  </a:lnTo>
                  <a:lnTo>
                    <a:pt x="1523" y="112775"/>
                  </a:lnTo>
                  <a:lnTo>
                    <a:pt x="0" y="114300"/>
                  </a:lnTo>
                  <a:lnTo>
                    <a:pt x="0" y="134112"/>
                  </a:lnTo>
                  <a:lnTo>
                    <a:pt x="1523" y="135636"/>
                  </a:lnTo>
                  <a:lnTo>
                    <a:pt x="3047" y="138683"/>
                  </a:lnTo>
                  <a:lnTo>
                    <a:pt x="4571" y="140207"/>
                  </a:lnTo>
                  <a:lnTo>
                    <a:pt x="128015" y="140207"/>
                  </a:lnTo>
                  <a:lnTo>
                    <a:pt x="129539" y="138683"/>
                  </a:lnTo>
                  <a:lnTo>
                    <a:pt x="131063" y="135636"/>
                  </a:lnTo>
                  <a:lnTo>
                    <a:pt x="132587" y="134112"/>
                  </a:lnTo>
                  <a:lnTo>
                    <a:pt x="132587" y="114300"/>
                  </a:lnTo>
                  <a:lnTo>
                    <a:pt x="131063" y="112775"/>
                  </a:lnTo>
                  <a:lnTo>
                    <a:pt x="131063" y="111251"/>
                  </a:lnTo>
                  <a:lnTo>
                    <a:pt x="129539" y="109727"/>
                  </a:lnTo>
                  <a:lnTo>
                    <a:pt x="129539" y="108203"/>
                  </a:lnTo>
                  <a:close/>
                </a:path>
                <a:path w="144779" h="335280">
                  <a:moveTo>
                    <a:pt x="128015" y="106679"/>
                  </a:moveTo>
                  <a:lnTo>
                    <a:pt x="6095" y="106679"/>
                  </a:lnTo>
                  <a:lnTo>
                    <a:pt x="4571" y="108203"/>
                  </a:lnTo>
                  <a:lnTo>
                    <a:pt x="128015" y="108203"/>
                  </a:lnTo>
                  <a:lnTo>
                    <a:pt x="128015" y="106679"/>
                  </a:lnTo>
                  <a:close/>
                </a:path>
                <a:path w="144779" h="335280">
                  <a:moveTo>
                    <a:pt x="117347" y="0"/>
                  </a:moveTo>
                  <a:lnTo>
                    <a:pt x="106679" y="0"/>
                  </a:lnTo>
                  <a:lnTo>
                    <a:pt x="98059" y="285"/>
                  </a:lnTo>
                  <a:lnTo>
                    <a:pt x="59483" y="15287"/>
                  </a:lnTo>
                  <a:lnTo>
                    <a:pt x="40028" y="54911"/>
                  </a:lnTo>
                  <a:lnTo>
                    <a:pt x="38100" y="85343"/>
                  </a:lnTo>
                  <a:lnTo>
                    <a:pt x="38100" y="106679"/>
                  </a:lnTo>
                  <a:lnTo>
                    <a:pt x="77723" y="106679"/>
                  </a:lnTo>
                  <a:lnTo>
                    <a:pt x="77723" y="67055"/>
                  </a:lnTo>
                  <a:lnTo>
                    <a:pt x="79247" y="60959"/>
                  </a:lnTo>
                  <a:lnTo>
                    <a:pt x="103631" y="32003"/>
                  </a:lnTo>
                  <a:lnTo>
                    <a:pt x="144779" y="32003"/>
                  </a:lnTo>
                  <a:lnTo>
                    <a:pt x="144779" y="15239"/>
                  </a:lnTo>
                  <a:lnTo>
                    <a:pt x="143255" y="13715"/>
                  </a:lnTo>
                  <a:lnTo>
                    <a:pt x="143255" y="10667"/>
                  </a:lnTo>
                  <a:lnTo>
                    <a:pt x="138683" y="6095"/>
                  </a:lnTo>
                  <a:lnTo>
                    <a:pt x="132587" y="3048"/>
                  </a:lnTo>
                  <a:lnTo>
                    <a:pt x="128015" y="3048"/>
                  </a:lnTo>
                  <a:lnTo>
                    <a:pt x="123443" y="1524"/>
                  </a:lnTo>
                  <a:lnTo>
                    <a:pt x="117347" y="0"/>
                  </a:lnTo>
                  <a:close/>
                </a:path>
                <a:path w="144779" h="335280">
                  <a:moveTo>
                    <a:pt x="144779" y="32003"/>
                  </a:moveTo>
                  <a:lnTo>
                    <a:pt x="114300" y="32003"/>
                  </a:lnTo>
                  <a:lnTo>
                    <a:pt x="117347" y="33527"/>
                  </a:lnTo>
                  <a:lnTo>
                    <a:pt x="120395" y="33527"/>
                  </a:lnTo>
                  <a:lnTo>
                    <a:pt x="123443" y="35051"/>
                  </a:lnTo>
                  <a:lnTo>
                    <a:pt x="126491" y="35051"/>
                  </a:lnTo>
                  <a:lnTo>
                    <a:pt x="129539" y="36575"/>
                  </a:lnTo>
                  <a:lnTo>
                    <a:pt x="131063" y="36575"/>
                  </a:lnTo>
                  <a:lnTo>
                    <a:pt x="134112" y="38100"/>
                  </a:lnTo>
                  <a:lnTo>
                    <a:pt x="135635" y="38100"/>
                  </a:lnTo>
                  <a:lnTo>
                    <a:pt x="137159" y="39624"/>
                  </a:lnTo>
                  <a:lnTo>
                    <a:pt x="141731" y="39624"/>
                  </a:lnTo>
                  <a:lnTo>
                    <a:pt x="143255" y="38100"/>
                  </a:lnTo>
                  <a:lnTo>
                    <a:pt x="143255" y="35051"/>
                  </a:lnTo>
                  <a:lnTo>
                    <a:pt x="144779" y="33527"/>
                  </a:lnTo>
                  <a:lnTo>
                    <a:pt x="144779" y="320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637787" y="2868168"/>
              <a:ext cx="1374648" cy="312420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5087112" y="2843783"/>
              <a:ext cx="268605" cy="334010"/>
            </a:xfrm>
            <a:custGeom>
              <a:avLst/>
              <a:gdLst/>
              <a:ahLst/>
              <a:cxnLst/>
              <a:rect l="l" t="t" r="r" b="b"/>
              <a:pathLst>
                <a:path w="268604" h="334010">
                  <a:moveTo>
                    <a:pt x="39624" y="6096"/>
                  </a:moveTo>
                  <a:lnTo>
                    <a:pt x="38100" y="6096"/>
                  </a:lnTo>
                  <a:lnTo>
                    <a:pt x="38100" y="4572"/>
                  </a:lnTo>
                  <a:lnTo>
                    <a:pt x="35052" y="1524"/>
                  </a:lnTo>
                  <a:lnTo>
                    <a:pt x="32004" y="1524"/>
                  </a:lnTo>
                  <a:lnTo>
                    <a:pt x="28956" y="0"/>
                  </a:lnTo>
                  <a:lnTo>
                    <a:pt x="9144" y="0"/>
                  </a:lnTo>
                  <a:lnTo>
                    <a:pt x="7620" y="1524"/>
                  </a:lnTo>
                  <a:lnTo>
                    <a:pt x="3048" y="1524"/>
                  </a:lnTo>
                  <a:lnTo>
                    <a:pt x="0" y="4572"/>
                  </a:lnTo>
                  <a:lnTo>
                    <a:pt x="0" y="330708"/>
                  </a:lnTo>
                  <a:lnTo>
                    <a:pt x="1524" y="330708"/>
                  </a:lnTo>
                  <a:lnTo>
                    <a:pt x="1524" y="332232"/>
                  </a:lnTo>
                  <a:lnTo>
                    <a:pt x="4572" y="332232"/>
                  </a:lnTo>
                  <a:lnTo>
                    <a:pt x="7620" y="333756"/>
                  </a:lnTo>
                  <a:lnTo>
                    <a:pt x="32004" y="333756"/>
                  </a:lnTo>
                  <a:lnTo>
                    <a:pt x="33528" y="332232"/>
                  </a:lnTo>
                  <a:lnTo>
                    <a:pt x="36576" y="332232"/>
                  </a:lnTo>
                  <a:lnTo>
                    <a:pt x="38100" y="330708"/>
                  </a:lnTo>
                  <a:lnTo>
                    <a:pt x="38100" y="329184"/>
                  </a:lnTo>
                  <a:lnTo>
                    <a:pt x="39624" y="327660"/>
                  </a:lnTo>
                  <a:lnTo>
                    <a:pt x="39624" y="6096"/>
                  </a:lnTo>
                  <a:close/>
                </a:path>
                <a:path w="268604" h="334010">
                  <a:moveTo>
                    <a:pt x="150876" y="6096"/>
                  </a:moveTo>
                  <a:lnTo>
                    <a:pt x="149352" y="4572"/>
                  </a:lnTo>
                  <a:lnTo>
                    <a:pt x="149352" y="3048"/>
                  </a:lnTo>
                  <a:lnTo>
                    <a:pt x="147828" y="3048"/>
                  </a:lnTo>
                  <a:lnTo>
                    <a:pt x="146304" y="1524"/>
                  </a:lnTo>
                  <a:lnTo>
                    <a:pt x="143256" y="1524"/>
                  </a:lnTo>
                  <a:lnTo>
                    <a:pt x="140208" y="0"/>
                  </a:lnTo>
                  <a:lnTo>
                    <a:pt x="121920" y="0"/>
                  </a:lnTo>
                  <a:lnTo>
                    <a:pt x="118872" y="1524"/>
                  </a:lnTo>
                  <a:lnTo>
                    <a:pt x="115824" y="1524"/>
                  </a:lnTo>
                  <a:lnTo>
                    <a:pt x="114300" y="3048"/>
                  </a:lnTo>
                  <a:lnTo>
                    <a:pt x="112776" y="3048"/>
                  </a:lnTo>
                  <a:lnTo>
                    <a:pt x="112776" y="4572"/>
                  </a:lnTo>
                  <a:lnTo>
                    <a:pt x="111252" y="6096"/>
                  </a:lnTo>
                  <a:lnTo>
                    <a:pt x="111252" y="329184"/>
                  </a:lnTo>
                  <a:lnTo>
                    <a:pt x="114300" y="332232"/>
                  </a:lnTo>
                  <a:lnTo>
                    <a:pt x="117348" y="332232"/>
                  </a:lnTo>
                  <a:lnTo>
                    <a:pt x="118872" y="333756"/>
                  </a:lnTo>
                  <a:lnTo>
                    <a:pt x="143256" y="333756"/>
                  </a:lnTo>
                  <a:lnTo>
                    <a:pt x="144780" y="332232"/>
                  </a:lnTo>
                  <a:lnTo>
                    <a:pt x="147828" y="332232"/>
                  </a:lnTo>
                  <a:lnTo>
                    <a:pt x="150876" y="329184"/>
                  </a:lnTo>
                  <a:lnTo>
                    <a:pt x="150876" y="6096"/>
                  </a:lnTo>
                  <a:close/>
                </a:path>
                <a:path w="268604" h="334010">
                  <a:moveTo>
                    <a:pt x="263652" y="108204"/>
                  </a:moveTo>
                  <a:lnTo>
                    <a:pt x="262128" y="108204"/>
                  </a:lnTo>
                  <a:lnTo>
                    <a:pt x="259080" y="105156"/>
                  </a:lnTo>
                  <a:lnTo>
                    <a:pt x="230124" y="105156"/>
                  </a:lnTo>
                  <a:lnTo>
                    <a:pt x="228600" y="106680"/>
                  </a:lnTo>
                  <a:lnTo>
                    <a:pt x="227076" y="106680"/>
                  </a:lnTo>
                  <a:lnTo>
                    <a:pt x="224028" y="109728"/>
                  </a:lnTo>
                  <a:lnTo>
                    <a:pt x="224028" y="327660"/>
                  </a:lnTo>
                  <a:lnTo>
                    <a:pt x="225552" y="329184"/>
                  </a:lnTo>
                  <a:lnTo>
                    <a:pt x="225552" y="330708"/>
                  </a:lnTo>
                  <a:lnTo>
                    <a:pt x="227076" y="332232"/>
                  </a:lnTo>
                  <a:lnTo>
                    <a:pt x="230124" y="332232"/>
                  </a:lnTo>
                  <a:lnTo>
                    <a:pt x="231648" y="333756"/>
                  </a:lnTo>
                  <a:lnTo>
                    <a:pt x="256032" y="333756"/>
                  </a:lnTo>
                  <a:lnTo>
                    <a:pt x="259080" y="332232"/>
                  </a:lnTo>
                  <a:lnTo>
                    <a:pt x="260604" y="332232"/>
                  </a:lnTo>
                  <a:lnTo>
                    <a:pt x="262128" y="330708"/>
                  </a:lnTo>
                  <a:lnTo>
                    <a:pt x="263652" y="330708"/>
                  </a:lnTo>
                  <a:lnTo>
                    <a:pt x="263652" y="108204"/>
                  </a:lnTo>
                  <a:close/>
                </a:path>
                <a:path w="268604" h="334010">
                  <a:moveTo>
                    <a:pt x="268224" y="30480"/>
                  </a:moveTo>
                  <a:lnTo>
                    <a:pt x="266700" y="24384"/>
                  </a:lnTo>
                  <a:lnTo>
                    <a:pt x="263652" y="21336"/>
                  </a:lnTo>
                  <a:lnTo>
                    <a:pt x="260604" y="16764"/>
                  </a:lnTo>
                  <a:lnTo>
                    <a:pt x="252984" y="15240"/>
                  </a:lnTo>
                  <a:lnTo>
                    <a:pt x="234696" y="15240"/>
                  </a:lnTo>
                  <a:lnTo>
                    <a:pt x="228600" y="18288"/>
                  </a:lnTo>
                  <a:lnTo>
                    <a:pt x="225552" y="21336"/>
                  </a:lnTo>
                  <a:lnTo>
                    <a:pt x="220980" y="24384"/>
                  </a:lnTo>
                  <a:lnTo>
                    <a:pt x="219456" y="30480"/>
                  </a:lnTo>
                  <a:lnTo>
                    <a:pt x="219456" y="48768"/>
                  </a:lnTo>
                  <a:lnTo>
                    <a:pt x="220980" y="54864"/>
                  </a:lnTo>
                  <a:lnTo>
                    <a:pt x="225552" y="57912"/>
                  </a:lnTo>
                  <a:lnTo>
                    <a:pt x="228600" y="60960"/>
                  </a:lnTo>
                  <a:lnTo>
                    <a:pt x="234696" y="62484"/>
                  </a:lnTo>
                  <a:lnTo>
                    <a:pt x="252984" y="62484"/>
                  </a:lnTo>
                  <a:lnTo>
                    <a:pt x="259080" y="60960"/>
                  </a:lnTo>
                  <a:lnTo>
                    <a:pt x="263652" y="57912"/>
                  </a:lnTo>
                  <a:lnTo>
                    <a:pt x="266700" y="54864"/>
                  </a:lnTo>
                  <a:lnTo>
                    <a:pt x="268224" y="48768"/>
                  </a:lnTo>
                  <a:lnTo>
                    <a:pt x="268224" y="304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402580" y="2842260"/>
              <a:ext cx="79248" cy="123443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504688" y="2944368"/>
              <a:ext cx="150875" cy="236220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5827776" y="2868167"/>
              <a:ext cx="413384" cy="394970"/>
            </a:xfrm>
            <a:custGeom>
              <a:avLst/>
              <a:gdLst/>
              <a:ahLst/>
              <a:cxnLst/>
              <a:rect l="l" t="t" r="r" b="b"/>
              <a:pathLst>
                <a:path w="413385" h="394970">
                  <a:moveTo>
                    <a:pt x="172212" y="284988"/>
                  </a:moveTo>
                  <a:lnTo>
                    <a:pt x="170688" y="283464"/>
                  </a:lnTo>
                  <a:lnTo>
                    <a:pt x="170688" y="278892"/>
                  </a:lnTo>
                  <a:lnTo>
                    <a:pt x="166116" y="274320"/>
                  </a:lnTo>
                  <a:lnTo>
                    <a:pt x="41148" y="274320"/>
                  </a:lnTo>
                  <a:lnTo>
                    <a:pt x="41148" y="163068"/>
                  </a:lnTo>
                  <a:lnTo>
                    <a:pt x="147828" y="163068"/>
                  </a:lnTo>
                  <a:lnTo>
                    <a:pt x="150876" y="160020"/>
                  </a:lnTo>
                  <a:lnTo>
                    <a:pt x="150876" y="158496"/>
                  </a:lnTo>
                  <a:lnTo>
                    <a:pt x="152400" y="156972"/>
                  </a:lnTo>
                  <a:lnTo>
                    <a:pt x="152400" y="137160"/>
                  </a:lnTo>
                  <a:lnTo>
                    <a:pt x="150876" y="135636"/>
                  </a:lnTo>
                  <a:lnTo>
                    <a:pt x="150876" y="134112"/>
                  </a:lnTo>
                  <a:lnTo>
                    <a:pt x="147828" y="131064"/>
                  </a:lnTo>
                  <a:lnTo>
                    <a:pt x="41148" y="131064"/>
                  </a:lnTo>
                  <a:lnTo>
                    <a:pt x="41148" y="33528"/>
                  </a:lnTo>
                  <a:lnTo>
                    <a:pt x="164592" y="33528"/>
                  </a:lnTo>
                  <a:lnTo>
                    <a:pt x="164592" y="32004"/>
                  </a:lnTo>
                  <a:lnTo>
                    <a:pt x="166116" y="32004"/>
                  </a:lnTo>
                  <a:lnTo>
                    <a:pt x="167640" y="30480"/>
                  </a:lnTo>
                  <a:lnTo>
                    <a:pt x="167640" y="28956"/>
                  </a:lnTo>
                  <a:lnTo>
                    <a:pt x="169164" y="27432"/>
                  </a:lnTo>
                  <a:lnTo>
                    <a:pt x="169164" y="6096"/>
                  </a:lnTo>
                  <a:lnTo>
                    <a:pt x="167640" y="4572"/>
                  </a:lnTo>
                  <a:lnTo>
                    <a:pt x="167640" y="1524"/>
                  </a:lnTo>
                  <a:lnTo>
                    <a:pt x="166116" y="1524"/>
                  </a:lnTo>
                  <a:lnTo>
                    <a:pt x="164592" y="0"/>
                  </a:lnTo>
                  <a:lnTo>
                    <a:pt x="7620" y="0"/>
                  </a:lnTo>
                  <a:lnTo>
                    <a:pt x="1524" y="6096"/>
                  </a:lnTo>
                  <a:lnTo>
                    <a:pt x="0" y="9144"/>
                  </a:lnTo>
                  <a:lnTo>
                    <a:pt x="0" y="297180"/>
                  </a:lnTo>
                  <a:lnTo>
                    <a:pt x="1524" y="301752"/>
                  </a:lnTo>
                  <a:lnTo>
                    <a:pt x="7620" y="307848"/>
                  </a:lnTo>
                  <a:lnTo>
                    <a:pt x="167640" y="307848"/>
                  </a:lnTo>
                  <a:lnTo>
                    <a:pt x="167640" y="306324"/>
                  </a:lnTo>
                  <a:lnTo>
                    <a:pt x="169164" y="306324"/>
                  </a:lnTo>
                  <a:lnTo>
                    <a:pt x="169164" y="304800"/>
                  </a:lnTo>
                  <a:lnTo>
                    <a:pt x="170688" y="303276"/>
                  </a:lnTo>
                  <a:lnTo>
                    <a:pt x="170688" y="298704"/>
                  </a:lnTo>
                  <a:lnTo>
                    <a:pt x="172212" y="297180"/>
                  </a:lnTo>
                  <a:lnTo>
                    <a:pt x="172212" y="284988"/>
                  </a:lnTo>
                  <a:close/>
                </a:path>
                <a:path w="413385" h="394970">
                  <a:moveTo>
                    <a:pt x="413004" y="83820"/>
                  </a:moveTo>
                  <a:lnTo>
                    <a:pt x="411480" y="83820"/>
                  </a:lnTo>
                  <a:lnTo>
                    <a:pt x="411480" y="82296"/>
                  </a:lnTo>
                  <a:lnTo>
                    <a:pt x="409956" y="82296"/>
                  </a:lnTo>
                  <a:lnTo>
                    <a:pt x="408432" y="80772"/>
                  </a:lnTo>
                  <a:lnTo>
                    <a:pt x="384048" y="80772"/>
                  </a:lnTo>
                  <a:lnTo>
                    <a:pt x="382524" y="82296"/>
                  </a:lnTo>
                  <a:lnTo>
                    <a:pt x="381000" y="82296"/>
                  </a:lnTo>
                  <a:lnTo>
                    <a:pt x="379476" y="83820"/>
                  </a:lnTo>
                  <a:lnTo>
                    <a:pt x="379476" y="85344"/>
                  </a:lnTo>
                  <a:lnTo>
                    <a:pt x="377952" y="85344"/>
                  </a:lnTo>
                  <a:lnTo>
                    <a:pt x="377952" y="112776"/>
                  </a:lnTo>
                  <a:lnTo>
                    <a:pt x="376428" y="111252"/>
                  </a:lnTo>
                  <a:lnTo>
                    <a:pt x="373380" y="108204"/>
                  </a:lnTo>
                  <a:lnTo>
                    <a:pt x="373380" y="150876"/>
                  </a:lnTo>
                  <a:lnTo>
                    <a:pt x="373380" y="237744"/>
                  </a:lnTo>
                  <a:lnTo>
                    <a:pt x="368820" y="243205"/>
                  </a:lnTo>
                  <a:lnTo>
                    <a:pt x="360286" y="252984"/>
                  </a:lnTo>
                  <a:lnTo>
                    <a:pt x="356616" y="257556"/>
                  </a:lnTo>
                  <a:lnTo>
                    <a:pt x="350520" y="262128"/>
                  </a:lnTo>
                  <a:lnTo>
                    <a:pt x="345948" y="266700"/>
                  </a:lnTo>
                  <a:lnTo>
                    <a:pt x="339852" y="269748"/>
                  </a:lnTo>
                  <a:lnTo>
                    <a:pt x="330708" y="275844"/>
                  </a:lnTo>
                  <a:lnTo>
                    <a:pt x="326136" y="277368"/>
                  </a:lnTo>
                  <a:lnTo>
                    <a:pt x="320040" y="278892"/>
                  </a:lnTo>
                  <a:lnTo>
                    <a:pt x="310896" y="278892"/>
                  </a:lnTo>
                  <a:lnTo>
                    <a:pt x="303199" y="278561"/>
                  </a:lnTo>
                  <a:lnTo>
                    <a:pt x="296227" y="277368"/>
                  </a:lnTo>
                  <a:lnTo>
                    <a:pt x="290106" y="275043"/>
                  </a:lnTo>
                  <a:lnTo>
                    <a:pt x="284988" y="271272"/>
                  </a:lnTo>
                  <a:lnTo>
                    <a:pt x="277368" y="266700"/>
                  </a:lnTo>
                  <a:lnTo>
                    <a:pt x="259080" y="225552"/>
                  </a:lnTo>
                  <a:lnTo>
                    <a:pt x="256032" y="193548"/>
                  </a:lnTo>
                  <a:lnTo>
                    <a:pt x="256286" y="185572"/>
                  </a:lnTo>
                  <a:lnTo>
                    <a:pt x="266573" y="143141"/>
                  </a:lnTo>
                  <a:lnTo>
                    <a:pt x="292265" y="114477"/>
                  </a:lnTo>
                  <a:lnTo>
                    <a:pt x="312420" y="111252"/>
                  </a:lnTo>
                  <a:lnTo>
                    <a:pt x="320395" y="111823"/>
                  </a:lnTo>
                  <a:lnTo>
                    <a:pt x="358140" y="133921"/>
                  </a:lnTo>
                  <a:lnTo>
                    <a:pt x="373380" y="150876"/>
                  </a:lnTo>
                  <a:lnTo>
                    <a:pt x="373380" y="108204"/>
                  </a:lnTo>
                  <a:lnTo>
                    <a:pt x="365760" y="100584"/>
                  </a:lnTo>
                  <a:lnTo>
                    <a:pt x="353568" y="91440"/>
                  </a:lnTo>
                  <a:lnTo>
                    <a:pt x="348996" y="88392"/>
                  </a:lnTo>
                  <a:lnTo>
                    <a:pt x="342900" y="85344"/>
                  </a:lnTo>
                  <a:lnTo>
                    <a:pt x="338328" y="82296"/>
                  </a:lnTo>
                  <a:lnTo>
                    <a:pt x="326136" y="79248"/>
                  </a:lnTo>
                  <a:lnTo>
                    <a:pt x="321564" y="77724"/>
                  </a:lnTo>
                  <a:lnTo>
                    <a:pt x="315468" y="76200"/>
                  </a:lnTo>
                  <a:lnTo>
                    <a:pt x="309372" y="76200"/>
                  </a:lnTo>
                  <a:lnTo>
                    <a:pt x="298221" y="76771"/>
                  </a:lnTo>
                  <a:lnTo>
                    <a:pt x="260261" y="90233"/>
                  </a:lnTo>
                  <a:lnTo>
                    <a:pt x="233857" y="118046"/>
                  </a:lnTo>
                  <a:lnTo>
                    <a:pt x="219621" y="159550"/>
                  </a:lnTo>
                  <a:lnTo>
                    <a:pt x="216484" y="201549"/>
                  </a:lnTo>
                  <a:lnTo>
                    <a:pt x="216687" y="209550"/>
                  </a:lnTo>
                  <a:lnTo>
                    <a:pt x="223570" y="252323"/>
                  </a:lnTo>
                  <a:lnTo>
                    <a:pt x="241338" y="286346"/>
                  </a:lnTo>
                  <a:lnTo>
                    <a:pt x="280987" y="310134"/>
                  </a:lnTo>
                  <a:lnTo>
                    <a:pt x="303276" y="312420"/>
                  </a:lnTo>
                  <a:lnTo>
                    <a:pt x="315468" y="312420"/>
                  </a:lnTo>
                  <a:lnTo>
                    <a:pt x="320040" y="310896"/>
                  </a:lnTo>
                  <a:lnTo>
                    <a:pt x="332232" y="307848"/>
                  </a:lnTo>
                  <a:lnTo>
                    <a:pt x="344424" y="301752"/>
                  </a:lnTo>
                  <a:lnTo>
                    <a:pt x="348996" y="298704"/>
                  </a:lnTo>
                  <a:lnTo>
                    <a:pt x="361188" y="289560"/>
                  </a:lnTo>
                  <a:lnTo>
                    <a:pt x="371843" y="278892"/>
                  </a:lnTo>
                  <a:lnTo>
                    <a:pt x="373380" y="277368"/>
                  </a:lnTo>
                  <a:lnTo>
                    <a:pt x="373380" y="388620"/>
                  </a:lnTo>
                  <a:lnTo>
                    <a:pt x="374904" y="390144"/>
                  </a:lnTo>
                  <a:lnTo>
                    <a:pt x="374904" y="391668"/>
                  </a:lnTo>
                  <a:lnTo>
                    <a:pt x="376428" y="393192"/>
                  </a:lnTo>
                  <a:lnTo>
                    <a:pt x="377952" y="393192"/>
                  </a:lnTo>
                  <a:lnTo>
                    <a:pt x="379476" y="394716"/>
                  </a:lnTo>
                  <a:lnTo>
                    <a:pt x="405384" y="394716"/>
                  </a:lnTo>
                  <a:lnTo>
                    <a:pt x="408432" y="393192"/>
                  </a:lnTo>
                  <a:lnTo>
                    <a:pt x="411480" y="393192"/>
                  </a:lnTo>
                  <a:lnTo>
                    <a:pt x="411480" y="391668"/>
                  </a:lnTo>
                  <a:lnTo>
                    <a:pt x="413004" y="391668"/>
                  </a:lnTo>
                  <a:lnTo>
                    <a:pt x="413004" y="277368"/>
                  </a:lnTo>
                  <a:lnTo>
                    <a:pt x="413004" y="112776"/>
                  </a:lnTo>
                  <a:lnTo>
                    <a:pt x="413004" y="838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313932" y="2859024"/>
              <a:ext cx="1203960" cy="321563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43712" y="3575304"/>
              <a:ext cx="121919" cy="121920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943356" y="3499104"/>
              <a:ext cx="189230" cy="309880"/>
            </a:xfrm>
            <a:custGeom>
              <a:avLst/>
              <a:gdLst/>
              <a:ahLst/>
              <a:cxnLst/>
              <a:rect l="l" t="t" r="r" b="b"/>
              <a:pathLst>
                <a:path w="189230" h="309879">
                  <a:moveTo>
                    <a:pt x="35052" y="307848"/>
                  </a:moveTo>
                  <a:lnTo>
                    <a:pt x="6096" y="307848"/>
                  </a:lnTo>
                  <a:lnTo>
                    <a:pt x="7619" y="309372"/>
                  </a:lnTo>
                  <a:lnTo>
                    <a:pt x="32003" y="309372"/>
                  </a:lnTo>
                  <a:lnTo>
                    <a:pt x="35052" y="307848"/>
                  </a:lnTo>
                  <a:close/>
                </a:path>
                <a:path w="189230" h="309879">
                  <a:moveTo>
                    <a:pt x="38100" y="306324"/>
                  </a:moveTo>
                  <a:lnTo>
                    <a:pt x="1524" y="306324"/>
                  </a:lnTo>
                  <a:lnTo>
                    <a:pt x="1524" y="307848"/>
                  </a:lnTo>
                  <a:lnTo>
                    <a:pt x="38100" y="307848"/>
                  </a:lnTo>
                  <a:lnTo>
                    <a:pt x="38100" y="306324"/>
                  </a:lnTo>
                  <a:close/>
                </a:path>
                <a:path w="189230" h="309879">
                  <a:moveTo>
                    <a:pt x="100584" y="0"/>
                  </a:moveTo>
                  <a:lnTo>
                    <a:pt x="12191" y="0"/>
                  </a:lnTo>
                  <a:lnTo>
                    <a:pt x="7619" y="1524"/>
                  </a:lnTo>
                  <a:lnTo>
                    <a:pt x="4571" y="3048"/>
                  </a:lnTo>
                  <a:lnTo>
                    <a:pt x="1524" y="6096"/>
                  </a:lnTo>
                  <a:lnTo>
                    <a:pt x="31" y="10572"/>
                  </a:lnTo>
                  <a:lnTo>
                    <a:pt x="0" y="306324"/>
                  </a:lnTo>
                  <a:lnTo>
                    <a:pt x="39624" y="306324"/>
                  </a:lnTo>
                  <a:lnTo>
                    <a:pt x="39624" y="304800"/>
                  </a:lnTo>
                  <a:lnTo>
                    <a:pt x="41147" y="303275"/>
                  </a:lnTo>
                  <a:lnTo>
                    <a:pt x="41147" y="190500"/>
                  </a:lnTo>
                  <a:lnTo>
                    <a:pt x="76200" y="190500"/>
                  </a:lnTo>
                  <a:lnTo>
                    <a:pt x="89606" y="190190"/>
                  </a:lnTo>
                  <a:lnTo>
                    <a:pt x="134945" y="180427"/>
                  </a:lnTo>
                  <a:lnTo>
                    <a:pt x="166394" y="156972"/>
                  </a:lnTo>
                  <a:lnTo>
                    <a:pt x="41147" y="156972"/>
                  </a:lnTo>
                  <a:lnTo>
                    <a:pt x="41147" y="33527"/>
                  </a:lnTo>
                  <a:lnTo>
                    <a:pt x="170687" y="33527"/>
                  </a:lnTo>
                  <a:lnTo>
                    <a:pt x="165830" y="28074"/>
                  </a:lnTo>
                  <a:lnTo>
                    <a:pt x="129397" y="6000"/>
                  </a:lnTo>
                  <a:lnTo>
                    <a:pt x="123443" y="4572"/>
                  </a:lnTo>
                  <a:lnTo>
                    <a:pt x="114300" y="1524"/>
                  </a:lnTo>
                  <a:lnTo>
                    <a:pt x="106680" y="1524"/>
                  </a:lnTo>
                  <a:lnTo>
                    <a:pt x="100584" y="0"/>
                  </a:lnTo>
                  <a:close/>
                </a:path>
                <a:path w="189230" h="309879">
                  <a:moveTo>
                    <a:pt x="170687" y="33527"/>
                  </a:moveTo>
                  <a:lnTo>
                    <a:pt x="92963" y="33527"/>
                  </a:lnTo>
                  <a:lnTo>
                    <a:pt x="108203" y="36575"/>
                  </a:lnTo>
                  <a:lnTo>
                    <a:pt x="114300" y="39624"/>
                  </a:lnTo>
                  <a:lnTo>
                    <a:pt x="141803" y="68746"/>
                  </a:lnTo>
                  <a:lnTo>
                    <a:pt x="146303" y="92963"/>
                  </a:lnTo>
                  <a:lnTo>
                    <a:pt x="146018" y="99798"/>
                  </a:lnTo>
                  <a:lnTo>
                    <a:pt x="123443" y="144780"/>
                  </a:lnTo>
                  <a:lnTo>
                    <a:pt x="86558" y="156686"/>
                  </a:lnTo>
                  <a:lnTo>
                    <a:pt x="77724" y="156972"/>
                  </a:lnTo>
                  <a:lnTo>
                    <a:pt x="166394" y="156972"/>
                  </a:lnTo>
                  <a:lnTo>
                    <a:pt x="185118" y="122277"/>
                  </a:lnTo>
                  <a:lnTo>
                    <a:pt x="188975" y="89915"/>
                  </a:lnTo>
                  <a:lnTo>
                    <a:pt x="188690" y="81057"/>
                  </a:lnTo>
                  <a:lnTo>
                    <a:pt x="174974" y="38623"/>
                  </a:lnTo>
                  <a:lnTo>
                    <a:pt x="170687" y="3352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90244" y="3575304"/>
              <a:ext cx="124968" cy="233172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338072" y="3575304"/>
              <a:ext cx="214884" cy="236220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1610868" y="3474719"/>
              <a:ext cx="295910" cy="337185"/>
            </a:xfrm>
            <a:custGeom>
              <a:avLst/>
              <a:gdLst/>
              <a:ahLst/>
              <a:cxnLst/>
              <a:rect l="l" t="t" r="r" b="b"/>
              <a:pathLst>
                <a:path w="295910" h="337185">
                  <a:moveTo>
                    <a:pt x="198120" y="216408"/>
                  </a:moveTo>
                  <a:lnTo>
                    <a:pt x="192024" y="172212"/>
                  </a:lnTo>
                  <a:lnTo>
                    <a:pt x="176784" y="135636"/>
                  </a:lnTo>
                  <a:lnTo>
                    <a:pt x="155346" y="114096"/>
                  </a:lnTo>
                  <a:lnTo>
                    <a:pt x="155346" y="229844"/>
                  </a:lnTo>
                  <a:lnTo>
                    <a:pt x="155067" y="236220"/>
                  </a:lnTo>
                  <a:lnTo>
                    <a:pt x="154152" y="243700"/>
                  </a:lnTo>
                  <a:lnTo>
                    <a:pt x="152400" y="251460"/>
                  </a:lnTo>
                  <a:lnTo>
                    <a:pt x="150964" y="258305"/>
                  </a:lnTo>
                  <a:lnTo>
                    <a:pt x="126492" y="295656"/>
                  </a:lnTo>
                  <a:lnTo>
                    <a:pt x="100584" y="303276"/>
                  </a:lnTo>
                  <a:lnTo>
                    <a:pt x="92595" y="302691"/>
                  </a:lnTo>
                  <a:lnTo>
                    <a:pt x="84772" y="300812"/>
                  </a:lnTo>
                  <a:lnTo>
                    <a:pt x="83464" y="300228"/>
                  </a:lnTo>
                  <a:lnTo>
                    <a:pt x="77216" y="297497"/>
                  </a:lnTo>
                  <a:lnTo>
                    <a:pt x="47599" y="272465"/>
                  </a:lnTo>
                  <a:lnTo>
                    <a:pt x="39624" y="263652"/>
                  </a:lnTo>
                  <a:lnTo>
                    <a:pt x="39624" y="176784"/>
                  </a:lnTo>
                  <a:lnTo>
                    <a:pt x="44170" y="171335"/>
                  </a:lnTo>
                  <a:lnTo>
                    <a:pt x="52705" y="161544"/>
                  </a:lnTo>
                  <a:lnTo>
                    <a:pt x="56388" y="156972"/>
                  </a:lnTo>
                  <a:lnTo>
                    <a:pt x="62484" y="152400"/>
                  </a:lnTo>
                  <a:lnTo>
                    <a:pt x="67056" y="147828"/>
                  </a:lnTo>
                  <a:lnTo>
                    <a:pt x="73152" y="144780"/>
                  </a:lnTo>
                  <a:lnTo>
                    <a:pt x="82296" y="138684"/>
                  </a:lnTo>
                  <a:lnTo>
                    <a:pt x="86868" y="137160"/>
                  </a:lnTo>
                  <a:lnTo>
                    <a:pt x="92964" y="135636"/>
                  </a:lnTo>
                  <a:lnTo>
                    <a:pt x="102108" y="135636"/>
                  </a:lnTo>
                  <a:lnTo>
                    <a:pt x="109791" y="135978"/>
                  </a:lnTo>
                  <a:lnTo>
                    <a:pt x="116776" y="137160"/>
                  </a:lnTo>
                  <a:lnTo>
                    <a:pt x="122885" y="139496"/>
                  </a:lnTo>
                  <a:lnTo>
                    <a:pt x="128016" y="143256"/>
                  </a:lnTo>
                  <a:lnTo>
                    <a:pt x="135636" y="147828"/>
                  </a:lnTo>
                  <a:lnTo>
                    <a:pt x="153924" y="188976"/>
                  </a:lnTo>
                  <a:lnTo>
                    <a:pt x="155346" y="229844"/>
                  </a:lnTo>
                  <a:lnTo>
                    <a:pt x="155346" y="114096"/>
                  </a:lnTo>
                  <a:lnTo>
                    <a:pt x="111252" y="100584"/>
                  </a:lnTo>
                  <a:lnTo>
                    <a:pt x="103632" y="100584"/>
                  </a:lnTo>
                  <a:lnTo>
                    <a:pt x="97536" y="102108"/>
                  </a:lnTo>
                  <a:lnTo>
                    <a:pt x="92964" y="103632"/>
                  </a:lnTo>
                  <a:lnTo>
                    <a:pt x="80772" y="106680"/>
                  </a:lnTo>
                  <a:lnTo>
                    <a:pt x="74676" y="109728"/>
                  </a:lnTo>
                  <a:lnTo>
                    <a:pt x="70104" y="112776"/>
                  </a:lnTo>
                  <a:lnTo>
                    <a:pt x="64008" y="115824"/>
                  </a:lnTo>
                  <a:lnTo>
                    <a:pt x="45720" y="129540"/>
                  </a:lnTo>
                  <a:lnTo>
                    <a:pt x="39624" y="137160"/>
                  </a:lnTo>
                  <a:lnTo>
                    <a:pt x="39624" y="6096"/>
                  </a:lnTo>
                  <a:lnTo>
                    <a:pt x="38100" y="6096"/>
                  </a:lnTo>
                  <a:lnTo>
                    <a:pt x="38100" y="3048"/>
                  </a:lnTo>
                  <a:lnTo>
                    <a:pt x="36576" y="3048"/>
                  </a:lnTo>
                  <a:lnTo>
                    <a:pt x="35052" y="1524"/>
                  </a:lnTo>
                  <a:lnTo>
                    <a:pt x="28956" y="1524"/>
                  </a:lnTo>
                  <a:lnTo>
                    <a:pt x="25908" y="0"/>
                  </a:lnTo>
                  <a:lnTo>
                    <a:pt x="12192" y="0"/>
                  </a:lnTo>
                  <a:lnTo>
                    <a:pt x="9144" y="1524"/>
                  </a:lnTo>
                  <a:lnTo>
                    <a:pt x="3048" y="1524"/>
                  </a:lnTo>
                  <a:lnTo>
                    <a:pt x="0" y="4572"/>
                  </a:lnTo>
                  <a:lnTo>
                    <a:pt x="0" y="330708"/>
                  </a:lnTo>
                  <a:lnTo>
                    <a:pt x="1524" y="330708"/>
                  </a:lnTo>
                  <a:lnTo>
                    <a:pt x="1524" y="332232"/>
                  </a:lnTo>
                  <a:lnTo>
                    <a:pt x="3048" y="332232"/>
                  </a:lnTo>
                  <a:lnTo>
                    <a:pt x="4572" y="333756"/>
                  </a:lnTo>
                  <a:lnTo>
                    <a:pt x="28956" y="333756"/>
                  </a:lnTo>
                  <a:lnTo>
                    <a:pt x="30480" y="332232"/>
                  </a:lnTo>
                  <a:lnTo>
                    <a:pt x="32004" y="332232"/>
                  </a:lnTo>
                  <a:lnTo>
                    <a:pt x="35052" y="329184"/>
                  </a:lnTo>
                  <a:lnTo>
                    <a:pt x="35052" y="300228"/>
                  </a:lnTo>
                  <a:lnTo>
                    <a:pt x="41148" y="307848"/>
                  </a:lnTo>
                  <a:lnTo>
                    <a:pt x="47244" y="312420"/>
                  </a:lnTo>
                  <a:lnTo>
                    <a:pt x="80772" y="333756"/>
                  </a:lnTo>
                  <a:lnTo>
                    <a:pt x="85344" y="335280"/>
                  </a:lnTo>
                  <a:lnTo>
                    <a:pt x="91440" y="336804"/>
                  </a:lnTo>
                  <a:lnTo>
                    <a:pt x="105156" y="336804"/>
                  </a:lnTo>
                  <a:lnTo>
                    <a:pt x="144780" y="329184"/>
                  </a:lnTo>
                  <a:lnTo>
                    <a:pt x="174726" y="303276"/>
                  </a:lnTo>
                  <a:lnTo>
                    <a:pt x="179158" y="296494"/>
                  </a:lnTo>
                  <a:lnTo>
                    <a:pt x="194259" y="254990"/>
                  </a:lnTo>
                  <a:lnTo>
                    <a:pt x="197586" y="229844"/>
                  </a:lnTo>
                  <a:lnTo>
                    <a:pt x="198120" y="216408"/>
                  </a:lnTo>
                  <a:close/>
                </a:path>
                <a:path w="295910" h="337185">
                  <a:moveTo>
                    <a:pt x="295656" y="4572"/>
                  </a:moveTo>
                  <a:lnTo>
                    <a:pt x="292608" y="1524"/>
                  </a:lnTo>
                  <a:lnTo>
                    <a:pt x="286512" y="1524"/>
                  </a:lnTo>
                  <a:lnTo>
                    <a:pt x="283464" y="0"/>
                  </a:lnTo>
                  <a:lnTo>
                    <a:pt x="269748" y="0"/>
                  </a:lnTo>
                  <a:lnTo>
                    <a:pt x="266700" y="1524"/>
                  </a:lnTo>
                  <a:lnTo>
                    <a:pt x="260604" y="1524"/>
                  </a:lnTo>
                  <a:lnTo>
                    <a:pt x="259080" y="3048"/>
                  </a:lnTo>
                  <a:lnTo>
                    <a:pt x="257556" y="3048"/>
                  </a:lnTo>
                  <a:lnTo>
                    <a:pt x="257556" y="330708"/>
                  </a:lnTo>
                  <a:lnTo>
                    <a:pt x="259080" y="330708"/>
                  </a:lnTo>
                  <a:lnTo>
                    <a:pt x="259080" y="332232"/>
                  </a:lnTo>
                  <a:lnTo>
                    <a:pt x="260604" y="332232"/>
                  </a:lnTo>
                  <a:lnTo>
                    <a:pt x="262128" y="333756"/>
                  </a:lnTo>
                  <a:lnTo>
                    <a:pt x="291084" y="333756"/>
                  </a:lnTo>
                  <a:lnTo>
                    <a:pt x="292608" y="332232"/>
                  </a:lnTo>
                  <a:lnTo>
                    <a:pt x="294132" y="332232"/>
                  </a:lnTo>
                  <a:lnTo>
                    <a:pt x="294132" y="330708"/>
                  </a:lnTo>
                  <a:lnTo>
                    <a:pt x="295656" y="330708"/>
                  </a:lnTo>
                  <a:lnTo>
                    <a:pt x="295656" y="327660"/>
                  </a:lnTo>
                  <a:lnTo>
                    <a:pt x="295656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966029" y="3575304"/>
              <a:ext cx="196526" cy="236220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2223515" y="3575304"/>
              <a:ext cx="318770" cy="233679"/>
            </a:xfrm>
            <a:custGeom>
              <a:avLst/>
              <a:gdLst/>
              <a:ahLst/>
              <a:cxnLst/>
              <a:rect l="l" t="t" r="r" b="b"/>
              <a:pathLst>
                <a:path w="318769" h="233679">
                  <a:moveTo>
                    <a:pt x="35051" y="231648"/>
                  </a:moveTo>
                  <a:lnTo>
                    <a:pt x="3047" y="231648"/>
                  </a:lnTo>
                  <a:lnTo>
                    <a:pt x="4571" y="233172"/>
                  </a:lnTo>
                  <a:lnTo>
                    <a:pt x="33527" y="233172"/>
                  </a:lnTo>
                  <a:lnTo>
                    <a:pt x="35051" y="231648"/>
                  </a:lnTo>
                  <a:close/>
                </a:path>
                <a:path w="318769" h="233679">
                  <a:moveTo>
                    <a:pt x="175259" y="231648"/>
                  </a:moveTo>
                  <a:lnTo>
                    <a:pt x="143256" y="231648"/>
                  </a:lnTo>
                  <a:lnTo>
                    <a:pt x="144779" y="233172"/>
                  </a:lnTo>
                  <a:lnTo>
                    <a:pt x="173735" y="233172"/>
                  </a:lnTo>
                  <a:lnTo>
                    <a:pt x="175259" y="231648"/>
                  </a:lnTo>
                  <a:close/>
                </a:path>
                <a:path w="318769" h="233679">
                  <a:moveTo>
                    <a:pt x="313944" y="231648"/>
                  </a:moveTo>
                  <a:lnTo>
                    <a:pt x="283463" y="231648"/>
                  </a:lnTo>
                  <a:lnTo>
                    <a:pt x="284988" y="233172"/>
                  </a:lnTo>
                  <a:lnTo>
                    <a:pt x="312419" y="233172"/>
                  </a:lnTo>
                  <a:lnTo>
                    <a:pt x="313944" y="231648"/>
                  </a:lnTo>
                  <a:close/>
                </a:path>
                <a:path w="318769" h="233679">
                  <a:moveTo>
                    <a:pt x="35051" y="7620"/>
                  </a:moveTo>
                  <a:lnTo>
                    <a:pt x="0" y="7620"/>
                  </a:lnTo>
                  <a:lnTo>
                    <a:pt x="0" y="230124"/>
                  </a:lnTo>
                  <a:lnTo>
                    <a:pt x="1523" y="230124"/>
                  </a:lnTo>
                  <a:lnTo>
                    <a:pt x="1523" y="231648"/>
                  </a:lnTo>
                  <a:lnTo>
                    <a:pt x="36575" y="231648"/>
                  </a:lnTo>
                  <a:lnTo>
                    <a:pt x="39623" y="228600"/>
                  </a:lnTo>
                  <a:lnTo>
                    <a:pt x="39623" y="76200"/>
                  </a:lnTo>
                  <a:lnTo>
                    <a:pt x="47363" y="66508"/>
                  </a:lnTo>
                  <a:lnTo>
                    <a:pt x="76080" y="40838"/>
                  </a:lnTo>
                  <a:lnTo>
                    <a:pt x="78570" y="39624"/>
                  </a:lnTo>
                  <a:lnTo>
                    <a:pt x="35051" y="39624"/>
                  </a:lnTo>
                  <a:lnTo>
                    <a:pt x="35051" y="7620"/>
                  </a:lnTo>
                  <a:close/>
                </a:path>
                <a:path w="318769" h="233679">
                  <a:moveTo>
                    <a:pt x="168401" y="35051"/>
                  </a:moveTo>
                  <a:lnTo>
                    <a:pt x="103631" y="35051"/>
                  </a:lnTo>
                  <a:lnTo>
                    <a:pt x="109727" y="36575"/>
                  </a:lnTo>
                  <a:lnTo>
                    <a:pt x="115823" y="39624"/>
                  </a:lnTo>
                  <a:lnTo>
                    <a:pt x="137159" y="71627"/>
                  </a:lnTo>
                  <a:lnTo>
                    <a:pt x="138683" y="77724"/>
                  </a:lnTo>
                  <a:lnTo>
                    <a:pt x="138683" y="227075"/>
                  </a:lnTo>
                  <a:lnTo>
                    <a:pt x="140207" y="228600"/>
                  </a:lnTo>
                  <a:lnTo>
                    <a:pt x="140207" y="230124"/>
                  </a:lnTo>
                  <a:lnTo>
                    <a:pt x="141731" y="231648"/>
                  </a:lnTo>
                  <a:lnTo>
                    <a:pt x="176783" y="231648"/>
                  </a:lnTo>
                  <a:lnTo>
                    <a:pt x="176783" y="230124"/>
                  </a:lnTo>
                  <a:lnTo>
                    <a:pt x="178307" y="230124"/>
                  </a:lnTo>
                  <a:lnTo>
                    <a:pt x="178307" y="76200"/>
                  </a:lnTo>
                  <a:lnTo>
                    <a:pt x="186928" y="66508"/>
                  </a:lnTo>
                  <a:lnTo>
                    <a:pt x="194691" y="58102"/>
                  </a:lnTo>
                  <a:lnTo>
                    <a:pt x="201882" y="51125"/>
                  </a:lnTo>
                  <a:lnTo>
                    <a:pt x="208787" y="45720"/>
                  </a:lnTo>
                  <a:lnTo>
                    <a:pt x="213070" y="42672"/>
                  </a:lnTo>
                  <a:lnTo>
                    <a:pt x="170687" y="42672"/>
                  </a:lnTo>
                  <a:lnTo>
                    <a:pt x="169163" y="36575"/>
                  </a:lnTo>
                  <a:lnTo>
                    <a:pt x="168401" y="35051"/>
                  </a:lnTo>
                  <a:close/>
                </a:path>
                <a:path w="318769" h="233679">
                  <a:moveTo>
                    <a:pt x="306761" y="35051"/>
                  </a:moveTo>
                  <a:lnTo>
                    <a:pt x="243839" y="35051"/>
                  </a:lnTo>
                  <a:lnTo>
                    <a:pt x="249935" y="36575"/>
                  </a:lnTo>
                  <a:lnTo>
                    <a:pt x="256031" y="39624"/>
                  </a:lnTo>
                  <a:lnTo>
                    <a:pt x="265175" y="45720"/>
                  </a:lnTo>
                  <a:lnTo>
                    <a:pt x="268223" y="51815"/>
                  </a:lnTo>
                  <a:lnTo>
                    <a:pt x="272795" y="56387"/>
                  </a:lnTo>
                  <a:lnTo>
                    <a:pt x="275844" y="71627"/>
                  </a:lnTo>
                  <a:lnTo>
                    <a:pt x="278891" y="77724"/>
                  </a:lnTo>
                  <a:lnTo>
                    <a:pt x="278891" y="228600"/>
                  </a:lnTo>
                  <a:lnTo>
                    <a:pt x="281939" y="231648"/>
                  </a:lnTo>
                  <a:lnTo>
                    <a:pt x="315467" y="231648"/>
                  </a:lnTo>
                  <a:lnTo>
                    <a:pt x="318515" y="228600"/>
                  </a:lnTo>
                  <a:lnTo>
                    <a:pt x="318515" y="89915"/>
                  </a:lnTo>
                  <a:lnTo>
                    <a:pt x="312896" y="48434"/>
                  </a:lnTo>
                  <a:lnTo>
                    <a:pt x="309752" y="40766"/>
                  </a:lnTo>
                  <a:lnTo>
                    <a:pt x="306761" y="35051"/>
                  </a:lnTo>
                  <a:close/>
                </a:path>
                <a:path w="318769" h="233679">
                  <a:moveTo>
                    <a:pt x="245363" y="0"/>
                  </a:moveTo>
                  <a:lnTo>
                    <a:pt x="239267" y="0"/>
                  </a:lnTo>
                  <a:lnTo>
                    <a:pt x="227075" y="3048"/>
                  </a:lnTo>
                  <a:lnTo>
                    <a:pt x="192023" y="22860"/>
                  </a:lnTo>
                  <a:lnTo>
                    <a:pt x="170687" y="42672"/>
                  </a:lnTo>
                  <a:lnTo>
                    <a:pt x="213070" y="42672"/>
                  </a:lnTo>
                  <a:lnTo>
                    <a:pt x="215646" y="40838"/>
                  </a:lnTo>
                  <a:lnTo>
                    <a:pt x="222504" y="37528"/>
                  </a:lnTo>
                  <a:lnTo>
                    <a:pt x="229362" y="35647"/>
                  </a:lnTo>
                  <a:lnTo>
                    <a:pt x="236219" y="35051"/>
                  </a:lnTo>
                  <a:lnTo>
                    <a:pt x="306761" y="35051"/>
                  </a:lnTo>
                  <a:lnTo>
                    <a:pt x="306038" y="33670"/>
                  </a:lnTo>
                  <a:lnTo>
                    <a:pt x="271724" y="4500"/>
                  </a:lnTo>
                  <a:lnTo>
                    <a:pt x="255103" y="547"/>
                  </a:lnTo>
                  <a:lnTo>
                    <a:pt x="245363" y="0"/>
                  </a:lnTo>
                  <a:close/>
                </a:path>
                <a:path w="318769" h="233679">
                  <a:moveTo>
                    <a:pt x="114300" y="0"/>
                  </a:moveTo>
                  <a:lnTo>
                    <a:pt x="105156" y="0"/>
                  </a:lnTo>
                  <a:lnTo>
                    <a:pt x="96250" y="809"/>
                  </a:lnTo>
                  <a:lnTo>
                    <a:pt x="53149" y="22288"/>
                  </a:lnTo>
                  <a:lnTo>
                    <a:pt x="35051" y="39624"/>
                  </a:lnTo>
                  <a:lnTo>
                    <a:pt x="78570" y="39624"/>
                  </a:lnTo>
                  <a:lnTo>
                    <a:pt x="82867" y="37528"/>
                  </a:lnTo>
                  <a:lnTo>
                    <a:pt x="89368" y="35647"/>
                  </a:lnTo>
                  <a:lnTo>
                    <a:pt x="96011" y="35051"/>
                  </a:lnTo>
                  <a:lnTo>
                    <a:pt x="168401" y="35051"/>
                  </a:lnTo>
                  <a:lnTo>
                    <a:pt x="166115" y="30480"/>
                  </a:lnTo>
                  <a:lnTo>
                    <a:pt x="161544" y="25908"/>
                  </a:lnTo>
                  <a:lnTo>
                    <a:pt x="158495" y="21336"/>
                  </a:lnTo>
                  <a:lnTo>
                    <a:pt x="153923" y="16763"/>
                  </a:lnTo>
                  <a:lnTo>
                    <a:pt x="147827" y="12192"/>
                  </a:lnTo>
                  <a:lnTo>
                    <a:pt x="135635" y="6096"/>
                  </a:lnTo>
                  <a:lnTo>
                    <a:pt x="129539" y="4572"/>
                  </a:lnTo>
                  <a:lnTo>
                    <a:pt x="121919" y="1524"/>
                  </a:lnTo>
                  <a:lnTo>
                    <a:pt x="114300" y="0"/>
                  </a:lnTo>
                  <a:close/>
                </a:path>
                <a:path w="318769" h="233679">
                  <a:moveTo>
                    <a:pt x="33527" y="6096"/>
                  </a:moveTo>
                  <a:lnTo>
                    <a:pt x="1523" y="6096"/>
                  </a:lnTo>
                  <a:lnTo>
                    <a:pt x="1523" y="7620"/>
                  </a:lnTo>
                  <a:lnTo>
                    <a:pt x="33527" y="7620"/>
                  </a:lnTo>
                  <a:lnTo>
                    <a:pt x="33527" y="6096"/>
                  </a:lnTo>
                  <a:close/>
                </a:path>
                <a:path w="318769" h="233679">
                  <a:moveTo>
                    <a:pt x="30479" y="4572"/>
                  </a:moveTo>
                  <a:lnTo>
                    <a:pt x="4571" y="4572"/>
                  </a:lnTo>
                  <a:lnTo>
                    <a:pt x="3047" y="6096"/>
                  </a:lnTo>
                  <a:lnTo>
                    <a:pt x="32003" y="6096"/>
                  </a:lnTo>
                  <a:lnTo>
                    <a:pt x="30479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596896" y="3575304"/>
              <a:ext cx="152400" cy="236220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918459" y="3474719"/>
              <a:ext cx="1089660" cy="336804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4053840" y="3476243"/>
              <a:ext cx="498475" cy="335280"/>
            </a:xfrm>
            <a:custGeom>
              <a:avLst/>
              <a:gdLst/>
              <a:ahLst/>
              <a:cxnLst/>
              <a:rect l="l" t="t" r="r" b="b"/>
              <a:pathLst>
                <a:path w="498475" h="335279">
                  <a:moveTo>
                    <a:pt x="198120" y="4572"/>
                  </a:moveTo>
                  <a:lnTo>
                    <a:pt x="196596" y="4572"/>
                  </a:lnTo>
                  <a:lnTo>
                    <a:pt x="196596" y="3048"/>
                  </a:lnTo>
                  <a:lnTo>
                    <a:pt x="195072" y="3048"/>
                  </a:lnTo>
                  <a:lnTo>
                    <a:pt x="193548" y="1524"/>
                  </a:lnTo>
                  <a:lnTo>
                    <a:pt x="192024" y="1524"/>
                  </a:lnTo>
                  <a:lnTo>
                    <a:pt x="190500" y="0"/>
                  </a:lnTo>
                  <a:lnTo>
                    <a:pt x="169164" y="0"/>
                  </a:lnTo>
                  <a:lnTo>
                    <a:pt x="166116" y="1524"/>
                  </a:lnTo>
                  <a:lnTo>
                    <a:pt x="163068" y="1524"/>
                  </a:lnTo>
                  <a:lnTo>
                    <a:pt x="161544" y="3048"/>
                  </a:lnTo>
                  <a:lnTo>
                    <a:pt x="160020" y="3048"/>
                  </a:lnTo>
                  <a:lnTo>
                    <a:pt x="160020" y="4572"/>
                  </a:lnTo>
                  <a:lnTo>
                    <a:pt x="158496" y="4572"/>
                  </a:lnTo>
                  <a:lnTo>
                    <a:pt x="158496" y="132588"/>
                  </a:lnTo>
                  <a:lnTo>
                    <a:pt x="158496" y="173736"/>
                  </a:lnTo>
                  <a:lnTo>
                    <a:pt x="158496" y="260604"/>
                  </a:lnTo>
                  <a:lnTo>
                    <a:pt x="153936" y="266065"/>
                  </a:lnTo>
                  <a:lnTo>
                    <a:pt x="145402" y="275844"/>
                  </a:lnTo>
                  <a:lnTo>
                    <a:pt x="141732" y="280416"/>
                  </a:lnTo>
                  <a:lnTo>
                    <a:pt x="129540" y="289560"/>
                  </a:lnTo>
                  <a:lnTo>
                    <a:pt x="120396" y="295656"/>
                  </a:lnTo>
                  <a:lnTo>
                    <a:pt x="114300" y="298704"/>
                  </a:lnTo>
                  <a:lnTo>
                    <a:pt x="105156" y="301752"/>
                  </a:lnTo>
                  <a:lnTo>
                    <a:pt x="94488" y="301752"/>
                  </a:lnTo>
                  <a:lnTo>
                    <a:pt x="56388" y="283464"/>
                  </a:lnTo>
                  <a:lnTo>
                    <a:pt x="53327" y="275831"/>
                  </a:lnTo>
                  <a:lnTo>
                    <a:pt x="50190" y="269849"/>
                  </a:lnTo>
                  <a:lnTo>
                    <a:pt x="42087" y="232397"/>
                  </a:lnTo>
                  <a:lnTo>
                    <a:pt x="41148" y="216408"/>
                  </a:lnTo>
                  <a:lnTo>
                    <a:pt x="41402" y="208648"/>
                  </a:lnTo>
                  <a:lnTo>
                    <a:pt x="51054" y="166001"/>
                  </a:lnTo>
                  <a:lnTo>
                    <a:pt x="77724" y="135636"/>
                  </a:lnTo>
                  <a:lnTo>
                    <a:pt x="86868" y="134112"/>
                  </a:lnTo>
                  <a:lnTo>
                    <a:pt x="96012" y="134112"/>
                  </a:lnTo>
                  <a:lnTo>
                    <a:pt x="135128" y="150164"/>
                  </a:lnTo>
                  <a:lnTo>
                    <a:pt x="158496" y="173736"/>
                  </a:lnTo>
                  <a:lnTo>
                    <a:pt x="158496" y="132588"/>
                  </a:lnTo>
                  <a:lnTo>
                    <a:pt x="128016" y="108204"/>
                  </a:lnTo>
                  <a:lnTo>
                    <a:pt x="92964" y="99060"/>
                  </a:lnTo>
                  <a:lnTo>
                    <a:pt x="82054" y="99631"/>
                  </a:lnTo>
                  <a:lnTo>
                    <a:pt x="44742" y="113093"/>
                  </a:lnTo>
                  <a:lnTo>
                    <a:pt x="14097" y="149923"/>
                  </a:lnTo>
                  <a:lnTo>
                    <a:pt x="1892" y="194691"/>
                  </a:lnTo>
                  <a:lnTo>
                    <a:pt x="0" y="220980"/>
                  </a:lnTo>
                  <a:lnTo>
                    <a:pt x="520" y="232410"/>
                  </a:lnTo>
                  <a:lnTo>
                    <a:pt x="8686" y="275183"/>
                  </a:lnTo>
                  <a:lnTo>
                    <a:pt x="26454" y="309206"/>
                  </a:lnTo>
                  <a:lnTo>
                    <a:pt x="66103" y="332994"/>
                  </a:lnTo>
                  <a:lnTo>
                    <a:pt x="88392" y="335280"/>
                  </a:lnTo>
                  <a:lnTo>
                    <a:pt x="98653" y="334708"/>
                  </a:lnTo>
                  <a:lnTo>
                    <a:pt x="137134" y="320116"/>
                  </a:lnTo>
                  <a:lnTo>
                    <a:pt x="158661" y="301752"/>
                  </a:lnTo>
                  <a:lnTo>
                    <a:pt x="163068" y="297180"/>
                  </a:lnTo>
                  <a:lnTo>
                    <a:pt x="163068" y="327660"/>
                  </a:lnTo>
                  <a:lnTo>
                    <a:pt x="166116" y="330708"/>
                  </a:lnTo>
                  <a:lnTo>
                    <a:pt x="167640" y="330708"/>
                  </a:lnTo>
                  <a:lnTo>
                    <a:pt x="169164" y="332232"/>
                  </a:lnTo>
                  <a:lnTo>
                    <a:pt x="193548" y="332232"/>
                  </a:lnTo>
                  <a:lnTo>
                    <a:pt x="195072" y="330708"/>
                  </a:lnTo>
                  <a:lnTo>
                    <a:pt x="196596" y="330708"/>
                  </a:lnTo>
                  <a:lnTo>
                    <a:pt x="196596" y="329184"/>
                  </a:lnTo>
                  <a:lnTo>
                    <a:pt x="198120" y="329184"/>
                  </a:lnTo>
                  <a:lnTo>
                    <a:pt x="198120" y="297180"/>
                  </a:lnTo>
                  <a:lnTo>
                    <a:pt x="198120" y="134112"/>
                  </a:lnTo>
                  <a:lnTo>
                    <a:pt x="198120" y="132588"/>
                  </a:lnTo>
                  <a:lnTo>
                    <a:pt x="198120" y="4572"/>
                  </a:lnTo>
                  <a:close/>
                </a:path>
                <a:path w="498475" h="335279">
                  <a:moveTo>
                    <a:pt x="498348" y="112776"/>
                  </a:moveTo>
                  <a:lnTo>
                    <a:pt x="496824" y="111252"/>
                  </a:lnTo>
                  <a:lnTo>
                    <a:pt x="496824" y="108204"/>
                  </a:lnTo>
                  <a:lnTo>
                    <a:pt x="495300" y="106680"/>
                  </a:lnTo>
                  <a:lnTo>
                    <a:pt x="495300" y="105156"/>
                  </a:lnTo>
                  <a:lnTo>
                    <a:pt x="492252" y="105156"/>
                  </a:lnTo>
                  <a:lnTo>
                    <a:pt x="492252" y="103632"/>
                  </a:lnTo>
                  <a:lnTo>
                    <a:pt x="435864" y="103632"/>
                  </a:lnTo>
                  <a:lnTo>
                    <a:pt x="435864" y="51816"/>
                  </a:lnTo>
                  <a:lnTo>
                    <a:pt x="434340" y="51816"/>
                  </a:lnTo>
                  <a:lnTo>
                    <a:pt x="434340" y="50292"/>
                  </a:lnTo>
                  <a:lnTo>
                    <a:pt x="431292" y="47244"/>
                  </a:lnTo>
                  <a:lnTo>
                    <a:pt x="429768" y="47244"/>
                  </a:lnTo>
                  <a:lnTo>
                    <a:pt x="428244" y="45720"/>
                  </a:lnTo>
                  <a:lnTo>
                    <a:pt x="403860" y="45720"/>
                  </a:lnTo>
                  <a:lnTo>
                    <a:pt x="400812" y="47244"/>
                  </a:lnTo>
                  <a:lnTo>
                    <a:pt x="399288" y="47244"/>
                  </a:lnTo>
                  <a:lnTo>
                    <a:pt x="396240" y="50292"/>
                  </a:lnTo>
                  <a:lnTo>
                    <a:pt x="396240" y="103632"/>
                  </a:lnTo>
                  <a:lnTo>
                    <a:pt x="364236" y="103632"/>
                  </a:lnTo>
                  <a:lnTo>
                    <a:pt x="362712" y="105156"/>
                  </a:lnTo>
                  <a:lnTo>
                    <a:pt x="361188" y="105156"/>
                  </a:lnTo>
                  <a:lnTo>
                    <a:pt x="361188" y="106680"/>
                  </a:lnTo>
                  <a:lnTo>
                    <a:pt x="359664" y="108204"/>
                  </a:lnTo>
                  <a:lnTo>
                    <a:pt x="359664" y="109728"/>
                  </a:lnTo>
                  <a:lnTo>
                    <a:pt x="358140" y="111252"/>
                  </a:lnTo>
                  <a:lnTo>
                    <a:pt x="358140" y="131064"/>
                  </a:lnTo>
                  <a:lnTo>
                    <a:pt x="359664" y="132588"/>
                  </a:lnTo>
                  <a:lnTo>
                    <a:pt x="361188" y="135636"/>
                  </a:lnTo>
                  <a:lnTo>
                    <a:pt x="362712" y="137160"/>
                  </a:lnTo>
                  <a:lnTo>
                    <a:pt x="396240" y="137160"/>
                  </a:lnTo>
                  <a:lnTo>
                    <a:pt x="396278" y="271233"/>
                  </a:lnTo>
                  <a:lnTo>
                    <a:pt x="405384" y="312420"/>
                  </a:lnTo>
                  <a:lnTo>
                    <a:pt x="443103" y="334149"/>
                  </a:lnTo>
                  <a:lnTo>
                    <a:pt x="458724" y="335280"/>
                  </a:lnTo>
                  <a:lnTo>
                    <a:pt x="469392" y="335280"/>
                  </a:lnTo>
                  <a:lnTo>
                    <a:pt x="473964" y="333756"/>
                  </a:lnTo>
                  <a:lnTo>
                    <a:pt x="477012" y="333756"/>
                  </a:lnTo>
                  <a:lnTo>
                    <a:pt x="480060" y="332232"/>
                  </a:lnTo>
                  <a:lnTo>
                    <a:pt x="483108" y="332232"/>
                  </a:lnTo>
                  <a:lnTo>
                    <a:pt x="486156" y="330708"/>
                  </a:lnTo>
                  <a:lnTo>
                    <a:pt x="489204" y="330708"/>
                  </a:lnTo>
                  <a:lnTo>
                    <a:pt x="490728" y="329184"/>
                  </a:lnTo>
                  <a:lnTo>
                    <a:pt x="493776" y="327660"/>
                  </a:lnTo>
                  <a:lnTo>
                    <a:pt x="493776" y="326136"/>
                  </a:lnTo>
                  <a:lnTo>
                    <a:pt x="496824" y="323088"/>
                  </a:lnTo>
                  <a:lnTo>
                    <a:pt x="496824" y="320040"/>
                  </a:lnTo>
                  <a:lnTo>
                    <a:pt x="498348" y="318516"/>
                  </a:lnTo>
                  <a:lnTo>
                    <a:pt x="498348" y="301752"/>
                  </a:lnTo>
                  <a:lnTo>
                    <a:pt x="496824" y="300228"/>
                  </a:lnTo>
                  <a:lnTo>
                    <a:pt x="496824" y="297180"/>
                  </a:lnTo>
                  <a:lnTo>
                    <a:pt x="495300" y="295656"/>
                  </a:lnTo>
                  <a:lnTo>
                    <a:pt x="487680" y="295656"/>
                  </a:lnTo>
                  <a:lnTo>
                    <a:pt x="486156" y="297180"/>
                  </a:lnTo>
                  <a:lnTo>
                    <a:pt x="484632" y="297180"/>
                  </a:lnTo>
                  <a:lnTo>
                    <a:pt x="483108" y="298704"/>
                  </a:lnTo>
                  <a:lnTo>
                    <a:pt x="480060" y="298704"/>
                  </a:lnTo>
                  <a:lnTo>
                    <a:pt x="478536" y="300228"/>
                  </a:lnTo>
                  <a:lnTo>
                    <a:pt x="475488" y="300228"/>
                  </a:lnTo>
                  <a:lnTo>
                    <a:pt x="472440" y="301752"/>
                  </a:lnTo>
                  <a:lnTo>
                    <a:pt x="454152" y="301752"/>
                  </a:lnTo>
                  <a:lnTo>
                    <a:pt x="436168" y="267512"/>
                  </a:lnTo>
                  <a:lnTo>
                    <a:pt x="435864" y="257556"/>
                  </a:lnTo>
                  <a:lnTo>
                    <a:pt x="435864" y="137160"/>
                  </a:lnTo>
                  <a:lnTo>
                    <a:pt x="492252" y="137160"/>
                  </a:lnTo>
                  <a:lnTo>
                    <a:pt x="495300" y="135636"/>
                  </a:lnTo>
                  <a:lnTo>
                    <a:pt x="495300" y="132588"/>
                  </a:lnTo>
                  <a:lnTo>
                    <a:pt x="496824" y="131064"/>
                  </a:lnTo>
                  <a:lnTo>
                    <a:pt x="498348" y="126492"/>
                  </a:lnTo>
                  <a:lnTo>
                    <a:pt x="498348" y="11277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582668" y="3575304"/>
              <a:ext cx="214884" cy="236220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974336" y="3499104"/>
              <a:ext cx="1376172" cy="312420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6423660" y="3474719"/>
              <a:ext cx="268605" cy="334010"/>
            </a:xfrm>
            <a:custGeom>
              <a:avLst/>
              <a:gdLst/>
              <a:ahLst/>
              <a:cxnLst/>
              <a:rect l="l" t="t" r="r" b="b"/>
              <a:pathLst>
                <a:path w="268604" h="334010">
                  <a:moveTo>
                    <a:pt x="39624" y="6096"/>
                  </a:moveTo>
                  <a:lnTo>
                    <a:pt x="38100" y="4572"/>
                  </a:lnTo>
                  <a:lnTo>
                    <a:pt x="38100" y="3048"/>
                  </a:lnTo>
                  <a:lnTo>
                    <a:pt x="36576" y="3048"/>
                  </a:lnTo>
                  <a:lnTo>
                    <a:pt x="35052" y="1524"/>
                  </a:lnTo>
                  <a:lnTo>
                    <a:pt x="28956" y="1524"/>
                  </a:lnTo>
                  <a:lnTo>
                    <a:pt x="25908" y="0"/>
                  </a:lnTo>
                  <a:lnTo>
                    <a:pt x="12192" y="0"/>
                  </a:lnTo>
                  <a:lnTo>
                    <a:pt x="10668" y="1524"/>
                  </a:lnTo>
                  <a:lnTo>
                    <a:pt x="4572" y="1524"/>
                  </a:lnTo>
                  <a:lnTo>
                    <a:pt x="3048" y="3048"/>
                  </a:lnTo>
                  <a:lnTo>
                    <a:pt x="1524" y="3048"/>
                  </a:lnTo>
                  <a:lnTo>
                    <a:pt x="0" y="4572"/>
                  </a:lnTo>
                  <a:lnTo>
                    <a:pt x="0" y="330708"/>
                  </a:lnTo>
                  <a:lnTo>
                    <a:pt x="1524" y="330708"/>
                  </a:lnTo>
                  <a:lnTo>
                    <a:pt x="3048" y="332232"/>
                  </a:lnTo>
                  <a:lnTo>
                    <a:pt x="4572" y="332232"/>
                  </a:lnTo>
                  <a:lnTo>
                    <a:pt x="6096" y="333756"/>
                  </a:lnTo>
                  <a:lnTo>
                    <a:pt x="33528" y="333756"/>
                  </a:lnTo>
                  <a:lnTo>
                    <a:pt x="35052" y="332232"/>
                  </a:lnTo>
                  <a:lnTo>
                    <a:pt x="36576" y="332232"/>
                  </a:lnTo>
                  <a:lnTo>
                    <a:pt x="39624" y="329184"/>
                  </a:lnTo>
                  <a:lnTo>
                    <a:pt x="39624" y="6096"/>
                  </a:lnTo>
                  <a:close/>
                </a:path>
                <a:path w="268604" h="334010">
                  <a:moveTo>
                    <a:pt x="150863" y="4572"/>
                  </a:moveTo>
                  <a:lnTo>
                    <a:pt x="147828" y="1524"/>
                  </a:lnTo>
                  <a:lnTo>
                    <a:pt x="141732" y="1524"/>
                  </a:lnTo>
                  <a:lnTo>
                    <a:pt x="138684" y="0"/>
                  </a:lnTo>
                  <a:lnTo>
                    <a:pt x="124968" y="0"/>
                  </a:lnTo>
                  <a:lnTo>
                    <a:pt x="121920" y="1524"/>
                  </a:lnTo>
                  <a:lnTo>
                    <a:pt x="115811" y="1524"/>
                  </a:lnTo>
                  <a:lnTo>
                    <a:pt x="114287" y="3048"/>
                  </a:lnTo>
                  <a:lnTo>
                    <a:pt x="112763" y="3048"/>
                  </a:lnTo>
                  <a:lnTo>
                    <a:pt x="112763" y="6096"/>
                  </a:lnTo>
                  <a:lnTo>
                    <a:pt x="111239" y="6096"/>
                  </a:lnTo>
                  <a:lnTo>
                    <a:pt x="111239" y="327660"/>
                  </a:lnTo>
                  <a:lnTo>
                    <a:pt x="112763" y="329184"/>
                  </a:lnTo>
                  <a:lnTo>
                    <a:pt x="112763" y="330708"/>
                  </a:lnTo>
                  <a:lnTo>
                    <a:pt x="114287" y="332232"/>
                  </a:lnTo>
                  <a:lnTo>
                    <a:pt x="115811" y="332232"/>
                  </a:lnTo>
                  <a:lnTo>
                    <a:pt x="117335" y="333756"/>
                  </a:lnTo>
                  <a:lnTo>
                    <a:pt x="146304" y="333756"/>
                  </a:lnTo>
                  <a:lnTo>
                    <a:pt x="147828" y="332232"/>
                  </a:lnTo>
                  <a:lnTo>
                    <a:pt x="149339" y="332232"/>
                  </a:lnTo>
                  <a:lnTo>
                    <a:pt x="149339" y="330708"/>
                  </a:lnTo>
                  <a:lnTo>
                    <a:pt x="150863" y="330708"/>
                  </a:lnTo>
                  <a:lnTo>
                    <a:pt x="150863" y="4572"/>
                  </a:lnTo>
                  <a:close/>
                </a:path>
                <a:path w="268604" h="334010">
                  <a:moveTo>
                    <a:pt x="263652" y="109728"/>
                  </a:moveTo>
                  <a:lnTo>
                    <a:pt x="262128" y="108204"/>
                  </a:lnTo>
                  <a:lnTo>
                    <a:pt x="262128" y="106680"/>
                  </a:lnTo>
                  <a:lnTo>
                    <a:pt x="260604" y="106680"/>
                  </a:lnTo>
                  <a:lnTo>
                    <a:pt x="259080" y="105156"/>
                  </a:lnTo>
                  <a:lnTo>
                    <a:pt x="231635" y="105156"/>
                  </a:lnTo>
                  <a:lnTo>
                    <a:pt x="230111" y="106680"/>
                  </a:lnTo>
                  <a:lnTo>
                    <a:pt x="227063" y="106680"/>
                  </a:lnTo>
                  <a:lnTo>
                    <a:pt x="225539" y="108204"/>
                  </a:lnTo>
                  <a:lnTo>
                    <a:pt x="225539" y="330708"/>
                  </a:lnTo>
                  <a:lnTo>
                    <a:pt x="227063" y="332232"/>
                  </a:lnTo>
                  <a:lnTo>
                    <a:pt x="228587" y="332232"/>
                  </a:lnTo>
                  <a:lnTo>
                    <a:pt x="230111" y="333756"/>
                  </a:lnTo>
                  <a:lnTo>
                    <a:pt x="259080" y="333756"/>
                  </a:lnTo>
                  <a:lnTo>
                    <a:pt x="260604" y="332232"/>
                  </a:lnTo>
                  <a:lnTo>
                    <a:pt x="262128" y="332232"/>
                  </a:lnTo>
                  <a:lnTo>
                    <a:pt x="262128" y="330708"/>
                  </a:lnTo>
                  <a:lnTo>
                    <a:pt x="263652" y="330708"/>
                  </a:lnTo>
                  <a:lnTo>
                    <a:pt x="263652" y="109728"/>
                  </a:lnTo>
                  <a:close/>
                </a:path>
                <a:path w="268604" h="334010">
                  <a:moveTo>
                    <a:pt x="268224" y="30480"/>
                  </a:moveTo>
                  <a:lnTo>
                    <a:pt x="266700" y="24384"/>
                  </a:lnTo>
                  <a:lnTo>
                    <a:pt x="260604" y="18288"/>
                  </a:lnTo>
                  <a:lnTo>
                    <a:pt x="254508" y="16764"/>
                  </a:lnTo>
                  <a:lnTo>
                    <a:pt x="234696" y="16764"/>
                  </a:lnTo>
                  <a:lnTo>
                    <a:pt x="228587" y="18288"/>
                  </a:lnTo>
                  <a:lnTo>
                    <a:pt x="222504" y="24384"/>
                  </a:lnTo>
                  <a:lnTo>
                    <a:pt x="219456" y="30480"/>
                  </a:lnTo>
                  <a:lnTo>
                    <a:pt x="219456" y="48768"/>
                  </a:lnTo>
                  <a:lnTo>
                    <a:pt x="222504" y="54864"/>
                  </a:lnTo>
                  <a:lnTo>
                    <a:pt x="225539" y="57912"/>
                  </a:lnTo>
                  <a:lnTo>
                    <a:pt x="228587" y="62484"/>
                  </a:lnTo>
                  <a:lnTo>
                    <a:pt x="234696" y="64008"/>
                  </a:lnTo>
                  <a:lnTo>
                    <a:pt x="252984" y="64008"/>
                  </a:lnTo>
                  <a:lnTo>
                    <a:pt x="260604" y="60960"/>
                  </a:lnTo>
                  <a:lnTo>
                    <a:pt x="266700" y="54864"/>
                  </a:lnTo>
                  <a:lnTo>
                    <a:pt x="268224" y="48768"/>
                  </a:lnTo>
                  <a:lnTo>
                    <a:pt x="268224" y="304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9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740651" y="3473196"/>
              <a:ext cx="77724" cy="123443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841236" y="3575304"/>
              <a:ext cx="152400" cy="236220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7164324" y="3499103"/>
              <a:ext cx="414655" cy="394970"/>
            </a:xfrm>
            <a:custGeom>
              <a:avLst/>
              <a:gdLst/>
              <a:ahLst/>
              <a:cxnLst/>
              <a:rect l="l" t="t" r="r" b="b"/>
              <a:pathLst>
                <a:path w="414654" h="394970">
                  <a:moveTo>
                    <a:pt x="172212" y="283464"/>
                  </a:moveTo>
                  <a:lnTo>
                    <a:pt x="170688" y="281940"/>
                  </a:lnTo>
                  <a:lnTo>
                    <a:pt x="170688" y="278892"/>
                  </a:lnTo>
                  <a:lnTo>
                    <a:pt x="166116" y="274320"/>
                  </a:lnTo>
                  <a:lnTo>
                    <a:pt x="41148" y="274320"/>
                  </a:lnTo>
                  <a:lnTo>
                    <a:pt x="41148" y="164592"/>
                  </a:lnTo>
                  <a:lnTo>
                    <a:pt x="146304" y="164592"/>
                  </a:lnTo>
                  <a:lnTo>
                    <a:pt x="147828" y="163068"/>
                  </a:lnTo>
                  <a:lnTo>
                    <a:pt x="149352" y="163068"/>
                  </a:lnTo>
                  <a:lnTo>
                    <a:pt x="150876" y="161544"/>
                  </a:lnTo>
                  <a:lnTo>
                    <a:pt x="150876" y="160020"/>
                  </a:lnTo>
                  <a:lnTo>
                    <a:pt x="152400" y="158496"/>
                  </a:lnTo>
                  <a:lnTo>
                    <a:pt x="152400" y="135636"/>
                  </a:lnTo>
                  <a:lnTo>
                    <a:pt x="147828" y="131064"/>
                  </a:lnTo>
                  <a:lnTo>
                    <a:pt x="41148" y="131064"/>
                  </a:lnTo>
                  <a:lnTo>
                    <a:pt x="41148" y="33528"/>
                  </a:lnTo>
                  <a:lnTo>
                    <a:pt x="166116" y="33528"/>
                  </a:lnTo>
                  <a:lnTo>
                    <a:pt x="166116" y="32004"/>
                  </a:lnTo>
                  <a:lnTo>
                    <a:pt x="169164" y="28956"/>
                  </a:lnTo>
                  <a:lnTo>
                    <a:pt x="169164" y="24384"/>
                  </a:lnTo>
                  <a:lnTo>
                    <a:pt x="170688" y="22860"/>
                  </a:lnTo>
                  <a:lnTo>
                    <a:pt x="170688" y="10668"/>
                  </a:lnTo>
                  <a:lnTo>
                    <a:pt x="169164" y="9144"/>
                  </a:lnTo>
                  <a:lnTo>
                    <a:pt x="169164" y="4572"/>
                  </a:lnTo>
                  <a:lnTo>
                    <a:pt x="167640" y="3048"/>
                  </a:lnTo>
                  <a:lnTo>
                    <a:pt x="167640" y="1524"/>
                  </a:lnTo>
                  <a:lnTo>
                    <a:pt x="166116" y="1524"/>
                  </a:lnTo>
                  <a:lnTo>
                    <a:pt x="166116" y="0"/>
                  </a:lnTo>
                  <a:lnTo>
                    <a:pt x="12192" y="0"/>
                  </a:lnTo>
                  <a:lnTo>
                    <a:pt x="7620" y="1524"/>
                  </a:lnTo>
                  <a:lnTo>
                    <a:pt x="4572" y="3048"/>
                  </a:lnTo>
                  <a:lnTo>
                    <a:pt x="1524" y="6096"/>
                  </a:lnTo>
                  <a:lnTo>
                    <a:pt x="0" y="10668"/>
                  </a:lnTo>
                  <a:lnTo>
                    <a:pt x="0" y="298704"/>
                  </a:lnTo>
                  <a:lnTo>
                    <a:pt x="1524" y="301752"/>
                  </a:lnTo>
                  <a:lnTo>
                    <a:pt x="4572" y="304800"/>
                  </a:lnTo>
                  <a:lnTo>
                    <a:pt x="9144" y="307848"/>
                  </a:lnTo>
                  <a:lnTo>
                    <a:pt x="167640" y="307848"/>
                  </a:lnTo>
                  <a:lnTo>
                    <a:pt x="167640" y="306324"/>
                  </a:lnTo>
                  <a:lnTo>
                    <a:pt x="169164" y="306324"/>
                  </a:lnTo>
                  <a:lnTo>
                    <a:pt x="170688" y="304800"/>
                  </a:lnTo>
                  <a:lnTo>
                    <a:pt x="170688" y="301752"/>
                  </a:lnTo>
                  <a:lnTo>
                    <a:pt x="172212" y="298704"/>
                  </a:lnTo>
                  <a:lnTo>
                    <a:pt x="172212" y="283464"/>
                  </a:lnTo>
                  <a:close/>
                </a:path>
                <a:path w="414654" h="394970">
                  <a:moveTo>
                    <a:pt x="414528" y="86868"/>
                  </a:moveTo>
                  <a:lnTo>
                    <a:pt x="413004" y="85344"/>
                  </a:lnTo>
                  <a:lnTo>
                    <a:pt x="413004" y="83820"/>
                  </a:lnTo>
                  <a:lnTo>
                    <a:pt x="411480" y="82296"/>
                  </a:lnTo>
                  <a:lnTo>
                    <a:pt x="409956" y="82296"/>
                  </a:lnTo>
                  <a:lnTo>
                    <a:pt x="408432" y="80772"/>
                  </a:lnTo>
                  <a:lnTo>
                    <a:pt x="384048" y="80772"/>
                  </a:lnTo>
                  <a:lnTo>
                    <a:pt x="382524" y="82296"/>
                  </a:lnTo>
                  <a:lnTo>
                    <a:pt x="381000" y="82296"/>
                  </a:lnTo>
                  <a:lnTo>
                    <a:pt x="381000" y="83820"/>
                  </a:lnTo>
                  <a:lnTo>
                    <a:pt x="379476" y="83820"/>
                  </a:lnTo>
                  <a:lnTo>
                    <a:pt x="379476" y="114300"/>
                  </a:lnTo>
                  <a:lnTo>
                    <a:pt x="376262" y="111252"/>
                  </a:lnTo>
                  <a:lnTo>
                    <a:pt x="374904" y="109969"/>
                  </a:lnTo>
                  <a:lnTo>
                    <a:pt x="374904" y="150876"/>
                  </a:lnTo>
                  <a:lnTo>
                    <a:pt x="374904" y="237744"/>
                  </a:lnTo>
                  <a:lnTo>
                    <a:pt x="350520" y="262128"/>
                  </a:lnTo>
                  <a:lnTo>
                    <a:pt x="345948" y="266700"/>
                  </a:lnTo>
                  <a:lnTo>
                    <a:pt x="341376" y="269748"/>
                  </a:lnTo>
                  <a:lnTo>
                    <a:pt x="335280" y="272796"/>
                  </a:lnTo>
                  <a:lnTo>
                    <a:pt x="330708" y="275844"/>
                  </a:lnTo>
                  <a:lnTo>
                    <a:pt x="321564" y="278892"/>
                  </a:lnTo>
                  <a:lnTo>
                    <a:pt x="310896" y="278892"/>
                  </a:lnTo>
                  <a:lnTo>
                    <a:pt x="275463" y="263461"/>
                  </a:lnTo>
                  <a:lnTo>
                    <a:pt x="259080" y="225552"/>
                  </a:lnTo>
                  <a:lnTo>
                    <a:pt x="257568" y="201549"/>
                  </a:lnTo>
                  <a:lnTo>
                    <a:pt x="257644" y="184696"/>
                  </a:lnTo>
                  <a:lnTo>
                    <a:pt x="257937" y="178308"/>
                  </a:lnTo>
                  <a:lnTo>
                    <a:pt x="258838" y="170840"/>
                  </a:lnTo>
                  <a:lnTo>
                    <a:pt x="260604" y="163068"/>
                  </a:lnTo>
                  <a:lnTo>
                    <a:pt x="262026" y="156235"/>
                  </a:lnTo>
                  <a:lnTo>
                    <a:pt x="281978" y="121920"/>
                  </a:lnTo>
                  <a:lnTo>
                    <a:pt x="312420" y="111252"/>
                  </a:lnTo>
                  <a:lnTo>
                    <a:pt x="320395" y="111848"/>
                  </a:lnTo>
                  <a:lnTo>
                    <a:pt x="328218" y="113728"/>
                  </a:lnTo>
                  <a:lnTo>
                    <a:pt x="335775" y="117043"/>
                  </a:lnTo>
                  <a:lnTo>
                    <a:pt x="342925" y="121945"/>
                  </a:lnTo>
                  <a:lnTo>
                    <a:pt x="350901" y="127304"/>
                  </a:lnTo>
                  <a:lnTo>
                    <a:pt x="358902" y="134112"/>
                  </a:lnTo>
                  <a:lnTo>
                    <a:pt x="366903" y="142074"/>
                  </a:lnTo>
                  <a:lnTo>
                    <a:pt x="374904" y="150876"/>
                  </a:lnTo>
                  <a:lnTo>
                    <a:pt x="374904" y="109969"/>
                  </a:lnTo>
                  <a:lnTo>
                    <a:pt x="374015" y="109118"/>
                  </a:lnTo>
                  <a:lnTo>
                    <a:pt x="368998" y="104775"/>
                  </a:lnTo>
                  <a:lnTo>
                    <a:pt x="364248" y="101015"/>
                  </a:lnTo>
                  <a:lnTo>
                    <a:pt x="359664" y="97536"/>
                  </a:lnTo>
                  <a:lnTo>
                    <a:pt x="355092" y="91440"/>
                  </a:lnTo>
                  <a:lnTo>
                    <a:pt x="342900" y="85344"/>
                  </a:lnTo>
                  <a:lnTo>
                    <a:pt x="338328" y="82296"/>
                  </a:lnTo>
                  <a:lnTo>
                    <a:pt x="332232" y="80772"/>
                  </a:lnTo>
                  <a:lnTo>
                    <a:pt x="327660" y="79248"/>
                  </a:lnTo>
                  <a:lnTo>
                    <a:pt x="315468" y="76200"/>
                  </a:lnTo>
                  <a:lnTo>
                    <a:pt x="309372" y="76200"/>
                  </a:lnTo>
                  <a:lnTo>
                    <a:pt x="269748" y="85344"/>
                  </a:lnTo>
                  <a:lnTo>
                    <a:pt x="239268" y="109728"/>
                  </a:lnTo>
                  <a:lnTo>
                    <a:pt x="222504" y="147828"/>
                  </a:lnTo>
                  <a:lnTo>
                    <a:pt x="216509" y="193548"/>
                  </a:lnTo>
                  <a:lnTo>
                    <a:pt x="216484" y="201549"/>
                  </a:lnTo>
                  <a:lnTo>
                    <a:pt x="216687" y="209550"/>
                  </a:lnTo>
                  <a:lnTo>
                    <a:pt x="223570" y="252323"/>
                  </a:lnTo>
                  <a:lnTo>
                    <a:pt x="241998" y="286346"/>
                  </a:lnTo>
                  <a:lnTo>
                    <a:pt x="281749" y="310134"/>
                  </a:lnTo>
                  <a:lnTo>
                    <a:pt x="303276" y="312420"/>
                  </a:lnTo>
                  <a:lnTo>
                    <a:pt x="315468" y="312420"/>
                  </a:lnTo>
                  <a:lnTo>
                    <a:pt x="321564" y="310896"/>
                  </a:lnTo>
                  <a:lnTo>
                    <a:pt x="326136" y="309372"/>
                  </a:lnTo>
                  <a:lnTo>
                    <a:pt x="332232" y="307848"/>
                  </a:lnTo>
                  <a:lnTo>
                    <a:pt x="350520" y="298704"/>
                  </a:lnTo>
                  <a:lnTo>
                    <a:pt x="355092" y="294132"/>
                  </a:lnTo>
                  <a:lnTo>
                    <a:pt x="359676" y="290449"/>
                  </a:lnTo>
                  <a:lnTo>
                    <a:pt x="364413" y="286321"/>
                  </a:lnTo>
                  <a:lnTo>
                    <a:pt x="369443" y="281927"/>
                  </a:lnTo>
                  <a:lnTo>
                    <a:pt x="373075" y="278892"/>
                  </a:lnTo>
                  <a:lnTo>
                    <a:pt x="374904" y="277368"/>
                  </a:lnTo>
                  <a:lnTo>
                    <a:pt x="374904" y="391668"/>
                  </a:lnTo>
                  <a:lnTo>
                    <a:pt x="376428" y="391668"/>
                  </a:lnTo>
                  <a:lnTo>
                    <a:pt x="376428" y="393192"/>
                  </a:lnTo>
                  <a:lnTo>
                    <a:pt x="377952" y="393192"/>
                  </a:lnTo>
                  <a:lnTo>
                    <a:pt x="379476" y="394716"/>
                  </a:lnTo>
                  <a:lnTo>
                    <a:pt x="408432" y="394716"/>
                  </a:lnTo>
                  <a:lnTo>
                    <a:pt x="409956" y="393192"/>
                  </a:lnTo>
                  <a:lnTo>
                    <a:pt x="411480" y="393192"/>
                  </a:lnTo>
                  <a:lnTo>
                    <a:pt x="411480" y="391668"/>
                  </a:lnTo>
                  <a:lnTo>
                    <a:pt x="413004" y="391668"/>
                  </a:lnTo>
                  <a:lnTo>
                    <a:pt x="413004" y="390144"/>
                  </a:lnTo>
                  <a:lnTo>
                    <a:pt x="414528" y="388620"/>
                  </a:lnTo>
                  <a:lnTo>
                    <a:pt x="414528" y="277368"/>
                  </a:lnTo>
                  <a:lnTo>
                    <a:pt x="414528" y="114300"/>
                  </a:lnTo>
                  <a:lnTo>
                    <a:pt x="414528" y="868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0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650480" y="3491483"/>
              <a:ext cx="1203960" cy="320039"/>
            </a:xfrm>
            <a:prstGeom prst="rect">
              <a:avLst/>
            </a:prstGeom>
          </p:spPr>
        </p:pic>
      </p:grpSp>
      <p:sp>
        <p:nvSpPr>
          <p:cNvPr id="102" name="Slide Number Placeholder 101">
            <a:extLst>
              <a:ext uri="{FF2B5EF4-FFF2-40B4-BE49-F238E27FC236}">
                <a16:creationId xmlns:a16="http://schemas.microsoft.com/office/drawing/2014/main" id="{D9375526-715B-3B31-4041-A6E072FDC03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76</a:t>
            </a:fld>
            <a:endParaRPr 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0268" y="1129284"/>
            <a:ext cx="10428732" cy="546100"/>
            <a:chOff x="620268" y="1129284"/>
            <a:chExt cx="9456420" cy="546100"/>
          </a:xfrm>
        </p:grpSpPr>
        <p:sp>
          <p:nvSpPr>
            <p:cNvPr id="3" name="object 3"/>
            <p:cNvSpPr/>
            <p:nvPr/>
          </p:nvSpPr>
          <p:spPr>
            <a:xfrm>
              <a:off x="623316" y="1132331"/>
              <a:ext cx="9450705" cy="539750"/>
            </a:xfrm>
            <a:custGeom>
              <a:avLst/>
              <a:gdLst/>
              <a:ahLst/>
              <a:cxnLst/>
              <a:rect l="l" t="t" r="r" b="b"/>
              <a:pathLst>
                <a:path w="9450705" h="539750">
                  <a:moveTo>
                    <a:pt x="9450324" y="0"/>
                  </a:moveTo>
                  <a:lnTo>
                    <a:pt x="0" y="0"/>
                  </a:lnTo>
                  <a:lnTo>
                    <a:pt x="0" y="539496"/>
                  </a:lnTo>
                  <a:lnTo>
                    <a:pt x="9450324" y="539496"/>
                  </a:lnTo>
                  <a:lnTo>
                    <a:pt x="94503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21792" y="1130808"/>
              <a:ext cx="9453880" cy="10795"/>
            </a:xfrm>
            <a:custGeom>
              <a:avLst/>
              <a:gdLst/>
              <a:ahLst/>
              <a:cxnLst/>
              <a:rect l="l" t="t" r="r" b="b"/>
              <a:pathLst>
                <a:path w="9453880" h="10794">
                  <a:moveTo>
                    <a:pt x="0" y="10667"/>
                  </a:moveTo>
                  <a:lnTo>
                    <a:pt x="9453372" y="10667"/>
                  </a:lnTo>
                  <a:lnTo>
                    <a:pt x="9453372" y="0"/>
                  </a:lnTo>
                  <a:lnTo>
                    <a:pt x="0" y="0"/>
                  </a:lnTo>
                  <a:lnTo>
                    <a:pt x="0" y="10667"/>
                  </a:lnTo>
                  <a:close/>
                </a:path>
              </a:pathLst>
            </a:custGeom>
            <a:solidFill>
              <a:srgbClr val="FFDD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21792" y="1141476"/>
              <a:ext cx="9453880" cy="7620"/>
            </a:xfrm>
            <a:custGeom>
              <a:avLst/>
              <a:gdLst/>
              <a:ahLst/>
              <a:cxnLst/>
              <a:rect l="l" t="t" r="r" b="b"/>
              <a:pathLst>
                <a:path w="9453880" h="7619">
                  <a:moveTo>
                    <a:pt x="0" y="0"/>
                  </a:moveTo>
                  <a:lnTo>
                    <a:pt x="0" y="7620"/>
                  </a:lnTo>
                  <a:lnTo>
                    <a:pt x="9453372" y="7620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D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1792" y="1149096"/>
              <a:ext cx="9453880" cy="9525"/>
            </a:xfrm>
            <a:custGeom>
              <a:avLst/>
              <a:gdLst/>
              <a:ahLst/>
              <a:cxnLst/>
              <a:rect l="l" t="t" r="r" b="b"/>
              <a:pathLst>
                <a:path w="9453880" h="9525">
                  <a:moveTo>
                    <a:pt x="0" y="0"/>
                  </a:moveTo>
                  <a:lnTo>
                    <a:pt x="0" y="9143"/>
                  </a:lnTo>
                  <a:lnTo>
                    <a:pt x="9453372" y="9143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C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21792" y="1158240"/>
              <a:ext cx="9453880" cy="27940"/>
            </a:xfrm>
            <a:custGeom>
              <a:avLst/>
              <a:gdLst/>
              <a:ahLst/>
              <a:cxnLst/>
              <a:rect l="l" t="t" r="r" b="b"/>
              <a:pathLst>
                <a:path w="9453880" h="27940">
                  <a:moveTo>
                    <a:pt x="0" y="27432"/>
                  </a:moveTo>
                  <a:lnTo>
                    <a:pt x="9453372" y="27432"/>
                  </a:lnTo>
                  <a:lnTo>
                    <a:pt x="9453372" y="0"/>
                  </a:lnTo>
                  <a:lnTo>
                    <a:pt x="0" y="0"/>
                  </a:lnTo>
                  <a:lnTo>
                    <a:pt x="0" y="27432"/>
                  </a:lnTo>
                  <a:close/>
                </a:path>
              </a:pathLst>
            </a:custGeom>
            <a:solidFill>
              <a:srgbClr val="FFDC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21792" y="1185672"/>
              <a:ext cx="9453880" cy="22860"/>
            </a:xfrm>
            <a:custGeom>
              <a:avLst/>
              <a:gdLst/>
              <a:ahLst/>
              <a:cxnLst/>
              <a:rect l="l" t="t" r="r" b="b"/>
              <a:pathLst>
                <a:path w="9453880" h="22859">
                  <a:moveTo>
                    <a:pt x="0" y="0"/>
                  </a:moveTo>
                  <a:lnTo>
                    <a:pt x="0" y="22859"/>
                  </a:lnTo>
                  <a:lnTo>
                    <a:pt x="9453372" y="22859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C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21792" y="1208532"/>
              <a:ext cx="9453880" cy="9525"/>
            </a:xfrm>
            <a:custGeom>
              <a:avLst/>
              <a:gdLst/>
              <a:ahLst/>
              <a:cxnLst/>
              <a:rect l="l" t="t" r="r" b="b"/>
              <a:pathLst>
                <a:path w="9453880" h="9525">
                  <a:moveTo>
                    <a:pt x="0" y="0"/>
                  </a:moveTo>
                  <a:lnTo>
                    <a:pt x="0" y="9143"/>
                  </a:lnTo>
                  <a:lnTo>
                    <a:pt x="9453372" y="9143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C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21792" y="1217676"/>
              <a:ext cx="9453880" cy="9525"/>
            </a:xfrm>
            <a:custGeom>
              <a:avLst/>
              <a:gdLst/>
              <a:ahLst/>
              <a:cxnLst/>
              <a:rect l="l" t="t" r="r" b="b"/>
              <a:pathLst>
                <a:path w="9453880" h="9525">
                  <a:moveTo>
                    <a:pt x="0" y="0"/>
                  </a:moveTo>
                  <a:lnTo>
                    <a:pt x="0" y="9144"/>
                  </a:lnTo>
                  <a:lnTo>
                    <a:pt x="9453372" y="9144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B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21792" y="1226820"/>
              <a:ext cx="9453880" cy="18415"/>
            </a:xfrm>
            <a:custGeom>
              <a:avLst/>
              <a:gdLst/>
              <a:ahLst/>
              <a:cxnLst/>
              <a:rect l="l" t="t" r="r" b="b"/>
              <a:pathLst>
                <a:path w="9453880" h="18415">
                  <a:moveTo>
                    <a:pt x="0" y="0"/>
                  </a:moveTo>
                  <a:lnTo>
                    <a:pt x="0" y="18287"/>
                  </a:lnTo>
                  <a:lnTo>
                    <a:pt x="9453372" y="18287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B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21792" y="1245108"/>
              <a:ext cx="9453880" cy="6350"/>
            </a:xfrm>
            <a:custGeom>
              <a:avLst/>
              <a:gdLst/>
              <a:ahLst/>
              <a:cxnLst/>
              <a:rect l="l" t="t" r="r" b="b"/>
              <a:pathLst>
                <a:path w="9453880" h="6350">
                  <a:moveTo>
                    <a:pt x="0" y="0"/>
                  </a:moveTo>
                  <a:lnTo>
                    <a:pt x="0" y="6096"/>
                  </a:lnTo>
                  <a:lnTo>
                    <a:pt x="9453371" y="6096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B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21792" y="1251204"/>
              <a:ext cx="9453880" cy="7620"/>
            </a:xfrm>
            <a:custGeom>
              <a:avLst/>
              <a:gdLst/>
              <a:ahLst/>
              <a:cxnLst/>
              <a:rect l="l" t="t" r="r" b="b"/>
              <a:pathLst>
                <a:path w="9453880" h="7619">
                  <a:moveTo>
                    <a:pt x="0" y="0"/>
                  </a:moveTo>
                  <a:lnTo>
                    <a:pt x="0" y="7620"/>
                  </a:lnTo>
                  <a:lnTo>
                    <a:pt x="9453372" y="7620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21792" y="1258836"/>
              <a:ext cx="9453880" cy="18415"/>
            </a:xfrm>
            <a:custGeom>
              <a:avLst/>
              <a:gdLst/>
              <a:ahLst/>
              <a:cxnLst/>
              <a:rect l="l" t="t" r="r" b="b"/>
              <a:pathLst>
                <a:path w="9453880" h="18415">
                  <a:moveTo>
                    <a:pt x="1272540" y="0"/>
                  </a:moveTo>
                  <a:lnTo>
                    <a:pt x="0" y="0"/>
                  </a:lnTo>
                  <a:lnTo>
                    <a:pt x="0" y="18275"/>
                  </a:lnTo>
                  <a:lnTo>
                    <a:pt x="1272540" y="18275"/>
                  </a:lnTo>
                  <a:lnTo>
                    <a:pt x="1272540" y="0"/>
                  </a:lnTo>
                  <a:close/>
                </a:path>
                <a:path w="9453880" h="18415">
                  <a:moveTo>
                    <a:pt x="9453359" y="0"/>
                  </a:moveTo>
                  <a:lnTo>
                    <a:pt x="1303020" y="0"/>
                  </a:lnTo>
                  <a:lnTo>
                    <a:pt x="1303020" y="18275"/>
                  </a:lnTo>
                  <a:lnTo>
                    <a:pt x="9453359" y="18275"/>
                  </a:lnTo>
                  <a:lnTo>
                    <a:pt x="9453359" y="0"/>
                  </a:lnTo>
                  <a:close/>
                </a:path>
              </a:pathLst>
            </a:custGeom>
            <a:solidFill>
              <a:srgbClr val="FFDA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21792" y="1277124"/>
              <a:ext cx="9453880" cy="9525"/>
            </a:xfrm>
            <a:custGeom>
              <a:avLst/>
              <a:gdLst/>
              <a:ahLst/>
              <a:cxnLst/>
              <a:rect l="l" t="t" r="r" b="b"/>
              <a:pathLst>
                <a:path w="9453880" h="9525">
                  <a:moveTo>
                    <a:pt x="1272540" y="0"/>
                  </a:moveTo>
                  <a:lnTo>
                    <a:pt x="0" y="0"/>
                  </a:lnTo>
                  <a:lnTo>
                    <a:pt x="0" y="9131"/>
                  </a:lnTo>
                  <a:lnTo>
                    <a:pt x="1272540" y="9131"/>
                  </a:lnTo>
                  <a:lnTo>
                    <a:pt x="1272540" y="0"/>
                  </a:lnTo>
                  <a:close/>
                </a:path>
                <a:path w="9453880" h="9525">
                  <a:moveTo>
                    <a:pt x="9453359" y="0"/>
                  </a:moveTo>
                  <a:lnTo>
                    <a:pt x="1303020" y="0"/>
                  </a:lnTo>
                  <a:lnTo>
                    <a:pt x="1303020" y="9131"/>
                  </a:lnTo>
                  <a:lnTo>
                    <a:pt x="9453359" y="9131"/>
                  </a:lnTo>
                  <a:lnTo>
                    <a:pt x="9453359" y="0"/>
                  </a:lnTo>
                  <a:close/>
                </a:path>
              </a:pathLst>
            </a:custGeom>
            <a:solidFill>
              <a:srgbClr val="FFDA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21792" y="1286255"/>
              <a:ext cx="9453880" cy="9525"/>
            </a:xfrm>
            <a:custGeom>
              <a:avLst/>
              <a:gdLst/>
              <a:ahLst/>
              <a:cxnLst/>
              <a:rect l="l" t="t" r="r" b="b"/>
              <a:pathLst>
                <a:path w="9453880" h="9525">
                  <a:moveTo>
                    <a:pt x="1272540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1272540" y="9144"/>
                  </a:lnTo>
                  <a:lnTo>
                    <a:pt x="1272540" y="0"/>
                  </a:lnTo>
                  <a:close/>
                </a:path>
                <a:path w="9453880" h="9525">
                  <a:moveTo>
                    <a:pt x="9453359" y="0"/>
                  </a:moveTo>
                  <a:lnTo>
                    <a:pt x="1303020" y="0"/>
                  </a:lnTo>
                  <a:lnTo>
                    <a:pt x="1303020" y="9144"/>
                  </a:lnTo>
                  <a:lnTo>
                    <a:pt x="9453359" y="9144"/>
                  </a:lnTo>
                  <a:lnTo>
                    <a:pt x="9453359" y="0"/>
                  </a:lnTo>
                  <a:close/>
                </a:path>
              </a:pathLst>
            </a:custGeom>
            <a:solidFill>
              <a:srgbClr val="FFD9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21792" y="1295412"/>
              <a:ext cx="9453880" cy="22860"/>
            </a:xfrm>
            <a:custGeom>
              <a:avLst/>
              <a:gdLst/>
              <a:ahLst/>
              <a:cxnLst/>
              <a:rect l="l" t="t" r="r" b="b"/>
              <a:pathLst>
                <a:path w="9453880" h="22859">
                  <a:moveTo>
                    <a:pt x="1272540" y="0"/>
                  </a:moveTo>
                  <a:lnTo>
                    <a:pt x="0" y="0"/>
                  </a:lnTo>
                  <a:lnTo>
                    <a:pt x="0" y="22847"/>
                  </a:lnTo>
                  <a:lnTo>
                    <a:pt x="1272540" y="22847"/>
                  </a:lnTo>
                  <a:lnTo>
                    <a:pt x="1272540" y="0"/>
                  </a:lnTo>
                  <a:close/>
                </a:path>
                <a:path w="9453880" h="22859">
                  <a:moveTo>
                    <a:pt x="9453359" y="0"/>
                  </a:moveTo>
                  <a:lnTo>
                    <a:pt x="1303020" y="0"/>
                  </a:lnTo>
                  <a:lnTo>
                    <a:pt x="1303020" y="22847"/>
                  </a:lnTo>
                  <a:lnTo>
                    <a:pt x="9453359" y="22847"/>
                  </a:lnTo>
                  <a:lnTo>
                    <a:pt x="9453359" y="0"/>
                  </a:lnTo>
                  <a:close/>
                </a:path>
              </a:pathLst>
            </a:custGeom>
            <a:solidFill>
              <a:srgbClr val="FFD9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21792" y="1318259"/>
              <a:ext cx="9453880" cy="27940"/>
            </a:xfrm>
            <a:custGeom>
              <a:avLst/>
              <a:gdLst/>
              <a:ahLst/>
              <a:cxnLst/>
              <a:rect l="l" t="t" r="r" b="b"/>
              <a:pathLst>
                <a:path w="9453880" h="27940">
                  <a:moveTo>
                    <a:pt x="1272540" y="0"/>
                  </a:moveTo>
                  <a:lnTo>
                    <a:pt x="0" y="0"/>
                  </a:lnTo>
                  <a:lnTo>
                    <a:pt x="0" y="27432"/>
                  </a:lnTo>
                  <a:lnTo>
                    <a:pt x="1272540" y="27432"/>
                  </a:lnTo>
                  <a:lnTo>
                    <a:pt x="1272540" y="0"/>
                  </a:lnTo>
                  <a:close/>
                </a:path>
                <a:path w="9453880" h="27940">
                  <a:moveTo>
                    <a:pt x="9453359" y="0"/>
                  </a:moveTo>
                  <a:lnTo>
                    <a:pt x="1303020" y="0"/>
                  </a:lnTo>
                  <a:lnTo>
                    <a:pt x="1303020" y="27432"/>
                  </a:lnTo>
                  <a:lnTo>
                    <a:pt x="9453359" y="27432"/>
                  </a:lnTo>
                  <a:lnTo>
                    <a:pt x="9453359" y="0"/>
                  </a:lnTo>
                  <a:close/>
                </a:path>
              </a:pathLst>
            </a:custGeom>
            <a:solidFill>
              <a:srgbClr val="FFD9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21792" y="1345704"/>
              <a:ext cx="9453880" cy="9525"/>
            </a:xfrm>
            <a:custGeom>
              <a:avLst/>
              <a:gdLst/>
              <a:ahLst/>
              <a:cxnLst/>
              <a:rect l="l" t="t" r="r" b="b"/>
              <a:pathLst>
                <a:path w="9453880" h="9525">
                  <a:moveTo>
                    <a:pt x="1272540" y="0"/>
                  </a:moveTo>
                  <a:lnTo>
                    <a:pt x="0" y="0"/>
                  </a:lnTo>
                  <a:lnTo>
                    <a:pt x="0" y="9131"/>
                  </a:lnTo>
                  <a:lnTo>
                    <a:pt x="1272540" y="9131"/>
                  </a:lnTo>
                  <a:lnTo>
                    <a:pt x="1272540" y="0"/>
                  </a:lnTo>
                  <a:close/>
                </a:path>
                <a:path w="9453880" h="9525">
                  <a:moveTo>
                    <a:pt x="9453359" y="0"/>
                  </a:moveTo>
                  <a:lnTo>
                    <a:pt x="1303020" y="0"/>
                  </a:lnTo>
                  <a:lnTo>
                    <a:pt x="1303020" y="9131"/>
                  </a:lnTo>
                  <a:lnTo>
                    <a:pt x="9453359" y="9131"/>
                  </a:lnTo>
                  <a:lnTo>
                    <a:pt x="9453359" y="0"/>
                  </a:lnTo>
                  <a:close/>
                </a:path>
              </a:pathLst>
            </a:custGeom>
            <a:solidFill>
              <a:srgbClr val="FFD9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21792" y="1354848"/>
              <a:ext cx="9453880" cy="5080"/>
            </a:xfrm>
            <a:custGeom>
              <a:avLst/>
              <a:gdLst/>
              <a:ahLst/>
              <a:cxnLst/>
              <a:rect l="l" t="t" r="r" b="b"/>
              <a:pathLst>
                <a:path w="9453880" h="5080">
                  <a:moveTo>
                    <a:pt x="1272540" y="0"/>
                  </a:moveTo>
                  <a:lnTo>
                    <a:pt x="0" y="0"/>
                  </a:lnTo>
                  <a:lnTo>
                    <a:pt x="0" y="4559"/>
                  </a:lnTo>
                  <a:lnTo>
                    <a:pt x="1272540" y="4559"/>
                  </a:lnTo>
                  <a:lnTo>
                    <a:pt x="1272540" y="0"/>
                  </a:lnTo>
                  <a:close/>
                </a:path>
                <a:path w="9453880" h="5080">
                  <a:moveTo>
                    <a:pt x="9453359" y="0"/>
                  </a:moveTo>
                  <a:lnTo>
                    <a:pt x="1303020" y="0"/>
                  </a:lnTo>
                  <a:lnTo>
                    <a:pt x="1303020" y="4559"/>
                  </a:lnTo>
                  <a:lnTo>
                    <a:pt x="9453359" y="4559"/>
                  </a:lnTo>
                  <a:lnTo>
                    <a:pt x="9453359" y="0"/>
                  </a:lnTo>
                  <a:close/>
                </a:path>
              </a:pathLst>
            </a:custGeom>
            <a:solidFill>
              <a:srgbClr val="FFD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21792" y="1359420"/>
              <a:ext cx="9453880" cy="18415"/>
            </a:xfrm>
            <a:custGeom>
              <a:avLst/>
              <a:gdLst/>
              <a:ahLst/>
              <a:cxnLst/>
              <a:rect l="l" t="t" r="r" b="b"/>
              <a:pathLst>
                <a:path w="9453880" h="18415">
                  <a:moveTo>
                    <a:pt x="1272540" y="0"/>
                  </a:moveTo>
                  <a:lnTo>
                    <a:pt x="0" y="0"/>
                  </a:lnTo>
                  <a:lnTo>
                    <a:pt x="0" y="18275"/>
                  </a:lnTo>
                  <a:lnTo>
                    <a:pt x="1272540" y="18275"/>
                  </a:lnTo>
                  <a:lnTo>
                    <a:pt x="1272540" y="0"/>
                  </a:lnTo>
                  <a:close/>
                </a:path>
                <a:path w="9453880" h="18415">
                  <a:moveTo>
                    <a:pt x="9453359" y="0"/>
                  </a:moveTo>
                  <a:lnTo>
                    <a:pt x="1303020" y="0"/>
                  </a:lnTo>
                  <a:lnTo>
                    <a:pt x="1303020" y="18275"/>
                  </a:lnTo>
                  <a:lnTo>
                    <a:pt x="9453359" y="18275"/>
                  </a:lnTo>
                  <a:lnTo>
                    <a:pt x="9453359" y="0"/>
                  </a:lnTo>
                  <a:close/>
                </a:path>
              </a:pathLst>
            </a:custGeom>
            <a:solidFill>
              <a:srgbClr val="FFD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21792" y="1377708"/>
              <a:ext cx="9453880" cy="9525"/>
            </a:xfrm>
            <a:custGeom>
              <a:avLst/>
              <a:gdLst/>
              <a:ahLst/>
              <a:cxnLst/>
              <a:rect l="l" t="t" r="r" b="b"/>
              <a:pathLst>
                <a:path w="9453880" h="9525">
                  <a:moveTo>
                    <a:pt x="1272540" y="0"/>
                  </a:moveTo>
                  <a:lnTo>
                    <a:pt x="0" y="0"/>
                  </a:lnTo>
                  <a:lnTo>
                    <a:pt x="0" y="9131"/>
                  </a:lnTo>
                  <a:lnTo>
                    <a:pt x="1272540" y="9131"/>
                  </a:lnTo>
                  <a:lnTo>
                    <a:pt x="1272540" y="0"/>
                  </a:lnTo>
                  <a:close/>
                </a:path>
                <a:path w="9453880" h="9525">
                  <a:moveTo>
                    <a:pt x="9453359" y="0"/>
                  </a:moveTo>
                  <a:lnTo>
                    <a:pt x="1303020" y="0"/>
                  </a:lnTo>
                  <a:lnTo>
                    <a:pt x="1303020" y="9131"/>
                  </a:lnTo>
                  <a:lnTo>
                    <a:pt x="9453359" y="9131"/>
                  </a:lnTo>
                  <a:lnTo>
                    <a:pt x="9453359" y="0"/>
                  </a:lnTo>
                  <a:close/>
                </a:path>
              </a:pathLst>
            </a:custGeom>
            <a:solidFill>
              <a:srgbClr val="FFD8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21792" y="1386852"/>
              <a:ext cx="9453880" cy="9525"/>
            </a:xfrm>
            <a:custGeom>
              <a:avLst/>
              <a:gdLst/>
              <a:ahLst/>
              <a:cxnLst/>
              <a:rect l="l" t="t" r="r" b="b"/>
              <a:pathLst>
                <a:path w="9453880" h="9525">
                  <a:moveTo>
                    <a:pt x="1272540" y="0"/>
                  </a:moveTo>
                  <a:lnTo>
                    <a:pt x="0" y="0"/>
                  </a:lnTo>
                  <a:lnTo>
                    <a:pt x="0" y="9131"/>
                  </a:lnTo>
                  <a:lnTo>
                    <a:pt x="1272540" y="9131"/>
                  </a:lnTo>
                  <a:lnTo>
                    <a:pt x="1272540" y="0"/>
                  </a:lnTo>
                  <a:close/>
                </a:path>
                <a:path w="9453880" h="9525">
                  <a:moveTo>
                    <a:pt x="9453359" y="0"/>
                  </a:moveTo>
                  <a:lnTo>
                    <a:pt x="1303020" y="0"/>
                  </a:lnTo>
                  <a:lnTo>
                    <a:pt x="1303020" y="9131"/>
                  </a:lnTo>
                  <a:lnTo>
                    <a:pt x="9453359" y="9131"/>
                  </a:lnTo>
                  <a:lnTo>
                    <a:pt x="9453359" y="0"/>
                  </a:lnTo>
                  <a:close/>
                </a:path>
              </a:pathLst>
            </a:custGeom>
            <a:solidFill>
              <a:srgbClr val="FFD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21792" y="1395996"/>
              <a:ext cx="9453880" cy="12700"/>
            </a:xfrm>
            <a:custGeom>
              <a:avLst/>
              <a:gdLst/>
              <a:ahLst/>
              <a:cxnLst/>
              <a:rect l="l" t="t" r="r" b="b"/>
              <a:pathLst>
                <a:path w="9453880" h="12700">
                  <a:moveTo>
                    <a:pt x="1272540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72540" y="12179"/>
                  </a:lnTo>
                  <a:lnTo>
                    <a:pt x="1272540" y="0"/>
                  </a:lnTo>
                  <a:close/>
                </a:path>
                <a:path w="9453880" h="12700">
                  <a:moveTo>
                    <a:pt x="9453359" y="0"/>
                  </a:moveTo>
                  <a:lnTo>
                    <a:pt x="1303020" y="0"/>
                  </a:lnTo>
                  <a:lnTo>
                    <a:pt x="1303020" y="12179"/>
                  </a:lnTo>
                  <a:lnTo>
                    <a:pt x="9453359" y="12179"/>
                  </a:lnTo>
                  <a:lnTo>
                    <a:pt x="9453359" y="0"/>
                  </a:lnTo>
                  <a:close/>
                </a:path>
              </a:pathLst>
            </a:custGeom>
            <a:solidFill>
              <a:srgbClr val="FFD7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21792" y="1408188"/>
              <a:ext cx="9453880" cy="10795"/>
            </a:xfrm>
            <a:custGeom>
              <a:avLst/>
              <a:gdLst/>
              <a:ahLst/>
              <a:cxnLst/>
              <a:rect l="l" t="t" r="r" b="b"/>
              <a:pathLst>
                <a:path w="9453880" h="10794">
                  <a:moveTo>
                    <a:pt x="1272540" y="0"/>
                  </a:moveTo>
                  <a:lnTo>
                    <a:pt x="0" y="0"/>
                  </a:lnTo>
                  <a:lnTo>
                    <a:pt x="0" y="10655"/>
                  </a:lnTo>
                  <a:lnTo>
                    <a:pt x="1272540" y="10655"/>
                  </a:lnTo>
                  <a:lnTo>
                    <a:pt x="1272540" y="0"/>
                  </a:lnTo>
                  <a:close/>
                </a:path>
                <a:path w="9453880" h="10794">
                  <a:moveTo>
                    <a:pt x="9453359" y="0"/>
                  </a:moveTo>
                  <a:lnTo>
                    <a:pt x="1303020" y="0"/>
                  </a:lnTo>
                  <a:lnTo>
                    <a:pt x="1303020" y="10655"/>
                  </a:lnTo>
                  <a:lnTo>
                    <a:pt x="9453359" y="10655"/>
                  </a:lnTo>
                  <a:lnTo>
                    <a:pt x="9453359" y="0"/>
                  </a:lnTo>
                  <a:close/>
                </a:path>
              </a:pathLst>
            </a:custGeom>
            <a:solidFill>
              <a:srgbClr val="FFD7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21792" y="1418856"/>
              <a:ext cx="9453880" cy="12700"/>
            </a:xfrm>
            <a:custGeom>
              <a:avLst/>
              <a:gdLst/>
              <a:ahLst/>
              <a:cxnLst/>
              <a:rect l="l" t="t" r="r" b="b"/>
              <a:pathLst>
                <a:path w="9453880" h="12700">
                  <a:moveTo>
                    <a:pt x="1272540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72540" y="12179"/>
                  </a:lnTo>
                  <a:lnTo>
                    <a:pt x="1272540" y="0"/>
                  </a:lnTo>
                  <a:close/>
                </a:path>
                <a:path w="9453880" h="12700">
                  <a:moveTo>
                    <a:pt x="9453359" y="0"/>
                  </a:moveTo>
                  <a:lnTo>
                    <a:pt x="1303020" y="0"/>
                  </a:lnTo>
                  <a:lnTo>
                    <a:pt x="1303020" y="12179"/>
                  </a:lnTo>
                  <a:lnTo>
                    <a:pt x="9453359" y="12179"/>
                  </a:lnTo>
                  <a:lnTo>
                    <a:pt x="9453359" y="0"/>
                  </a:lnTo>
                  <a:close/>
                </a:path>
              </a:pathLst>
            </a:custGeom>
            <a:solidFill>
              <a:srgbClr val="FFD7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21792" y="1431048"/>
              <a:ext cx="9453880" cy="15240"/>
            </a:xfrm>
            <a:custGeom>
              <a:avLst/>
              <a:gdLst/>
              <a:ahLst/>
              <a:cxnLst/>
              <a:rect l="l" t="t" r="r" b="b"/>
              <a:pathLst>
                <a:path w="9453880" h="15240">
                  <a:moveTo>
                    <a:pt x="1272540" y="0"/>
                  </a:moveTo>
                  <a:lnTo>
                    <a:pt x="0" y="0"/>
                  </a:lnTo>
                  <a:lnTo>
                    <a:pt x="0" y="15227"/>
                  </a:lnTo>
                  <a:lnTo>
                    <a:pt x="1272540" y="15227"/>
                  </a:lnTo>
                  <a:lnTo>
                    <a:pt x="1272540" y="0"/>
                  </a:lnTo>
                  <a:close/>
                </a:path>
                <a:path w="9453880" h="15240">
                  <a:moveTo>
                    <a:pt x="9453359" y="0"/>
                  </a:moveTo>
                  <a:lnTo>
                    <a:pt x="1303020" y="0"/>
                  </a:lnTo>
                  <a:lnTo>
                    <a:pt x="1303020" y="15227"/>
                  </a:lnTo>
                  <a:lnTo>
                    <a:pt x="9453359" y="15227"/>
                  </a:lnTo>
                  <a:lnTo>
                    <a:pt x="9453359" y="0"/>
                  </a:lnTo>
                  <a:close/>
                </a:path>
              </a:pathLst>
            </a:custGeom>
            <a:solidFill>
              <a:srgbClr val="FFD7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21792" y="1446275"/>
              <a:ext cx="9453880" cy="9525"/>
            </a:xfrm>
            <a:custGeom>
              <a:avLst/>
              <a:gdLst/>
              <a:ahLst/>
              <a:cxnLst/>
              <a:rect l="l" t="t" r="r" b="b"/>
              <a:pathLst>
                <a:path w="9453880" h="9525">
                  <a:moveTo>
                    <a:pt x="1272540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1272540" y="9144"/>
                  </a:lnTo>
                  <a:lnTo>
                    <a:pt x="1272540" y="0"/>
                  </a:lnTo>
                  <a:close/>
                </a:path>
                <a:path w="9453880" h="9525">
                  <a:moveTo>
                    <a:pt x="9453359" y="0"/>
                  </a:moveTo>
                  <a:lnTo>
                    <a:pt x="1303020" y="0"/>
                  </a:lnTo>
                  <a:lnTo>
                    <a:pt x="1303020" y="9144"/>
                  </a:lnTo>
                  <a:lnTo>
                    <a:pt x="9453359" y="9144"/>
                  </a:lnTo>
                  <a:lnTo>
                    <a:pt x="9453359" y="0"/>
                  </a:lnTo>
                  <a:close/>
                </a:path>
              </a:pathLst>
            </a:custGeom>
            <a:solidFill>
              <a:srgbClr val="FFD7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21792" y="1455432"/>
              <a:ext cx="9453880" cy="6350"/>
            </a:xfrm>
            <a:custGeom>
              <a:avLst/>
              <a:gdLst/>
              <a:ahLst/>
              <a:cxnLst/>
              <a:rect l="l" t="t" r="r" b="b"/>
              <a:pathLst>
                <a:path w="9453880" h="6350">
                  <a:moveTo>
                    <a:pt x="1272540" y="0"/>
                  </a:moveTo>
                  <a:lnTo>
                    <a:pt x="0" y="0"/>
                  </a:lnTo>
                  <a:lnTo>
                    <a:pt x="0" y="6083"/>
                  </a:lnTo>
                  <a:lnTo>
                    <a:pt x="1272540" y="6083"/>
                  </a:lnTo>
                  <a:lnTo>
                    <a:pt x="1272540" y="0"/>
                  </a:lnTo>
                  <a:close/>
                </a:path>
                <a:path w="9453880" h="6350">
                  <a:moveTo>
                    <a:pt x="9453359" y="0"/>
                  </a:moveTo>
                  <a:lnTo>
                    <a:pt x="1303020" y="0"/>
                  </a:lnTo>
                  <a:lnTo>
                    <a:pt x="1303020" y="6083"/>
                  </a:lnTo>
                  <a:lnTo>
                    <a:pt x="9453359" y="6083"/>
                  </a:lnTo>
                  <a:lnTo>
                    <a:pt x="9453359" y="0"/>
                  </a:lnTo>
                  <a:close/>
                </a:path>
              </a:pathLst>
            </a:custGeom>
            <a:solidFill>
              <a:srgbClr val="FFD6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21792" y="1461528"/>
              <a:ext cx="9453880" cy="13970"/>
            </a:xfrm>
            <a:custGeom>
              <a:avLst/>
              <a:gdLst/>
              <a:ahLst/>
              <a:cxnLst/>
              <a:rect l="l" t="t" r="r" b="b"/>
              <a:pathLst>
                <a:path w="9453880" h="13969">
                  <a:moveTo>
                    <a:pt x="1272540" y="0"/>
                  </a:moveTo>
                  <a:lnTo>
                    <a:pt x="0" y="0"/>
                  </a:lnTo>
                  <a:lnTo>
                    <a:pt x="0" y="13703"/>
                  </a:lnTo>
                  <a:lnTo>
                    <a:pt x="1272540" y="13703"/>
                  </a:lnTo>
                  <a:lnTo>
                    <a:pt x="1272540" y="0"/>
                  </a:lnTo>
                  <a:close/>
                </a:path>
                <a:path w="9453880" h="13969">
                  <a:moveTo>
                    <a:pt x="9453359" y="0"/>
                  </a:moveTo>
                  <a:lnTo>
                    <a:pt x="1303020" y="0"/>
                  </a:lnTo>
                  <a:lnTo>
                    <a:pt x="1303020" y="13703"/>
                  </a:lnTo>
                  <a:lnTo>
                    <a:pt x="9453359" y="13703"/>
                  </a:lnTo>
                  <a:lnTo>
                    <a:pt x="9453359" y="0"/>
                  </a:lnTo>
                  <a:close/>
                </a:path>
              </a:pathLst>
            </a:custGeom>
            <a:solidFill>
              <a:srgbClr val="FFD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21792" y="1475244"/>
              <a:ext cx="9453880" cy="12700"/>
            </a:xfrm>
            <a:custGeom>
              <a:avLst/>
              <a:gdLst/>
              <a:ahLst/>
              <a:cxnLst/>
              <a:rect l="l" t="t" r="r" b="b"/>
              <a:pathLst>
                <a:path w="9453880" h="12700">
                  <a:moveTo>
                    <a:pt x="1272540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72540" y="12179"/>
                  </a:lnTo>
                  <a:lnTo>
                    <a:pt x="1272540" y="0"/>
                  </a:lnTo>
                  <a:close/>
                </a:path>
                <a:path w="9453880" h="12700">
                  <a:moveTo>
                    <a:pt x="9453359" y="0"/>
                  </a:moveTo>
                  <a:lnTo>
                    <a:pt x="1303020" y="0"/>
                  </a:lnTo>
                  <a:lnTo>
                    <a:pt x="1303020" y="12179"/>
                  </a:lnTo>
                  <a:lnTo>
                    <a:pt x="9453359" y="12179"/>
                  </a:lnTo>
                  <a:lnTo>
                    <a:pt x="9453359" y="0"/>
                  </a:lnTo>
                  <a:close/>
                </a:path>
              </a:pathLst>
            </a:custGeom>
            <a:solidFill>
              <a:srgbClr val="FFD6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21792" y="1487436"/>
              <a:ext cx="9453880" cy="12700"/>
            </a:xfrm>
            <a:custGeom>
              <a:avLst/>
              <a:gdLst/>
              <a:ahLst/>
              <a:cxnLst/>
              <a:rect l="l" t="t" r="r" b="b"/>
              <a:pathLst>
                <a:path w="9453880" h="12700">
                  <a:moveTo>
                    <a:pt x="1272540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72540" y="12179"/>
                  </a:lnTo>
                  <a:lnTo>
                    <a:pt x="1272540" y="0"/>
                  </a:lnTo>
                  <a:close/>
                </a:path>
                <a:path w="9453880" h="12700">
                  <a:moveTo>
                    <a:pt x="9453359" y="0"/>
                  </a:moveTo>
                  <a:lnTo>
                    <a:pt x="1303020" y="0"/>
                  </a:lnTo>
                  <a:lnTo>
                    <a:pt x="1303020" y="12179"/>
                  </a:lnTo>
                  <a:lnTo>
                    <a:pt x="9453359" y="12179"/>
                  </a:lnTo>
                  <a:lnTo>
                    <a:pt x="9453359" y="0"/>
                  </a:lnTo>
                  <a:close/>
                </a:path>
              </a:pathLst>
            </a:custGeom>
            <a:solidFill>
              <a:srgbClr val="FFD6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21792" y="1499616"/>
              <a:ext cx="9453880" cy="15240"/>
            </a:xfrm>
            <a:custGeom>
              <a:avLst/>
              <a:gdLst/>
              <a:ahLst/>
              <a:cxnLst/>
              <a:rect l="l" t="t" r="r" b="b"/>
              <a:pathLst>
                <a:path w="9453880" h="15240">
                  <a:moveTo>
                    <a:pt x="0" y="0"/>
                  </a:moveTo>
                  <a:lnTo>
                    <a:pt x="0" y="15239"/>
                  </a:lnTo>
                  <a:lnTo>
                    <a:pt x="9453372" y="15239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21792" y="1514856"/>
              <a:ext cx="9453880" cy="13970"/>
            </a:xfrm>
            <a:custGeom>
              <a:avLst/>
              <a:gdLst/>
              <a:ahLst/>
              <a:cxnLst/>
              <a:rect l="l" t="t" r="r" b="b"/>
              <a:pathLst>
                <a:path w="9453880" h="13969">
                  <a:moveTo>
                    <a:pt x="0" y="0"/>
                  </a:moveTo>
                  <a:lnTo>
                    <a:pt x="0" y="13716"/>
                  </a:lnTo>
                  <a:lnTo>
                    <a:pt x="9453372" y="13716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21792" y="1528572"/>
              <a:ext cx="9453880" cy="15240"/>
            </a:xfrm>
            <a:custGeom>
              <a:avLst/>
              <a:gdLst/>
              <a:ahLst/>
              <a:cxnLst/>
              <a:rect l="l" t="t" r="r" b="b"/>
              <a:pathLst>
                <a:path w="9453880" h="15240">
                  <a:moveTo>
                    <a:pt x="0" y="0"/>
                  </a:moveTo>
                  <a:lnTo>
                    <a:pt x="0" y="15240"/>
                  </a:lnTo>
                  <a:lnTo>
                    <a:pt x="9453372" y="15240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21792" y="1543812"/>
              <a:ext cx="9453880" cy="12700"/>
            </a:xfrm>
            <a:custGeom>
              <a:avLst/>
              <a:gdLst/>
              <a:ahLst/>
              <a:cxnLst/>
              <a:rect l="l" t="t" r="r" b="b"/>
              <a:pathLst>
                <a:path w="9453880" h="12700">
                  <a:moveTo>
                    <a:pt x="0" y="0"/>
                  </a:moveTo>
                  <a:lnTo>
                    <a:pt x="0" y="12191"/>
                  </a:lnTo>
                  <a:lnTo>
                    <a:pt x="9453372" y="12191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21792" y="1556004"/>
              <a:ext cx="9453880" cy="12700"/>
            </a:xfrm>
            <a:custGeom>
              <a:avLst/>
              <a:gdLst/>
              <a:ahLst/>
              <a:cxnLst/>
              <a:rect l="l" t="t" r="r" b="b"/>
              <a:pathLst>
                <a:path w="9453880" h="12700">
                  <a:moveTo>
                    <a:pt x="0" y="0"/>
                  </a:moveTo>
                  <a:lnTo>
                    <a:pt x="0" y="12191"/>
                  </a:lnTo>
                  <a:lnTo>
                    <a:pt x="9453372" y="12191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21792" y="1568196"/>
              <a:ext cx="9453880" cy="7620"/>
            </a:xfrm>
            <a:custGeom>
              <a:avLst/>
              <a:gdLst/>
              <a:ahLst/>
              <a:cxnLst/>
              <a:rect l="l" t="t" r="r" b="b"/>
              <a:pathLst>
                <a:path w="9453880" h="7619">
                  <a:moveTo>
                    <a:pt x="0" y="0"/>
                  </a:moveTo>
                  <a:lnTo>
                    <a:pt x="0" y="7620"/>
                  </a:lnTo>
                  <a:lnTo>
                    <a:pt x="9453371" y="7620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21792" y="1575816"/>
              <a:ext cx="9453880" cy="12700"/>
            </a:xfrm>
            <a:custGeom>
              <a:avLst/>
              <a:gdLst/>
              <a:ahLst/>
              <a:cxnLst/>
              <a:rect l="l" t="t" r="r" b="b"/>
              <a:pathLst>
                <a:path w="9453880" h="12700">
                  <a:moveTo>
                    <a:pt x="0" y="0"/>
                  </a:moveTo>
                  <a:lnTo>
                    <a:pt x="0" y="12191"/>
                  </a:lnTo>
                  <a:lnTo>
                    <a:pt x="9453372" y="12191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21792" y="1588008"/>
              <a:ext cx="9453880" cy="12700"/>
            </a:xfrm>
            <a:custGeom>
              <a:avLst/>
              <a:gdLst/>
              <a:ahLst/>
              <a:cxnLst/>
              <a:rect l="l" t="t" r="r" b="b"/>
              <a:pathLst>
                <a:path w="9453880" h="12700">
                  <a:moveTo>
                    <a:pt x="0" y="0"/>
                  </a:moveTo>
                  <a:lnTo>
                    <a:pt x="0" y="12191"/>
                  </a:lnTo>
                  <a:lnTo>
                    <a:pt x="9453372" y="12191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21792" y="1600200"/>
              <a:ext cx="9453880" cy="15240"/>
            </a:xfrm>
            <a:custGeom>
              <a:avLst/>
              <a:gdLst/>
              <a:ahLst/>
              <a:cxnLst/>
              <a:rect l="l" t="t" r="r" b="b"/>
              <a:pathLst>
                <a:path w="9453880" h="15240">
                  <a:moveTo>
                    <a:pt x="0" y="15239"/>
                  </a:moveTo>
                  <a:lnTo>
                    <a:pt x="9453372" y="15239"/>
                  </a:lnTo>
                  <a:lnTo>
                    <a:pt x="9453372" y="0"/>
                  </a:lnTo>
                  <a:lnTo>
                    <a:pt x="0" y="0"/>
                  </a:lnTo>
                  <a:lnTo>
                    <a:pt x="0" y="15239"/>
                  </a:lnTo>
                  <a:close/>
                </a:path>
              </a:pathLst>
            </a:custGeom>
            <a:solidFill>
              <a:srgbClr val="FFD5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21792" y="1615440"/>
              <a:ext cx="9453880" cy="7620"/>
            </a:xfrm>
            <a:custGeom>
              <a:avLst/>
              <a:gdLst/>
              <a:ahLst/>
              <a:cxnLst/>
              <a:rect l="l" t="t" r="r" b="b"/>
              <a:pathLst>
                <a:path w="9453880" h="7619">
                  <a:moveTo>
                    <a:pt x="0" y="0"/>
                  </a:moveTo>
                  <a:lnTo>
                    <a:pt x="0" y="7619"/>
                  </a:lnTo>
                  <a:lnTo>
                    <a:pt x="9453372" y="7619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21792" y="1623060"/>
              <a:ext cx="9453880" cy="6350"/>
            </a:xfrm>
            <a:custGeom>
              <a:avLst/>
              <a:gdLst/>
              <a:ahLst/>
              <a:cxnLst/>
              <a:rect l="l" t="t" r="r" b="b"/>
              <a:pathLst>
                <a:path w="9453880" h="6350">
                  <a:moveTo>
                    <a:pt x="0" y="0"/>
                  </a:moveTo>
                  <a:lnTo>
                    <a:pt x="0" y="6095"/>
                  </a:lnTo>
                  <a:lnTo>
                    <a:pt x="9453372" y="6095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621792" y="1629156"/>
              <a:ext cx="9453880" cy="15240"/>
            </a:xfrm>
            <a:custGeom>
              <a:avLst/>
              <a:gdLst/>
              <a:ahLst/>
              <a:cxnLst/>
              <a:rect l="l" t="t" r="r" b="b"/>
              <a:pathLst>
                <a:path w="9453880" h="15239">
                  <a:moveTo>
                    <a:pt x="0" y="0"/>
                  </a:moveTo>
                  <a:lnTo>
                    <a:pt x="0" y="15240"/>
                  </a:lnTo>
                  <a:lnTo>
                    <a:pt x="9453372" y="15240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21792" y="1644396"/>
              <a:ext cx="9453880" cy="12700"/>
            </a:xfrm>
            <a:custGeom>
              <a:avLst/>
              <a:gdLst/>
              <a:ahLst/>
              <a:cxnLst/>
              <a:rect l="l" t="t" r="r" b="b"/>
              <a:pathLst>
                <a:path w="9453880" h="12700">
                  <a:moveTo>
                    <a:pt x="0" y="0"/>
                  </a:moveTo>
                  <a:lnTo>
                    <a:pt x="0" y="12191"/>
                  </a:lnTo>
                  <a:lnTo>
                    <a:pt x="9453372" y="12191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21792" y="1656588"/>
              <a:ext cx="9453880" cy="12700"/>
            </a:xfrm>
            <a:custGeom>
              <a:avLst/>
              <a:gdLst/>
              <a:ahLst/>
              <a:cxnLst/>
              <a:rect l="l" t="t" r="r" b="b"/>
              <a:pathLst>
                <a:path w="9453880" h="12700">
                  <a:moveTo>
                    <a:pt x="0" y="0"/>
                  </a:moveTo>
                  <a:lnTo>
                    <a:pt x="0" y="12191"/>
                  </a:lnTo>
                  <a:lnTo>
                    <a:pt x="9453372" y="12191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21792" y="1668780"/>
              <a:ext cx="9453880" cy="3175"/>
            </a:xfrm>
            <a:custGeom>
              <a:avLst/>
              <a:gdLst/>
              <a:ahLst/>
              <a:cxnLst/>
              <a:rect l="l" t="t" r="r" b="b"/>
              <a:pathLst>
                <a:path w="9453880" h="3175">
                  <a:moveTo>
                    <a:pt x="9453372" y="0"/>
                  </a:moveTo>
                  <a:lnTo>
                    <a:pt x="0" y="0"/>
                  </a:lnTo>
                  <a:lnTo>
                    <a:pt x="0" y="3048"/>
                  </a:lnTo>
                  <a:lnTo>
                    <a:pt x="9453372" y="3048"/>
                  </a:lnTo>
                  <a:lnTo>
                    <a:pt x="9453372" y="0"/>
                  </a:lnTo>
                  <a:close/>
                </a:path>
              </a:pathLst>
            </a:custGeom>
            <a:solidFill>
              <a:srgbClr val="FFD4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23316" y="1132332"/>
              <a:ext cx="9450705" cy="539750"/>
            </a:xfrm>
            <a:custGeom>
              <a:avLst/>
              <a:gdLst/>
              <a:ahLst/>
              <a:cxnLst/>
              <a:rect l="l" t="t" r="r" b="b"/>
              <a:pathLst>
                <a:path w="9450705" h="539750">
                  <a:moveTo>
                    <a:pt x="0" y="0"/>
                  </a:moveTo>
                  <a:lnTo>
                    <a:pt x="9450323" y="0"/>
                  </a:lnTo>
                  <a:lnTo>
                    <a:pt x="9450323" y="539496"/>
                  </a:lnTo>
                  <a:lnTo>
                    <a:pt x="0" y="539496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8472" y="1269492"/>
              <a:ext cx="152400" cy="23317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2955" y="1328928"/>
              <a:ext cx="147748" cy="17678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6423" y="1328928"/>
              <a:ext cx="94487" cy="173736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34440" y="1328928"/>
              <a:ext cx="138684" cy="17373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5883" y="1328928"/>
              <a:ext cx="161456" cy="176784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18487" y="1330452"/>
              <a:ext cx="138684" cy="175260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1812036" y="1252727"/>
              <a:ext cx="198120" cy="250190"/>
            </a:xfrm>
            <a:custGeom>
              <a:avLst/>
              <a:gdLst/>
              <a:ahLst/>
              <a:cxnLst/>
              <a:rect l="l" t="t" r="r" b="b"/>
              <a:pathLst>
                <a:path w="198119" h="250190">
                  <a:moveTo>
                    <a:pt x="28956" y="3048"/>
                  </a:moveTo>
                  <a:lnTo>
                    <a:pt x="27432" y="1524"/>
                  </a:lnTo>
                  <a:lnTo>
                    <a:pt x="25908" y="1524"/>
                  </a:lnTo>
                  <a:lnTo>
                    <a:pt x="24384" y="0"/>
                  </a:lnTo>
                  <a:lnTo>
                    <a:pt x="3048" y="0"/>
                  </a:lnTo>
                  <a:lnTo>
                    <a:pt x="3048" y="1524"/>
                  </a:lnTo>
                  <a:lnTo>
                    <a:pt x="0" y="1524"/>
                  </a:lnTo>
                  <a:lnTo>
                    <a:pt x="0" y="248412"/>
                  </a:lnTo>
                  <a:lnTo>
                    <a:pt x="1524" y="248412"/>
                  </a:lnTo>
                  <a:lnTo>
                    <a:pt x="3048" y="249936"/>
                  </a:lnTo>
                  <a:lnTo>
                    <a:pt x="25908" y="249936"/>
                  </a:lnTo>
                  <a:lnTo>
                    <a:pt x="28956" y="246888"/>
                  </a:lnTo>
                  <a:lnTo>
                    <a:pt x="28956" y="3048"/>
                  </a:lnTo>
                  <a:close/>
                </a:path>
                <a:path w="198119" h="250190">
                  <a:moveTo>
                    <a:pt x="111252" y="247396"/>
                  </a:moveTo>
                  <a:lnTo>
                    <a:pt x="83820" y="247396"/>
                  </a:lnTo>
                  <a:lnTo>
                    <a:pt x="83820" y="248666"/>
                  </a:lnTo>
                  <a:lnTo>
                    <a:pt x="84709" y="248666"/>
                  </a:lnTo>
                  <a:lnTo>
                    <a:pt x="84709" y="249936"/>
                  </a:lnTo>
                  <a:lnTo>
                    <a:pt x="109728" y="249936"/>
                  </a:lnTo>
                  <a:lnTo>
                    <a:pt x="109728" y="248666"/>
                  </a:lnTo>
                  <a:lnTo>
                    <a:pt x="111252" y="248666"/>
                  </a:lnTo>
                  <a:lnTo>
                    <a:pt x="111252" y="247396"/>
                  </a:lnTo>
                  <a:close/>
                </a:path>
                <a:path w="198119" h="250190">
                  <a:moveTo>
                    <a:pt x="112776" y="3048"/>
                  </a:moveTo>
                  <a:lnTo>
                    <a:pt x="111252" y="3048"/>
                  </a:lnTo>
                  <a:lnTo>
                    <a:pt x="111252" y="1524"/>
                  </a:lnTo>
                  <a:lnTo>
                    <a:pt x="109728" y="1524"/>
                  </a:lnTo>
                  <a:lnTo>
                    <a:pt x="108204" y="0"/>
                  </a:lnTo>
                  <a:lnTo>
                    <a:pt x="86868" y="0"/>
                  </a:lnTo>
                  <a:lnTo>
                    <a:pt x="85344" y="1524"/>
                  </a:lnTo>
                  <a:lnTo>
                    <a:pt x="83820" y="1524"/>
                  </a:lnTo>
                  <a:lnTo>
                    <a:pt x="83820" y="3048"/>
                  </a:lnTo>
                  <a:lnTo>
                    <a:pt x="82296" y="3048"/>
                  </a:lnTo>
                  <a:lnTo>
                    <a:pt x="82296" y="246888"/>
                  </a:lnTo>
                  <a:lnTo>
                    <a:pt x="112776" y="246888"/>
                  </a:lnTo>
                  <a:lnTo>
                    <a:pt x="112776" y="3048"/>
                  </a:lnTo>
                  <a:close/>
                </a:path>
                <a:path w="198119" h="250190">
                  <a:moveTo>
                    <a:pt x="195072" y="80772"/>
                  </a:moveTo>
                  <a:lnTo>
                    <a:pt x="193548" y="80772"/>
                  </a:lnTo>
                  <a:lnTo>
                    <a:pt x="193548" y="79248"/>
                  </a:lnTo>
                  <a:lnTo>
                    <a:pt x="188976" y="79248"/>
                  </a:lnTo>
                  <a:lnTo>
                    <a:pt x="187452" y="77724"/>
                  </a:lnTo>
                  <a:lnTo>
                    <a:pt x="173736" y="77724"/>
                  </a:lnTo>
                  <a:lnTo>
                    <a:pt x="170688" y="79248"/>
                  </a:lnTo>
                  <a:lnTo>
                    <a:pt x="169164" y="79248"/>
                  </a:lnTo>
                  <a:lnTo>
                    <a:pt x="167640" y="80772"/>
                  </a:lnTo>
                  <a:lnTo>
                    <a:pt x="166116" y="80772"/>
                  </a:lnTo>
                  <a:lnTo>
                    <a:pt x="166116" y="248412"/>
                  </a:lnTo>
                  <a:lnTo>
                    <a:pt x="167640" y="248412"/>
                  </a:lnTo>
                  <a:lnTo>
                    <a:pt x="169164" y="249936"/>
                  </a:lnTo>
                  <a:lnTo>
                    <a:pt x="192024" y="249936"/>
                  </a:lnTo>
                  <a:lnTo>
                    <a:pt x="195072" y="246888"/>
                  </a:lnTo>
                  <a:lnTo>
                    <a:pt x="195072" y="80772"/>
                  </a:lnTo>
                  <a:close/>
                </a:path>
                <a:path w="198119" h="250190">
                  <a:moveTo>
                    <a:pt x="198120" y="18288"/>
                  </a:moveTo>
                  <a:lnTo>
                    <a:pt x="192024" y="12192"/>
                  </a:lnTo>
                  <a:lnTo>
                    <a:pt x="169164" y="12192"/>
                  </a:lnTo>
                  <a:lnTo>
                    <a:pt x="163068" y="18288"/>
                  </a:lnTo>
                  <a:lnTo>
                    <a:pt x="161544" y="22860"/>
                  </a:lnTo>
                  <a:lnTo>
                    <a:pt x="161544" y="36576"/>
                  </a:lnTo>
                  <a:lnTo>
                    <a:pt x="163068" y="41148"/>
                  </a:lnTo>
                  <a:lnTo>
                    <a:pt x="166116" y="42672"/>
                  </a:lnTo>
                  <a:lnTo>
                    <a:pt x="169164" y="45720"/>
                  </a:lnTo>
                  <a:lnTo>
                    <a:pt x="173736" y="47244"/>
                  </a:lnTo>
                  <a:lnTo>
                    <a:pt x="187452" y="47244"/>
                  </a:lnTo>
                  <a:lnTo>
                    <a:pt x="192024" y="45720"/>
                  </a:lnTo>
                  <a:lnTo>
                    <a:pt x="195072" y="42672"/>
                  </a:lnTo>
                  <a:lnTo>
                    <a:pt x="198120" y="41148"/>
                  </a:lnTo>
                  <a:lnTo>
                    <a:pt x="198120" y="1828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43684" y="1251204"/>
              <a:ext cx="188976" cy="254508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68295" y="1264920"/>
              <a:ext cx="1365504" cy="303276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58768" y="1266444"/>
              <a:ext cx="1528572" cy="239268"/>
            </a:xfrm>
            <a:prstGeom prst="rect">
              <a:avLst/>
            </a:prstGeom>
          </p:spPr>
        </p:pic>
      </p:grpSp>
      <p:grpSp>
        <p:nvGrpSpPr>
          <p:cNvPr id="59" name="object 59"/>
          <p:cNvGrpSpPr/>
          <p:nvPr/>
        </p:nvGrpSpPr>
        <p:grpSpPr>
          <a:xfrm>
            <a:off x="618744" y="1776984"/>
            <a:ext cx="11116056" cy="8108938"/>
            <a:chOff x="618744" y="1776984"/>
            <a:chExt cx="9459595" cy="4654550"/>
          </a:xfrm>
        </p:grpSpPr>
        <p:sp>
          <p:nvSpPr>
            <p:cNvPr id="60" name="object 60"/>
            <p:cNvSpPr/>
            <p:nvPr/>
          </p:nvSpPr>
          <p:spPr>
            <a:xfrm>
              <a:off x="623316" y="1781556"/>
              <a:ext cx="9450705" cy="4645660"/>
            </a:xfrm>
            <a:custGeom>
              <a:avLst/>
              <a:gdLst/>
              <a:ahLst/>
              <a:cxnLst/>
              <a:rect l="l" t="t" r="r" b="b"/>
              <a:pathLst>
                <a:path w="9450705" h="4645660">
                  <a:moveTo>
                    <a:pt x="0" y="0"/>
                  </a:moveTo>
                  <a:lnTo>
                    <a:pt x="9450323" y="0"/>
                  </a:lnTo>
                  <a:lnTo>
                    <a:pt x="9450323" y="4645152"/>
                  </a:lnTo>
                  <a:lnTo>
                    <a:pt x="0" y="4645152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726948" y="1848612"/>
              <a:ext cx="30480" cy="227329"/>
            </a:xfrm>
            <a:custGeom>
              <a:avLst/>
              <a:gdLst/>
              <a:ahLst/>
              <a:cxnLst/>
              <a:rect l="l" t="t" r="r" b="b"/>
              <a:pathLst>
                <a:path w="30479" h="227330">
                  <a:moveTo>
                    <a:pt x="22859" y="225551"/>
                  </a:moveTo>
                  <a:lnTo>
                    <a:pt x="7620" y="225551"/>
                  </a:lnTo>
                  <a:lnTo>
                    <a:pt x="10667" y="227075"/>
                  </a:lnTo>
                  <a:lnTo>
                    <a:pt x="19811" y="227075"/>
                  </a:lnTo>
                  <a:lnTo>
                    <a:pt x="22859" y="225551"/>
                  </a:lnTo>
                  <a:close/>
                </a:path>
                <a:path w="30479" h="227330">
                  <a:moveTo>
                    <a:pt x="30479" y="3048"/>
                  </a:moveTo>
                  <a:lnTo>
                    <a:pt x="0" y="3048"/>
                  </a:lnTo>
                  <a:lnTo>
                    <a:pt x="0" y="222503"/>
                  </a:lnTo>
                  <a:lnTo>
                    <a:pt x="1523" y="224027"/>
                  </a:lnTo>
                  <a:lnTo>
                    <a:pt x="1523" y="225551"/>
                  </a:lnTo>
                  <a:lnTo>
                    <a:pt x="27431" y="225551"/>
                  </a:lnTo>
                  <a:lnTo>
                    <a:pt x="27431" y="224027"/>
                  </a:lnTo>
                  <a:lnTo>
                    <a:pt x="28956" y="224027"/>
                  </a:lnTo>
                  <a:lnTo>
                    <a:pt x="30479" y="222503"/>
                  </a:lnTo>
                  <a:lnTo>
                    <a:pt x="30479" y="3048"/>
                  </a:lnTo>
                  <a:close/>
                </a:path>
                <a:path w="30479" h="227330">
                  <a:moveTo>
                    <a:pt x="27431" y="1524"/>
                  </a:moveTo>
                  <a:lnTo>
                    <a:pt x="3047" y="1524"/>
                  </a:lnTo>
                  <a:lnTo>
                    <a:pt x="1523" y="3048"/>
                  </a:lnTo>
                  <a:lnTo>
                    <a:pt x="28956" y="3048"/>
                  </a:lnTo>
                  <a:lnTo>
                    <a:pt x="27431" y="1524"/>
                  </a:lnTo>
                  <a:close/>
                </a:path>
                <a:path w="30479" h="227330">
                  <a:moveTo>
                    <a:pt x="24383" y="0"/>
                  </a:moveTo>
                  <a:lnTo>
                    <a:pt x="6095" y="0"/>
                  </a:lnTo>
                  <a:lnTo>
                    <a:pt x="4571" y="1524"/>
                  </a:lnTo>
                  <a:lnTo>
                    <a:pt x="25907" y="1524"/>
                  </a:lnTo>
                  <a:lnTo>
                    <a:pt x="243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12292" y="1906524"/>
              <a:ext cx="135636" cy="169163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39952" y="1906524"/>
              <a:ext cx="128015" cy="170687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21308" y="1906524"/>
              <a:ext cx="135635" cy="169163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1656588" y="1844040"/>
              <a:ext cx="35560" cy="231775"/>
            </a:xfrm>
            <a:custGeom>
              <a:avLst/>
              <a:gdLst/>
              <a:ahLst/>
              <a:cxnLst/>
              <a:rect l="l" t="t" r="r" b="b"/>
              <a:pathLst>
                <a:path w="35560" h="231775">
                  <a:moveTo>
                    <a:pt x="24384" y="230124"/>
                  </a:moveTo>
                  <a:lnTo>
                    <a:pt x="10668" y="230124"/>
                  </a:lnTo>
                  <a:lnTo>
                    <a:pt x="12192" y="231648"/>
                  </a:lnTo>
                  <a:lnTo>
                    <a:pt x="22860" y="231648"/>
                  </a:lnTo>
                  <a:lnTo>
                    <a:pt x="24384" y="230124"/>
                  </a:lnTo>
                  <a:close/>
                </a:path>
                <a:path w="35560" h="231775">
                  <a:moveTo>
                    <a:pt x="30480" y="65532"/>
                  </a:moveTo>
                  <a:lnTo>
                    <a:pt x="6095" y="65532"/>
                  </a:lnTo>
                  <a:lnTo>
                    <a:pt x="4572" y="67056"/>
                  </a:lnTo>
                  <a:lnTo>
                    <a:pt x="4572" y="68579"/>
                  </a:lnTo>
                  <a:lnTo>
                    <a:pt x="3048" y="68579"/>
                  </a:lnTo>
                  <a:lnTo>
                    <a:pt x="3048" y="227075"/>
                  </a:lnTo>
                  <a:lnTo>
                    <a:pt x="4572" y="227075"/>
                  </a:lnTo>
                  <a:lnTo>
                    <a:pt x="4572" y="228600"/>
                  </a:lnTo>
                  <a:lnTo>
                    <a:pt x="6095" y="230124"/>
                  </a:lnTo>
                  <a:lnTo>
                    <a:pt x="28956" y="230124"/>
                  </a:lnTo>
                  <a:lnTo>
                    <a:pt x="30480" y="228600"/>
                  </a:lnTo>
                  <a:lnTo>
                    <a:pt x="32004" y="228600"/>
                  </a:lnTo>
                  <a:lnTo>
                    <a:pt x="32004" y="67056"/>
                  </a:lnTo>
                  <a:lnTo>
                    <a:pt x="30480" y="67056"/>
                  </a:lnTo>
                  <a:lnTo>
                    <a:pt x="30480" y="65532"/>
                  </a:lnTo>
                  <a:close/>
                </a:path>
                <a:path w="35560" h="231775">
                  <a:moveTo>
                    <a:pt x="27431" y="64008"/>
                  </a:moveTo>
                  <a:lnTo>
                    <a:pt x="10668" y="64008"/>
                  </a:lnTo>
                  <a:lnTo>
                    <a:pt x="9143" y="65532"/>
                  </a:lnTo>
                  <a:lnTo>
                    <a:pt x="28956" y="65532"/>
                  </a:lnTo>
                  <a:lnTo>
                    <a:pt x="27431" y="64008"/>
                  </a:lnTo>
                  <a:close/>
                </a:path>
                <a:path w="35560" h="231775">
                  <a:moveTo>
                    <a:pt x="24384" y="0"/>
                  </a:moveTo>
                  <a:lnTo>
                    <a:pt x="10668" y="0"/>
                  </a:lnTo>
                  <a:lnTo>
                    <a:pt x="6095" y="1524"/>
                  </a:lnTo>
                  <a:lnTo>
                    <a:pt x="1524" y="6096"/>
                  </a:lnTo>
                  <a:lnTo>
                    <a:pt x="0" y="10668"/>
                  </a:lnTo>
                  <a:lnTo>
                    <a:pt x="0" y="24384"/>
                  </a:lnTo>
                  <a:lnTo>
                    <a:pt x="1524" y="28956"/>
                  </a:lnTo>
                  <a:lnTo>
                    <a:pt x="4572" y="30479"/>
                  </a:lnTo>
                  <a:lnTo>
                    <a:pt x="6095" y="33527"/>
                  </a:lnTo>
                  <a:lnTo>
                    <a:pt x="28956" y="33527"/>
                  </a:lnTo>
                  <a:lnTo>
                    <a:pt x="35051" y="27432"/>
                  </a:lnTo>
                  <a:lnTo>
                    <a:pt x="35051" y="6096"/>
                  </a:lnTo>
                  <a:lnTo>
                    <a:pt x="32004" y="3048"/>
                  </a:lnTo>
                  <a:lnTo>
                    <a:pt x="28956" y="1524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32788" y="1833372"/>
              <a:ext cx="143256" cy="243839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918802" y="1906524"/>
              <a:ext cx="144693" cy="170687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097024" y="1906524"/>
              <a:ext cx="128015" cy="170687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2275332" y="1831848"/>
              <a:ext cx="29209" cy="243840"/>
            </a:xfrm>
            <a:custGeom>
              <a:avLst/>
              <a:gdLst/>
              <a:ahLst/>
              <a:cxnLst/>
              <a:rect l="l" t="t" r="r" b="b"/>
              <a:pathLst>
                <a:path w="29210" h="243839">
                  <a:moveTo>
                    <a:pt x="21336" y="242315"/>
                  </a:moveTo>
                  <a:lnTo>
                    <a:pt x="7619" y="242315"/>
                  </a:lnTo>
                  <a:lnTo>
                    <a:pt x="9143" y="243839"/>
                  </a:lnTo>
                  <a:lnTo>
                    <a:pt x="19812" y="243839"/>
                  </a:lnTo>
                  <a:lnTo>
                    <a:pt x="21336" y="242315"/>
                  </a:lnTo>
                  <a:close/>
                </a:path>
                <a:path w="29210" h="243839">
                  <a:moveTo>
                    <a:pt x="25907" y="1524"/>
                  </a:moveTo>
                  <a:lnTo>
                    <a:pt x="3048" y="1524"/>
                  </a:lnTo>
                  <a:lnTo>
                    <a:pt x="0" y="4571"/>
                  </a:lnTo>
                  <a:lnTo>
                    <a:pt x="0" y="239267"/>
                  </a:lnTo>
                  <a:lnTo>
                    <a:pt x="1524" y="239267"/>
                  </a:lnTo>
                  <a:lnTo>
                    <a:pt x="1524" y="240791"/>
                  </a:lnTo>
                  <a:lnTo>
                    <a:pt x="3048" y="242315"/>
                  </a:lnTo>
                  <a:lnTo>
                    <a:pt x="25907" y="242315"/>
                  </a:lnTo>
                  <a:lnTo>
                    <a:pt x="27431" y="240791"/>
                  </a:lnTo>
                  <a:lnTo>
                    <a:pt x="28956" y="240791"/>
                  </a:lnTo>
                  <a:lnTo>
                    <a:pt x="28956" y="3048"/>
                  </a:lnTo>
                  <a:lnTo>
                    <a:pt x="27431" y="3048"/>
                  </a:lnTo>
                  <a:lnTo>
                    <a:pt x="25907" y="1524"/>
                  </a:lnTo>
                  <a:close/>
                </a:path>
                <a:path w="29210" h="243839">
                  <a:moveTo>
                    <a:pt x="19812" y="0"/>
                  </a:moveTo>
                  <a:lnTo>
                    <a:pt x="9143" y="0"/>
                  </a:lnTo>
                  <a:lnTo>
                    <a:pt x="7619" y="1524"/>
                  </a:lnTo>
                  <a:lnTo>
                    <a:pt x="21336" y="1524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829555" y="1831848"/>
              <a:ext cx="105156" cy="243839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4959096" y="1831847"/>
              <a:ext cx="27940" cy="243840"/>
            </a:xfrm>
            <a:custGeom>
              <a:avLst/>
              <a:gdLst/>
              <a:ahLst/>
              <a:cxnLst/>
              <a:rect l="l" t="t" r="r" b="b"/>
              <a:pathLst>
                <a:path w="27939" h="243839">
                  <a:moveTo>
                    <a:pt x="25908" y="3048"/>
                  </a:moveTo>
                  <a:lnTo>
                    <a:pt x="24384" y="1524"/>
                  </a:lnTo>
                  <a:lnTo>
                    <a:pt x="21336" y="1524"/>
                  </a:lnTo>
                  <a:lnTo>
                    <a:pt x="18288" y="0"/>
                  </a:lnTo>
                  <a:lnTo>
                    <a:pt x="9144" y="0"/>
                  </a:lnTo>
                  <a:lnTo>
                    <a:pt x="6096" y="1524"/>
                  </a:lnTo>
                  <a:lnTo>
                    <a:pt x="1524" y="1524"/>
                  </a:lnTo>
                  <a:lnTo>
                    <a:pt x="1524" y="3048"/>
                  </a:lnTo>
                  <a:lnTo>
                    <a:pt x="25908" y="3048"/>
                  </a:lnTo>
                  <a:close/>
                </a:path>
                <a:path w="27939" h="243839">
                  <a:moveTo>
                    <a:pt x="27432" y="3556"/>
                  </a:moveTo>
                  <a:lnTo>
                    <a:pt x="0" y="3556"/>
                  </a:lnTo>
                  <a:lnTo>
                    <a:pt x="0" y="241046"/>
                  </a:lnTo>
                  <a:lnTo>
                    <a:pt x="889" y="241046"/>
                  </a:lnTo>
                  <a:lnTo>
                    <a:pt x="889" y="242316"/>
                  </a:lnTo>
                  <a:lnTo>
                    <a:pt x="6096" y="242316"/>
                  </a:lnTo>
                  <a:lnTo>
                    <a:pt x="9144" y="243840"/>
                  </a:lnTo>
                  <a:lnTo>
                    <a:pt x="18288" y="243840"/>
                  </a:lnTo>
                  <a:lnTo>
                    <a:pt x="21336" y="242316"/>
                  </a:lnTo>
                  <a:lnTo>
                    <a:pt x="25019" y="242316"/>
                  </a:lnTo>
                  <a:lnTo>
                    <a:pt x="25019" y="241046"/>
                  </a:lnTo>
                  <a:lnTo>
                    <a:pt x="27432" y="241046"/>
                  </a:lnTo>
                  <a:lnTo>
                    <a:pt x="27432" y="355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039867" y="1908048"/>
              <a:ext cx="135636" cy="169163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5224272" y="1844040"/>
              <a:ext cx="35560" cy="231775"/>
            </a:xfrm>
            <a:custGeom>
              <a:avLst/>
              <a:gdLst/>
              <a:ahLst/>
              <a:cxnLst/>
              <a:rect l="l" t="t" r="r" b="b"/>
              <a:pathLst>
                <a:path w="35560" h="231775">
                  <a:moveTo>
                    <a:pt x="24383" y="230124"/>
                  </a:moveTo>
                  <a:lnTo>
                    <a:pt x="10667" y="230124"/>
                  </a:lnTo>
                  <a:lnTo>
                    <a:pt x="12191" y="231648"/>
                  </a:lnTo>
                  <a:lnTo>
                    <a:pt x="22860" y="231648"/>
                  </a:lnTo>
                  <a:lnTo>
                    <a:pt x="24383" y="230124"/>
                  </a:lnTo>
                  <a:close/>
                </a:path>
                <a:path w="35560" h="231775">
                  <a:moveTo>
                    <a:pt x="30479" y="65532"/>
                  </a:moveTo>
                  <a:lnTo>
                    <a:pt x="4572" y="65532"/>
                  </a:lnTo>
                  <a:lnTo>
                    <a:pt x="4572" y="67056"/>
                  </a:lnTo>
                  <a:lnTo>
                    <a:pt x="3048" y="68579"/>
                  </a:lnTo>
                  <a:lnTo>
                    <a:pt x="3048" y="227075"/>
                  </a:lnTo>
                  <a:lnTo>
                    <a:pt x="4572" y="228600"/>
                  </a:lnTo>
                  <a:lnTo>
                    <a:pt x="4572" y="230124"/>
                  </a:lnTo>
                  <a:lnTo>
                    <a:pt x="28955" y="230124"/>
                  </a:lnTo>
                  <a:lnTo>
                    <a:pt x="30479" y="228600"/>
                  </a:lnTo>
                  <a:lnTo>
                    <a:pt x="32003" y="228600"/>
                  </a:lnTo>
                  <a:lnTo>
                    <a:pt x="32003" y="67056"/>
                  </a:lnTo>
                  <a:lnTo>
                    <a:pt x="30479" y="67056"/>
                  </a:lnTo>
                  <a:lnTo>
                    <a:pt x="30479" y="65532"/>
                  </a:lnTo>
                  <a:close/>
                </a:path>
                <a:path w="35560" h="231775">
                  <a:moveTo>
                    <a:pt x="25907" y="64008"/>
                  </a:moveTo>
                  <a:lnTo>
                    <a:pt x="10667" y="64008"/>
                  </a:lnTo>
                  <a:lnTo>
                    <a:pt x="9143" y="65532"/>
                  </a:lnTo>
                  <a:lnTo>
                    <a:pt x="27431" y="65532"/>
                  </a:lnTo>
                  <a:lnTo>
                    <a:pt x="25907" y="64008"/>
                  </a:lnTo>
                  <a:close/>
                </a:path>
                <a:path w="35560" h="231775">
                  <a:moveTo>
                    <a:pt x="24383" y="0"/>
                  </a:moveTo>
                  <a:lnTo>
                    <a:pt x="10667" y="0"/>
                  </a:lnTo>
                  <a:lnTo>
                    <a:pt x="6095" y="1524"/>
                  </a:lnTo>
                  <a:lnTo>
                    <a:pt x="3048" y="3048"/>
                  </a:lnTo>
                  <a:lnTo>
                    <a:pt x="1524" y="6096"/>
                  </a:lnTo>
                  <a:lnTo>
                    <a:pt x="0" y="10668"/>
                  </a:lnTo>
                  <a:lnTo>
                    <a:pt x="0" y="24384"/>
                  </a:lnTo>
                  <a:lnTo>
                    <a:pt x="1524" y="28956"/>
                  </a:lnTo>
                  <a:lnTo>
                    <a:pt x="6095" y="33527"/>
                  </a:lnTo>
                  <a:lnTo>
                    <a:pt x="28955" y="33527"/>
                  </a:lnTo>
                  <a:lnTo>
                    <a:pt x="32003" y="30479"/>
                  </a:lnTo>
                  <a:lnTo>
                    <a:pt x="33527" y="27432"/>
                  </a:lnTo>
                  <a:lnTo>
                    <a:pt x="35051" y="22860"/>
                  </a:lnTo>
                  <a:lnTo>
                    <a:pt x="35051" y="10668"/>
                  </a:lnTo>
                  <a:lnTo>
                    <a:pt x="33527" y="6096"/>
                  </a:lnTo>
                  <a:lnTo>
                    <a:pt x="32003" y="3048"/>
                  </a:lnTo>
                  <a:lnTo>
                    <a:pt x="28955" y="1524"/>
                  </a:lnTo>
                  <a:lnTo>
                    <a:pt x="2438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300472" y="1833372"/>
              <a:ext cx="143255" cy="243839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631179" y="1908048"/>
              <a:ext cx="236220" cy="167639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903976" y="1831848"/>
              <a:ext cx="134112" cy="243839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080800" y="1906524"/>
              <a:ext cx="143215" cy="170687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268211" y="1906524"/>
              <a:ext cx="134112" cy="169163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585203" y="1866900"/>
              <a:ext cx="102107" cy="210312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725411" y="1831848"/>
              <a:ext cx="134112" cy="243839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900758" y="1906524"/>
              <a:ext cx="144693" cy="170687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220712" y="1831848"/>
              <a:ext cx="105156" cy="243839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7350252" y="1831847"/>
              <a:ext cx="27940" cy="243840"/>
            </a:xfrm>
            <a:custGeom>
              <a:avLst/>
              <a:gdLst/>
              <a:ahLst/>
              <a:cxnLst/>
              <a:rect l="l" t="t" r="r" b="b"/>
              <a:pathLst>
                <a:path w="27940" h="243839">
                  <a:moveTo>
                    <a:pt x="25908" y="3048"/>
                  </a:moveTo>
                  <a:lnTo>
                    <a:pt x="24384" y="1524"/>
                  </a:lnTo>
                  <a:lnTo>
                    <a:pt x="21336" y="1524"/>
                  </a:lnTo>
                  <a:lnTo>
                    <a:pt x="18288" y="0"/>
                  </a:lnTo>
                  <a:lnTo>
                    <a:pt x="9144" y="0"/>
                  </a:lnTo>
                  <a:lnTo>
                    <a:pt x="6096" y="1524"/>
                  </a:lnTo>
                  <a:lnTo>
                    <a:pt x="3048" y="1524"/>
                  </a:lnTo>
                  <a:lnTo>
                    <a:pt x="1524" y="3048"/>
                  </a:lnTo>
                  <a:lnTo>
                    <a:pt x="25908" y="3048"/>
                  </a:lnTo>
                  <a:close/>
                </a:path>
                <a:path w="27940" h="243839">
                  <a:moveTo>
                    <a:pt x="27432" y="3556"/>
                  </a:moveTo>
                  <a:lnTo>
                    <a:pt x="0" y="3556"/>
                  </a:lnTo>
                  <a:lnTo>
                    <a:pt x="0" y="241046"/>
                  </a:lnTo>
                  <a:lnTo>
                    <a:pt x="876" y="241046"/>
                  </a:lnTo>
                  <a:lnTo>
                    <a:pt x="876" y="242316"/>
                  </a:lnTo>
                  <a:lnTo>
                    <a:pt x="6096" y="242316"/>
                  </a:lnTo>
                  <a:lnTo>
                    <a:pt x="9144" y="243840"/>
                  </a:lnTo>
                  <a:lnTo>
                    <a:pt x="18288" y="243840"/>
                  </a:lnTo>
                  <a:lnTo>
                    <a:pt x="21336" y="242316"/>
                  </a:lnTo>
                  <a:lnTo>
                    <a:pt x="25019" y="242316"/>
                  </a:lnTo>
                  <a:lnTo>
                    <a:pt x="25019" y="241046"/>
                  </a:lnTo>
                  <a:lnTo>
                    <a:pt x="27432" y="241046"/>
                  </a:lnTo>
                  <a:lnTo>
                    <a:pt x="27432" y="35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421879" y="1906524"/>
              <a:ext cx="155448" cy="170687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601712" y="1908048"/>
              <a:ext cx="236220" cy="167639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8022336" y="1844040"/>
              <a:ext cx="35560" cy="231775"/>
            </a:xfrm>
            <a:custGeom>
              <a:avLst/>
              <a:gdLst/>
              <a:ahLst/>
              <a:cxnLst/>
              <a:rect l="l" t="t" r="r" b="b"/>
              <a:pathLst>
                <a:path w="35559" h="231775">
                  <a:moveTo>
                    <a:pt x="24384" y="230124"/>
                  </a:moveTo>
                  <a:lnTo>
                    <a:pt x="10668" y="230124"/>
                  </a:lnTo>
                  <a:lnTo>
                    <a:pt x="12192" y="231648"/>
                  </a:lnTo>
                  <a:lnTo>
                    <a:pt x="22860" y="231648"/>
                  </a:lnTo>
                  <a:lnTo>
                    <a:pt x="24384" y="230124"/>
                  </a:lnTo>
                  <a:close/>
                </a:path>
                <a:path w="35559" h="231775">
                  <a:moveTo>
                    <a:pt x="30480" y="65532"/>
                  </a:moveTo>
                  <a:lnTo>
                    <a:pt x="4572" y="65532"/>
                  </a:lnTo>
                  <a:lnTo>
                    <a:pt x="4572" y="67056"/>
                  </a:lnTo>
                  <a:lnTo>
                    <a:pt x="3048" y="68579"/>
                  </a:lnTo>
                  <a:lnTo>
                    <a:pt x="3048" y="227075"/>
                  </a:lnTo>
                  <a:lnTo>
                    <a:pt x="4572" y="228600"/>
                  </a:lnTo>
                  <a:lnTo>
                    <a:pt x="4572" y="230124"/>
                  </a:lnTo>
                  <a:lnTo>
                    <a:pt x="28956" y="230124"/>
                  </a:lnTo>
                  <a:lnTo>
                    <a:pt x="30480" y="228600"/>
                  </a:lnTo>
                  <a:lnTo>
                    <a:pt x="32004" y="228600"/>
                  </a:lnTo>
                  <a:lnTo>
                    <a:pt x="32004" y="67056"/>
                  </a:lnTo>
                  <a:lnTo>
                    <a:pt x="30480" y="67056"/>
                  </a:lnTo>
                  <a:lnTo>
                    <a:pt x="30480" y="65532"/>
                  </a:lnTo>
                  <a:close/>
                </a:path>
                <a:path w="35559" h="231775">
                  <a:moveTo>
                    <a:pt x="27432" y="64008"/>
                  </a:moveTo>
                  <a:lnTo>
                    <a:pt x="10668" y="64008"/>
                  </a:lnTo>
                  <a:lnTo>
                    <a:pt x="9144" y="65532"/>
                  </a:lnTo>
                  <a:lnTo>
                    <a:pt x="27432" y="65532"/>
                  </a:lnTo>
                  <a:lnTo>
                    <a:pt x="27432" y="64008"/>
                  </a:lnTo>
                  <a:close/>
                </a:path>
                <a:path w="35559" h="231775">
                  <a:moveTo>
                    <a:pt x="24384" y="0"/>
                  </a:moveTo>
                  <a:lnTo>
                    <a:pt x="10668" y="0"/>
                  </a:lnTo>
                  <a:lnTo>
                    <a:pt x="6096" y="1524"/>
                  </a:lnTo>
                  <a:lnTo>
                    <a:pt x="1524" y="6096"/>
                  </a:lnTo>
                  <a:lnTo>
                    <a:pt x="0" y="10668"/>
                  </a:lnTo>
                  <a:lnTo>
                    <a:pt x="0" y="24384"/>
                  </a:lnTo>
                  <a:lnTo>
                    <a:pt x="1524" y="28956"/>
                  </a:lnTo>
                  <a:lnTo>
                    <a:pt x="6096" y="33527"/>
                  </a:lnTo>
                  <a:lnTo>
                    <a:pt x="28956" y="33527"/>
                  </a:lnTo>
                  <a:lnTo>
                    <a:pt x="32004" y="30479"/>
                  </a:lnTo>
                  <a:lnTo>
                    <a:pt x="33528" y="27432"/>
                  </a:lnTo>
                  <a:lnTo>
                    <a:pt x="35052" y="22860"/>
                  </a:lnTo>
                  <a:lnTo>
                    <a:pt x="35052" y="10668"/>
                  </a:lnTo>
                  <a:lnTo>
                    <a:pt x="33528" y="6096"/>
                  </a:lnTo>
                  <a:lnTo>
                    <a:pt x="32004" y="3048"/>
                  </a:lnTo>
                  <a:lnTo>
                    <a:pt x="28956" y="1524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095487" y="1906524"/>
              <a:ext cx="111251" cy="170687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386572" y="1833372"/>
              <a:ext cx="926592" cy="303275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488424" y="1906524"/>
              <a:ext cx="128016" cy="170687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9669779" y="1906524"/>
              <a:ext cx="135636" cy="169163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846563" y="1833372"/>
              <a:ext cx="144779" cy="243839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685288" y="2249424"/>
              <a:ext cx="109728" cy="172212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836164" y="2252472"/>
              <a:ext cx="134112" cy="169163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026664" y="2249424"/>
              <a:ext cx="231648" cy="169163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506979" y="1831848"/>
              <a:ext cx="3828287" cy="990600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999732" y="2176272"/>
              <a:ext cx="129540" cy="242315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13232" y="2186940"/>
              <a:ext cx="1784604" cy="635508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7159751" y="2186940"/>
              <a:ext cx="35560" cy="231775"/>
            </a:xfrm>
            <a:custGeom>
              <a:avLst/>
              <a:gdLst/>
              <a:ahLst/>
              <a:cxnLst/>
              <a:rect l="l" t="t" r="r" b="b"/>
              <a:pathLst>
                <a:path w="35559" h="231775">
                  <a:moveTo>
                    <a:pt x="28955" y="230124"/>
                  </a:moveTo>
                  <a:lnTo>
                    <a:pt x="6096" y="230124"/>
                  </a:lnTo>
                  <a:lnTo>
                    <a:pt x="7620" y="231648"/>
                  </a:lnTo>
                  <a:lnTo>
                    <a:pt x="27431" y="231648"/>
                  </a:lnTo>
                  <a:lnTo>
                    <a:pt x="28955" y="230124"/>
                  </a:lnTo>
                  <a:close/>
                </a:path>
                <a:path w="35559" h="231775">
                  <a:moveTo>
                    <a:pt x="30479" y="228600"/>
                  </a:moveTo>
                  <a:lnTo>
                    <a:pt x="4572" y="228600"/>
                  </a:lnTo>
                  <a:lnTo>
                    <a:pt x="4572" y="230124"/>
                  </a:lnTo>
                  <a:lnTo>
                    <a:pt x="30479" y="230124"/>
                  </a:lnTo>
                  <a:lnTo>
                    <a:pt x="30479" y="228600"/>
                  </a:lnTo>
                  <a:close/>
                </a:path>
                <a:path w="35559" h="231775">
                  <a:moveTo>
                    <a:pt x="32003" y="68579"/>
                  </a:moveTo>
                  <a:lnTo>
                    <a:pt x="3048" y="68579"/>
                  </a:lnTo>
                  <a:lnTo>
                    <a:pt x="3048" y="228600"/>
                  </a:lnTo>
                  <a:lnTo>
                    <a:pt x="32003" y="228600"/>
                  </a:lnTo>
                  <a:lnTo>
                    <a:pt x="32003" y="68579"/>
                  </a:lnTo>
                  <a:close/>
                </a:path>
                <a:path w="35559" h="231775">
                  <a:moveTo>
                    <a:pt x="30479" y="67056"/>
                  </a:moveTo>
                  <a:lnTo>
                    <a:pt x="4572" y="67056"/>
                  </a:lnTo>
                  <a:lnTo>
                    <a:pt x="4572" y="68579"/>
                  </a:lnTo>
                  <a:lnTo>
                    <a:pt x="30479" y="68579"/>
                  </a:lnTo>
                  <a:lnTo>
                    <a:pt x="30479" y="67056"/>
                  </a:lnTo>
                  <a:close/>
                </a:path>
                <a:path w="35559" h="231775">
                  <a:moveTo>
                    <a:pt x="27431" y="65532"/>
                  </a:moveTo>
                  <a:lnTo>
                    <a:pt x="7620" y="65532"/>
                  </a:lnTo>
                  <a:lnTo>
                    <a:pt x="6096" y="67056"/>
                  </a:lnTo>
                  <a:lnTo>
                    <a:pt x="28955" y="67056"/>
                  </a:lnTo>
                  <a:lnTo>
                    <a:pt x="27431" y="65532"/>
                  </a:lnTo>
                  <a:close/>
                </a:path>
                <a:path w="35559" h="231775">
                  <a:moveTo>
                    <a:pt x="24383" y="0"/>
                  </a:moveTo>
                  <a:lnTo>
                    <a:pt x="10668" y="0"/>
                  </a:lnTo>
                  <a:lnTo>
                    <a:pt x="6096" y="1524"/>
                  </a:lnTo>
                  <a:lnTo>
                    <a:pt x="1524" y="6096"/>
                  </a:lnTo>
                  <a:lnTo>
                    <a:pt x="0" y="10668"/>
                  </a:lnTo>
                  <a:lnTo>
                    <a:pt x="0" y="24384"/>
                  </a:lnTo>
                  <a:lnTo>
                    <a:pt x="1524" y="28956"/>
                  </a:lnTo>
                  <a:lnTo>
                    <a:pt x="3048" y="32003"/>
                  </a:lnTo>
                  <a:lnTo>
                    <a:pt x="6096" y="33527"/>
                  </a:lnTo>
                  <a:lnTo>
                    <a:pt x="10668" y="35051"/>
                  </a:lnTo>
                  <a:lnTo>
                    <a:pt x="24383" y="35051"/>
                  </a:lnTo>
                  <a:lnTo>
                    <a:pt x="28955" y="33527"/>
                  </a:lnTo>
                  <a:lnTo>
                    <a:pt x="32003" y="32003"/>
                  </a:lnTo>
                  <a:lnTo>
                    <a:pt x="33527" y="28956"/>
                  </a:lnTo>
                  <a:lnTo>
                    <a:pt x="35051" y="24384"/>
                  </a:lnTo>
                  <a:lnTo>
                    <a:pt x="35051" y="10668"/>
                  </a:lnTo>
                  <a:lnTo>
                    <a:pt x="33527" y="6096"/>
                  </a:lnTo>
                  <a:lnTo>
                    <a:pt x="28955" y="1524"/>
                  </a:lnTo>
                  <a:lnTo>
                    <a:pt x="243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245096" y="2249424"/>
              <a:ext cx="135635" cy="169163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421879" y="2249424"/>
              <a:ext cx="143255" cy="172212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7586472" y="2209800"/>
              <a:ext cx="102107" cy="210312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7722108" y="2186940"/>
              <a:ext cx="35560" cy="231775"/>
            </a:xfrm>
            <a:custGeom>
              <a:avLst/>
              <a:gdLst/>
              <a:ahLst/>
              <a:cxnLst/>
              <a:rect l="l" t="t" r="r" b="b"/>
              <a:pathLst>
                <a:path w="35559" h="231775">
                  <a:moveTo>
                    <a:pt x="28956" y="230124"/>
                  </a:moveTo>
                  <a:lnTo>
                    <a:pt x="6096" y="230124"/>
                  </a:lnTo>
                  <a:lnTo>
                    <a:pt x="7620" y="231648"/>
                  </a:lnTo>
                  <a:lnTo>
                    <a:pt x="27432" y="231648"/>
                  </a:lnTo>
                  <a:lnTo>
                    <a:pt x="28956" y="230124"/>
                  </a:lnTo>
                  <a:close/>
                </a:path>
                <a:path w="35559" h="231775">
                  <a:moveTo>
                    <a:pt x="30480" y="67056"/>
                  </a:moveTo>
                  <a:lnTo>
                    <a:pt x="4572" y="67056"/>
                  </a:lnTo>
                  <a:lnTo>
                    <a:pt x="4572" y="68579"/>
                  </a:lnTo>
                  <a:lnTo>
                    <a:pt x="3048" y="68579"/>
                  </a:lnTo>
                  <a:lnTo>
                    <a:pt x="3048" y="228600"/>
                  </a:lnTo>
                  <a:lnTo>
                    <a:pt x="4572" y="228600"/>
                  </a:lnTo>
                  <a:lnTo>
                    <a:pt x="4572" y="230124"/>
                  </a:lnTo>
                  <a:lnTo>
                    <a:pt x="30480" y="230124"/>
                  </a:lnTo>
                  <a:lnTo>
                    <a:pt x="32003" y="228600"/>
                  </a:lnTo>
                  <a:lnTo>
                    <a:pt x="32003" y="68579"/>
                  </a:lnTo>
                  <a:lnTo>
                    <a:pt x="30480" y="67056"/>
                  </a:lnTo>
                  <a:close/>
                </a:path>
                <a:path w="35559" h="231775">
                  <a:moveTo>
                    <a:pt x="27432" y="65532"/>
                  </a:moveTo>
                  <a:lnTo>
                    <a:pt x="7620" y="65532"/>
                  </a:lnTo>
                  <a:lnTo>
                    <a:pt x="6096" y="67056"/>
                  </a:lnTo>
                  <a:lnTo>
                    <a:pt x="28956" y="67056"/>
                  </a:lnTo>
                  <a:lnTo>
                    <a:pt x="27432" y="65532"/>
                  </a:lnTo>
                  <a:close/>
                </a:path>
                <a:path w="35559" h="231775">
                  <a:moveTo>
                    <a:pt x="24384" y="0"/>
                  </a:moveTo>
                  <a:lnTo>
                    <a:pt x="10668" y="0"/>
                  </a:lnTo>
                  <a:lnTo>
                    <a:pt x="6096" y="1524"/>
                  </a:lnTo>
                  <a:lnTo>
                    <a:pt x="4572" y="4572"/>
                  </a:lnTo>
                  <a:lnTo>
                    <a:pt x="1524" y="6096"/>
                  </a:lnTo>
                  <a:lnTo>
                    <a:pt x="0" y="10668"/>
                  </a:lnTo>
                  <a:lnTo>
                    <a:pt x="0" y="24384"/>
                  </a:lnTo>
                  <a:lnTo>
                    <a:pt x="1524" y="28956"/>
                  </a:lnTo>
                  <a:lnTo>
                    <a:pt x="3048" y="32003"/>
                  </a:lnTo>
                  <a:lnTo>
                    <a:pt x="6096" y="33527"/>
                  </a:lnTo>
                  <a:lnTo>
                    <a:pt x="10668" y="35051"/>
                  </a:lnTo>
                  <a:lnTo>
                    <a:pt x="24384" y="35051"/>
                  </a:lnTo>
                  <a:lnTo>
                    <a:pt x="28956" y="33527"/>
                  </a:lnTo>
                  <a:lnTo>
                    <a:pt x="32003" y="32003"/>
                  </a:lnTo>
                  <a:lnTo>
                    <a:pt x="33527" y="28956"/>
                  </a:lnTo>
                  <a:lnTo>
                    <a:pt x="35051" y="24384"/>
                  </a:lnTo>
                  <a:lnTo>
                    <a:pt x="35051" y="10668"/>
                  </a:lnTo>
                  <a:lnTo>
                    <a:pt x="33527" y="6096"/>
                  </a:lnTo>
                  <a:lnTo>
                    <a:pt x="28956" y="1524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7796784" y="2249424"/>
              <a:ext cx="123444" cy="172212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9488424" y="2249424"/>
              <a:ext cx="128016" cy="172212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9668255" y="2249424"/>
              <a:ext cx="134112" cy="169163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9845039" y="2176272"/>
              <a:ext cx="143255" cy="245363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661659" y="2249424"/>
              <a:ext cx="1554480" cy="573024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8220455" y="2249424"/>
              <a:ext cx="1089660" cy="512063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7327391" y="2590800"/>
              <a:ext cx="128015" cy="170687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577327" y="2551176"/>
              <a:ext cx="964692" cy="210312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395727" y="3459480"/>
              <a:ext cx="1866900" cy="245363"/>
            </a:xfrm>
            <a:prstGeom prst="rect">
              <a:avLst/>
            </a:prstGeom>
          </p:spPr>
        </p:pic>
        <p:sp>
          <p:nvSpPr>
            <p:cNvPr id="112" name="object 112"/>
            <p:cNvSpPr/>
            <p:nvPr/>
          </p:nvSpPr>
          <p:spPr>
            <a:xfrm>
              <a:off x="4314444" y="3459479"/>
              <a:ext cx="111760" cy="242570"/>
            </a:xfrm>
            <a:custGeom>
              <a:avLst/>
              <a:gdLst/>
              <a:ahLst/>
              <a:cxnLst/>
              <a:rect l="l" t="t" r="r" b="b"/>
              <a:pathLst>
                <a:path w="111760" h="242570">
                  <a:moveTo>
                    <a:pt x="25908" y="240792"/>
                  </a:moveTo>
                  <a:lnTo>
                    <a:pt x="3048" y="240792"/>
                  </a:lnTo>
                  <a:lnTo>
                    <a:pt x="4572" y="242316"/>
                  </a:lnTo>
                  <a:lnTo>
                    <a:pt x="24384" y="242316"/>
                  </a:lnTo>
                  <a:lnTo>
                    <a:pt x="25908" y="240792"/>
                  </a:lnTo>
                  <a:close/>
                </a:path>
                <a:path w="111760" h="242570">
                  <a:moveTo>
                    <a:pt x="28956" y="2794"/>
                  </a:moveTo>
                  <a:lnTo>
                    <a:pt x="27432" y="2794"/>
                  </a:lnTo>
                  <a:lnTo>
                    <a:pt x="27432" y="1524"/>
                  </a:lnTo>
                  <a:lnTo>
                    <a:pt x="25908" y="1524"/>
                  </a:lnTo>
                  <a:lnTo>
                    <a:pt x="24384" y="0"/>
                  </a:lnTo>
                  <a:lnTo>
                    <a:pt x="4572" y="0"/>
                  </a:lnTo>
                  <a:lnTo>
                    <a:pt x="3048" y="1524"/>
                  </a:lnTo>
                  <a:lnTo>
                    <a:pt x="876" y="1524"/>
                  </a:lnTo>
                  <a:lnTo>
                    <a:pt x="876" y="2794"/>
                  </a:lnTo>
                  <a:lnTo>
                    <a:pt x="0" y="2794"/>
                  </a:lnTo>
                  <a:lnTo>
                    <a:pt x="0" y="239014"/>
                  </a:lnTo>
                  <a:lnTo>
                    <a:pt x="381" y="239014"/>
                  </a:lnTo>
                  <a:lnTo>
                    <a:pt x="381" y="240284"/>
                  </a:lnTo>
                  <a:lnTo>
                    <a:pt x="27432" y="240284"/>
                  </a:lnTo>
                  <a:lnTo>
                    <a:pt x="27432" y="239014"/>
                  </a:lnTo>
                  <a:lnTo>
                    <a:pt x="28956" y="239014"/>
                  </a:lnTo>
                  <a:lnTo>
                    <a:pt x="28956" y="2794"/>
                  </a:lnTo>
                  <a:close/>
                </a:path>
                <a:path w="111760" h="242570">
                  <a:moveTo>
                    <a:pt x="108204" y="240792"/>
                  </a:moveTo>
                  <a:lnTo>
                    <a:pt x="85344" y="240792"/>
                  </a:lnTo>
                  <a:lnTo>
                    <a:pt x="86868" y="242316"/>
                  </a:lnTo>
                  <a:lnTo>
                    <a:pt x="106680" y="242316"/>
                  </a:lnTo>
                  <a:lnTo>
                    <a:pt x="108204" y="240792"/>
                  </a:lnTo>
                  <a:close/>
                </a:path>
                <a:path w="111760" h="242570">
                  <a:moveTo>
                    <a:pt x="111252" y="2794"/>
                  </a:moveTo>
                  <a:lnTo>
                    <a:pt x="109728" y="2794"/>
                  </a:lnTo>
                  <a:lnTo>
                    <a:pt x="109728" y="1524"/>
                  </a:lnTo>
                  <a:lnTo>
                    <a:pt x="108204" y="1524"/>
                  </a:lnTo>
                  <a:lnTo>
                    <a:pt x="106680" y="0"/>
                  </a:lnTo>
                  <a:lnTo>
                    <a:pt x="86868" y="0"/>
                  </a:lnTo>
                  <a:lnTo>
                    <a:pt x="85344" y="1524"/>
                  </a:lnTo>
                  <a:lnTo>
                    <a:pt x="83185" y="1524"/>
                  </a:lnTo>
                  <a:lnTo>
                    <a:pt x="83185" y="2794"/>
                  </a:lnTo>
                  <a:lnTo>
                    <a:pt x="82296" y="2794"/>
                  </a:lnTo>
                  <a:lnTo>
                    <a:pt x="82296" y="239014"/>
                  </a:lnTo>
                  <a:lnTo>
                    <a:pt x="82664" y="239014"/>
                  </a:lnTo>
                  <a:lnTo>
                    <a:pt x="82664" y="240284"/>
                  </a:lnTo>
                  <a:lnTo>
                    <a:pt x="109728" y="240284"/>
                  </a:lnTo>
                  <a:lnTo>
                    <a:pt x="109728" y="239014"/>
                  </a:lnTo>
                  <a:lnTo>
                    <a:pt x="111252" y="239014"/>
                  </a:lnTo>
                  <a:lnTo>
                    <a:pt x="111252" y="279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3" name="object 113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459223" y="3535680"/>
              <a:ext cx="192024" cy="228600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852415" y="3360420"/>
              <a:ext cx="141642" cy="179832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852415" y="3752088"/>
              <a:ext cx="147828" cy="182879"/>
            </a:xfrm>
            <a:prstGeom prst="rect">
              <a:avLst/>
            </a:prstGeom>
          </p:spPr>
        </p:pic>
        <p:sp>
          <p:nvSpPr>
            <p:cNvPr id="116" name="object 116"/>
            <p:cNvSpPr/>
            <p:nvPr/>
          </p:nvSpPr>
          <p:spPr>
            <a:xfrm>
              <a:off x="4846320" y="3488944"/>
              <a:ext cx="489584" cy="222250"/>
            </a:xfrm>
            <a:custGeom>
              <a:avLst/>
              <a:gdLst/>
              <a:ahLst/>
              <a:cxnLst/>
              <a:rect l="l" t="t" r="r" b="b"/>
              <a:pathLst>
                <a:path w="489585" h="222250">
                  <a:moveTo>
                    <a:pt x="169164" y="100076"/>
                  </a:moveTo>
                  <a:lnTo>
                    <a:pt x="0" y="100076"/>
                  </a:lnTo>
                  <a:lnTo>
                    <a:pt x="0" y="122936"/>
                  </a:lnTo>
                  <a:lnTo>
                    <a:pt x="169164" y="122936"/>
                  </a:lnTo>
                  <a:lnTo>
                    <a:pt x="169164" y="100076"/>
                  </a:lnTo>
                  <a:close/>
                </a:path>
                <a:path w="489585" h="222250">
                  <a:moveTo>
                    <a:pt x="489204" y="99060"/>
                  </a:moveTo>
                  <a:lnTo>
                    <a:pt x="393192" y="99060"/>
                  </a:lnTo>
                  <a:lnTo>
                    <a:pt x="393192" y="0"/>
                  </a:lnTo>
                  <a:lnTo>
                    <a:pt x="368808" y="0"/>
                  </a:lnTo>
                  <a:lnTo>
                    <a:pt x="368808" y="99060"/>
                  </a:lnTo>
                  <a:lnTo>
                    <a:pt x="274320" y="99060"/>
                  </a:lnTo>
                  <a:lnTo>
                    <a:pt x="274320" y="121920"/>
                  </a:lnTo>
                  <a:lnTo>
                    <a:pt x="368808" y="121920"/>
                  </a:lnTo>
                  <a:lnTo>
                    <a:pt x="368808" y="222250"/>
                  </a:lnTo>
                  <a:lnTo>
                    <a:pt x="393192" y="222250"/>
                  </a:lnTo>
                  <a:lnTo>
                    <a:pt x="393192" y="121920"/>
                  </a:lnTo>
                  <a:lnTo>
                    <a:pt x="489204" y="121920"/>
                  </a:lnTo>
                  <a:lnTo>
                    <a:pt x="489204" y="9906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5452872" y="3325368"/>
              <a:ext cx="155448" cy="167640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5643372" y="3267456"/>
              <a:ext cx="91439" cy="128016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5455920" y="3717036"/>
              <a:ext cx="111251" cy="164591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5593079" y="3752088"/>
              <a:ext cx="152400" cy="181355"/>
            </a:xfrm>
            <a:prstGeom prst="rect">
              <a:avLst/>
            </a:prstGeom>
          </p:spPr>
        </p:pic>
        <p:sp>
          <p:nvSpPr>
            <p:cNvPr id="121" name="object 121"/>
            <p:cNvSpPr/>
            <p:nvPr/>
          </p:nvSpPr>
          <p:spPr>
            <a:xfrm>
              <a:off x="5439156" y="3488944"/>
              <a:ext cx="647700" cy="222250"/>
            </a:xfrm>
            <a:custGeom>
              <a:avLst/>
              <a:gdLst/>
              <a:ahLst/>
              <a:cxnLst/>
              <a:rect l="l" t="t" r="r" b="b"/>
              <a:pathLst>
                <a:path w="647700" h="222250">
                  <a:moveTo>
                    <a:pt x="326136" y="100076"/>
                  </a:moveTo>
                  <a:lnTo>
                    <a:pt x="0" y="100076"/>
                  </a:lnTo>
                  <a:lnTo>
                    <a:pt x="0" y="122936"/>
                  </a:lnTo>
                  <a:lnTo>
                    <a:pt x="326136" y="122936"/>
                  </a:lnTo>
                  <a:lnTo>
                    <a:pt x="326136" y="100076"/>
                  </a:lnTo>
                  <a:close/>
                </a:path>
                <a:path w="647700" h="222250">
                  <a:moveTo>
                    <a:pt x="647700" y="99060"/>
                  </a:moveTo>
                  <a:lnTo>
                    <a:pt x="553212" y="99060"/>
                  </a:lnTo>
                  <a:lnTo>
                    <a:pt x="553212" y="0"/>
                  </a:lnTo>
                  <a:lnTo>
                    <a:pt x="528828" y="0"/>
                  </a:lnTo>
                  <a:lnTo>
                    <a:pt x="528828" y="99060"/>
                  </a:lnTo>
                  <a:lnTo>
                    <a:pt x="434340" y="99060"/>
                  </a:lnTo>
                  <a:lnTo>
                    <a:pt x="434340" y="121920"/>
                  </a:lnTo>
                  <a:lnTo>
                    <a:pt x="528828" y="121920"/>
                  </a:lnTo>
                  <a:lnTo>
                    <a:pt x="528828" y="222250"/>
                  </a:lnTo>
                  <a:lnTo>
                    <a:pt x="553212" y="222250"/>
                  </a:lnTo>
                  <a:lnTo>
                    <a:pt x="553212" y="121920"/>
                  </a:lnTo>
                  <a:lnTo>
                    <a:pt x="647700" y="121920"/>
                  </a:lnTo>
                  <a:lnTo>
                    <a:pt x="647700" y="9906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2" name="object 122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6193535" y="3464052"/>
              <a:ext cx="202691" cy="236220"/>
            </a:xfrm>
            <a:prstGeom prst="rect">
              <a:avLst/>
            </a:prstGeom>
          </p:spPr>
        </p:pic>
        <p:sp>
          <p:nvSpPr>
            <p:cNvPr id="123" name="object 123"/>
            <p:cNvSpPr/>
            <p:nvPr/>
          </p:nvSpPr>
          <p:spPr>
            <a:xfrm>
              <a:off x="6537947" y="3552444"/>
              <a:ext cx="213995" cy="94615"/>
            </a:xfrm>
            <a:custGeom>
              <a:avLst/>
              <a:gdLst/>
              <a:ahLst/>
              <a:cxnLst/>
              <a:rect l="l" t="t" r="r" b="b"/>
              <a:pathLst>
                <a:path w="213995" h="94614">
                  <a:moveTo>
                    <a:pt x="213372" y="71628"/>
                  </a:moveTo>
                  <a:lnTo>
                    <a:pt x="0" y="71628"/>
                  </a:lnTo>
                  <a:lnTo>
                    <a:pt x="0" y="94488"/>
                  </a:lnTo>
                  <a:lnTo>
                    <a:pt x="213372" y="94488"/>
                  </a:lnTo>
                  <a:lnTo>
                    <a:pt x="213372" y="71628"/>
                  </a:lnTo>
                  <a:close/>
                </a:path>
                <a:path w="213995" h="94614">
                  <a:moveTo>
                    <a:pt x="213372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213372" y="22860"/>
                  </a:lnTo>
                  <a:lnTo>
                    <a:pt x="21337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4" name="object 124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902196" y="3461004"/>
              <a:ext cx="1427987" cy="242315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702564" y="4404360"/>
              <a:ext cx="141633" cy="178308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702564" y="4794504"/>
              <a:ext cx="149351" cy="181356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697992" y="4631436"/>
              <a:ext cx="167640" cy="24765"/>
            </a:xfrm>
            <a:custGeom>
              <a:avLst/>
              <a:gdLst/>
              <a:ahLst/>
              <a:cxnLst/>
              <a:rect l="l" t="t" r="r" b="b"/>
              <a:pathLst>
                <a:path w="167640" h="24764">
                  <a:moveTo>
                    <a:pt x="167639" y="0"/>
                  </a:moveTo>
                  <a:lnTo>
                    <a:pt x="0" y="0"/>
                  </a:lnTo>
                  <a:lnTo>
                    <a:pt x="0" y="24383"/>
                  </a:lnTo>
                  <a:lnTo>
                    <a:pt x="167639" y="24383"/>
                  </a:lnTo>
                  <a:lnTo>
                    <a:pt x="1676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8" name="object 128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960120" y="4597908"/>
              <a:ext cx="143256" cy="91439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231391" y="4518660"/>
              <a:ext cx="1193292" cy="228600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2558795" y="4518660"/>
              <a:ext cx="124968" cy="225552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2729483" y="4575048"/>
              <a:ext cx="135636" cy="170688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2906267" y="4575048"/>
              <a:ext cx="143256" cy="172212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3093720" y="4575048"/>
              <a:ext cx="413004" cy="231648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711708" y="5050536"/>
              <a:ext cx="155448" cy="167639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902208" y="4991100"/>
              <a:ext cx="91439" cy="129539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714756" y="5440680"/>
              <a:ext cx="109728" cy="166115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851916" y="5475732"/>
              <a:ext cx="152400" cy="181356"/>
            </a:xfrm>
            <a:prstGeom prst="rect">
              <a:avLst/>
            </a:prstGeom>
          </p:spPr>
        </p:pic>
        <p:sp>
          <p:nvSpPr>
            <p:cNvPr id="138" name="object 138"/>
            <p:cNvSpPr/>
            <p:nvPr/>
          </p:nvSpPr>
          <p:spPr>
            <a:xfrm>
              <a:off x="697992" y="5312664"/>
              <a:ext cx="325120" cy="24765"/>
            </a:xfrm>
            <a:custGeom>
              <a:avLst/>
              <a:gdLst/>
              <a:ahLst/>
              <a:cxnLst/>
              <a:rect l="l" t="t" r="r" b="b"/>
              <a:pathLst>
                <a:path w="325119" h="24764">
                  <a:moveTo>
                    <a:pt x="324611" y="0"/>
                  </a:moveTo>
                  <a:lnTo>
                    <a:pt x="0" y="0"/>
                  </a:lnTo>
                  <a:lnTo>
                    <a:pt x="0" y="24383"/>
                  </a:lnTo>
                  <a:lnTo>
                    <a:pt x="324611" y="24383"/>
                  </a:lnTo>
                  <a:lnTo>
                    <a:pt x="32461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9" name="object 139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120140" y="5279136"/>
              <a:ext cx="143256" cy="91439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391412" y="5199888"/>
              <a:ext cx="146303" cy="227075"/>
            </a:xfrm>
            <a:prstGeom prst="rect">
              <a:avLst/>
            </a:prstGeom>
          </p:spPr>
        </p:pic>
        <p:sp>
          <p:nvSpPr>
            <p:cNvPr id="141" name="object 141"/>
            <p:cNvSpPr/>
            <p:nvPr/>
          </p:nvSpPr>
          <p:spPr>
            <a:xfrm>
              <a:off x="1568196" y="5195316"/>
              <a:ext cx="35560" cy="231775"/>
            </a:xfrm>
            <a:custGeom>
              <a:avLst/>
              <a:gdLst/>
              <a:ahLst/>
              <a:cxnLst/>
              <a:rect l="l" t="t" r="r" b="b"/>
              <a:pathLst>
                <a:path w="35559" h="231775">
                  <a:moveTo>
                    <a:pt x="24384" y="230124"/>
                  </a:moveTo>
                  <a:lnTo>
                    <a:pt x="10667" y="230124"/>
                  </a:lnTo>
                  <a:lnTo>
                    <a:pt x="12191" y="231648"/>
                  </a:lnTo>
                  <a:lnTo>
                    <a:pt x="22859" y="231648"/>
                  </a:lnTo>
                  <a:lnTo>
                    <a:pt x="24384" y="230124"/>
                  </a:lnTo>
                  <a:close/>
                </a:path>
                <a:path w="35559" h="231775">
                  <a:moveTo>
                    <a:pt x="30479" y="65531"/>
                  </a:moveTo>
                  <a:lnTo>
                    <a:pt x="4571" y="65531"/>
                  </a:lnTo>
                  <a:lnTo>
                    <a:pt x="4571" y="67056"/>
                  </a:lnTo>
                  <a:lnTo>
                    <a:pt x="3047" y="68580"/>
                  </a:lnTo>
                  <a:lnTo>
                    <a:pt x="3047" y="227075"/>
                  </a:lnTo>
                  <a:lnTo>
                    <a:pt x="4571" y="228600"/>
                  </a:lnTo>
                  <a:lnTo>
                    <a:pt x="4571" y="230124"/>
                  </a:lnTo>
                  <a:lnTo>
                    <a:pt x="28956" y="230124"/>
                  </a:lnTo>
                  <a:lnTo>
                    <a:pt x="30479" y="228600"/>
                  </a:lnTo>
                  <a:lnTo>
                    <a:pt x="32003" y="228600"/>
                  </a:lnTo>
                  <a:lnTo>
                    <a:pt x="32003" y="67056"/>
                  </a:lnTo>
                  <a:lnTo>
                    <a:pt x="30479" y="67056"/>
                  </a:lnTo>
                  <a:lnTo>
                    <a:pt x="30479" y="65531"/>
                  </a:lnTo>
                  <a:close/>
                </a:path>
                <a:path w="35559" h="231775">
                  <a:moveTo>
                    <a:pt x="25907" y="64008"/>
                  </a:moveTo>
                  <a:lnTo>
                    <a:pt x="10667" y="64008"/>
                  </a:lnTo>
                  <a:lnTo>
                    <a:pt x="9143" y="65531"/>
                  </a:lnTo>
                  <a:lnTo>
                    <a:pt x="27431" y="65531"/>
                  </a:lnTo>
                  <a:lnTo>
                    <a:pt x="25907" y="64008"/>
                  </a:lnTo>
                  <a:close/>
                </a:path>
                <a:path w="35559" h="231775">
                  <a:moveTo>
                    <a:pt x="24384" y="0"/>
                  </a:moveTo>
                  <a:lnTo>
                    <a:pt x="10667" y="0"/>
                  </a:lnTo>
                  <a:lnTo>
                    <a:pt x="6095" y="1524"/>
                  </a:lnTo>
                  <a:lnTo>
                    <a:pt x="3047" y="3048"/>
                  </a:lnTo>
                  <a:lnTo>
                    <a:pt x="1523" y="6096"/>
                  </a:lnTo>
                  <a:lnTo>
                    <a:pt x="0" y="10668"/>
                  </a:lnTo>
                  <a:lnTo>
                    <a:pt x="0" y="24384"/>
                  </a:lnTo>
                  <a:lnTo>
                    <a:pt x="1523" y="28956"/>
                  </a:lnTo>
                  <a:lnTo>
                    <a:pt x="6095" y="33528"/>
                  </a:lnTo>
                  <a:lnTo>
                    <a:pt x="28956" y="33528"/>
                  </a:lnTo>
                  <a:lnTo>
                    <a:pt x="32003" y="30480"/>
                  </a:lnTo>
                  <a:lnTo>
                    <a:pt x="33528" y="27431"/>
                  </a:lnTo>
                  <a:lnTo>
                    <a:pt x="35051" y="22860"/>
                  </a:lnTo>
                  <a:lnTo>
                    <a:pt x="35051" y="10668"/>
                  </a:lnTo>
                  <a:lnTo>
                    <a:pt x="33528" y="6096"/>
                  </a:lnTo>
                  <a:lnTo>
                    <a:pt x="32003" y="3048"/>
                  </a:lnTo>
                  <a:lnTo>
                    <a:pt x="28956" y="1524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2" name="object 142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653540" y="5257800"/>
              <a:ext cx="135636" cy="169163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830324" y="5257800"/>
              <a:ext cx="143256" cy="170687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994916" y="5218176"/>
              <a:ext cx="102107" cy="210312"/>
            </a:xfrm>
            <a:prstGeom prst="rect">
              <a:avLst/>
            </a:prstGeom>
          </p:spPr>
        </p:pic>
        <p:sp>
          <p:nvSpPr>
            <p:cNvPr id="145" name="object 145"/>
            <p:cNvSpPr/>
            <p:nvPr/>
          </p:nvSpPr>
          <p:spPr>
            <a:xfrm>
              <a:off x="2130552" y="5195316"/>
              <a:ext cx="35560" cy="231775"/>
            </a:xfrm>
            <a:custGeom>
              <a:avLst/>
              <a:gdLst/>
              <a:ahLst/>
              <a:cxnLst/>
              <a:rect l="l" t="t" r="r" b="b"/>
              <a:pathLst>
                <a:path w="35560" h="231775">
                  <a:moveTo>
                    <a:pt x="24384" y="230124"/>
                  </a:moveTo>
                  <a:lnTo>
                    <a:pt x="10668" y="230124"/>
                  </a:lnTo>
                  <a:lnTo>
                    <a:pt x="12192" y="231648"/>
                  </a:lnTo>
                  <a:lnTo>
                    <a:pt x="22860" y="231648"/>
                  </a:lnTo>
                  <a:lnTo>
                    <a:pt x="24384" y="230124"/>
                  </a:lnTo>
                  <a:close/>
                </a:path>
                <a:path w="35560" h="231775">
                  <a:moveTo>
                    <a:pt x="30480" y="65531"/>
                  </a:moveTo>
                  <a:lnTo>
                    <a:pt x="4572" y="65531"/>
                  </a:lnTo>
                  <a:lnTo>
                    <a:pt x="4572" y="67056"/>
                  </a:lnTo>
                  <a:lnTo>
                    <a:pt x="3048" y="68580"/>
                  </a:lnTo>
                  <a:lnTo>
                    <a:pt x="3048" y="227075"/>
                  </a:lnTo>
                  <a:lnTo>
                    <a:pt x="6096" y="230124"/>
                  </a:lnTo>
                  <a:lnTo>
                    <a:pt x="28956" y="230124"/>
                  </a:lnTo>
                  <a:lnTo>
                    <a:pt x="30480" y="228600"/>
                  </a:lnTo>
                  <a:lnTo>
                    <a:pt x="32004" y="228600"/>
                  </a:lnTo>
                  <a:lnTo>
                    <a:pt x="32004" y="67056"/>
                  </a:lnTo>
                  <a:lnTo>
                    <a:pt x="30480" y="67056"/>
                  </a:lnTo>
                  <a:lnTo>
                    <a:pt x="30480" y="65531"/>
                  </a:lnTo>
                  <a:close/>
                </a:path>
                <a:path w="35560" h="231775">
                  <a:moveTo>
                    <a:pt x="27431" y="64008"/>
                  </a:moveTo>
                  <a:lnTo>
                    <a:pt x="10668" y="64008"/>
                  </a:lnTo>
                  <a:lnTo>
                    <a:pt x="9143" y="65531"/>
                  </a:lnTo>
                  <a:lnTo>
                    <a:pt x="27431" y="65531"/>
                  </a:lnTo>
                  <a:lnTo>
                    <a:pt x="27431" y="64008"/>
                  </a:lnTo>
                  <a:close/>
                </a:path>
                <a:path w="35560" h="231775">
                  <a:moveTo>
                    <a:pt x="24384" y="0"/>
                  </a:moveTo>
                  <a:lnTo>
                    <a:pt x="10668" y="0"/>
                  </a:lnTo>
                  <a:lnTo>
                    <a:pt x="6096" y="1524"/>
                  </a:lnTo>
                  <a:lnTo>
                    <a:pt x="1524" y="6096"/>
                  </a:lnTo>
                  <a:lnTo>
                    <a:pt x="0" y="10668"/>
                  </a:lnTo>
                  <a:lnTo>
                    <a:pt x="0" y="24384"/>
                  </a:lnTo>
                  <a:lnTo>
                    <a:pt x="1524" y="28956"/>
                  </a:lnTo>
                  <a:lnTo>
                    <a:pt x="6096" y="33528"/>
                  </a:lnTo>
                  <a:lnTo>
                    <a:pt x="28956" y="33528"/>
                  </a:lnTo>
                  <a:lnTo>
                    <a:pt x="32004" y="30480"/>
                  </a:lnTo>
                  <a:lnTo>
                    <a:pt x="33528" y="27431"/>
                  </a:lnTo>
                  <a:lnTo>
                    <a:pt x="35052" y="22860"/>
                  </a:lnTo>
                  <a:lnTo>
                    <a:pt x="35052" y="10668"/>
                  </a:lnTo>
                  <a:lnTo>
                    <a:pt x="33528" y="6096"/>
                  </a:lnTo>
                  <a:lnTo>
                    <a:pt x="32004" y="3048"/>
                  </a:lnTo>
                  <a:lnTo>
                    <a:pt x="28956" y="1524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6" name="object 146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2205227" y="5257800"/>
              <a:ext cx="123444" cy="170687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2452116" y="5201412"/>
              <a:ext cx="124967" cy="224027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2622804" y="5257800"/>
              <a:ext cx="135635" cy="169163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2799588" y="5257800"/>
              <a:ext cx="143256" cy="170687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2987039" y="5257800"/>
              <a:ext cx="413004" cy="231647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707136" y="5754624"/>
              <a:ext cx="149351" cy="225551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963168" y="5833872"/>
              <a:ext cx="143256" cy="91440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234439" y="5754624"/>
              <a:ext cx="172212" cy="225551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1438655" y="5811012"/>
              <a:ext cx="128015" cy="172211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594104" y="5771388"/>
              <a:ext cx="102108" cy="211835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732788" y="5814060"/>
              <a:ext cx="134112" cy="169164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1920240" y="5811012"/>
              <a:ext cx="231648" cy="169163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2276855" y="5811012"/>
              <a:ext cx="156971" cy="172211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2474976" y="5811012"/>
              <a:ext cx="91440" cy="169163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2688336" y="5737860"/>
              <a:ext cx="1271015" cy="245364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4088891" y="5811012"/>
              <a:ext cx="155448" cy="172211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4285488" y="5811012"/>
              <a:ext cx="91439" cy="169163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4497323" y="5748528"/>
              <a:ext cx="1156715" cy="234696"/>
            </a:xfrm>
            <a:prstGeom prst="rect">
              <a:avLst/>
            </a:prstGeom>
          </p:spPr>
        </p:pic>
        <p:sp>
          <p:nvSpPr>
            <p:cNvPr id="164" name="object 164"/>
            <p:cNvSpPr/>
            <p:nvPr/>
          </p:nvSpPr>
          <p:spPr>
            <a:xfrm>
              <a:off x="5704332" y="5737860"/>
              <a:ext cx="29209" cy="242570"/>
            </a:xfrm>
            <a:custGeom>
              <a:avLst/>
              <a:gdLst/>
              <a:ahLst/>
              <a:cxnLst/>
              <a:rect l="l" t="t" r="r" b="b"/>
              <a:pathLst>
                <a:path w="29210" h="242570">
                  <a:moveTo>
                    <a:pt x="25908" y="240792"/>
                  </a:moveTo>
                  <a:lnTo>
                    <a:pt x="3048" y="240792"/>
                  </a:lnTo>
                  <a:lnTo>
                    <a:pt x="4572" y="242316"/>
                  </a:lnTo>
                  <a:lnTo>
                    <a:pt x="24384" y="242316"/>
                  </a:lnTo>
                  <a:lnTo>
                    <a:pt x="25908" y="240792"/>
                  </a:lnTo>
                  <a:close/>
                </a:path>
                <a:path w="29210" h="242570">
                  <a:moveTo>
                    <a:pt x="28956" y="2794"/>
                  </a:moveTo>
                  <a:lnTo>
                    <a:pt x="27432" y="2794"/>
                  </a:lnTo>
                  <a:lnTo>
                    <a:pt x="27432" y="1524"/>
                  </a:lnTo>
                  <a:lnTo>
                    <a:pt x="25908" y="1524"/>
                  </a:lnTo>
                  <a:lnTo>
                    <a:pt x="24384" y="0"/>
                  </a:lnTo>
                  <a:lnTo>
                    <a:pt x="6096" y="0"/>
                  </a:lnTo>
                  <a:lnTo>
                    <a:pt x="4572" y="1524"/>
                  </a:lnTo>
                  <a:lnTo>
                    <a:pt x="1524" y="1524"/>
                  </a:lnTo>
                  <a:lnTo>
                    <a:pt x="1524" y="2794"/>
                  </a:lnTo>
                  <a:lnTo>
                    <a:pt x="0" y="2794"/>
                  </a:lnTo>
                  <a:lnTo>
                    <a:pt x="0" y="239014"/>
                  </a:lnTo>
                  <a:lnTo>
                    <a:pt x="1524" y="239014"/>
                  </a:lnTo>
                  <a:lnTo>
                    <a:pt x="1524" y="240284"/>
                  </a:lnTo>
                  <a:lnTo>
                    <a:pt x="28562" y="240284"/>
                  </a:lnTo>
                  <a:lnTo>
                    <a:pt x="28562" y="239014"/>
                  </a:lnTo>
                  <a:lnTo>
                    <a:pt x="28956" y="239014"/>
                  </a:lnTo>
                  <a:lnTo>
                    <a:pt x="28956" y="279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5" name="object 165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5875020" y="5754624"/>
              <a:ext cx="124967" cy="225551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6045708" y="5811012"/>
              <a:ext cx="134112" cy="169163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6222491" y="5811012"/>
              <a:ext cx="143256" cy="172211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6409944" y="5811012"/>
              <a:ext cx="413003" cy="231647"/>
            </a:xfrm>
            <a:prstGeom prst="rect">
              <a:avLst/>
            </a:prstGeom>
          </p:spPr>
        </p:pic>
      </p:grpSp>
      <p:sp>
        <p:nvSpPr>
          <p:cNvPr id="169" name="Slide Number Placeholder 168">
            <a:extLst>
              <a:ext uri="{FF2B5EF4-FFF2-40B4-BE49-F238E27FC236}">
                <a16:creationId xmlns:a16="http://schemas.microsoft.com/office/drawing/2014/main" id="{C562B2FC-DB59-1B59-5B37-818F4BC5B0C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77</a:t>
            </a:fld>
            <a:endParaRPr 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0268" y="1129284"/>
            <a:ext cx="10572286" cy="546100"/>
            <a:chOff x="620268" y="1129284"/>
            <a:chExt cx="9456420" cy="546100"/>
          </a:xfrm>
        </p:grpSpPr>
        <p:sp>
          <p:nvSpPr>
            <p:cNvPr id="3" name="object 3"/>
            <p:cNvSpPr/>
            <p:nvPr/>
          </p:nvSpPr>
          <p:spPr>
            <a:xfrm>
              <a:off x="623316" y="1132331"/>
              <a:ext cx="9450705" cy="539750"/>
            </a:xfrm>
            <a:custGeom>
              <a:avLst/>
              <a:gdLst/>
              <a:ahLst/>
              <a:cxnLst/>
              <a:rect l="l" t="t" r="r" b="b"/>
              <a:pathLst>
                <a:path w="9450705" h="539750">
                  <a:moveTo>
                    <a:pt x="9450324" y="0"/>
                  </a:moveTo>
                  <a:lnTo>
                    <a:pt x="0" y="0"/>
                  </a:lnTo>
                  <a:lnTo>
                    <a:pt x="0" y="539496"/>
                  </a:lnTo>
                  <a:lnTo>
                    <a:pt x="9450324" y="539496"/>
                  </a:lnTo>
                  <a:lnTo>
                    <a:pt x="94503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21792" y="1130808"/>
              <a:ext cx="9453880" cy="10795"/>
            </a:xfrm>
            <a:custGeom>
              <a:avLst/>
              <a:gdLst/>
              <a:ahLst/>
              <a:cxnLst/>
              <a:rect l="l" t="t" r="r" b="b"/>
              <a:pathLst>
                <a:path w="9453880" h="10794">
                  <a:moveTo>
                    <a:pt x="0" y="10667"/>
                  </a:moveTo>
                  <a:lnTo>
                    <a:pt x="9453372" y="10667"/>
                  </a:lnTo>
                  <a:lnTo>
                    <a:pt x="9453372" y="0"/>
                  </a:lnTo>
                  <a:lnTo>
                    <a:pt x="0" y="0"/>
                  </a:lnTo>
                  <a:lnTo>
                    <a:pt x="0" y="10667"/>
                  </a:lnTo>
                  <a:close/>
                </a:path>
              </a:pathLst>
            </a:custGeom>
            <a:solidFill>
              <a:srgbClr val="FFDD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21792" y="1141476"/>
              <a:ext cx="9453880" cy="7620"/>
            </a:xfrm>
            <a:custGeom>
              <a:avLst/>
              <a:gdLst/>
              <a:ahLst/>
              <a:cxnLst/>
              <a:rect l="l" t="t" r="r" b="b"/>
              <a:pathLst>
                <a:path w="9453880" h="7619">
                  <a:moveTo>
                    <a:pt x="0" y="0"/>
                  </a:moveTo>
                  <a:lnTo>
                    <a:pt x="0" y="7620"/>
                  </a:lnTo>
                  <a:lnTo>
                    <a:pt x="9453372" y="7620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D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1792" y="1149096"/>
              <a:ext cx="9453880" cy="9525"/>
            </a:xfrm>
            <a:custGeom>
              <a:avLst/>
              <a:gdLst/>
              <a:ahLst/>
              <a:cxnLst/>
              <a:rect l="l" t="t" r="r" b="b"/>
              <a:pathLst>
                <a:path w="9453880" h="9525">
                  <a:moveTo>
                    <a:pt x="0" y="0"/>
                  </a:moveTo>
                  <a:lnTo>
                    <a:pt x="0" y="9143"/>
                  </a:lnTo>
                  <a:lnTo>
                    <a:pt x="9453372" y="9143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C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21792" y="1158240"/>
              <a:ext cx="9453880" cy="27940"/>
            </a:xfrm>
            <a:custGeom>
              <a:avLst/>
              <a:gdLst/>
              <a:ahLst/>
              <a:cxnLst/>
              <a:rect l="l" t="t" r="r" b="b"/>
              <a:pathLst>
                <a:path w="9453880" h="27940">
                  <a:moveTo>
                    <a:pt x="0" y="27432"/>
                  </a:moveTo>
                  <a:lnTo>
                    <a:pt x="9453372" y="27432"/>
                  </a:lnTo>
                  <a:lnTo>
                    <a:pt x="9453372" y="0"/>
                  </a:lnTo>
                  <a:lnTo>
                    <a:pt x="0" y="0"/>
                  </a:lnTo>
                  <a:lnTo>
                    <a:pt x="0" y="27432"/>
                  </a:lnTo>
                  <a:close/>
                </a:path>
              </a:pathLst>
            </a:custGeom>
            <a:solidFill>
              <a:srgbClr val="FFDC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21792" y="1185672"/>
              <a:ext cx="9453880" cy="22860"/>
            </a:xfrm>
            <a:custGeom>
              <a:avLst/>
              <a:gdLst/>
              <a:ahLst/>
              <a:cxnLst/>
              <a:rect l="l" t="t" r="r" b="b"/>
              <a:pathLst>
                <a:path w="9453880" h="22859">
                  <a:moveTo>
                    <a:pt x="0" y="0"/>
                  </a:moveTo>
                  <a:lnTo>
                    <a:pt x="0" y="22859"/>
                  </a:lnTo>
                  <a:lnTo>
                    <a:pt x="9453372" y="22859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C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21792" y="1208532"/>
              <a:ext cx="9453880" cy="9525"/>
            </a:xfrm>
            <a:custGeom>
              <a:avLst/>
              <a:gdLst/>
              <a:ahLst/>
              <a:cxnLst/>
              <a:rect l="l" t="t" r="r" b="b"/>
              <a:pathLst>
                <a:path w="9453880" h="9525">
                  <a:moveTo>
                    <a:pt x="0" y="0"/>
                  </a:moveTo>
                  <a:lnTo>
                    <a:pt x="0" y="9143"/>
                  </a:lnTo>
                  <a:lnTo>
                    <a:pt x="9453372" y="9143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C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21792" y="1217676"/>
              <a:ext cx="9453880" cy="9525"/>
            </a:xfrm>
            <a:custGeom>
              <a:avLst/>
              <a:gdLst/>
              <a:ahLst/>
              <a:cxnLst/>
              <a:rect l="l" t="t" r="r" b="b"/>
              <a:pathLst>
                <a:path w="9453880" h="9525">
                  <a:moveTo>
                    <a:pt x="0" y="0"/>
                  </a:moveTo>
                  <a:lnTo>
                    <a:pt x="0" y="9144"/>
                  </a:lnTo>
                  <a:lnTo>
                    <a:pt x="9453372" y="9144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B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21792" y="1226820"/>
              <a:ext cx="9453880" cy="18415"/>
            </a:xfrm>
            <a:custGeom>
              <a:avLst/>
              <a:gdLst/>
              <a:ahLst/>
              <a:cxnLst/>
              <a:rect l="l" t="t" r="r" b="b"/>
              <a:pathLst>
                <a:path w="9453880" h="18415">
                  <a:moveTo>
                    <a:pt x="0" y="0"/>
                  </a:moveTo>
                  <a:lnTo>
                    <a:pt x="0" y="18287"/>
                  </a:lnTo>
                  <a:lnTo>
                    <a:pt x="9453372" y="18287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B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21792" y="1245108"/>
              <a:ext cx="9453880" cy="6350"/>
            </a:xfrm>
            <a:custGeom>
              <a:avLst/>
              <a:gdLst/>
              <a:ahLst/>
              <a:cxnLst/>
              <a:rect l="l" t="t" r="r" b="b"/>
              <a:pathLst>
                <a:path w="9453880" h="6350">
                  <a:moveTo>
                    <a:pt x="0" y="0"/>
                  </a:moveTo>
                  <a:lnTo>
                    <a:pt x="0" y="6096"/>
                  </a:lnTo>
                  <a:lnTo>
                    <a:pt x="9453371" y="6096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B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21792" y="1251204"/>
              <a:ext cx="9453880" cy="7620"/>
            </a:xfrm>
            <a:custGeom>
              <a:avLst/>
              <a:gdLst/>
              <a:ahLst/>
              <a:cxnLst/>
              <a:rect l="l" t="t" r="r" b="b"/>
              <a:pathLst>
                <a:path w="9453880" h="7619">
                  <a:moveTo>
                    <a:pt x="0" y="0"/>
                  </a:moveTo>
                  <a:lnTo>
                    <a:pt x="0" y="7620"/>
                  </a:lnTo>
                  <a:lnTo>
                    <a:pt x="9453372" y="7620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21792" y="1258836"/>
              <a:ext cx="9453880" cy="18415"/>
            </a:xfrm>
            <a:custGeom>
              <a:avLst/>
              <a:gdLst/>
              <a:ahLst/>
              <a:cxnLst/>
              <a:rect l="l" t="t" r="r" b="b"/>
              <a:pathLst>
                <a:path w="9453880" h="18415">
                  <a:moveTo>
                    <a:pt x="3206496" y="0"/>
                  </a:moveTo>
                  <a:lnTo>
                    <a:pt x="0" y="0"/>
                  </a:lnTo>
                  <a:lnTo>
                    <a:pt x="0" y="18275"/>
                  </a:lnTo>
                  <a:lnTo>
                    <a:pt x="3206496" y="18275"/>
                  </a:lnTo>
                  <a:lnTo>
                    <a:pt x="3206496" y="0"/>
                  </a:lnTo>
                  <a:close/>
                </a:path>
                <a:path w="9453880" h="18415">
                  <a:moveTo>
                    <a:pt x="9453372" y="0"/>
                  </a:moveTo>
                  <a:lnTo>
                    <a:pt x="3236976" y="0"/>
                  </a:lnTo>
                  <a:lnTo>
                    <a:pt x="3236976" y="18275"/>
                  </a:lnTo>
                  <a:lnTo>
                    <a:pt x="9453372" y="18275"/>
                  </a:lnTo>
                  <a:lnTo>
                    <a:pt x="9453372" y="0"/>
                  </a:lnTo>
                  <a:close/>
                </a:path>
              </a:pathLst>
            </a:custGeom>
            <a:solidFill>
              <a:srgbClr val="FFDA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21792" y="1277124"/>
              <a:ext cx="9453880" cy="9525"/>
            </a:xfrm>
            <a:custGeom>
              <a:avLst/>
              <a:gdLst/>
              <a:ahLst/>
              <a:cxnLst/>
              <a:rect l="l" t="t" r="r" b="b"/>
              <a:pathLst>
                <a:path w="9453880" h="9525">
                  <a:moveTo>
                    <a:pt x="3206496" y="0"/>
                  </a:moveTo>
                  <a:lnTo>
                    <a:pt x="0" y="0"/>
                  </a:lnTo>
                  <a:lnTo>
                    <a:pt x="0" y="9131"/>
                  </a:lnTo>
                  <a:lnTo>
                    <a:pt x="3206496" y="9131"/>
                  </a:lnTo>
                  <a:lnTo>
                    <a:pt x="3206496" y="0"/>
                  </a:lnTo>
                  <a:close/>
                </a:path>
                <a:path w="9453880" h="9525">
                  <a:moveTo>
                    <a:pt x="9453372" y="0"/>
                  </a:moveTo>
                  <a:lnTo>
                    <a:pt x="3236976" y="0"/>
                  </a:lnTo>
                  <a:lnTo>
                    <a:pt x="3236976" y="9131"/>
                  </a:lnTo>
                  <a:lnTo>
                    <a:pt x="9453372" y="9131"/>
                  </a:lnTo>
                  <a:lnTo>
                    <a:pt x="9453372" y="0"/>
                  </a:lnTo>
                  <a:close/>
                </a:path>
              </a:pathLst>
            </a:custGeom>
            <a:solidFill>
              <a:srgbClr val="FFDA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21792" y="1286255"/>
              <a:ext cx="9453880" cy="9525"/>
            </a:xfrm>
            <a:custGeom>
              <a:avLst/>
              <a:gdLst/>
              <a:ahLst/>
              <a:cxnLst/>
              <a:rect l="l" t="t" r="r" b="b"/>
              <a:pathLst>
                <a:path w="9453880" h="9525">
                  <a:moveTo>
                    <a:pt x="3206496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3206496" y="9144"/>
                  </a:lnTo>
                  <a:lnTo>
                    <a:pt x="3206496" y="0"/>
                  </a:lnTo>
                  <a:close/>
                </a:path>
                <a:path w="9453880" h="9525">
                  <a:moveTo>
                    <a:pt x="9453372" y="0"/>
                  </a:moveTo>
                  <a:lnTo>
                    <a:pt x="3236976" y="0"/>
                  </a:lnTo>
                  <a:lnTo>
                    <a:pt x="3236976" y="9144"/>
                  </a:lnTo>
                  <a:lnTo>
                    <a:pt x="9453372" y="9144"/>
                  </a:lnTo>
                  <a:lnTo>
                    <a:pt x="9453372" y="0"/>
                  </a:lnTo>
                  <a:close/>
                </a:path>
              </a:pathLst>
            </a:custGeom>
            <a:solidFill>
              <a:srgbClr val="FFD9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21792" y="1295412"/>
              <a:ext cx="9453880" cy="22860"/>
            </a:xfrm>
            <a:custGeom>
              <a:avLst/>
              <a:gdLst/>
              <a:ahLst/>
              <a:cxnLst/>
              <a:rect l="l" t="t" r="r" b="b"/>
              <a:pathLst>
                <a:path w="9453880" h="22859">
                  <a:moveTo>
                    <a:pt x="3206496" y="0"/>
                  </a:moveTo>
                  <a:lnTo>
                    <a:pt x="0" y="0"/>
                  </a:lnTo>
                  <a:lnTo>
                    <a:pt x="0" y="22847"/>
                  </a:lnTo>
                  <a:lnTo>
                    <a:pt x="3206496" y="22847"/>
                  </a:lnTo>
                  <a:lnTo>
                    <a:pt x="3206496" y="0"/>
                  </a:lnTo>
                  <a:close/>
                </a:path>
                <a:path w="9453880" h="22859">
                  <a:moveTo>
                    <a:pt x="9453372" y="0"/>
                  </a:moveTo>
                  <a:lnTo>
                    <a:pt x="3236976" y="0"/>
                  </a:lnTo>
                  <a:lnTo>
                    <a:pt x="3236976" y="22847"/>
                  </a:lnTo>
                  <a:lnTo>
                    <a:pt x="9453372" y="22847"/>
                  </a:lnTo>
                  <a:lnTo>
                    <a:pt x="9453372" y="0"/>
                  </a:lnTo>
                  <a:close/>
                </a:path>
              </a:pathLst>
            </a:custGeom>
            <a:solidFill>
              <a:srgbClr val="FFD9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21792" y="1318259"/>
              <a:ext cx="9453880" cy="27940"/>
            </a:xfrm>
            <a:custGeom>
              <a:avLst/>
              <a:gdLst/>
              <a:ahLst/>
              <a:cxnLst/>
              <a:rect l="l" t="t" r="r" b="b"/>
              <a:pathLst>
                <a:path w="9453880" h="27940">
                  <a:moveTo>
                    <a:pt x="3206496" y="0"/>
                  </a:moveTo>
                  <a:lnTo>
                    <a:pt x="0" y="0"/>
                  </a:lnTo>
                  <a:lnTo>
                    <a:pt x="0" y="27432"/>
                  </a:lnTo>
                  <a:lnTo>
                    <a:pt x="3206496" y="27432"/>
                  </a:lnTo>
                  <a:lnTo>
                    <a:pt x="3206496" y="0"/>
                  </a:lnTo>
                  <a:close/>
                </a:path>
                <a:path w="9453880" h="27940">
                  <a:moveTo>
                    <a:pt x="9453372" y="0"/>
                  </a:moveTo>
                  <a:lnTo>
                    <a:pt x="3236976" y="0"/>
                  </a:lnTo>
                  <a:lnTo>
                    <a:pt x="3236976" y="27432"/>
                  </a:lnTo>
                  <a:lnTo>
                    <a:pt x="9453372" y="27432"/>
                  </a:lnTo>
                  <a:lnTo>
                    <a:pt x="9453372" y="0"/>
                  </a:lnTo>
                  <a:close/>
                </a:path>
              </a:pathLst>
            </a:custGeom>
            <a:solidFill>
              <a:srgbClr val="FFD9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21792" y="1345704"/>
              <a:ext cx="9453880" cy="9525"/>
            </a:xfrm>
            <a:custGeom>
              <a:avLst/>
              <a:gdLst/>
              <a:ahLst/>
              <a:cxnLst/>
              <a:rect l="l" t="t" r="r" b="b"/>
              <a:pathLst>
                <a:path w="9453880" h="9525">
                  <a:moveTo>
                    <a:pt x="3206496" y="0"/>
                  </a:moveTo>
                  <a:lnTo>
                    <a:pt x="0" y="0"/>
                  </a:lnTo>
                  <a:lnTo>
                    <a:pt x="0" y="9131"/>
                  </a:lnTo>
                  <a:lnTo>
                    <a:pt x="3206496" y="9131"/>
                  </a:lnTo>
                  <a:lnTo>
                    <a:pt x="3206496" y="0"/>
                  </a:lnTo>
                  <a:close/>
                </a:path>
                <a:path w="9453880" h="9525">
                  <a:moveTo>
                    <a:pt x="9453372" y="0"/>
                  </a:moveTo>
                  <a:lnTo>
                    <a:pt x="3236976" y="0"/>
                  </a:lnTo>
                  <a:lnTo>
                    <a:pt x="3236976" y="9131"/>
                  </a:lnTo>
                  <a:lnTo>
                    <a:pt x="9453372" y="9131"/>
                  </a:lnTo>
                  <a:lnTo>
                    <a:pt x="9453372" y="0"/>
                  </a:lnTo>
                  <a:close/>
                </a:path>
              </a:pathLst>
            </a:custGeom>
            <a:solidFill>
              <a:srgbClr val="FFD9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21792" y="1354848"/>
              <a:ext cx="9453880" cy="5080"/>
            </a:xfrm>
            <a:custGeom>
              <a:avLst/>
              <a:gdLst/>
              <a:ahLst/>
              <a:cxnLst/>
              <a:rect l="l" t="t" r="r" b="b"/>
              <a:pathLst>
                <a:path w="9453880" h="5080">
                  <a:moveTo>
                    <a:pt x="3206496" y="0"/>
                  </a:moveTo>
                  <a:lnTo>
                    <a:pt x="0" y="0"/>
                  </a:lnTo>
                  <a:lnTo>
                    <a:pt x="0" y="4559"/>
                  </a:lnTo>
                  <a:lnTo>
                    <a:pt x="3206496" y="4559"/>
                  </a:lnTo>
                  <a:lnTo>
                    <a:pt x="3206496" y="0"/>
                  </a:lnTo>
                  <a:close/>
                </a:path>
                <a:path w="9453880" h="5080">
                  <a:moveTo>
                    <a:pt x="9453372" y="0"/>
                  </a:moveTo>
                  <a:lnTo>
                    <a:pt x="3236976" y="0"/>
                  </a:lnTo>
                  <a:lnTo>
                    <a:pt x="3236976" y="4559"/>
                  </a:lnTo>
                  <a:lnTo>
                    <a:pt x="9453372" y="4559"/>
                  </a:lnTo>
                  <a:lnTo>
                    <a:pt x="9453372" y="0"/>
                  </a:lnTo>
                  <a:close/>
                </a:path>
              </a:pathLst>
            </a:custGeom>
            <a:solidFill>
              <a:srgbClr val="FFD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21792" y="1359420"/>
              <a:ext cx="9453880" cy="18415"/>
            </a:xfrm>
            <a:custGeom>
              <a:avLst/>
              <a:gdLst/>
              <a:ahLst/>
              <a:cxnLst/>
              <a:rect l="l" t="t" r="r" b="b"/>
              <a:pathLst>
                <a:path w="9453880" h="18415">
                  <a:moveTo>
                    <a:pt x="3206496" y="0"/>
                  </a:moveTo>
                  <a:lnTo>
                    <a:pt x="0" y="0"/>
                  </a:lnTo>
                  <a:lnTo>
                    <a:pt x="0" y="18275"/>
                  </a:lnTo>
                  <a:lnTo>
                    <a:pt x="3206496" y="18275"/>
                  </a:lnTo>
                  <a:lnTo>
                    <a:pt x="3206496" y="0"/>
                  </a:lnTo>
                  <a:close/>
                </a:path>
                <a:path w="9453880" h="18415">
                  <a:moveTo>
                    <a:pt x="9453372" y="0"/>
                  </a:moveTo>
                  <a:lnTo>
                    <a:pt x="3236976" y="0"/>
                  </a:lnTo>
                  <a:lnTo>
                    <a:pt x="3236976" y="18275"/>
                  </a:lnTo>
                  <a:lnTo>
                    <a:pt x="9453372" y="18275"/>
                  </a:lnTo>
                  <a:lnTo>
                    <a:pt x="9453372" y="0"/>
                  </a:lnTo>
                  <a:close/>
                </a:path>
              </a:pathLst>
            </a:custGeom>
            <a:solidFill>
              <a:srgbClr val="FFD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21792" y="1377708"/>
              <a:ext cx="9453880" cy="9525"/>
            </a:xfrm>
            <a:custGeom>
              <a:avLst/>
              <a:gdLst/>
              <a:ahLst/>
              <a:cxnLst/>
              <a:rect l="l" t="t" r="r" b="b"/>
              <a:pathLst>
                <a:path w="9453880" h="9525">
                  <a:moveTo>
                    <a:pt x="3206496" y="0"/>
                  </a:moveTo>
                  <a:lnTo>
                    <a:pt x="0" y="0"/>
                  </a:lnTo>
                  <a:lnTo>
                    <a:pt x="0" y="9131"/>
                  </a:lnTo>
                  <a:lnTo>
                    <a:pt x="3206496" y="9131"/>
                  </a:lnTo>
                  <a:lnTo>
                    <a:pt x="3206496" y="0"/>
                  </a:lnTo>
                  <a:close/>
                </a:path>
                <a:path w="9453880" h="9525">
                  <a:moveTo>
                    <a:pt x="9453372" y="0"/>
                  </a:moveTo>
                  <a:lnTo>
                    <a:pt x="3236976" y="0"/>
                  </a:lnTo>
                  <a:lnTo>
                    <a:pt x="3236976" y="9131"/>
                  </a:lnTo>
                  <a:lnTo>
                    <a:pt x="9453372" y="9131"/>
                  </a:lnTo>
                  <a:lnTo>
                    <a:pt x="9453372" y="0"/>
                  </a:lnTo>
                  <a:close/>
                </a:path>
              </a:pathLst>
            </a:custGeom>
            <a:solidFill>
              <a:srgbClr val="FFD8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21792" y="1386852"/>
              <a:ext cx="9453880" cy="9525"/>
            </a:xfrm>
            <a:custGeom>
              <a:avLst/>
              <a:gdLst/>
              <a:ahLst/>
              <a:cxnLst/>
              <a:rect l="l" t="t" r="r" b="b"/>
              <a:pathLst>
                <a:path w="9453880" h="9525">
                  <a:moveTo>
                    <a:pt x="3206496" y="0"/>
                  </a:moveTo>
                  <a:lnTo>
                    <a:pt x="0" y="0"/>
                  </a:lnTo>
                  <a:lnTo>
                    <a:pt x="0" y="9131"/>
                  </a:lnTo>
                  <a:lnTo>
                    <a:pt x="3206496" y="9131"/>
                  </a:lnTo>
                  <a:lnTo>
                    <a:pt x="3206496" y="0"/>
                  </a:lnTo>
                  <a:close/>
                </a:path>
                <a:path w="9453880" h="9525">
                  <a:moveTo>
                    <a:pt x="9453372" y="0"/>
                  </a:moveTo>
                  <a:lnTo>
                    <a:pt x="3236976" y="0"/>
                  </a:lnTo>
                  <a:lnTo>
                    <a:pt x="3236976" y="9131"/>
                  </a:lnTo>
                  <a:lnTo>
                    <a:pt x="9453372" y="9131"/>
                  </a:lnTo>
                  <a:lnTo>
                    <a:pt x="9453372" y="0"/>
                  </a:lnTo>
                  <a:close/>
                </a:path>
              </a:pathLst>
            </a:custGeom>
            <a:solidFill>
              <a:srgbClr val="FFD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21792" y="1395996"/>
              <a:ext cx="9453880" cy="12700"/>
            </a:xfrm>
            <a:custGeom>
              <a:avLst/>
              <a:gdLst/>
              <a:ahLst/>
              <a:cxnLst/>
              <a:rect l="l" t="t" r="r" b="b"/>
              <a:pathLst>
                <a:path w="9453880" h="12700">
                  <a:moveTo>
                    <a:pt x="3206496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3206496" y="12179"/>
                  </a:lnTo>
                  <a:lnTo>
                    <a:pt x="3206496" y="0"/>
                  </a:lnTo>
                  <a:close/>
                </a:path>
                <a:path w="9453880" h="12700">
                  <a:moveTo>
                    <a:pt x="9453372" y="0"/>
                  </a:moveTo>
                  <a:lnTo>
                    <a:pt x="3236976" y="0"/>
                  </a:lnTo>
                  <a:lnTo>
                    <a:pt x="3236976" y="12179"/>
                  </a:lnTo>
                  <a:lnTo>
                    <a:pt x="9453372" y="12179"/>
                  </a:lnTo>
                  <a:lnTo>
                    <a:pt x="9453372" y="0"/>
                  </a:lnTo>
                  <a:close/>
                </a:path>
              </a:pathLst>
            </a:custGeom>
            <a:solidFill>
              <a:srgbClr val="FFD7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21792" y="1408188"/>
              <a:ext cx="9453880" cy="10795"/>
            </a:xfrm>
            <a:custGeom>
              <a:avLst/>
              <a:gdLst/>
              <a:ahLst/>
              <a:cxnLst/>
              <a:rect l="l" t="t" r="r" b="b"/>
              <a:pathLst>
                <a:path w="9453880" h="10794">
                  <a:moveTo>
                    <a:pt x="3206496" y="0"/>
                  </a:moveTo>
                  <a:lnTo>
                    <a:pt x="0" y="0"/>
                  </a:lnTo>
                  <a:lnTo>
                    <a:pt x="0" y="10655"/>
                  </a:lnTo>
                  <a:lnTo>
                    <a:pt x="3206496" y="10655"/>
                  </a:lnTo>
                  <a:lnTo>
                    <a:pt x="3206496" y="0"/>
                  </a:lnTo>
                  <a:close/>
                </a:path>
                <a:path w="9453880" h="10794">
                  <a:moveTo>
                    <a:pt x="9453372" y="0"/>
                  </a:moveTo>
                  <a:lnTo>
                    <a:pt x="3236976" y="0"/>
                  </a:lnTo>
                  <a:lnTo>
                    <a:pt x="3236976" y="10655"/>
                  </a:lnTo>
                  <a:lnTo>
                    <a:pt x="9453372" y="10655"/>
                  </a:lnTo>
                  <a:lnTo>
                    <a:pt x="9453372" y="0"/>
                  </a:lnTo>
                  <a:close/>
                </a:path>
              </a:pathLst>
            </a:custGeom>
            <a:solidFill>
              <a:srgbClr val="FFD7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21792" y="1418856"/>
              <a:ext cx="9453880" cy="12700"/>
            </a:xfrm>
            <a:custGeom>
              <a:avLst/>
              <a:gdLst/>
              <a:ahLst/>
              <a:cxnLst/>
              <a:rect l="l" t="t" r="r" b="b"/>
              <a:pathLst>
                <a:path w="9453880" h="12700">
                  <a:moveTo>
                    <a:pt x="3206496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3206496" y="12179"/>
                  </a:lnTo>
                  <a:lnTo>
                    <a:pt x="3206496" y="0"/>
                  </a:lnTo>
                  <a:close/>
                </a:path>
                <a:path w="9453880" h="12700">
                  <a:moveTo>
                    <a:pt x="9453372" y="0"/>
                  </a:moveTo>
                  <a:lnTo>
                    <a:pt x="3236976" y="0"/>
                  </a:lnTo>
                  <a:lnTo>
                    <a:pt x="3236976" y="12179"/>
                  </a:lnTo>
                  <a:lnTo>
                    <a:pt x="9453372" y="12179"/>
                  </a:lnTo>
                  <a:lnTo>
                    <a:pt x="9453372" y="0"/>
                  </a:lnTo>
                  <a:close/>
                </a:path>
              </a:pathLst>
            </a:custGeom>
            <a:solidFill>
              <a:srgbClr val="FFD7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21792" y="1431048"/>
              <a:ext cx="9453880" cy="15240"/>
            </a:xfrm>
            <a:custGeom>
              <a:avLst/>
              <a:gdLst/>
              <a:ahLst/>
              <a:cxnLst/>
              <a:rect l="l" t="t" r="r" b="b"/>
              <a:pathLst>
                <a:path w="9453880" h="15240">
                  <a:moveTo>
                    <a:pt x="3206496" y="0"/>
                  </a:moveTo>
                  <a:lnTo>
                    <a:pt x="0" y="0"/>
                  </a:lnTo>
                  <a:lnTo>
                    <a:pt x="0" y="15227"/>
                  </a:lnTo>
                  <a:lnTo>
                    <a:pt x="3206496" y="15227"/>
                  </a:lnTo>
                  <a:lnTo>
                    <a:pt x="3206496" y="0"/>
                  </a:lnTo>
                  <a:close/>
                </a:path>
                <a:path w="9453880" h="15240">
                  <a:moveTo>
                    <a:pt x="9453372" y="0"/>
                  </a:moveTo>
                  <a:lnTo>
                    <a:pt x="3236976" y="0"/>
                  </a:lnTo>
                  <a:lnTo>
                    <a:pt x="3236976" y="15227"/>
                  </a:lnTo>
                  <a:lnTo>
                    <a:pt x="9453372" y="15227"/>
                  </a:lnTo>
                  <a:lnTo>
                    <a:pt x="9453372" y="0"/>
                  </a:lnTo>
                  <a:close/>
                </a:path>
              </a:pathLst>
            </a:custGeom>
            <a:solidFill>
              <a:srgbClr val="FFD7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21792" y="1446275"/>
              <a:ext cx="9453880" cy="9525"/>
            </a:xfrm>
            <a:custGeom>
              <a:avLst/>
              <a:gdLst/>
              <a:ahLst/>
              <a:cxnLst/>
              <a:rect l="l" t="t" r="r" b="b"/>
              <a:pathLst>
                <a:path w="9453880" h="9525">
                  <a:moveTo>
                    <a:pt x="3206496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3206496" y="9144"/>
                  </a:lnTo>
                  <a:lnTo>
                    <a:pt x="3206496" y="0"/>
                  </a:lnTo>
                  <a:close/>
                </a:path>
                <a:path w="9453880" h="9525">
                  <a:moveTo>
                    <a:pt x="9453372" y="0"/>
                  </a:moveTo>
                  <a:lnTo>
                    <a:pt x="3236976" y="0"/>
                  </a:lnTo>
                  <a:lnTo>
                    <a:pt x="3236976" y="9144"/>
                  </a:lnTo>
                  <a:lnTo>
                    <a:pt x="9453372" y="9144"/>
                  </a:lnTo>
                  <a:lnTo>
                    <a:pt x="9453372" y="0"/>
                  </a:lnTo>
                  <a:close/>
                </a:path>
              </a:pathLst>
            </a:custGeom>
            <a:solidFill>
              <a:srgbClr val="FFD7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21792" y="1455432"/>
              <a:ext cx="9453880" cy="6350"/>
            </a:xfrm>
            <a:custGeom>
              <a:avLst/>
              <a:gdLst/>
              <a:ahLst/>
              <a:cxnLst/>
              <a:rect l="l" t="t" r="r" b="b"/>
              <a:pathLst>
                <a:path w="9453880" h="6350">
                  <a:moveTo>
                    <a:pt x="3206496" y="0"/>
                  </a:moveTo>
                  <a:lnTo>
                    <a:pt x="0" y="0"/>
                  </a:lnTo>
                  <a:lnTo>
                    <a:pt x="0" y="6083"/>
                  </a:lnTo>
                  <a:lnTo>
                    <a:pt x="3206496" y="6083"/>
                  </a:lnTo>
                  <a:lnTo>
                    <a:pt x="3206496" y="0"/>
                  </a:lnTo>
                  <a:close/>
                </a:path>
                <a:path w="9453880" h="6350">
                  <a:moveTo>
                    <a:pt x="9453372" y="0"/>
                  </a:moveTo>
                  <a:lnTo>
                    <a:pt x="3236976" y="0"/>
                  </a:lnTo>
                  <a:lnTo>
                    <a:pt x="3236976" y="6083"/>
                  </a:lnTo>
                  <a:lnTo>
                    <a:pt x="9453372" y="6083"/>
                  </a:lnTo>
                  <a:lnTo>
                    <a:pt x="9453372" y="0"/>
                  </a:lnTo>
                  <a:close/>
                </a:path>
              </a:pathLst>
            </a:custGeom>
            <a:solidFill>
              <a:srgbClr val="FFD6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21792" y="1461528"/>
              <a:ext cx="9453880" cy="13970"/>
            </a:xfrm>
            <a:custGeom>
              <a:avLst/>
              <a:gdLst/>
              <a:ahLst/>
              <a:cxnLst/>
              <a:rect l="l" t="t" r="r" b="b"/>
              <a:pathLst>
                <a:path w="9453880" h="13969">
                  <a:moveTo>
                    <a:pt x="3206496" y="0"/>
                  </a:moveTo>
                  <a:lnTo>
                    <a:pt x="0" y="0"/>
                  </a:lnTo>
                  <a:lnTo>
                    <a:pt x="0" y="13703"/>
                  </a:lnTo>
                  <a:lnTo>
                    <a:pt x="3206496" y="13703"/>
                  </a:lnTo>
                  <a:lnTo>
                    <a:pt x="3206496" y="0"/>
                  </a:lnTo>
                  <a:close/>
                </a:path>
                <a:path w="9453880" h="13969">
                  <a:moveTo>
                    <a:pt x="9453372" y="0"/>
                  </a:moveTo>
                  <a:lnTo>
                    <a:pt x="3236976" y="0"/>
                  </a:lnTo>
                  <a:lnTo>
                    <a:pt x="3236976" y="13703"/>
                  </a:lnTo>
                  <a:lnTo>
                    <a:pt x="9453372" y="13703"/>
                  </a:lnTo>
                  <a:lnTo>
                    <a:pt x="9453372" y="0"/>
                  </a:lnTo>
                  <a:close/>
                </a:path>
              </a:pathLst>
            </a:custGeom>
            <a:solidFill>
              <a:srgbClr val="FFD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21792" y="1475244"/>
              <a:ext cx="9453880" cy="12700"/>
            </a:xfrm>
            <a:custGeom>
              <a:avLst/>
              <a:gdLst/>
              <a:ahLst/>
              <a:cxnLst/>
              <a:rect l="l" t="t" r="r" b="b"/>
              <a:pathLst>
                <a:path w="9453880" h="12700">
                  <a:moveTo>
                    <a:pt x="3206496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3206496" y="12179"/>
                  </a:lnTo>
                  <a:lnTo>
                    <a:pt x="3206496" y="0"/>
                  </a:lnTo>
                  <a:close/>
                </a:path>
                <a:path w="9453880" h="12700">
                  <a:moveTo>
                    <a:pt x="9453372" y="0"/>
                  </a:moveTo>
                  <a:lnTo>
                    <a:pt x="3236976" y="0"/>
                  </a:lnTo>
                  <a:lnTo>
                    <a:pt x="3236976" y="12179"/>
                  </a:lnTo>
                  <a:lnTo>
                    <a:pt x="9453372" y="12179"/>
                  </a:lnTo>
                  <a:lnTo>
                    <a:pt x="9453372" y="0"/>
                  </a:lnTo>
                  <a:close/>
                </a:path>
              </a:pathLst>
            </a:custGeom>
            <a:solidFill>
              <a:srgbClr val="FFD6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21792" y="1487436"/>
              <a:ext cx="9453880" cy="12700"/>
            </a:xfrm>
            <a:custGeom>
              <a:avLst/>
              <a:gdLst/>
              <a:ahLst/>
              <a:cxnLst/>
              <a:rect l="l" t="t" r="r" b="b"/>
              <a:pathLst>
                <a:path w="9453880" h="12700">
                  <a:moveTo>
                    <a:pt x="3206496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3206496" y="12179"/>
                  </a:lnTo>
                  <a:lnTo>
                    <a:pt x="3206496" y="0"/>
                  </a:lnTo>
                  <a:close/>
                </a:path>
                <a:path w="9453880" h="12700">
                  <a:moveTo>
                    <a:pt x="9453372" y="0"/>
                  </a:moveTo>
                  <a:lnTo>
                    <a:pt x="3236976" y="0"/>
                  </a:lnTo>
                  <a:lnTo>
                    <a:pt x="3236976" y="12179"/>
                  </a:lnTo>
                  <a:lnTo>
                    <a:pt x="9453372" y="12179"/>
                  </a:lnTo>
                  <a:lnTo>
                    <a:pt x="9453372" y="0"/>
                  </a:lnTo>
                  <a:close/>
                </a:path>
              </a:pathLst>
            </a:custGeom>
            <a:solidFill>
              <a:srgbClr val="FFD6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21792" y="1499616"/>
              <a:ext cx="9453880" cy="15240"/>
            </a:xfrm>
            <a:custGeom>
              <a:avLst/>
              <a:gdLst/>
              <a:ahLst/>
              <a:cxnLst/>
              <a:rect l="l" t="t" r="r" b="b"/>
              <a:pathLst>
                <a:path w="9453880" h="15240">
                  <a:moveTo>
                    <a:pt x="0" y="0"/>
                  </a:moveTo>
                  <a:lnTo>
                    <a:pt x="0" y="15239"/>
                  </a:lnTo>
                  <a:lnTo>
                    <a:pt x="9453372" y="15239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21792" y="1514856"/>
              <a:ext cx="9453880" cy="13970"/>
            </a:xfrm>
            <a:custGeom>
              <a:avLst/>
              <a:gdLst/>
              <a:ahLst/>
              <a:cxnLst/>
              <a:rect l="l" t="t" r="r" b="b"/>
              <a:pathLst>
                <a:path w="9453880" h="13969">
                  <a:moveTo>
                    <a:pt x="0" y="0"/>
                  </a:moveTo>
                  <a:lnTo>
                    <a:pt x="0" y="13716"/>
                  </a:lnTo>
                  <a:lnTo>
                    <a:pt x="9453372" y="13716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21792" y="1528572"/>
              <a:ext cx="9453880" cy="15240"/>
            </a:xfrm>
            <a:custGeom>
              <a:avLst/>
              <a:gdLst/>
              <a:ahLst/>
              <a:cxnLst/>
              <a:rect l="l" t="t" r="r" b="b"/>
              <a:pathLst>
                <a:path w="9453880" h="15240">
                  <a:moveTo>
                    <a:pt x="0" y="0"/>
                  </a:moveTo>
                  <a:lnTo>
                    <a:pt x="0" y="15240"/>
                  </a:lnTo>
                  <a:lnTo>
                    <a:pt x="9453372" y="15240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21792" y="1543812"/>
              <a:ext cx="9453880" cy="12700"/>
            </a:xfrm>
            <a:custGeom>
              <a:avLst/>
              <a:gdLst/>
              <a:ahLst/>
              <a:cxnLst/>
              <a:rect l="l" t="t" r="r" b="b"/>
              <a:pathLst>
                <a:path w="9453880" h="12700">
                  <a:moveTo>
                    <a:pt x="0" y="0"/>
                  </a:moveTo>
                  <a:lnTo>
                    <a:pt x="0" y="12191"/>
                  </a:lnTo>
                  <a:lnTo>
                    <a:pt x="9453372" y="12191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21792" y="1556004"/>
              <a:ext cx="9453880" cy="12700"/>
            </a:xfrm>
            <a:custGeom>
              <a:avLst/>
              <a:gdLst/>
              <a:ahLst/>
              <a:cxnLst/>
              <a:rect l="l" t="t" r="r" b="b"/>
              <a:pathLst>
                <a:path w="9453880" h="12700">
                  <a:moveTo>
                    <a:pt x="0" y="0"/>
                  </a:moveTo>
                  <a:lnTo>
                    <a:pt x="0" y="12191"/>
                  </a:lnTo>
                  <a:lnTo>
                    <a:pt x="9453372" y="12191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21792" y="1568196"/>
              <a:ext cx="9453880" cy="7620"/>
            </a:xfrm>
            <a:custGeom>
              <a:avLst/>
              <a:gdLst/>
              <a:ahLst/>
              <a:cxnLst/>
              <a:rect l="l" t="t" r="r" b="b"/>
              <a:pathLst>
                <a:path w="9453880" h="7619">
                  <a:moveTo>
                    <a:pt x="0" y="0"/>
                  </a:moveTo>
                  <a:lnTo>
                    <a:pt x="0" y="7620"/>
                  </a:lnTo>
                  <a:lnTo>
                    <a:pt x="9453371" y="7620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21792" y="1575816"/>
              <a:ext cx="9453880" cy="12700"/>
            </a:xfrm>
            <a:custGeom>
              <a:avLst/>
              <a:gdLst/>
              <a:ahLst/>
              <a:cxnLst/>
              <a:rect l="l" t="t" r="r" b="b"/>
              <a:pathLst>
                <a:path w="9453880" h="12700">
                  <a:moveTo>
                    <a:pt x="0" y="0"/>
                  </a:moveTo>
                  <a:lnTo>
                    <a:pt x="0" y="12191"/>
                  </a:lnTo>
                  <a:lnTo>
                    <a:pt x="9453372" y="12191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21792" y="1588008"/>
              <a:ext cx="9453880" cy="12700"/>
            </a:xfrm>
            <a:custGeom>
              <a:avLst/>
              <a:gdLst/>
              <a:ahLst/>
              <a:cxnLst/>
              <a:rect l="l" t="t" r="r" b="b"/>
              <a:pathLst>
                <a:path w="9453880" h="12700">
                  <a:moveTo>
                    <a:pt x="0" y="0"/>
                  </a:moveTo>
                  <a:lnTo>
                    <a:pt x="0" y="12191"/>
                  </a:lnTo>
                  <a:lnTo>
                    <a:pt x="9453372" y="12191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21792" y="1600200"/>
              <a:ext cx="9453880" cy="15240"/>
            </a:xfrm>
            <a:custGeom>
              <a:avLst/>
              <a:gdLst/>
              <a:ahLst/>
              <a:cxnLst/>
              <a:rect l="l" t="t" r="r" b="b"/>
              <a:pathLst>
                <a:path w="9453880" h="15240">
                  <a:moveTo>
                    <a:pt x="0" y="15239"/>
                  </a:moveTo>
                  <a:lnTo>
                    <a:pt x="9453372" y="15239"/>
                  </a:lnTo>
                  <a:lnTo>
                    <a:pt x="9453372" y="0"/>
                  </a:lnTo>
                  <a:lnTo>
                    <a:pt x="0" y="0"/>
                  </a:lnTo>
                  <a:lnTo>
                    <a:pt x="0" y="15239"/>
                  </a:lnTo>
                  <a:close/>
                </a:path>
              </a:pathLst>
            </a:custGeom>
            <a:solidFill>
              <a:srgbClr val="FFD5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21792" y="1615440"/>
              <a:ext cx="9453880" cy="7620"/>
            </a:xfrm>
            <a:custGeom>
              <a:avLst/>
              <a:gdLst/>
              <a:ahLst/>
              <a:cxnLst/>
              <a:rect l="l" t="t" r="r" b="b"/>
              <a:pathLst>
                <a:path w="9453880" h="7619">
                  <a:moveTo>
                    <a:pt x="0" y="0"/>
                  </a:moveTo>
                  <a:lnTo>
                    <a:pt x="0" y="7619"/>
                  </a:lnTo>
                  <a:lnTo>
                    <a:pt x="9453372" y="7619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21792" y="1623060"/>
              <a:ext cx="9453880" cy="6350"/>
            </a:xfrm>
            <a:custGeom>
              <a:avLst/>
              <a:gdLst/>
              <a:ahLst/>
              <a:cxnLst/>
              <a:rect l="l" t="t" r="r" b="b"/>
              <a:pathLst>
                <a:path w="9453880" h="6350">
                  <a:moveTo>
                    <a:pt x="0" y="0"/>
                  </a:moveTo>
                  <a:lnTo>
                    <a:pt x="0" y="6095"/>
                  </a:lnTo>
                  <a:lnTo>
                    <a:pt x="9453372" y="6095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621792" y="1629156"/>
              <a:ext cx="9453880" cy="15240"/>
            </a:xfrm>
            <a:custGeom>
              <a:avLst/>
              <a:gdLst/>
              <a:ahLst/>
              <a:cxnLst/>
              <a:rect l="l" t="t" r="r" b="b"/>
              <a:pathLst>
                <a:path w="9453880" h="15239">
                  <a:moveTo>
                    <a:pt x="0" y="0"/>
                  </a:moveTo>
                  <a:lnTo>
                    <a:pt x="0" y="15240"/>
                  </a:lnTo>
                  <a:lnTo>
                    <a:pt x="9453372" y="15240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21792" y="1644396"/>
              <a:ext cx="9453880" cy="12700"/>
            </a:xfrm>
            <a:custGeom>
              <a:avLst/>
              <a:gdLst/>
              <a:ahLst/>
              <a:cxnLst/>
              <a:rect l="l" t="t" r="r" b="b"/>
              <a:pathLst>
                <a:path w="9453880" h="12700">
                  <a:moveTo>
                    <a:pt x="0" y="0"/>
                  </a:moveTo>
                  <a:lnTo>
                    <a:pt x="0" y="12191"/>
                  </a:lnTo>
                  <a:lnTo>
                    <a:pt x="9453372" y="12191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21792" y="1656588"/>
              <a:ext cx="9453880" cy="12700"/>
            </a:xfrm>
            <a:custGeom>
              <a:avLst/>
              <a:gdLst/>
              <a:ahLst/>
              <a:cxnLst/>
              <a:rect l="l" t="t" r="r" b="b"/>
              <a:pathLst>
                <a:path w="9453880" h="12700">
                  <a:moveTo>
                    <a:pt x="0" y="0"/>
                  </a:moveTo>
                  <a:lnTo>
                    <a:pt x="0" y="12191"/>
                  </a:lnTo>
                  <a:lnTo>
                    <a:pt x="9453372" y="12191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21792" y="1668780"/>
              <a:ext cx="9453880" cy="3175"/>
            </a:xfrm>
            <a:custGeom>
              <a:avLst/>
              <a:gdLst/>
              <a:ahLst/>
              <a:cxnLst/>
              <a:rect l="l" t="t" r="r" b="b"/>
              <a:pathLst>
                <a:path w="9453880" h="3175">
                  <a:moveTo>
                    <a:pt x="9453372" y="0"/>
                  </a:moveTo>
                  <a:lnTo>
                    <a:pt x="0" y="0"/>
                  </a:lnTo>
                  <a:lnTo>
                    <a:pt x="0" y="3048"/>
                  </a:lnTo>
                  <a:lnTo>
                    <a:pt x="9453372" y="3048"/>
                  </a:lnTo>
                  <a:lnTo>
                    <a:pt x="9453372" y="0"/>
                  </a:lnTo>
                  <a:close/>
                </a:path>
              </a:pathLst>
            </a:custGeom>
            <a:solidFill>
              <a:srgbClr val="FFD4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23316" y="1132332"/>
              <a:ext cx="9450705" cy="539750"/>
            </a:xfrm>
            <a:custGeom>
              <a:avLst/>
              <a:gdLst/>
              <a:ahLst/>
              <a:cxnLst/>
              <a:rect l="l" t="t" r="r" b="b"/>
              <a:pathLst>
                <a:path w="9450705" h="539750">
                  <a:moveTo>
                    <a:pt x="0" y="0"/>
                  </a:moveTo>
                  <a:lnTo>
                    <a:pt x="9450323" y="0"/>
                  </a:lnTo>
                  <a:lnTo>
                    <a:pt x="9450323" y="539496"/>
                  </a:lnTo>
                  <a:lnTo>
                    <a:pt x="0" y="539496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8472" y="1264920"/>
              <a:ext cx="1485900" cy="24079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42475" y="1328928"/>
              <a:ext cx="161456" cy="17678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25268" y="1251204"/>
              <a:ext cx="109727" cy="251460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44723" y="1269492"/>
              <a:ext cx="153924" cy="23317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29128" y="1328928"/>
              <a:ext cx="149352" cy="176784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24200" y="1328928"/>
              <a:ext cx="94487" cy="173736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32142" y="1328928"/>
              <a:ext cx="161449" cy="176784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50691" y="1328928"/>
              <a:ext cx="138683" cy="173736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34740" y="1330452"/>
              <a:ext cx="140208" cy="175260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3828288" y="1252727"/>
              <a:ext cx="200025" cy="250190"/>
            </a:xfrm>
            <a:custGeom>
              <a:avLst/>
              <a:gdLst/>
              <a:ahLst/>
              <a:cxnLst/>
              <a:rect l="l" t="t" r="r" b="b"/>
              <a:pathLst>
                <a:path w="200025" h="250190">
                  <a:moveTo>
                    <a:pt x="30480" y="3048"/>
                  </a:moveTo>
                  <a:lnTo>
                    <a:pt x="28956" y="3048"/>
                  </a:lnTo>
                  <a:lnTo>
                    <a:pt x="28956" y="1524"/>
                  </a:lnTo>
                  <a:lnTo>
                    <a:pt x="27432" y="1524"/>
                  </a:lnTo>
                  <a:lnTo>
                    <a:pt x="25908" y="0"/>
                  </a:lnTo>
                  <a:lnTo>
                    <a:pt x="4572" y="0"/>
                  </a:lnTo>
                  <a:lnTo>
                    <a:pt x="3048" y="1524"/>
                  </a:lnTo>
                  <a:lnTo>
                    <a:pt x="1524" y="1524"/>
                  </a:lnTo>
                  <a:lnTo>
                    <a:pt x="1524" y="3048"/>
                  </a:lnTo>
                  <a:lnTo>
                    <a:pt x="0" y="3048"/>
                  </a:lnTo>
                  <a:lnTo>
                    <a:pt x="0" y="246888"/>
                  </a:lnTo>
                  <a:lnTo>
                    <a:pt x="1524" y="246888"/>
                  </a:lnTo>
                  <a:lnTo>
                    <a:pt x="1524" y="248412"/>
                  </a:lnTo>
                  <a:lnTo>
                    <a:pt x="3048" y="248412"/>
                  </a:lnTo>
                  <a:lnTo>
                    <a:pt x="3048" y="249936"/>
                  </a:lnTo>
                  <a:lnTo>
                    <a:pt x="27432" y="249936"/>
                  </a:lnTo>
                  <a:lnTo>
                    <a:pt x="27432" y="248412"/>
                  </a:lnTo>
                  <a:lnTo>
                    <a:pt x="28956" y="248412"/>
                  </a:lnTo>
                  <a:lnTo>
                    <a:pt x="28956" y="246888"/>
                  </a:lnTo>
                  <a:lnTo>
                    <a:pt x="30480" y="246888"/>
                  </a:lnTo>
                  <a:lnTo>
                    <a:pt x="30480" y="3048"/>
                  </a:lnTo>
                  <a:close/>
                </a:path>
                <a:path w="200025" h="250190">
                  <a:moveTo>
                    <a:pt x="112776" y="3048"/>
                  </a:moveTo>
                  <a:lnTo>
                    <a:pt x="111252" y="1524"/>
                  </a:lnTo>
                  <a:lnTo>
                    <a:pt x="109728" y="1524"/>
                  </a:lnTo>
                  <a:lnTo>
                    <a:pt x="109728" y="0"/>
                  </a:lnTo>
                  <a:lnTo>
                    <a:pt x="86868" y="0"/>
                  </a:lnTo>
                  <a:lnTo>
                    <a:pt x="86868" y="1524"/>
                  </a:lnTo>
                  <a:lnTo>
                    <a:pt x="83820" y="1524"/>
                  </a:lnTo>
                  <a:lnTo>
                    <a:pt x="83820" y="248412"/>
                  </a:lnTo>
                  <a:lnTo>
                    <a:pt x="85344" y="248412"/>
                  </a:lnTo>
                  <a:lnTo>
                    <a:pt x="86868" y="249936"/>
                  </a:lnTo>
                  <a:lnTo>
                    <a:pt x="109728" y="249936"/>
                  </a:lnTo>
                  <a:lnTo>
                    <a:pt x="112776" y="246888"/>
                  </a:lnTo>
                  <a:lnTo>
                    <a:pt x="112776" y="3048"/>
                  </a:lnTo>
                  <a:close/>
                </a:path>
                <a:path w="200025" h="250190">
                  <a:moveTo>
                    <a:pt x="196596" y="82296"/>
                  </a:moveTo>
                  <a:lnTo>
                    <a:pt x="193548" y="79248"/>
                  </a:lnTo>
                  <a:lnTo>
                    <a:pt x="190500" y="79248"/>
                  </a:lnTo>
                  <a:lnTo>
                    <a:pt x="188976" y="77724"/>
                  </a:lnTo>
                  <a:lnTo>
                    <a:pt x="173736" y="77724"/>
                  </a:lnTo>
                  <a:lnTo>
                    <a:pt x="172212" y="79248"/>
                  </a:lnTo>
                  <a:lnTo>
                    <a:pt x="169164" y="79248"/>
                  </a:lnTo>
                  <a:lnTo>
                    <a:pt x="166116" y="82296"/>
                  </a:lnTo>
                  <a:lnTo>
                    <a:pt x="166116" y="246888"/>
                  </a:lnTo>
                  <a:lnTo>
                    <a:pt x="167640" y="246888"/>
                  </a:lnTo>
                  <a:lnTo>
                    <a:pt x="167640" y="248412"/>
                  </a:lnTo>
                  <a:lnTo>
                    <a:pt x="169164" y="248412"/>
                  </a:lnTo>
                  <a:lnTo>
                    <a:pt x="169164" y="249936"/>
                  </a:lnTo>
                  <a:lnTo>
                    <a:pt x="193548" y="249936"/>
                  </a:lnTo>
                  <a:lnTo>
                    <a:pt x="193548" y="248412"/>
                  </a:lnTo>
                  <a:lnTo>
                    <a:pt x="195072" y="248412"/>
                  </a:lnTo>
                  <a:lnTo>
                    <a:pt x="195072" y="246888"/>
                  </a:lnTo>
                  <a:lnTo>
                    <a:pt x="196596" y="246888"/>
                  </a:lnTo>
                  <a:lnTo>
                    <a:pt x="196596" y="82296"/>
                  </a:lnTo>
                  <a:close/>
                </a:path>
                <a:path w="200025" h="250190">
                  <a:moveTo>
                    <a:pt x="199644" y="22860"/>
                  </a:moveTo>
                  <a:lnTo>
                    <a:pt x="198120" y="18288"/>
                  </a:lnTo>
                  <a:lnTo>
                    <a:pt x="195072" y="15240"/>
                  </a:lnTo>
                  <a:lnTo>
                    <a:pt x="193548" y="12192"/>
                  </a:lnTo>
                  <a:lnTo>
                    <a:pt x="169164" y="12192"/>
                  </a:lnTo>
                  <a:lnTo>
                    <a:pt x="167640" y="15240"/>
                  </a:lnTo>
                  <a:lnTo>
                    <a:pt x="164592" y="18288"/>
                  </a:lnTo>
                  <a:lnTo>
                    <a:pt x="163068" y="22860"/>
                  </a:lnTo>
                  <a:lnTo>
                    <a:pt x="163068" y="36576"/>
                  </a:lnTo>
                  <a:lnTo>
                    <a:pt x="164592" y="41148"/>
                  </a:lnTo>
                  <a:lnTo>
                    <a:pt x="169164" y="45720"/>
                  </a:lnTo>
                  <a:lnTo>
                    <a:pt x="173736" y="47244"/>
                  </a:lnTo>
                  <a:lnTo>
                    <a:pt x="187452" y="47244"/>
                  </a:lnTo>
                  <a:lnTo>
                    <a:pt x="193548" y="45720"/>
                  </a:lnTo>
                  <a:lnTo>
                    <a:pt x="195072" y="42672"/>
                  </a:lnTo>
                  <a:lnTo>
                    <a:pt x="198120" y="41148"/>
                  </a:lnTo>
                  <a:lnTo>
                    <a:pt x="199644" y="36576"/>
                  </a:lnTo>
                  <a:lnTo>
                    <a:pt x="199644" y="228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059935" y="1251204"/>
              <a:ext cx="190500" cy="254508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389120" y="1264920"/>
              <a:ext cx="1266443" cy="303276"/>
            </a:xfrm>
            <a:prstGeom prst="rect">
              <a:avLst/>
            </a:prstGeom>
          </p:spPr>
        </p:pic>
      </p:grpSp>
      <p:grpSp>
        <p:nvGrpSpPr>
          <p:cNvPr id="61" name="object 61"/>
          <p:cNvGrpSpPr/>
          <p:nvPr/>
        </p:nvGrpSpPr>
        <p:grpSpPr>
          <a:xfrm>
            <a:off x="917446" y="1770888"/>
            <a:ext cx="10283953" cy="8347698"/>
            <a:chOff x="917447" y="1770888"/>
            <a:chExt cx="8862060" cy="4512945"/>
          </a:xfrm>
        </p:grpSpPr>
        <p:pic>
          <p:nvPicPr>
            <p:cNvPr id="62" name="object 6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25067" y="1776984"/>
              <a:ext cx="8846818" cy="4500371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922019" y="1775460"/>
              <a:ext cx="8853170" cy="4503420"/>
            </a:xfrm>
            <a:custGeom>
              <a:avLst/>
              <a:gdLst/>
              <a:ahLst/>
              <a:cxnLst/>
              <a:rect l="l" t="t" r="r" b="b"/>
              <a:pathLst>
                <a:path w="8853170" h="4503420">
                  <a:moveTo>
                    <a:pt x="0" y="0"/>
                  </a:moveTo>
                  <a:lnTo>
                    <a:pt x="8852916" y="0"/>
                  </a:lnTo>
                  <a:lnTo>
                    <a:pt x="8852916" y="4503420"/>
                  </a:lnTo>
                  <a:lnTo>
                    <a:pt x="0" y="4503420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" name="Slide Number Placeholder 63">
            <a:extLst>
              <a:ext uri="{FF2B5EF4-FFF2-40B4-BE49-F238E27FC236}">
                <a16:creationId xmlns:a16="http://schemas.microsoft.com/office/drawing/2014/main" id="{A4C9A7A0-0786-5D95-D3A8-8ABD50D4BD6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78</a:t>
            </a:fld>
            <a:endParaRPr 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8744" y="1888236"/>
            <a:ext cx="11116056" cy="7954264"/>
            <a:chOff x="618744" y="1888236"/>
            <a:chExt cx="9459595" cy="3782695"/>
          </a:xfrm>
        </p:grpSpPr>
        <p:sp>
          <p:nvSpPr>
            <p:cNvPr id="3" name="object 3"/>
            <p:cNvSpPr/>
            <p:nvPr/>
          </p:nvSpPr>
          <p:spPr>
            <a:xfrm>
              <a:off x="623316" y="1892808"/>
              <a:ext cx="9450705" cy="756285"/>
            </a:xfrm>
            <a:custGeom>
              <a:avLst/>
              <a:gdLst/>
              <a:ahLst/>
              <a:cxnLst/>
              <a:rect l="l" t="t" r="r" b="b"/>
              <a:pathLst>
                <a:path w="9450705" h="756285">
                  <a:moveTo>
                    <a:pt x="9450324" y="0"/>
                  </a:moveTo>
                  <a:lnTo>
                    <a:pt x="0" y="0"/>
                  </a:lnTo>
                  <a:lnTo>
                    <a:pt x="0" y="755903"/>
                  </a:lnTo>
                  <a:lnTo>
                    <a:pt x="9450324" y="755903"/>
                  </a:lnTo>
                  <a:lnTo>
                    <a:pt x="945032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23316" y="2648711"/>
              <a:ext cx="9450705" cy="753110"/>
            </a:xfrm>
            <a:custGeom>
              <a:avLst/>
              <a:gdLst/>
              <a:ahLst/>
              <a:cxnLst/>
              <a:rect l="l" t="t" r="r" b="b"/>
              <a:pathLst>
                <a:path w="9450705" h="753110">
                  <a:moveTo>
                    <a:pt x="9450324" y="0"/>
                  </a:moveTo>
                  <a:lnTo>
                    <a:pt x="4724400" y="0"/>
                  </a:lnTo>
                  <a:lnTo>
                    <a:pt x="0" y="0"/>
                  </a:lnTo>
                  <a:lnTo>
                    <a:pt x="0" y="752856"/>
                  </a:lnTo>
                  <a:lnTo>
                    <a:pt x="4724400" y="752856"/>
                  </a:lnTo>
                  <a:lnTo>
                    <a:pt x="9450324" y="752856"/>
                  </a:lnTo>
                  <a:lnTo>
                    <a:pt x="9450324" y="0"/>
                  </a:lnTo>
                  <a:close/>
                </a:path>
              </a:pathLst>
            </a:custGeom>
            <a:solidFill>
              <a:srgbClr val="FFE8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23316" y="3401567"/>
              <a:ext cx="9450705" cy="756285"/>
            </a:xfrm>
            <a:custGeom>
              <a:avLst/>
              <a:gdLst/>
              <a:ahLst/>
              <a:cxnLst/>
              <a:rect l="l" t="t" r="r" b="b"/>
              <a:pathLst>
                <a:path w="9450705" h="756285">
                  <a:moveTo>
                    <a:pt x="9450324" y="0"/>
                  </a:moveTo>
                  <a:lnTo>
                    <a:pt x="4724400" y="0"/>
                  </a:lnTo>
                  <a:lnTo>
                    <a:pt x="0" y="0"/>
                  </a:lnTo>
                  <a:lnTo>
                    <a:pt x="0" y="755904"/>
                  </a:lnTo>
                  <a:lnTo>
                    <a:pt x="4724400" y="755904"/>
                  </a:lnTo>
                  <a:lnTo>
                    <a:pt x="9450324" y="755904"/>
                  </a:lnTo>
                  <a:lnTo>
                    <a:pt x="9450324" y="0"/>
                  </a:lnTo>
                  <a:close/>
                </a:path>
              </a:pathLst>
            </a:custGeom>
            <a:solidFill>
              <a:srgbClr val="FF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3316" y="4157472"/>
              <a:ext cx="9450705" cy="753110"/>
            </a:xfrm>
            <a:custGeom>
              <a:avLst/>
              <a:gdLst/>
              <a:ahLst/>
              <a:cxnLst/>
              <a:rect l="l" t="t" r="r" b="b"/>
              <a:pathLst>
                <a:path w="9450705" h="753110">
                  <a:moveTo>
                    <a:pt x="9450324" y="0"/>
                  </a:moveTo>
                  <a:lnTo>
                    <a:pt x="4724400" y="0"/>
                  </a:lnTo>
                  <a:lnTo>
                    <a:pt x="0" y="0"/>
                  </a:lnTo>
                  <a:lnTo>
                    <a:pt x="0" y="752856"/>
                  </a:lnTo>
                  <a:lnTo>
                    <a:pt x="4724400" y="752856"/>
                  </a:lnTo>
                  <a:lnTo>
                    <a:pt x="9450324" y="752856"/>
                  </a:lnTo>
                  <a:lnTo>
                    <a:pt x="9450324" y="0"/>
                  </a:lnTo>
                  <a:close/>
                </a:path>
              </a:pathLst>
            </a:custGeom>
            <a:solidFill>
              <a:srgbClr val="FFE8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23316" y="4910340"/>
              <a:ext cx="9450705" cy="756285"/>
            </a:xfrm>
            <a:custGeom>
              <a:avLst/>
              <a:gdLst/>
              <a:ahLst/>
              <a:cxnLst/>
              <a:rect l="l" t="t" r="r" b="b"/>
              <a:pathLst>
                <a:path w="9450705" h="756285">
                  <a:moveTo>
                    <a:pt x="9450324" y="0"/>
                  </a:moveTo>
                  <a:lnTo>
                    <a:pt x="4724400" y="0"/>
                  </a:lnTo>
                  <a:lnTo>
                    <a:pt x="0" y="0"/>
                  </a:lnTo>
                  <a:lnTo>
                    <a:pt x="0" y="755891"/>
                  </a:lnTo>
                  <a:lnTo>
                    <a:pt x="4724400" y="755891"/>
                  </a:lnTo>
                  <a:lnTo>
                    <a:pt x="9450324" y="755891"/>
                  </a:lnTo>
                  <a:lnTo>
                    <a:pt x="9450324" y="0"/>
                  </a:lnTo>
                  <a:close/>
                </a:path>
              </a:pathLst>
            </a:custGeom>
            <a:solidFill>
              <a:srgbClr val="FF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347715" y="2633472"/>
              <a:ext cx="0" cy="3037840"/>
            </a:xfrm>
            <a:custGeom>
              <a:avLst/>
              <a:gdLst/>
              <a:ahLst/>
              <a:cxnLst/>
              <a:rect l="l" t="t" r="r" b="b"/>
              <a:pathLst>
                <a:path h="3037840">
                  <a:moveTo>
                    <a:pt x="0" y="0"/>
                  </a:moveTo>
                  <a:lnTo>
                    <a:pt x="0" y="3037331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20268" y="2648712"/>
              <a:ext cx="9456420" cy="0"/>
            </a:xfrm>
            <a:custGeom>
              <a:avLst/>
              <a:gdLst/>
              <a:ahLst/>
              <a:cxnLst/>
              <a:rect l="l" t="t" r="r" b="b"/>
              <a:pathLst>
                <a:path w="9456420">
                  <a:moveTo>
                    <a:pt x="0" y="0"/>
                  </a:moveTo>
                  <a:lnTo>
                    <a:pt x="9456420" y="0"/>
                  </a:lnTo>
                </a:path>
              </a:pathLst>
            </a:custGeom>
            <a:ln w="3048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20268" y="1889760"/>
              <a:ext cx="9456420" cy="3781425"/>
            </a:xfrm>
            <a:custGeom>
              <a:avLst/>
              <a:gdLst/>
              <a:ahLst/>
              <a:cxnLst/>
              <a:rect l="l" t="t" r="r" b="b"/>
              <a:pathLst>
                <a:path w="9456420" h="3781425">
                  <a:moveTo>
                    <a:pt x="0" y="1511808"/>
                  </a:moveTo>
                  <a:lnTo>
                    <a:pt x="9456420" y="1511808"/>
                  </a:lnTo>
                </a:path>
                <a:path w="9456420" h="3781425">
                  <a:moveTo>
                    <a:pt x="0" y="2267712"/>
                  </a:moveTo>
                  <a:lnTo>
                    <a:pt x="9456420" y="2267712"/>
                  </a:lnTo>
                </a:path>
                <a:path w="9456420" h="3781425">
                  <a:moveTo>
                    <a:pt x="0" y="3020567"/>
                  </a:moveTo>
                  <a:lnTo>
                    <a:pt x="9456420" y="3020567"/>
                  </a:lnTo>
                </a:path>
                <a:path w="9456420" h="3781425">
                  <a:moveTo>
                    <a:pt x="3047" y="0"/>
                  </a:moveTo>
                  <a:lnTo>
                    <a:pt x="3047" y="3781043"/>
                  </a:lnTo>
                </a:path>
                <a:path w="9456420" h="3781425">
                  <a:moveTo>
                    <a:pt x="9453371" y="0"/>
                  </a:moveTo>
                  <a:lnTo>
                    <a:pt x="9453371" y="3781043"/>
                  </a:lnTo>
                </a:path>
                <a:path w="9456420" h="3781425">
                  <a:moveTo>
                    <a:pt x="0" y="3047"/>
                  </a:moveTo>
                  <a:lnTo>
                    <a:pt x="9456420" y="3047"/>
                  </a:lnTo>
                </a:path>
                <a:path w="9456420" h="3781425">
                  <a:moveTo>
                    <a:pt x="0" y="3776471"/>
                  </a:moveTo>
                  <a:lnTo>
                    <a:pt x="9456420" y="3776471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87780" y="2077212"/>
              <a:ext cx="170815" cy="311150"/>
            </a:xfrm>
            <a:custGeom>
              <a:avLst/>
              <a:gdLst/>
              <a:ahLst/>
              <a:cxnLst/>
              <a:rect l="l" t="t" r="r" b="b"/>
              <a:pathLst>
                <a:path w="170815" h="311150">
                  <a:moveTo>
                    <a:pt x="60959" y="4572"/>
                  </a:moveTo>
                  <a:lnTo>
                    <a:pt x="3047" y="4572"/>
                  </a:lnTo>
                  <a:lnTo>
                    <a:pt x="0" y="7619"/>
                  </a:lnTo>
                  <a:lnTo>
                    <a:pt x="0" y="298703"/>
                  </a:lnTo>
                  <a:lnTo>
                    <a:pt x="1523" y="303275"/>
                  </a:lnTo>
                  <a:lnTo>
                    <a:pt x="6095" y="306324"/>
                  </a:lnTo>
                  <a:lnTo>
                    <a:pt x="9143" y="309372"/>
                  </a:lnTo>
                  <a:lnTo>
                    <a:pt x="13715" y="310896"/>
                  </a:lnTo>
                  <a:lnTo>
                    <a:pt x="163067" y="310896"/>
                  </a:lnTo>
                  <a:lnTo>
                    <a:pt x="164591" y="309372"/>
                  </a:lnTo>
                  <a:lnTo>
                    <a:pt x="166115" y="309372"/>
                  </a:lnTo>
                  <a:lnTo>
                    <a:pt x="167639" y="307848"/>
                  </a:lnTo>
                  <a:lnTo>
                    <a:pt x="167639" y="304800"/>
                  </a:lnTo>
                  <a:lnTo>
                    <a:pt x="169163" y="303275"/>
                  </a:lnTo>
                  <a:lnTo>
                    <a:pt x="169163" y="294131"/>
                  </a:lnTo>
                  <a:lnTo>
                    <a:pt x="170687" y="289560"/>
                  </a:lnTo>
                  <a:lnTo>
                    <a:pt x="170687" y="280415"/>
                  </a:lnTo>
                  <a:lnTo>
                    <a:pt x="169163" y="275843"/>
                  </a:lnTo>
                  <a:lnTo>
                    <a:pt x="169163" y="269748"/>
                  </a:lnTo>
                  <a:lnTo>
                    <a:pt x="167639" y="266700"/>
                  </a:lnTo>
                  <a:lnTo>
                    <a:pt x="167639" y="265175"/>
                  </a:lnTo>
                  <a:lnTo>
                    <a:pt x="166115" y="262127"/>
                  </a:lnTo>
                  <a:lnTo>
                    <a:pt x="163067" y="259079"/>
                  </a:lnTo>
                  <a:lnTo>
                    <a:pt x="64007" y="259079"/>
                  </a:lnTo>
                  <a:lnTo>
                    <a:pt x="64007" y="9143"/>
                  </a:lnTo>
                  <a:lnTo>
                    <a:pt x="62483" y="7619"/>
                  </a:lnTo>
                  <a:lnTo>
                    <a:pt x="62483" y="6096"/>
                  </a:lnTo>
                  <a:lnTo>
                    <a:pt x="60959" y="4572"/>
                  </a:lnTo>
                  <a:close/>
                </a:path>
                <a:path w="170815" h="311150">
                  <a:moveTo>
                    <a:pt x="56387" y="3048"/>
                  </a:moveTo>
                  <a:lnTo>
                    <a:pt x="7619" y="3048"/>
                  </a:lnTo>
                  <a:lnTo>
                    <a:pt x="4571" y="4572"/>
                  </a:lnTo>
                  <a:lnTo>
                    <a:pt x="59435" y="4572"/>
                  </a:lnTo>
                  <a:lnTo>
                    <a:pt x="56387" y="3048"/>
                  </a:lnTo>
                  <a:close/>
                </a:path>
                <a:path w="170815" h="311150">
                  <a:moveTo>
                    <a:pt x="50291" y="1524"/>
                  </a:moveTo>
                  <a:lnTo>
                    <a:pt x="12191" y="1524"/>
                  </a:lnTo>
                  <a:lnTo>
                    <a:pt x="9143" y="3048"/>
                  </a:lnTo>
                  <a:lnTo>
                    <a:pt x="54863" y="3048"/>
                  </a:lnTo>
                  <a:lnTo>
                    <a:pt x="50291" y="1524"/>
                  </a:lnTo>
                  <a:close/>
                </a:path>
                <a:path w="170815" h="311150">
                  <a:moveTo>
                    <a:pt x="38100" y="0"/>
                  </a:moveTo>
                  <a:lnTo>
                    <a:pt x="25907" y="0"/>
                  </a:lnTo>
                  <a:lnTo>
                    <a:pt x="21335" y="1524"/>
                  </a:lnTo>
                  <a:lnTo>
                    <a:pt x="42671" y="1524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78280" y="2153412"/>
              <a:ext cx="210312" cy="24079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709927" y="2101596"/>
              <a:ext cx="151130" cy="291465"/>
            </a:xfrm>
            <a:custGeom>
              <a:avLst/>
              <a:gdLst/>
              <a:ahLst/>
              <a:cxnLst/>
              <a:rect l="l" t="t" r="r" b="b"/>
              <a:pathLst>
                <a:path w="151130" h="291464">
                  <a:moveTo>
                    <a:pt x="94488" y="106679"/>
                  </a:moveTo>
                  <a:lnTo>
                    <a:pt x="35052" y="106679"/>
                  </a:lnTo>
                  <a:lnTo>
                    <a:pt x="35052" y="214883"/>
                  </a:lnTo>
                  <a:lnTo>
                    <a:pt x="41957" y="256508"/>
                  </a:lnTo>
                  <a:lnTo>
                    <a:pt x="73152" y="286512"/>
                  </a:lnTo>
                  <a:lnTo>
                    <a:pt x="105156" y="291083"/>
                  </a:lnTo>
                  <a:lnTo>
                    <a:pt x="117348" y="291083"/>
                  </a:lnTo>
                  <a:lnTo>
                    <a:pt x="121920" y="289559"/>
                  </a:lnTo>
                  <a:lnTo>
                    <a:pt x="126492" y="289559"/>
                  </a:lnTo>
                  <a:lnTo>
                    <a:pt x="129540" y="288035"/>
                  </a:lnTo>
                  <a:lnTo>
                    <a:pt x="134112" y="288035"/>
                  </a:lnTo>
                  <a:lnTo>
                    <a:pt x="140208" y="284988"/>
                  </a:lnTo>
                  <a:lnTo>
                    <a:pt x="143256" y="284988"/>
                  </a:lnTo>
                  <a:lnTo>
                    <a:pt x="147828" y="280415"/>
                  </a:lnTo>
                  <a:lnTo>
                    <a:pt x="149352" y="277367"/>
                  </a:lnTo>
                  <a:lnTo>
                    <a:pt x="149352" y="274319"/>
                  </a:lnTo>
                  <a:lnTo>
                    <a:pt x="150876" y="269747"/>
                  </a:lnTo>
                  <a:lnTo>
                    <a:pt x="150876" y="246887"/>
                  </a:lnTo>
                  <a:lnTo>
                    <a:pt x="149352" y="243839"/>
                  </a:lnTo>
                  <a:lnTo>
                    <a:pt x="149352" y="240791"/>
                  </a:lnTo>
                  <a:lnTo>
                    <a:pt x="111252" y="240791"/>
                  </a:lnTo>
                  <a:lnTo>
                    <a:pt x="103632" y="237743"/>
                  </a:lnTo>
                  <a:lnTo>
                    <a:pt x="100584" y="231647"/>
                  </a:lnTo>
                  <a:lnTo>
                    <a:pt x="98345" y="227385"/>
                  </a:lnTo>
                  <a:lnTo>
                    <a:pt x="96393" y="221551"/>
                  </a:lnTo>
                  <a:lnTo>
                    <a:pt x="95011" y="214288"/>
                  </a:lnTo>
                  <a:lnTo>
                    <a:pt x="94488" y="205739"/>
                  </a:lnTo>
                  <a:lnTo>
                    <a:pt x="94488" y="106679"/>
                  </a:lnTo>
                  <a:close/>
                </a:path>
                <a:path w="151130" h="291464">
                  <a:moveTo>
                    <a:pt x="147828" y="236219"/>
                  </a:moveTo>
                  <a:lnTo>
                    <a:pt x="140208" y="236219"/>
                  </a:lnTo>
                  <a:lnTo>
                    <a:pt x="138684" y="237743"/>
                  </a:lnTo>
                  <a:lnTo>
                    <a:pt x="135636" y="237743"/>
                  </a:lnTo>
                  <a:lnTo>
                    <a:pt x="134112" y="239267"/>
                  </a:lnTo>
                  <a:lnTo>
                    <a:pt x="131064" y="239267"/>
                  </a:lnTo>
                  <a:lnTo>
                    <a:pt x="128016" y="240791"/>
                  </a:lnTo>
                  <a:lnTo>
                    <a:pt x="149352" y="240791"/>
                  </a:lnTo>
                  <a:lnTo>
                    <a:pt x="149352" y="239267"/>
                  </a:lnTo>
                  <a:lnTo>
                    <a:pt x="147828" y="237743"/>
                  </a:lnTo>
                  <a:lnTo>
                    <a:pt x="147828" y="236219"/>
                  </a:lnTo>
                  <a:close/>
                </a:path>
                <a:path w="151130" h="291464">
                  <a:moveTo>
                    <a:pt x="144780" y="57912"/>
                  </a:moveTo>
                  <a:lnTo>
                    <a:pt x="6096" y="57912"/>
                  </a:lnTo>
                  <a:lnTo>
                    <a:pt x="6096" y="59435"/>
                  </a:lnTo>
                  <a:lnTo>
                    <a:pt x="4572" y="59435"/>
                  </a:lnTo>
                  <a:lnTo>
                    <a:pt x="3048" y="60959"/>
                  </a:lnTo>
                  <a:lnTo>
                    <a:pt x="3048" y="62483"/>
                  </a:lnTo>
                  <a:lnTo>
                    <a:pt x="1524" y="64007"/>
                  </a:lnTo>
                  <a:lnTo>
                    <a:pt x="1524" y="70103"/>
                  </a:lnTo>
                  <a:lnTo>
                    <a:pt x="0" y="73151"/>
                  </a:lnTo>
                  <a:lnTo>
                    <a:pt x="0" y="91439"/>
                  </a:lnTo>
                  <a:lnTo>
                    <a:pt x="1524" y="97535"/>
                  </a:lnTo>
                  <a:lnTo>
                    <a:pt x="3048" y="100583"/>
                  </a:lnTo>
                  <a:lnTo>
                    <a:pt x="4572" y="105155"/>
                  </a:lnTo>
                  <a:lnTo>
                    <a:pt x="6096" y="106679"/>
                  </a:lnTo>
                  <a:lnTo>
                    <a:pt x="144780" y="106679"/>
                  </a:lnTo>
                  <a:lnTo>
                    <a:pt x="147828" y="100583"/>
                  </a:lnTo>
                  <a:lnTo>
                    <a:pt x="150876" y="97535"/>
                  </a:lnTo>
                  <a:lnTo>
                    <a:pt x="150876" y="70103"/>
                  </a:lnTo>
                  <a:lnTo>
                    <a:pt x="149352" y="67055"/>
                  </a:lnTo>
                  <a:lnTo>
                    <a:pt x="149352" y="64007"/>
                  </a:lnTo>
                  <a:lnTo>
                    <a:pt x="147828" y="62483"/>
                  </a:lnTo>
                  <a:lnTo>
                    <a:pt x="147828" y="60959"/>
                  </a:lnTo>
                  <a:lnTo>
                    <a:pt x="144780" y="57912"/>
                  </a:lnTo>
                  <a:close/>
                </a:path>
                <a:path w="151130" h="291464">
                  <a:moveTo>
                    <a:pt x="91440" y="3047"/>
                  </a:moveTo>
                  <a:lnTo>
                    <a:pt x="38100" y="3047"/>
                  </a:lnTo>
                  <a:lnTo>
                    <a:pt x="36576" y="4571"/>
                  </a:lnTo>
                  <a:lnTo>
                    <a:pt x="36576" y="6095"/>
                  </a:lnTo>
                  <a:lnTo>
                    <a:pt x="35052" y="7619"/>
                  </a:lnTo>
                  <a:lnTo>
                    <a:pt x="35052" y="57912"/>
                  </a:lnTo>
                  <a:lnTo>
                    <a:pt x="94488" y="57912"/>
                  </a:lnTo>
                  <a:lnTo>
                    <a:pt x="94488" y="7619"/>
                  </a:lnTo>
                  <a:lnTo>
                    <a:pt x="92964" y="6095"/>
                  </a:lnTo>
                  <a:lnTo>
                    <a:pt x="92964" y="4571"/>
                  </a:lnTo>
                  <a:lnTo>
                    <a:pt x="91440" y="3047"/>
                  </a:lnTo>
                  <a:close/>
                </a:path>
                <a:path w="151130" h="291464">
                  <a:moveTo>
                    <a:pt x="86868" y="1523"/>
                  </a:moveTo>
                  <a:lnTo>
                    <a:pt x="44196" y="1523"/>
                  </a:lnTo>
                  <a:lnTo>
                    <a:pt x="41148" y="3047"/>
                  </a:lnTo>
                  <a:lnTo>
                    <a:pt x="88392" y="3047"/>
                  </a:lnTo>
                  <a:lnTo>
                    <a:pt x="86868" y="1523"/>
                  </a:lnTo>
                  <a:close/>
                </a:path>
                <a:path w="151130" h="291464">
                  <a:moveTo>
                    <a:pt x="79248" y="0"/>
                  </a:moveTo>
                  <a:lnTo>
                    <a:pt x="50292" y="0"/>
                  </a:lnTo>
                  <a:lnTo>
                    <a:pt x="47244" y="1523"/>
                  </a:lnTo>
                  <a:lnTo>
                    <a:pt x="83820" y="1523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11680" y="2157984"/>
              <a:ext cx="202692" cy="23621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64664" y="2153412"/>
              <a:ext cx="161544" cy="24079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69543" y="2153412"/>
              <a:ext cx="173656" cy="24079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70632" y="2153412"/>
              <a:ext cx="228600" cy="24079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46476" y="2153412"/>
              <a:ext cx="204216" cy="23621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97936" y="2153412"/>
              <a:ext cx="161543" cy="240791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3500628" y="2057399"/>
              <a:ext cx="327660" cy="337185"/>
            </a:xfrm>
            <a:custGeom>
              <a:avLst/>
              <a:gdLst/>
              <a:ahLst/>
              <a:cxnLst/>
              <a:rect l="l" t="t" r="r" b="b"/>
              <a:pathLst>
                <a:path w="327660" h="337185">
                  <a:moveTo>
                    <a:pt x="65532" y="108204"/>
                  </a:moveTo>
                  <a:lnTo>
                    <a:pt x="60960" y="103632"/>
                  </a:lnTo>
                  <a:lnTo>
                    <a:pt x="57912" y="103632"/>
                  </a:lnTo>
                  <a:lnTo>
                    <a:pt x="56388" y="102108"/>
                  </a:lnTo>
                  <a:lnTo>
                    <a:pt x="53340" y="102108"/>
                  </a:lnTo>
                  <a:lnTo>
                    <a:pt x="48768" y="100584"/>
                  </a:lnTo>
                  <a:lnTo>
                    <a:pt x="19812" y="100584"/>
                  </a:lnTo>
                  <a:lnTo>
                    <a:pt x="16764" y="102108"/>
                  </a:lnTo>
                  <a:lnTo>
                    <a:pt x="13716" y="102108"/>
                  </a:lnTo>
                  <a:lnTo>
                    <a:pt x="10668" y="103632"/>
                  </a:lnTo>
                  <a:lnTo>
                    <a:pt x="9144" y="103632"/>
                  </a:lnTo>
                  <a:lnTo>
                    <a:pt x="6096" y="106680"/>
                  </a:lnTo>
                  <a:lnTo>
                    <a:pt x="4572" y="106680"/>
                  </a:lnTo>
                  <a:lnTo>
                    <a:pt x="4572" y="326136"/>
                  </a:lnTo>
                  <a:lnTo>
                    <a:pt x="6096" y="327660"/>
                  </a:lnTo>
                  <a:lnTo>
                    <a:pt x="7620" y="327660"/>
                  </a:lnTo>
                  <a:lnTo>
                    <a:pt x="9144" y="329184"/>
                  </a:lnTo>
                  <a:lnTo>
                    <a:pt x="10668" y="329184"/>
                  </a:lnTo>
                  <a:lnTo>
                    <a:pt x="13716" y="330708"/>
                  </a:lnTo>
                  <a:lnTo>
                    <a:pt x="16764" y="330708"/>
                  </a:lnTo>
                  <a:lnTo>
                    <a:pt x="19812" y="332232"/>
                  </a:lnTo>
                  <a:lnTo>
                    <a:pt x="48768" y="332232"/>
                  </a:lnTo>
                  <a:lnTo>
                    <a:pt x="53340" y="330708"/>
                  </a:lnTo>
                  <a:lnTo>
                    <a:pt x="56388" y="330708"/>
                  </a:lnTo>
                  <a:lnTo>
                    <a:pt x="57912" y="329184"/>
                  </a:lnTo>
                  <a:lnTo>
                    <a:pt x="60960" y="329184"/>
                  </a:lnTo>
                  <a:lnTo>
                    <a:pt x="62484" y="327660"/>
                  </a:lnTo>
                  <a:lnTo>
                    <a:pt x="64008" y="327660"/>
                  </a:lnTo>
                  <a:lnTo>
                    <a:pt x="64008" y="326136"/>
                  </a:lnTo>
                  <a:lnTo>
                    <a:pt x="65532" y="324612"/>
                  </a:lnTo>
                  <a:lnTo>
                    <a:pt x="65532" y="108204"/>
                  </a:lnTo>
                  <a:close/>
                </a:path>
                <a:path w="327660" h="337185">
                  <a:moveTo>
                    <a:pt x="70104" y="38100"/>
                  </a:moveTo>
                  <a:lnTo>
                    <a:pt x="44475" y="6654"/>
                  </a:lnTo>
                  <a:lnTo>
                    <a:pt x="35052" y="6096"/>
                  </a:lnTo>
                  <a:lnTo>
                    <a:pt x="25615" y="6654"/>
                  </a:lnTo>
                  <a:lnTo>
                    <a:pt x="88" y="38100"/>
                  </a:lnTo>
                  <a:lnTo>
                    <a:pt x="0" y="50292"/>
                  </a:lnTo>
                  <a:lnTo>
                    <a:pt x="3048" y="57912"/>
                  </a:lnTo>
                  <a:lnTo>
                    <a:pt x="35052" y="70104"/>
                  </a:lnTo>
                  <a:lnTo>
                    <a:pt x="43827" y="69557"/>
                  </a:lnTo>
                  <a:lnTo>
                    <a:pt x="70104" y="38100"/>
                  </a:lnTo>
                  <a:close/>
                </a:path>
                <a:path w="327660" h="337185">
                  <a:moveTo>
                    <a:pt x="327660" y="6096"/>
                  </a:moveTo>
                  <a:lnTo>
                    <a:pt x="324612" y="3048"/>
                  </a:lnTo>
                  <a:lnTo>
                    <a:pt x="321564" y="1524"/>
                  </a:lnTo>
                  <a:lnTo>
                    <a:pt x="320040" y="1524"/>
                  </a:lnTo>
                  <a:lnTo>
                    <a:pt x="316992" y="0"/>
                  </a:lnTo>
                  <a:lnTo>
                    <a:pt x="280416" y="0"/>
                  </a:lnTo>
                  <a:lnTo>
                    <a:pt x="277368" y="1524"/>
                  </a:lnTo>
                  <a:lnTo>
                    <a:pt x="274320" y="1524"/>
                  </a:lnTo>
                  <a:lnTo>
                    <a:pt x="271272" y="3048"/>
                  </a:lnTo>
                  <a:lnTo>
                    <a:pt x="268224" y="6096"/>
                  </a:lnTo>
                  <a:lnTo>
                    <a:pt x="268224" y="124968"/>
                  </a:lnTo>
                  <a:lnTo>
                    <a:pt x="268224" y="179832"/>
                  </a:lnTo>
                  <a:lnTo>
                    <a:pt x="268224" y="251460"/>
                  </a:lnTo>
                  <a:lnTo>
                    <a:pt x="259080" y="263652"/>
                  </a:lnTo>
                  <a:lnTo>
                    <a:pt x="254508" y="266700"/>
                  </a:lnTo>
                  <a:lnTo>
                    <a:pt x="245364" y="275844"/>
                  </a:lnTo>
                  <a:lnTo>
                    <a:pt x="242316" y="277368"/>
                  </a:lnTo>
                  <a:lnTo>
                    <a:pt x="237744" y="280416"/>
                  </a:lnTo>
                  <a:lnTo>
                    <a:pt x="233172" y="281940"/>
                  </a:lnTo>
                  <a:lnTo>
                    <a:pt x="230124" y="283464"/>
                  </a:lnTo>
                  <a:lnTo>
                    <a:pt x="225552" y="284988"/>
                  </a:lnTo>
                  <a:lnTo>
                    <a:pt x="208788" y="284988"/>
                  </a:lnTo>
                  <a:lnTo>
                    <a:pt x="202692" y="283464"/>
                  </a:lnTo>
                  <a:lnTo>
                    <a:pt x="196596" y="278892"/>
                  </a:lnTo>
                  <a:lnTo>
                    <a:pt x="192024" y="275844"/>
                  </a:lnTo>
                  <a:lnTo>
                    <a:pt x="176784" y="240792"/>
                  </a:lnTo>
                  <a:lnTo>
                    <a:pt x="175260" y="198120"/>
                  </a:lnTo>
                  <a:lnTo>
                    <a:pt x="176784" y="190500"/>
                  </a:lnTo>
                  <a:lnTo>
                    <a:pt x="179832" y="182880"/>
                  </a:lnTo>
                  <a:lnTo>
                    <a:pt x="181356" y="175260"/>
                  </a:lnTo>
                  <a:lnTo>
                    <a:pt x="211836" y="146304"/>
                  </a:lnTo>
                  <a:lnTo>
                    <a:pt x="219456" y="146304"/>
                  </a:lnTo>
                  <a:lnTo>
                    <a:pt x="255460" y="165925"/>
                  </a:lnTo>
                  <a:lnTo>
                    <a:pt x="268224" y="179832"/>
                  </a:lnTo>
                  <a:lnTo>
                    <a:pt x="268224" y="124968"/>
                  </a:lnTo>
                  <a:lnTo>
                    <a:pt x="232117" y="100520"/>
                  </a:lnTo>
                  <a:lnTo>
                    <a:pt x="207264" y="96012"/>
                  </a:lnTo>
                  <a:lnTo>
                    <a:pt x="196113" y="96583"/>
                  </a:lnTo>
                  <a:lnTo>
                    <a:pt x="158153" y="110045"/>
                  </a:lnTo>
                  <a:lnTo>
                    <a:pt x="131749" y="137858"/>
                  </a:lnTo>
                  <a:lnTo>
                    <a:pt x="117513" y="179387"/>
                  </a:lnTo>
                  <a:lnTo>
                    <a:pt x="114350" y="221729"/>
                  </a:lnTo>
                  <a:lnTo>
                    <a:pt x="114579" y="230873"/>
                  </a:lnTo>
                  <a:lnTo>
                    <a:pt x="121462" y="274535"/>
                  </a:lnTo>
                  <a:lnTo>
                    <a:pt x="140106" y="309232"/>
                  </a:lnTo>
                  <a:lnTo>
                    <a:pt x="179819" y="334518"/>
                  </a:lnTo>
                  <a:lnTo>
                    <a:pt x="202692" y="336804"/>
                  </a:lnTo>
                  <a:lnTo>
                    <a:pt x="213588" y="336219"/>
                  </a:lnTo>
                  <a:lnTo>
                    <a:pt x="251434" y="320992"/>
                  </a:lnTo>
                  <a:lnTo>
                    <a:pt x="277368" y="298704"/>
                  </a:lnTo>
                  <a:lnTo>
                    <a:pt x="277368" y="326136"/>
                  </a:lnTo>
                  <a:lnTo>
                    <a:pt x="280416" y="329184"/>
                  </a:lnTo>
                  <a:lnTo>
                    <a:pt x="283464" y="330708"/>
                  </a:lnTo>
                  <a:lnTo>
                    <a:pt x="284988" y="330708"/>
                  </a:lnTo>
                  <a:lnTo>
                    <a:pt x="288036" y="332232"/>
                  </a:lnTo>
                  <a:lnTo>
                    <a:pt x="318516" y="332232"/>
                  </a:lnTo>
                  <a:lnTo>
                    <a:pt x="321564" y="330708"/>
                  </a:lnTo>
                  <a:lnTo>
                    <a:pt x="323088" y="330708"/>
                  </a:lnTo>
                  <a:lnTo>
                    <a:pt x="327660" y="326136"/>
                  </a:lnTo>
                  <a:lnTo>
                    <a:pt x="327660" y="298704"/>
                  </a:lnTo>
                  <a:lnTo>
                    <a:pt x="327660" y="284988"/>
                  </a:lnTo>
                  <a:lnTo>
                    <a:pt x="327660" y="146304"/>
                  </a:lnTo>
                  <a:lnTo>
                    <a:pt x="327660" y="124968"/>
                  </a:lnTo>
                  <a:lnTo>
                    <a:pt x="327660" y="60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77055" y="2153412"/>
              <a:ext cx="210312" cy="24079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136135" y="2153412"/>
              <a:ext cx="137160" cy="23621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4395216" y="2101595"/>
              <a:ext cx="520065" cy="291465"/>
            </a:xfrm>
            <a:custGeom>
              <a:avLst/>
              <a:gdLst/>
              <a:ahLst/>
              <a:cxnLst/>
              <a:rect l="l" t="t" r="r" b="b"/>
              <a:pathLst>
                <a:path w="520064" h="291464">
                  <a:moveTo>
                    <a:pt x="150876" y="73152"/>
                  </a:moveTo>
                  <a:lnTo>
                    <a:pt x="149352" y="70104"/>
                  </a:lnTo>
                  <a:lnTo>
                    <a:pt x="149352" y="64008"/>
                  </a:lnTo>
                  <a:lnTo>
                    <a:pt x="147828" y="62484"/>
                  </a:lnTo>
                  <a:lnTo>
                    <a:pt x="147828" y="60960"/>
                  </a:lnTo>
                  <a:lnTo>
                    <a:pt x="146304" y="59436"/>
                  </a:lnTo>
                  <a:lnTo>
                    <a:pt x="144780" y="59436"/>
                  </a:lnTo>
                  <a:lnTo>
                    <a:pt x="144780" y="57912"/>
                  </a:lnTo>
                  <a:lnTo>
                    <a:pt x="94488" y="57912"/>
                  </a:lnTo>
                  <a:lnTo>
                    <a:pt x="94488" y="7620"/>
                  </a:lnTo>
                  <a:lnTo>
                    <a:pt x="92964" y="6096"/>
                  </a:lnTo>
                  <a:lnTo>
                    <a:pt x="92964" y="4572"/>
                  </a:lnTo>
                  <a:lnTo>
                    <a:pt x="91440" y="3048"/>
                  </a:lnTo>
                  <a:lnTo>
                    <a:pt x="88392" y="3048"/>
                  </a:lnTo>
                  <a:lnTo>
                    <a:pt x="86868" y="1524"/>
                  </a:lnTo>
                  <a:lnTo>
                    <a:pt x="83820" y="1524"/>
                  </a:lnTo>
                  <a:lnTo>
                    <a:pt x="79248" y="0"/>
                  </a:lnTo>
                  <a:lnTo>
                    <a:pt x="50292" y="0"/>
                  </a:lnTo>
                  <a:lnTo>
                    <a:pt x="45720" y="1524"/>
                  </a:lnTo>
                  <a:lnTo>
                    <a:pt x="42672" y="1524"/>
                  </a:lnTo>
                  <a:lnTo>
                    <a:pt x="41148" y="3048"/>
                  </a:lnTo>
                  <a:lnTo>
                    <a:pt x="38100" y="3048"/>
                  </a:lnTo>
                  <a:lnTo>
                    <a:pt x="36576" y="4572"/>
                  </a:lnTo>
                  <a:lnTo>
                    <a:pt x="36576" y="6096"/>
                  </a:lnTo>
                  <a:lnTo>
                    <a:pt x="35052" y="7620"/>
                  </a:lnTo>
                  <a:lnTo>
                    <a:pt x="35052" y="57912"/>
                  </a:lnTo>
                  <a:lnTo>
                    <a:pt x="6096" y="57912"/>
                  </a:lnTo>
                  <a:lnTo>
                    <a:pt x="6096" y="59436"/>
                  </a:lnTo>
                  <a:lnTo>
                    <a:pt x="4572" y="59436"/>
                  </a:lnTo>
                  <a:lnTo>
                    <a:pt x="3048" y="60960"/>
                  </a:lnTo>
                  <a:lnTo>
                    <a:pt x="3048" y="62484"/>
                  </a:lnTo>
                  <a:lnTo>
                    <a:pt x="1524" y="64008"/>
                  </a:lnTo>
                  <a:lnTo>
                    <a:pt x="1524" y="67056"/>
                  </a:lnTo>
                  <a:lnTo>
                    <a:pt x="0" y="70104"/>
                  </a:lnTo>
                  <a:lnTo>
                    <a:pt x="0" y="91440"/>
                  </a:lnTo>
                  <a:lnTo>
                    <a:pt x="1524" y="97536"/>
                  </a:lnTo>
                  <a:lnTo>
                    <a:pt x="3048" y="100584"/>
                  </a:lnTo>
                  <a:lnTo>
                    <a:pt x="4572" y="105156"/>
                  </a:lnTo>
                  <a:lnTo>
                    <a:pt x="6096" y="106680"/>
                  </a:lnTo>
                  <a:lnTo>
                    <a:pt x="35052" y="106680"/>
                  </a:lnTo>
                  <a:lnTo>
                    <a:pt x="35052" y="214884"/>
                  </a:lnTo>
                  <a:lnTo>
                    <a:pt x="41313" y="256514"/>
                  </a:lnTo>
                  <a:lnTo>
                    <a:pt x="73152" y="286512"/>
                  </a:lnTo>
                  <a:lnTo>
                    <a:pt x="103632" y="291084"/>
                  </a:lnTo>
                  <a:lnTo>
                    <a:pt x="117348" y="291084"/>
                  </a:lnTo>
                  <a:lnTo>
                    <a:pt x="121920" y="289560"/>
                  </a:lnTo>
                  <a:lnTo>
                    <a:pt x="126492" y="289560"/>
                  </a:lnTo>
                  <a:lnTo>
                    <a:pt x="129540" y="288036"/>
                  </a:lnTo>
                  <a:lnTo>
                    <a:pt x="134112" y="288036"/>
                  </a:lnTo>
                  <a:lnTo>
                    <a:pt x="140208" y="284988"/>
                  </a:lnTo>
                  <a:lnTo>
                    <a:pt x="141732" y="284988"/>
                  </a:lnTo>
                  <a:lnTo>
                    <a:pt x="144780" y="283464"/>
                  </a:lnTo>
                  <a:lnTo>
                    <a:pt x="147828" y="280416"/>
                  </a:lnTo>
                  <a:lnTo>
                    <a:pt x="147828" y="277368"/>
                  </a:lnTo>
                  <a:lnTo>
                    <a:pt x="149352" y="274320"/>
                  </a:lnTo>
                  <a:lnTo>
                    <a:pt x="150876" y="269748"/>
                  </a:lnTo>
                  <a:lnTo>
                    <a:pt x="150876" y="249936"/>
                  </a:lnTo>
                  <a:lnTo>
                    <a:pt x="149352" y="246888"/>
                  </a:lnTo>
                  <a:lnTo>
                    <a:pt x="149352" y="240792"/>
                  </a:lnTo>
                  <a:lnTo>
                    <a:pt x="149352" y="239268"/>
                  </a:lnTo>
                  <a:lnTo>
                    <a:pt x="147828" y="237744"/>
                  </a:lnTo>
                  <a:lnTo>
                    <a:pt x="147828" y="236220"/>
                  </a:lnTo>
                  <a:lnTo>
                    <a:pt x="140208" y="236220"/>
                  </a:lnTo>
                  <a:lnTo>
                    <a:pt x="138684" y="237744"/>
                  </a:lnTo>
                  <a:lnTo>
                    <a:pt x="135636" y="237744"/>
                  </a:lnTo>
                  <a:lnTo>
                    <a:pt x="132588" y="239268"/>
                  </a:lnTo>
                  <a:lnTo>
                    <a:pt x="131064" y="239268"/>
                  </a:lnTo>
                  <a:lnTo>
                    <a:pt x="128016" y="240792"/>
                  </a:lnTo>
                  <a:lnTo>
                    <a:pt x="109728" y="240792"/>
                  </a:lnTo>
                  <a:lnTo>
                    <a:pt x="103632" y="237744"/>
                  </a:lnTo>
                  <a:lnTo>
                    <a:pt x="100584" y="231648"/>
                  </a:lnTo>
                  <a:lnTo>
                    <a:pt x="97701" y="227393"/>
                  </a:lnTo>
                  <a:lnTo>
                    <a:pt x="95821" y="221551"/>
                  </a:lnTo>
                  <a:lnTo>
                    <a:pt x="94792" y="214299"/>
                  </a:lnTo>
                  <a:lnTo>
                    <a:pt x="94488" y="205740"/>
                  </a:lnTo>
                  <a:lnTo>
                    <a:pt x="94488" y="106680"/>
                  </a:lnTo>
                  <a:lnTo>
                    <a:pt x="144780" y="106680"/>
                  </a:lnTo>
                  <a:lnTo>
                    <a:pt x="149352" y="97536"/>
                  </a:lnTo>
                  <a:lnTo>
                    <a:pt x="150876" y="89916"/>
                  </a:lnTo>
                  <a:lnTo>
                    <a:pt x="150876" y="73152"/>
                  </a:lnTo>
                  <a:close/>
                </a:path>
                <a:path w="520064" h="291464">
                  <a:moveTo>
                    <a:pt x="519684" y="62484"/>
                  </a:moveTo>
                  <a:lnTo>
                    <a:pt x="518160" y="60960"/>
                  </a:lnTo>
                  <a:lnTo>
                    <a:pt x="518160" y="59436"/>
                  </a:lnTo>
                  <a:lnTo>
                    <a:pt x="516636" y="59436"/>
                  </a:lnTo>
                  <a:lnTo>
                    <a:pt x="513588" y="57912"/>
                  </a:lnTo>
                  <a:lnTo>
                    <a:pt x="512064" y="57912"/>
                  </a:lnTo>
                  <a:lnTo>
                    <a:pt x="509016" y="56388"/>
                  </a:lnTo>
                  <a:lnTo>
                    <a:pt x="472440" y="56388"/>
                  </a:lnTo>
                  <a:lnTo>
                    <a:pt x="469392" y="57912"/>
                  </a:lnTo>
                  <a:lnTo>
                    <a:pt x="467868" y="57912"/>
                  </a:lnTo>
                  <a:lnTo>
                    <a:pt x="464820" y="59436"/>
                  </a:lnTo>
                  <a:lnTo>
                    <a:pt x="463296" y="59436"/>
                  </a:lnTo>
                  <a:lnTo>
                    <a:pt x="461772" y="60960"/>
                  </a:lnTo>
                  <a:lnTo>
                    <a:pt x="461772" y="62484"/>
                  </a:lnTo>
                  <a:lnTo>
                    <a:pt x="460248" y="64008"/>
                  </a:lnTo>
                  <a:lnTo>
                    <a:pt x="460248" y="67056"/>
                  </a:lnTo>
                  <a:lnTo>
                    <a:pt x="419100" y="222504"/>
                  </a:lnTo>
                  <a:lnTo>
                    <a:pt x="397548" y="143256"/>
                  </a:lnTo>
                  <a:lnTo>
                    <a:pt x="376428" y="65532"/>
                  </a:lnTo>
                  <a:lnTo>
                    <a:pt x="376428" y="64008"/>
                  </a:lnTo>
                  <a:lnTo>
                    <a:pt x="373380" y="60960"/>
                  </a:lnTo>
                  <a:lnTo>
                    <a:pt x="373380" y="59436"/>
                  </a:lnTo>
                  <a:lnTo>
                    <a:pt x="371856" y="59436"/>
                  </a:lnTo>
                  <a:lnTo>
                    <a:pt x="370332" y="57912"/>
                  </a:lnTo>
                  <a:lnTo>
                    <a:pt x="367284" y="57912"/>
                  </a:lnTo>
                  <a:lnTo>
                    <a:pt x="364236" y="56388"/>
                  </a:lnTo>
                  <a:lnTo>
                    <a:pt x="327660" y="56388"/>
                  </a:lnTo>
                  <a:lnTo>
                    <a:pt x="326136" y="57912"/>
                  </a:lnTo>
                  <a:lnTo>
                    <a:pt x="323088" y="57912"/>
                  </a:lnTo>
                  <a:lnTo>
                    <a:pt x="321564" y="59436"/>
                  </a:lnTo>
                  <a:lnTo>
                    <a:pt x="320040" y="59436"/>
                  </a:lnTo>
                  <a:lnTo>
                    <a:pt x="316992" y="62484"/>
                  </a:lnTo>
                  <a:lnTo>
                    <a:pt x="316992" y="67056"/>
                  </a:lnTo>
                  <a:lnTo>
                    <a:pt x="277368" y="222504"/>
                  </a:lnTo>
                  <a:lnTo>
                    <a:pt x="275844" y="225552"/>
                  </a:lnTo>
                  <a:lnTo>
                    <a:pt x="275844" y="222504"/>
                  </a:lnTo>
                  <a:lnTo>
                    <a:pt x="233172" y="67056"/>
                  </a:lnTo>
                  <a:lnTo>
                    <a:pt x="233172" y="62484"/>
                  </a:lnTo>
                  <a:lnTo>
                    <a:pt x="230124" y="59436"/>
                  </a:lnTo>
                  <a:lnTo>
                    <a:pt x="228600" y="59436"/>
                  </a:lnTo>
                  <a:lnTo>
                    <a:pt x="227076" y="57912"/>
                  </a:lnTo>
                  <a:lnTo>
                    <a:pt x="224028" y="57912"/>
                  </a:lnTo>
                  <a:lnTo>
                    <a:pt x="220980" y="56388"/>
                  </a:lnTo>
                  <a:lnTo>
                    <a:pt x="182880" y="56388"/>
                  </a:lnTo>
                  <a:lnTo>
                    <a:pt x="179832" y="57912"/>
                  </a:lnTo>
                  <a:lnTo>
                    <a:pt x="178308" y="57912"/>
                  </a:lnTo>
                  <a:lnTo>
                    <a:pt x="175260" y="59436"/>
                  </a:lnTo>
                  <a:lnTo>
                    <a:pt x="173736" y="59436"/>
                  </a:lnTo>
                  <a:lnTo>
                    <a:pt x="173736" y="60960"/>
                  </a:lnTo>
                  <a:lnTo>
                    <a:pt x="172212" y="62484"/>
                  </a:lnTo>
                  <a:lnTo>
                    <a:pt x="172212" y="71628"/>
                  </a:lnTo>
                  <a:lnTo>
                    <a:pt x="173736" y="74676"/>
                  </a:lnTo>
                  <a:lnTo>
                    <a:pt x="173736" y="77724"/>
                  </a:lnTo>
                  <a:lnTo>
                    <a:pt x="175260" y="82296"/>
                  </a:lnTo>
                  <a:lnTo>
                    <a:pt x="231648" y="275844"/>
                  </a:lnTo>
                  <a:lnTo>
                    <a:pt x="233172" y="277368"/>
                  </a:lnTo>
                  <a:lnTo>
                    <a:pt x="233172" y="280416"/>
                  </a:lnTo>
                  <a:lnTo>
                    <a:pt x="237744" y="284988"/>
                  </a:lnTo>
                  <a:lnTo>
                    <a:pt x="240792" y="284988"/>
                  </a:lnTo>
                  <a:lnTo>
                    <a:pt x="243840" y="286512"/>
                  </a:lnTo>
                  <a:lnTo>
                    <a:pt x="246888" y="286512"/>
                  </a:lnTo>
                  <a:lnTo>
                    <a:pt x="251460" y="288036"/>
                  </a:lnTo>
                  <a:lnTo>
                    <a:pt x="295656" y="288036"/>
                  </a:lnTo>
                  <a:lnTo>
                    <a:pt x="301752" y="284988"/>
                  </a:lnTo>
                  <a:lnTo>
                    <a:pt x="304800" y="284988"/>
                  </a:lnTo>
                  <a:lnTo>
                    <a:pt x="309372" y="280416"/>
                  </a:lnTo>
                  <a:lnTo>
                    <a:pt x="310896" y="277368"/>
                  </a:lnTo>
                  <a:lnTo>
                    <a:pt x="310896" y="275844"/>
                  </a:lnTo>
                  <a:lnTo>
                    <a:pt x="323900" y="225552"/>
                  </a:lnTo>
                  <a:lnTo>
                    <a:pt x="344424" y="146304"/>
                  </a:lnTo>
                  <a:lnTo>
                    <a:pt x="381000" y="275844"/>
                  </a:lnTo>
                  <a:lnTo>
                    <a:pt x="381000" y="277368"/>
                  </a:lnTo>
                  <a:lnTo>
                    <a:pt x="382524" y="280416"/>
                  </a:lnTo>
                  <a:lnTo>
                    <a:pt x="387096" y="284988"/>
                  </a:lnTo>
                  <a:lnTo>
                    <a:pt x="390144" y="284988"/>
                  </a:lnTo>
                  <a:lnTo>
                    <a:pt x="393192" y="286512"/>
                  </a:lnTo>
                  <a:lnTo>
                    <a:pt x="396240" y="286512"/>
                  </a:lnTo>
                  <a:lnTo>
                    <a:pt x="400812" y="288036"/>
                  </a:lnTo>
                  <a:lnTo>
                    <a:pt x="443484" y="288036"/>
                  </a:lnTo>
                  <a:lnTo>
                    <a:pt x="448056" y="286512"/>
                  </a:lnTo>
                  <a:lnTo>
                    <a:pt x="451104" y="284988"/>
                  </a:lnTo>
                  <a:lnTo>
                    <a:pt x="452628" y="284988"/>
                  </a:lnTo>
                  <a:lnTo>
                    <a:pt x="455676" y="283464"/>
                  </a:lnTo>
                  <a:lnTo>
                    <a:pt x="455676" y="281940"/>
                  </a:lnTo>
                  <a:lnTo>
                    <a:pt x="457200" y="280416"/>
                  </a:lnTo>
                  <a:lnTo>
                    <a:pt x="458724" y="277368"/>
                  </a:lnTo>
                  <a:lnTo>
                    <a:pt x="458724" y="275844"/>
                  </a:lnTo>
                  <a:lnTo>
                    <a:pt x="473760" y="225552"/>
                  </a:lnTo>
                  <a:lnTo>
                    <a:pt x="516636" y="82296"/>
                  </a:lnTo>
                  <a:lnTo>
                    <a:pt x="518160" y="77724"/>
                  </a:lnTo>
                  <a:lnTo>
                    <a:pt x="518160" y="74676"/>
                  </a:lnTo>
                  <a:lnTo>
                    <a:pt x="519684" y="71628"/>
                  </a:lnTo>
                  <a:lnTo>
                    <a:pt x="519684" y="624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37759" y="2153412"/>
              <a:ext cx="228600" cy="24079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311140" y="2063496"/>
              <a:ext cx="1746504" cy="33070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7231380" y="2077211"/>
              <a:ext cx="376555" cy="311150"/>
            </a:xfrm>
            <a:custGeom>
              <a:avLst/>
              <a:gdLst/>
              <a:ahLst/>
              <a:cxnLst/>
              <a:rect l="l" t="t" r="r" b="b"/>
              <a:pathLst>
                <a:path w="376554" h="311150">
                  <a:moveTo>
                    <a:pt x="169164" y="272796"/>
                  </a:moveTo>
                  <a:lnTo>
                    <a:pt x="167640" y="269748"/>
                  </a:lnTo>
                  <a:lnTo>
                    <a:pt x="167640" y="265176"/>
                  </a:lnTo>
                  <a:lnTo>
                    <a:pt x="166116" y="262128"/>
                  </a:lnTo>
                  <a:lnTo>
                    <a:pt x="164592" y="262128"/>
                  </a:lnTo>
                  <a:lnTo>
                    <a:pt x="164592" y="260604"/>
                  </a:lnTo>
                  <a:lnTo>
                    <a:pt x="163068" y="259080"/>
                  </a:lnTo>
                  <a:lnTo>
                    <a:pt x="62484" y="259080"/>
                  </a:lnTo>
                  <a:lnTo>
                    <a:pt x="62484" y="7620"/>
                  </a:lnTo>
                  <a:lnTo>
                    <a:pt x="59436" y="4572"/>
                  </a:lnTo>
                  <a:lnTo>
                    <a:pt x="57912" y="4572"/>
                  </a:lnTo>
                  <a:lnTo>
                    <a:pt x="56388" y="3048"/>
                  </a:lnTo>
                  <a:lnTo>
                    <a:pt x="53340" y="3048"/>
                  </a:lnTo>
                  <a:lnTo>
                    <a:pt x="50292" y="1524"/>
                  </a:lnTo>
                  <a:lnTo>
                    <a:pt x="42672" y="1524"/>
                  </a:lnTo>
                  <a:lnTo>
                    <a:pt x="38100" y="0"/>
                  </a:lnTo>
                  <a:lnTo>
                    <a:pt x="24384" y="0"/>
                  </a:lnTo>
                  <a:lnTo>
                    <a:pt x="19812" y="1524"/>
                  </a:lnTo>
                  <a:lnTo>
                    <a:pt x="12192" y="1524"/>
                  </a:lnTo>
                  <a:lnTo>
                    <a:pt x="9144" y="3048"/>
                  </a:lnTo>
                  <a:lnTo>
                    <a:pt x="6096" y="3048"/>
                  </a:lnTo>
                  <a:lnTo>
                    <a:pt x="4572" y="4572"/>
                  </a:lnTo>
                  <a:lnTo>
                    <a:pt x="1524" y="4572"/>
                  </a:lnTo>
                  <a:lnTo>
                    <a:pt x="1524" y="6096"/>
                  </a:lnTo>
                  <a:lnTo>
                    <a:pt x="0" y="7620"/>
                  </a:lnTo>
                  <a:lnTo>
                    <a:pt x="0" y="298704"/>
                  </a:lnTo>
                  <a:lnTo>
                    <a:pt x="1524" y="303276"/>
                  </a:lnTo>
                  <a:lnTo>
                    <a:pt x="4572" y="306324"/>
                  </a:lnTo>
                  <a:lnTo>
                    <a:pt x="9144" y="309372"/>
                  </a:lnTo>
                  <a:lnTo>
                    <a:pt x="13716" y="310896"/>
                  </a:lnTo>
                  <a:lnTo>
                    <a:pt x="163068" y="310896"/>
                  </a:lnTo>
                  <a:lnTo>
                    <a:pt x="166116" y="307848"/>
                  </a:lnTo>
                  <a:lnTo>
                    <a:pt x="167640" y="304800"/>
                  </a:lnTo>
                  <a:lnTo>
                    <a:pt x="167640" y="303276"/>
                  </a:lnTo>
                  <a:lnTo>
                    <a:pt x="169164" y="300228"/>
                  </a:lnTo>
                  <a:lnTo>
                    <a:pt x="169164" y="284988"/>
                  </a:lnTo>
                  <a:lnTo>
                    <a:pt x="169164" y="272796"/>
                  </a:lnTo>
                  <a:close/>
                </a:path>
                <a:path w="376554" h="311150">
                  <a:moveTo>
                    <a:pt x="376428" y="272796"/>
                  </a:moveTo>
                  <a:lnTo>
                    <a:pt x="374904" y="269748"/>
                  </a:lnTo>
                  <a:lnTo>
                    <a:pt x="374904" y="266700"/>
                  </a:lnTo>
                  <a:lnTo>
                    <a:pt x="373380" y="265176"/>
                  </a:lnTo>
                  <a:lnTo>
                    <a:pt x="373380" y="262128"/>
                  </a:lnTo>
                  <a:lnTo>
                    <a:pt x="371856" y="262128"/>
                  </a:lnTo>
                  <a:lnTo>
                    <a:pt x="370332" y="260604"/>
                  </a:lnTo>
                  <a:lnTo>
                    <a:pt x="370332" y="259080"/>
                  </a:lnTo>
                  <a:lnTo>
                    <a:pt x="269748" y="259080"/>
                  </a:lnTo>
                  <a:lnTo>
                    <a:pt x="269748" y="9144"/>
                  </a:lnTo>
                  <a:lnTo>
                    <a:pt x="268224" y="7620"/>
                  </a:lnTo>
                  <a:lnTo>
                    <a:pt x="268224" y="6096"/>
                  </a:lnTo>
                  <a:lnTo>
                    <a:pt x="266700" y="4572"/>
                  </a:lnTo>
                  <a:lnTo>
                    <a:pt x="265176" y="4572"/>
                  </a:lnTo>
                  <a:lnTo>
                    <a:pt x="262128" y="3048"/>
                  </a:lnTo>
                  <a:lnTo>
                    <a:pt x="260604" y="3048"/>
                  </a:lnTo>
                  <a:lnTo>
                    <a:pt x="257556" y="1524"/>
                  </a:lnTo>
                  <a:lnTo>
                    <a:pt x="249936" y="1524"/>
                  </a:lnTo>
                  <a:lnTo>
                    <a:pt x="243840" y="0"/>
                  </a:lnTo>
                  <a:lnTo>
                    <a:pt x="231648" y="0"/>
                  </a:lnTo>
                  <a:lnTo>
                    <a:pt x="227076" y="1524"/>
                  </a:lnTo>
                  <a:lnTo>
                    <a:pt x="219456" y="1524"/>
                  </a:lnTo>
                  <a:lnTo>
                    <a:pt x="214884" y="3048"/>
                  </a:lnTo>
                  <a:lnTo>
                    <a:pt x="213360" y="3048"/>
                  </a:lnTo>
                  <a:lnTo>
                    <a:pt x="210312" y="4572"/>
                  </a:lnTo>
                  <a:lnTo>
                    <a:pt x="208788" y="4572"/>
                  </a:lnTo>
                  <a:lnTo>
                    <a:pt x="208788" y="6096"/>
                  </a:lnTo>
                  <a:lnTo>
                    <a:pt x="207264" y="7620"/>
                  </a:lnTo>
                  <a:lnTo>
                    <a:pt x="207264" y="298704"/>
                  </a:lnTo>
                  <a:lnTo>
                    <a:pt x="208788" y="303276"/>
                  </a:lnTo>
                  <a:lnTo>
                    <a:pt x="214884" y="309372"/>
                  </a:lnTo>
                  <a:lnTo>
                    <a:pt x="219456" y="310896"/>
                  </a:lnTo>
                  <a:lnTo>
                    <a:pt x="370332" y="310896"/>
                  </a:lnTo>
                  <a:lnTo>
                    <a:pt x="370332" y="309372"/>
                  </a:lnTo>
                  <a:lnTo>
                    <a:pt x="371856" y="309372"/>
                  </a:lnTo>
                  <a:lnTo>
                    <a:pt x="373380" y="307848"/>
                  </a:lnTo>
                  <a:lnTo>
                    <a:pt x="373380" y="304800"/>
                  </a:lnTo>
                  <a:lnTo>
                    <a:pt x="374904" y="303276"/>
                  </a:lnTo>
                  <a:lnTo>
                    <a:pt x="374904" y="300228"/>
                  </a:lnTo>
                  <a:lnTo>
                    <a:pt x="376428" y="297180"/>
                  </a:lnTo>
                  <a:lnTo>
                    <a:pt x="376428" y="284988"/>
                  </a:lnTo>
                  <a:lnTo>
                    <a:pt x="376428" y="2727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735824" y="2153412"/>
              <a:ext cx="195072" cy="24079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988808" y="2153412"/>
              <a:ext cx="202692" cy="236219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8240319" y="2057399"/>
              <a:ext cx="1178560" cy="337185"/>
            </a:xfrm>
            <a:custGeom>
              <a:avLst/>
              <a:gdLst/>
              <a:ahLst/>
              <a:cxnLst/>
              <a:rect l="l" t="t" r="r" b="b"/>
              <a:pathLst>
                <a:path w="1178559" h="337185">
                  <a:moveTo>
                    <a:pt x="213309" y="4572"/>
                  </a:moveTo>
                  <a:lnTo>
                    <a:pt x="211785" y="4572"/>
                  </a:lnTo>
                  <a:lnTo>
                    <a:pt x="210261" y="3048"/>
                  </a:lnTo>
                  <a:lnTo>
                    <a:pt x="207213" y="1524"/>
                  </a:lnTo>
                  <a:lnTo>
                    <a:pt x="205689" y="1524"/>
                  </a:lnTo>
                  <a:lnTo>
                    <a:pt x="202641" y="0"/>
                  </a:lnTo>
                  <a:lnTo>
                    <a:pt x="166065" y="0"/>
                  </a:lnTo>
                  <a:lnTo>
                    <a:pt x="163017" y="1524"/>
                  </a:lnTo>
                  <a:lnTo>
                    <a:pt x="159969" y="1524"/>
                  </a:lnTo>
                  <a:lnTo>
                    <a:pt x="156921" y="4572"/>
                  </a:lnTo>
                  <a:lnTo>
                    <a:pt x="155397" y="4572"/>
                  </a:lnTo>
                  <a:lnTo>
                    <a:pt x="155397" y="6096"/>
                  </a:lnTo>
                  <a:lnTo>
                    <a:pt x="153873" y="7620"/>
                  </a:lnTo>
                  <a:lnTo>
                    <a:pt x="153873" y="124968"/>
                  </a:lnTo>
                  <a:lnTo>
                    <a:pt x="153873" y="179832"/>
                  </a:lnTo>
                  <a:lnTo>
                    <a:pt x="153873" y="251460"/>
                  </a:lnTo>
                  <a:lnTo>
                    <a:pt x="144729" y="263652"/>
                  </a:lnTo>
                  <a:lnTo>
                    <a:pt x="140157" y="266700"/>
                  </a:lnTo>
                  <a:lnTo>
                    <a:pt x="135585" y="271272"/>
                  </a:lnTo>
                  <a:lnTo>
                    <a:pt x="132537" y="275844"/>
                  </a:lnTo>
                  <a:lnTo>
                    <a:pt x="127965" y="277368"/>
                  </a:lnTo>
                  <a:lnTo>
                    <a:pt x="123393" y="280416"/>
                  </a:lnTo>
                  <a:lnTo>
                    <a:pt x="120345" y="281940"/>
                  </a:lnTo>
                  <a:lnTo>
                    <a:pt x="111201" y="284988"/>
                  </a:lnTo>
                  <a:lnTo>
                    <a:pt x="95961" y="284988"/>
                  </a:lnTo>
                  <a:lnTo>
                    <a:pt x="88341" y="283464"/>
                  </a:lnTo>
                  <a:lnTo>
                    <a:pt x="83769" y="278892"/>
                  </a:lnTo>
                  <a:lnTo>
                    <a:pt x="77673" y="275844"/>
                  </a:lnTo>
                  <a:lnTo>
                    <a:pt x="62433" y="240792"/>
                  </a:lnTo>
                  <a:lnTo>
                    <a:pt x="62191" y="234823"/>
                  </a:lnTo>
                  <a:lnTo>
                    <a:pt x="61137" y="221729"/>
                  </a:lnTo>
                  <a:lnTo>
                    <a:pt x="60909" y="214884"/>
                  </a:lnTo>
                  <a:lnTo>
                    <a:pt x="60909" y="207264"/>
                  </a:lnTo>
                  <a:lnTo>
                    <a:pt x="62433" y="198120"/>
                  </a:lnTo>
                  <a:lnTo>
                    <a:pt x="65481" y="182880"/>
                  </a:lnTo>
                  <a:lnTo>
                    <a:pt x="68529" y="175260"/>
                  </a:lnTo>
                  <a:lnTo>
                    <a:pt x="71577" y="169164"/>
                  </a:lnTo>
                  <a:lnTo>
                    <a:pt x="74625" y="161544"/>
                  </a:lnTo>
                  <a:lnTo>
                    <a:pt x="79197" y="156972"/>
                  </a:lnTo>
                  <a:lnTo>
                    <a:pt x="85293" y="152400"/>
                  </a:lnTo>
                  <a:lnTo>
                    <a:pt x="89865" y="149352"/>
                  </a:lnTo>
                  <a:lnTo>
                    <a:pt x="97485" y="146304"/>
                  </a:lnTo>
                  <a:lnTo>
                    <a:pt x="105105" y="146304"/>
                  </a:lnTo>
                  <a:lnTo>
                    <a:pt x="141681" y="165925"/>
                  </a:lnTo>
                  <a:lnTo>
                    <a:pt x="153873" y="179832"/>
                  </a:lnTo>
                  <a:lnTo>
                    <a:pt x="153873" y="124968"/>
                  </a:lnTo>
                  <a:lnTo>
                    <a:pt x="117767" y="100520"/>
                  </a:lnTo>
                  <a:lnTo>
                    <a:pt x="92913" y="96012"/>
                  </a:lnTo>
                  <a:lnTo>
                    <a:pt x="81788" y="96583"/>
                  </a:lnTo>
                  <a:lnTo>
                    <a:pt x="44691" y="110045"/>
                  </a:lnTo>
                  <a:lnTo>
                    <a:pt x="18249" y="137858"/>
                  </a:lnTo>
                  <a:lnTo>
                    <a:pt x="3162" y="179387"/>
                  </a:lnTo>
                  <a:lnTo>
                    <a:pt x="0" y="221729"/>
                  </a:lnTo>
                  <a:lnTo>
                    <a:pt x="228" y="230873"/>
                  </a:lnTo>
                  <a:lnTo>
                    <a:pt x="7327" y="274535"/>
                  </a:lnTo>
                  <a:lnTo>
                    <a:pt x="25755" y="309232"/>
                  </a:lnTo>
                  <a:lnTo>
                    <a:pt x="56616" y="331660"/>
                  </a:lnTo>
                  <a:lnTo>
                    <a:pt x="88341" y="336804"/>
                  </a:lnTo>
                  <a:lnTo>
                    <a:pt x="99453" y="336219"/>
                  </a:lnTo>
                  <a:lnTo>
                    <a:pt x="137083" y="320992"/>
                  </a:lnTo>
                  <a:lnTo>
                    <a:pt x="163017" y="298704"/>
                  </a:lnTo>
                  <a:lnTo>
                    <a:pt x="163017" y="326136"/>
                  </a:lnTo>
                  <a:lnTo>
                    <a:pt x="164541" y="327660"/>
                  </a:lnTo>
                  <a:lnTo>
                    <a:pt x="166065" y="327660"/>
                  </a:lnTo>
                  <a:lnTo>
                    <a:pt x="169113" y="330708"/>
                  </a:lnTo>
                  <a:lnTo>
                    <a:pt x="170637" y="330708"/>
                  </a:lnTo>
                  <a:lnTo>
                    <a:pt x="173685" y="332232"/>
                  </a:lnTo>
                  <a:lnTo>
                    <a:pt x="204165" y="332232"/>
                  </a:lnTo>
                  <a:lnTo>
                    <a:pt x="207213" y="330708"/>
                  </a:lnTo>
                  <a:lnTo>
                    <a:pt x="208737" y="330708"/>
                  </a:lnTo>
                  <a:lnTo>
                    <a:pt x="211785" y="327660"/>
                  </a:lnTo>
                  <a:lnTo>
                    <a:pt x="213309" y="327660"/>
                  </a:lnTo>
                  <a:lnTo>
                    <a:pt x="213309" y="298704"/>
                  </a:lnTo>
                  <a:lnTo>
                    <a:pt x="213309" y="284988"/>
                  </a:lnTo>
                  <a:lnTo>
                    <a:pt x="213309" y="146304"/>
                  </a:lnTo>
                  <a:lnTo>
                    <a:pt x="213309" y="124968"/>
                  </a:lnTo>
                  <a:lnTo>
                    <a:pt x="213309" y="4572"/>
                  </a:lnTo>
                  <a:close/>
                </a:path>
                <a:path w="1178559" h="337185">
                  <a:moveTo>
                    <a:pt x="751281" y="42672"/>
                  </a:moveTo>
                  <a:lnTo>
                    <a:pt x="749757" y="39624"/>
                  </a:lnTo>
                  <a:lnTo>
                    <a:pt x="749757" y="36576"/>
                  </a:lnTo>
                  <a:lnTo>
                    <a:pt x="746709" y="30480"/>
                  </a:lnTo>
                  <a:lnTo>
                    <a:pt x="740613" y="24384"/>
                  </a:lnTo>
                  <a:lnTo>
                    <a:pt x="737565" y="24384"/>
                  </a:lnTo>
                  <a:lnTo>
                    <a:pt x="734517" y="22860"/>
                  </a:lnTo>
                  <a:lnTo>
                    <a:pt x="729945" y="21336"/>
                  </a:lnTo>
                  <a:lnTo>
                    <a:pt x="678129" y="21336"/>
                  </a:lnTo>
                  <a:lnTo>
                    <a:pt x="672033" y="22860"/>
                  </a:lnTo>
                  <a:lnTo>
                    <a:pt x="667461" y="24384"/>
                  </a:lnTo>
                  <a:lnTo>
                    <a:pt x="662889" y="24384"/>
                  </a:lnTo>
                  <a:lnTo>
                    <a:pt x="656793" y="30480"/>
                  </a:lnTo>
                  <a:lnTo>
                    <a:pt x="653745" y="32004"/>
                  </a:lnTo>
                  <a:lnTo>
                    <a:pt x="647649" y="41148"/>
                  </a:lnTo>
                  <a:lnTo>
                    <a:pt x="646125" y="45720"/>
                  </a:lnTo>
                  <a:lnTo>
                    <a:pt x="643077" y="51816"/>
                  </a:lnTo>
                  <a:lnTo>
                    <a:pt x="641553" y="57912"/>
                  </a:lnTo>
                  <a:lnTo>
                    <a:pt x="571449" y="242316"/>
                  </a:lnTo>
                  <a:lnTo>
                    <a:pt x="509371" y="71628"/>
                  </a:lnTo>
                  <a:lnTo>
                    <a:pt x="504393" y="57912"/>
                  </a:lnTo>
                  <a:lnTo>
                    <a:pt x="502869" y="50292"/>
                  </a:lnTo>
                  <a:lnTo>
                    <a:pt x="496773" y="41148"/>
                  </a:lnTo>
                  <a:lnTo>
                    <a:pt x="495249" y="36576"/>
                  </a:lnTo>
                  <a:lnTo>
                    <a:pt x="492201" y="32004"/>
                  </a:lnTo>
                  <a:lnTo>
                    <a:pt x="487629" y="30480"/>
                  </a:lnTo>
                  <a:lnTo>
                    <a:pt x="484581" y="27432"/>
                  </a:lnTo>
                  <a:lnTo>
                    <a:pt x="480009" y="24384"/>
                  </a:lnTo>
                  <a:lnTo>
                    <a:pt x="473913" y="24384"/>
                  </a:lnTo>
                  <a:lnTo>
                    <a:pt x="469341" y="22860"/>
                  </a:lnTo>
                  <a:lnTo>
                    <a:pt x="463245" y="21336"/>
                  </a:lnTo>
                  <a:lnTo>
                    <a:pt x="406857" y="21336"/>
                  </a:lnTo>
                  <a:lnTo>
                    <a:pt x="400761" y="24384"/>
                  </a:lnTo>
                  <a:lnTo>
                    <a:pt x="397713" y="28956"/>
                  </a:lnTo>
                  <a:lnTo>
                    <a:pt x="393141" y="32004"/>
                  </a:lnTo>
                  <a:lnTo>
                    <a:pt x="390093" y="39624"/>
                  </a:lnTo>
                  <a:lnTo>
                    <a:pt x="390093" y="324612"/>
                  </a:lnTo>
                  <a:lnTo>
                    <a:pt x="394665" y="329184"/>
                  </a:lnTo>
                  <a:lnTo>
                    <a:pt x="396189" y="329184"/>
                  </a:lnTo>
                  <a:lnTo>
                    <a:pt x="399237" y="330708"/>
                  </a:lnTo>
                  <a:lnTo>
                    <a:pt x="402285" y="330708"/>
                  </a:lnTo>
                  <a:lnTo>
                    <a:pt x="405333" y="332232"/>
                  </a:lnTo>
                  <a:lnTo>
                    <a:pt x="434289" y="332232"/>
                  </a:lnTo>
                  <a:lnTo>
                    <a:pt x="438861" y="330708"/>
                  </a:lnTo>
                  <a:lnTo>
                    <a:pt x="441909" y="330708"/>
                  </a:lnTo>
                  <a:lnTo>
                    <a:pt x="443433" y="329184"/>
                  </a:lnTo>
                  <a:lnTo>
                    <a:pt x="446481" y="329184"/>
                  </a:lnTo>
                  <a:lnTo>
                    <a:pt x="449529" y="326136"/>
                  </a:lnTo>
                  <a:lnTo>
                    <a:pt x="449529" y="71628"/>
                  </a:lnTo>
                  <a:lnTo>
                    <a:pt x="451053" y="71628"/>
                  </a:lnTo>
                  <a:lnTo>
                    <a:pt x="536397" y="321564"/>
                  </a:lnTo>
                  <a:lnTo>
                    <a:pt x="537921" y="323088"/>
                  </a:lnTo>
                  <a:lnTo>
                    <a:pt x="537921" y="326136"/>
                  </a:lnTo>
                  <a:lnTo>
                    <a:pt x="539445" y="326136"/>
                  </a:lnTo>
                  <a:lnTo>
                    <a:pt x="540969" y="327660"/>
                  </a:lnTo>
                  <a:lnTo>
                    <a:pt x="544017" y="329184"/>
                  </a:lnTo>
                  <a:lnTo>
                    <a:pt x="545541" y="329184"/>
                  </a:lnTo>
                  <a:lnTo>
                    <a:pt x="548589" y="330708"/>
                  </a:lnTo>
                  <a:lnTo>
                    <a:pt x="551637" y="330708"/>
                  </a:lnTo>
                  <a:lnTo>
                    <a:pt x="554685" y="332232"/>
                  </a:lnTo>
                  <a:lnTo>
                    <a:pt x="586689" y="332232"/>
                  </a:lnTo>
                  <a:lnTo>
                    <a:pt x="589737" y="330708"/>
                  </a:lnTo>
                  <a:lnTo>
                    <a:pt x="592785" y="330708"/>
                  </a:lnTo>
                  <a:lnTo>
                    <a:pt x="594309" y="329184"/>
                  </a:lnTo>
                  <a:lnTo>
                    <a:pt x="597357" y="329184"/>
                  </a:lnTo>
                  <a:lnTo>
                    <a:pt x="598881" y="327660"/>
                  </a:lnTo>
                  <a:lnTo>
                    <a:pt x="598881" y="326136"/>
                  </a:lnTo>
                  <a:lnTo>
                    <a:pt x="600405" y="324612"/>
                  </a:lnTo>
                  <a:lnTo>
                    <a:pt x="601929" y="321564"/>
                  </a:lnTo>
                  <a:lnTo>
                    <a:pt x="629945" y="242316"/>
                  </a:lnTo>
                  <a:lnTo>
                    <a:pt x="690321" y="71628"/>
                  </a:lnTo>
                  <a:lnTo>
                    <a:pt x="691845" y="71628"/>
                  </a:lnTo>
                  <a:lnTo>
                    <a:pt x="691845" y="326136"/>
                  </a:lnTo>
                  <a:lnTo>
                    <a:pt x="693369" y="326136"/>
                  </a:lnTo>
                  <a:lnTo>
                    <a:pt x="693369" y="327660"/>
                  </a:lnTo>
                  <a:lnTo>
                    <a:pt x="694893" y="329184"/>
                  </a:lnTo>
                  <a:lnTo>
                    <a:pt x="697941" y="329184"/>
                  </a:lnTo>
                  <a:lnTo>
                    <a:pt x="699465" y="330708"/>
                  </a:lnTo>
                  <a:lnTo>
                    <a:pt x="702513" y="330708"/>
                  </a:lnTo>
                  <a:lnTo>
                    <a:pt x="707085" y="332232"/>
                  </a:lnTo>
                  <a:lnTo>
                    <a:pt x="736041" y="332232"/>
                  </a:lnTo>
                  <a:lnTo>
                    <a:pt x="739089" y="330708"/>
                  </a:lnTo>
                  <a:lnTo>
                    <a:pt x="742137" y="330708"/>
                  </a:lnTo>
                  <a:lnTo>
                    <a:pt x="745185" y="329184"/>
                  </a:lnTo>
                  <a:lnTo>
                    <a:pt x="746709" y="329184"/>
                  </a:lnTo>
                  <a:lnTo>
                    <a:pt x="749757" y="326136"/>
                  </a:lnTo>
                  <a:lnTo>
                    <a:pt x="749757" y="324612"/>
                  </a:lnTo>
                  <a:lnTo>
                    <a:pt x="751281" y="323088"/>
                  </a:lnTo>
                  <a:lnTo>
                    <a:pt x="751281" y="71628"/>
                  </a:lnTo>
                  <a:lnTo>
                    <a:pt x="751281" y="42672"/>
                  </a:lnTo>
                  <a:close/>
                </a:path>
                <a:path w="1178559" h="337185">
                  <a:moveTo>
                    <a:pt x="1178001" y="42672"/>
                  </a:moveTo>
                  <a:lnTo>
                    <a:pt x="1176477" y="39624"/>
                  </a:lnTo>
                  <a:lnTo>
                    <a:pt x="1176477" y="36576"/>
                  </a:lnTo>
                  <a:lnTo>
                    <a:pt x="1173429" y="30480"/>
                  </a:lnTo>
                  <a:lnTo>
                    <a:pt x="1167333" y="24384"/>
                  </a:lnTo>
                  <a:lnTo>
                    <a:pt x="1164285" y="24384"/>
                  </a:lnTo>
                  <a:lnTo>
                    <a:pt x="1161237" y="22860"/>
                  </a:lnTo>
                  <a:lnTo>
                    <a:pt x="1156665" y="21336"/>
                  </a:lnTo>
                  <a:lnTo>
                    <a:pt x="1104849" y="21336"/>
                  </a:lnTo>
                  <a:lnTo>
                    <a:pt x="1098753" y="22860"/>
                  </a:lnTo>
                  <a:lnTo>
                    <a:pt x="1095705" y="24384"/>
                  </a:lnTo>
                  <a:lnTo>
                    <a:pt x="1091133" y="24384"/>
                  </a:lnTo>
                  <a:lnTo>
                    <a:pt x="1086561" y="27432"/>
                  </a:lnTo>
                  <a:lnTo>
                    <a:pt x="1083513" y="30480"/>
                  </a:lnTo>
                  <a:lnTo>
                    <a:pt x="1080465" y="32004"/>
                  </a:lnTo>
                  <a:lnTo>
                    <a:pt x="1074369" y="41148"/>
                  </a:lnTo>
                  <a:lnTo>
                    <a:pt x="1072845" y="45720"/>
                  </a:lnTo>
                  <a:lnTo>
                    <a:pt x="1069797" y="51816"/>
                  </a:lnTo>
                  <a:lnTo>
                    <a:pt x="1068273" y="57912"/>
                  </a:lnTo>
                  <a:lnTo>
                    <a:pt x="998169" y="242316"/>
                  </a:lnTo>
                  <a:lnTo>
                    <a:pt x="936091" y="71628"/>
                  </a:lnTo>
                  <a:lnTo>
                    <a:pt x="931113" y="57912"/>
                  </a:lnTo>
                  <a:lnTo>
                    <a:pt x="929589" y="50292"/>
                  </a:lnTo>
                  <a:lnTo>
                    <a:pt x="926541" y="45720"/>
                  </a:lnTo>
                  <a:lnTo>
                    <a:pt x="925017" y="41148"/>
                  </a:lnTo>
                  <a:lnTo>
                    <a:pt x="918921" y="32004"/>
                  </a:lnTo>
                  <a:lnTo>
                    <a:pt x="914349" y="30480"/>
                  </a:lnTo>
                  <a:lnTo>
                    <a:pt x="911301" y="27432"/>
                  </a:lnTo>
                  <a:lnTo>
                    <a:pt x="906729" y="24384"/>
                  </a:lnTo>
                  <a:lnTo>
                    <a:pt x="900633" y="24384"/>
                  </a:lnTo>
                  <a:lnTo>
                    <a:pt x="896061" y="22860"/>
                  </a:lnTo>
                  <a:lnTo>
                    <a:pt x="889965" y="21336"/>
                  </a:lnTo>
                  <a:lnTo>
                    <a:pt x="833577" y="21336"/>
                  </a:lnTo>
                  <a:lnTo>
                    <a:pt x="829005" y="24384"/>
                  </a:lnTo>
                  <a:lnTo>
                    <a:pt x="824433" y="28956"/>
                  </a:lnTo>
                  <a:lnTo>
                    <a:pt x="819861" y="32004"/>
                  </a:lnTo>
                  <a:lnTo>
                    <a:pt x="816813" y="39624"/>
                  </a:lnTo>
                  <a:lnTo>
                    <a:pt x="816813" y="324612"/>
                  </a:lnTo>
                  <a:lnTo>
                    <a:pt x="821385" y="329184"/>
                  </a:lnTo>
                  <a:lnTo>
                    <a:pt x="822909" y="329184"/>
                  </a:lnTo>
                  <a:lnTo>
                    <a:pt x="825957" y="330708"/>
                  </a:lnTo>
                  <a:lnTo>
                    <a:pt x="829005" y="330708"/>
                  </a:lnTo>
                  <a:lnTo>
                    <a:pt x="833577" y="332232"/>
                  </a:lnTo>
                  <a:lnTo>
                    <a:pt x="861009" y="332232"/>
                  </a:lnTo>
                  <a:lnTo>
                    <a:pt x="865581" y="330708"/>
                  </a:lnTo>
                  <a:lnTo>
                    <a:pt x="868629" y="330708"/>
                  </a:lnTo>
                  <a:lnTo>
                    <a:pt x="870153" y="329184"/>
                  </a:lnTo>
                  <a:lnTo>
                    <a:pt x="873201" y="329184"/>
                  </a:lnTo>
                  <a:lnTo>
                    <a:pt x="876249" y="326136"/>
                  </a:lnTo>
                  <a:lnTo>
                    <a:pt x="876249" y="71628"/>
                  </a:lnTo>
                  <a:lnTo>
                    <a:pt x="877773" y="71628"/>
                  </a:lnTo>
                  <a:lnTo>
                    <a:pt x="964641" y="321564"/>
                  </a:lnTo>
                  <a:lnTo>
                    <a:pt x="964641" y="326136"/>
                  </a:lnTo>
                  <a:lnTo>
                    <a:pt x="966165" y="326136"/>
                  </a:lnTo>
                  <a:lnTo>
                    <a:pt x="967689" y="327660"/>
                  </a:lnTo>
                  <a:lnTo>
                    <a:pt x="970737" y="329184"/>
                  </a:lnTo>
                  <a:lnTo>
                    <a:pt x="972261" y="329184"/>
                  </a:lnTo>
                  <a:lnTo>
                    <a:pt x="975309" y="330708"/>
                  </a:lnTo>
                  <a:lnTo>
                    <a:pt x="978357" y="330708"/>
                  </a:lnTo>
                  <a:lnTo>
                    <a:pt x="981405" y="332232"/>
                  </a:lnTo>
                  <a:lnTo>
                    <a:pt x="1013409" y="332232"/>
                  </a:lnTo>
                  <a:lnTo>
                    <a:pt x="1016457" y="330708"/>
                  </a:lnTo>
                  <a:lnTo>
                    <a:pt x="1019505" y="330708"/>
                  </a:lnTo>
                  <a:lnTo>
                    <a:pt x="1021029" y="329184"/>
                  </a:lnTo>
                  <a:lnTo>
                    <a:pt x="1024077" y="329184"/>
                  </a:lnTo>
                  <a:lnTo>
                    <a:pt x="1027125" y="326136"/>
                  </a:lnTo>
                  <a:lnTo>
                    <a:pt x="1027125" y="324612"/>
                  </a:lnTo>
                  <a:lnTo>
                    <a:pt x="1028649" y="321564"/>
                  </a:lnTo>
                  <a:lnTo>
                    <a:pt x="1056665" y="242316"/>
                  </a:lnTo>
                  <a:lnTo>
                    <a:pt x="1117041" y="71628"/>
                  </a:lnTo>
                  <a:lnTo>
                    <a:pt x="1118565" y="71628"/>
                  </a:lnTo>
                  <a:lnTo>
                    <a:pt x="1118565" y="326136"/>
                  </a:lnTo>
                  <a:lnTo>
                    <a:pt x="1120089" y="326136"/>
                  </a:lnTo>
                  <a:lnTo>
                    <a:pt x="1120089" y="327660"/>
                  </a:lnTo>
                  <a:lnTo>
                    <a:pt x="1121613" y="329184"/>
                  </a:lnTo>
                  <a:lnTo>
                    <a:pt x="1124661" y="329184"/>
                  </a:lnTo>
                  <a:lnTo>
                    <a:pt x="1126185" y="330708"/>
                  </a:lnTo>
                  <a:lnTo>
                    <a:pt x="1129233" y="330708"/>
                  </a:lnTo>
                  <a:lnTo>
                    <a:pt x="1133805" y="332232"/>
                  </a:lnTo>
                  <a:lnTo>
                    <a:pt x="1162761" y="332232"/>
                  </a:lnTo>
                  <a:lnTo>
                    <a:pt x="1165809" y="330708"/>
                  </a:lnTo>
                  <a:lnTo>
                    <a:pt x="1168857" y="330708"/>
                  </a:lnTo>
                  <a:lnTo>
                    <a:pt x="1171905" y="329184"/>
                  </a:lnTo>
                  <a:lnTo>
                    <a:pt x="1173429" y="329184"/>
                  </a:lnTo>
                  <a:lnTo>
                    <a:pt x="1176477" y="326136"/>
                  </a:lnTo>
                  <a:lnTo>
                    <a:pt x="1176477" y="324612"/>
                  </a:lnTo>
                  <a:lnTo>
                    <a:pt x="1178001" y="323088"/>
                  </a:lnTo>
                  <a:lnTo>
                    <a:pt x="1178001" y="71628"/>
                  </a:lnTo>
                  <a:lnTo>
                    <a:pt x="1178001" y="426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26948" y="2791968"/>
              <a:ext cx="1159764" cy="22250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002536" y="2846832"/>
              <a:ext cx="124968" cy="16764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154936" y="2807208"/>
              <a:ext cx="99059" cy="20573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371344" y="2790444"/>
              <a:ext cx="112775" cy="21945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516123" y="2790444"/>
              <a:ext cx="272795" cy="21945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913888" y="2791968"/>
              <a:ext cx="134112" cy="219456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081527" y="2945892"/>
              <a:ext cx="85344" cy="14782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449823" y="2791968"/>
              <a:ext cx="1159764" cy="22250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725411" y="2846832"/>
              <a:ext cx="124968" cy="16764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879335" y="2807208"/>
              <a:ext cx="99060" cy="20573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095744" y="2791968"/>
              <a:ext cx="237744" cy="219456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391400" y="2791968"/>
              <a:ext cx="237744" cy="219456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673339" y="2868168"/>
              <a:ext cx="141731" cy="89916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940039" y="2791968"/>
              <a:ext cx="134111" cy="219456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101584" y="2945892"/>
              <a:ext cx="91440" cy="147827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02564" y="3543300"/>
              <a:ext cx="329183" cy="222503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072895" y="3528060"/>
              <a:ext cx="27940" cy="236220"/>
            </a:xfrm>
            <a:custGeom>
              <a:avLst/>
              <a:gdLst/>
              <a:ahLst/>
              <a:cxnLst/>
              <a:rect l="l" t="t" r="r" b="b"/>
              <a:pathLst>
                <a:path w="27940" h="236220">
                  <a:moveTo>
                    <a:pt x="24384" y="234695"/>
                  </a:moveTo>
                  <a:lnTo>
                    <a:pt x="4571" y="234695"/>
                  </a:lnTo>
                  <a:lnTo>
                    <a:pt x="6095" y="236219"/>
                  </a:lnTo>
                  <a:lnTo>
                    <a:pt x="22859" y="236219"/>
                  </a:lnTo>
                  <a:lnTo>
                    <a:pt x="24384" y="234695"/>
                  </a:lnTo>
                  <a:close/>
                </a:path>
                <a:path w="27940" h="236220">
                  <a:moveTo>
                    <a:pt x="25907" y="0"/>
                  </a:moveTo>
                  <a:lnTo>
                    <a:pt x="3047" y="0"/>
                  </a:lnTo>
                  <a:lnTo>
                    <a:pt x="0" y="3048"/>
                  </a:lnTo>
                  <a:lnTo>
                    <a:pt x="0" y="233171"/>
                  </a:lnTo>
                  <a:lnTo>
                    <a:pt x="1523" y="233171"/>
                  </a:lnTo>
                  <a:lnTo>
                    <a:pt x="1523" y="234695"/>
                  </a:lnTo>
                  <a:lnTo>
                    <a:pt x="25907" y="234695"/>
                  </a:lnTo>
                  <a:lnTo>
                    <a:pt x="27431" y="233171"/>
                  </a:lnTo>
                  <a:lnTo>
                    <a:pt x="27431" y="1524"/>
                  </a:lnTo>
                  <a:lnTo>
                    <a:pt x="25907" y="1524"/>
                  </a:lnTo>
                  <a:lnTo>
                    <a:pt x="259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141476" y="3599688"/>
              <a:ext cx="152400" cy="16611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325880" y="3599688"/>
              <a:ext cx="120395" cy="166115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478280" y="3538728"/>
              <a:ext cx="35560" cy="226060"/>
            </a:xfrm>
            <a:custGeom>
              <a:avLst/>
              <a:gdLst/>
              <a:ahLst/>
              <a:cxnLst/>
              <a:rect l="l" t="t" r="r" b="b"/>
              <a:pathLst>
                <a:path w="35559" h="226060">
                  <a:moveTo>
                    <a:pt x="27431" y="224027"/>
                  </a:moveTo>
                  <a:lnTo>
                    <a:pt x="7619" y="224027"/>
                  </a:lnTo>
                  <a:lnTo>
                    <a:pt x="9143" y="225551"/>
                  </a:lnTo>
                  <a:lnTo>
                    <a:pt x="25907" y="225551"/>
                  </a:lnTo>
                  <a:lnTo>
                    <a:pt x="27431" y="224027"/>
                  </a:lnTo>
                  <a:close/>
                </a:path>
                <a:path w="35559" h="226060">
                  <a:moveTo>
                    <a:pt x="28956" y="64008"/>
                  </a:moveTo>
                  <a:lnTo>
                    <a:pt x="4571" y="64008"/>
                  </a:lnTo>
                  <a:lnTo>
                    <a:pt x="4571" y="65532"/>
                  </a:lnTo>
                  <a:lnTo>
                    <a:pt x="3047" y="65532"/>
                  </a:lnTo>
                  <a:lnTo>
                    <a:pt x="3047" y="222503"/>
                  </a:lnTo>
                  <a:lnTo>
                    <a:pt x="4571" y="222503"/>
                  </a:lnTo>
                  <a:lnTo>
                    <a:pt x="4571" y="224027"/>
                  </a:lnTo>
                  <a:lnTo>
                    <a:pt x="28956" y="224027"/>
                  </a:lnTo>
                  <a:lnTo>
                    <a:pt x="30479" y="222503"/>
                  </a:lnTo>
                  <a:lnTo>
                    <a:pt x="30479" y="65532"/>
                  </a:lnTo>
                  <a:lnTo>
                    <a:pt x="28956" y="64008"/>
                  </a:lnTo>
                  <a:close/>
                </a:path>
                <a:path w="35559" h="226060">
                  <a:moveTo>
                    <a:pt x="25907" y="62484"/>
                  </a:moveTo>
                  <a:lnTo>
                    <a:pt x="9143" y="62484"/>
                  </a:lnTo>
                  <a:lnTo>
                    <a:pt x="7619" y="64008"/>
                  </a:lnTo>
                  <a:lnTo>
                    <a:pt x="27431" y="64008"/>
                  </a:lnTo>
                  <a:lnTo>
                    <a:pt x="25907" y="62484"/>
                  </a:lnTo>
                  <a:close/>
                </a:path>
                <a:path w="35559" h="226060">
                  <a:moveTo>
                    <a:pt x="24383" y="0"/>
                  </a:moveTo>
                  <a:lnTo>
                    <a:pt x="10667" y="0"/>
                  </a:lnTo>
                  <a:lnTo>
                    <a:pt x="6095" y="1524"/>
                  </a:lnTo>
                  <a:lnTo>
                    <a:pt x="3047" y="3048"/>
                  </a:lnTo>
                  <a:lnTo>
                    <a:pt x="1523" y="6096"/>
                  </a:lnTo>
                  <a:lnTo>
                    <a:pt x="0" y="10668"/>
                  </a:lnTo>
                  <a:lnTo>
                    <a:pt x="0" y="22860"/>
                  </a:lnTo>
                  <a:lnTo>
                    <a:pt x="1523" y="27432"/>
                  </a:lnTo>
                  <a:lnTo>
                    <a:pt x="3047" y="30480"/>
                  </a:lnTo>
                  <a:lnTo>
                    <a:pt x="6095" y="32003"/>
                  </a:lnTo>
                  <a:lnTo>
                    <a:pt x="10667" y="33527"/>
                  </a:lnTo>
                  <a:lnTo>
                    <a:pt x="22859" y="33527"/>
                  </a:lnTo>
                  <a:lnTo>
                    <a:pt x="27431" y="32003"/>
                  </a:lnTo>
                  <a:lnTo>
                    <a:pt x="30479" y="30480"/>
                  </a:lnTo>
                  <a:lnTo>
                    <a:pt x="33528" y="27432"/>
                  </a:lnTo>
                  <a:lnTo>
                    <a:pt x="35051" y="22860"/>
                  </a:lnTo>
                  <a:lnTo>
                    <a:pt x="35051" y="10668"/>
                  </a:lnTo>
                  <a:lnTo>
                    <a:pt x="33528" y="6096"/>
                  </a:lnTo>
                  <a:lnTo>
                    <a:pt x="28956" y="1524"/>
                  </a:lnTo>
                  <a:lnTo>
                    <a:pt x="243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540763" y="3560064"/>
              <a:ext cx="260604" cy="265175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900427" y="3599688"/>
              <a:ext cx="126492" cy="166115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054352" y="3560064"/>
              <a:ext cx="99060" cy="205739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272283" y="3543300"/>
              <a:ext cx="114300" cy="219455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418588" y="3543300"/>
              <a:ext cx="271272" cy="219455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788920" y="3543300"/>
              <a:ext cx="185928" cy="220979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999232" y="3698748"/>
              <a:ext cx="83819" cy="147827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426964" y="3543300"/>
              <a:ext cx="327660" cy="222503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5797296" y="3528060"/>
              <a:ext cx="27940" cy="236220"/>
            </a:xfrm>
            <a:custGeom>
              <a:avLst/>
              <a:gdLst/>
              <a:ahLst/>
              <a:cxnLst/>
              <a:rect l="l" t="t" r="r" b="b"/>
              <a:pathLst>
                <a:path w="27939" h="236220">
                  <a:moveTo>
                    <a:pt x="22859" y="234695"/>
                  </a:moveTo>
                  <a:lnTo>
                    <a:pt x="3048" y="234695"/>
                  </a:lnTo>
                  <a:lnTo>
                    <a:pt x="4571" y="236219"/>
                  </a:lnTo>
                  <a:lnTo>
                    <a:pt x="22859" y="236219"/>
                  </a:lnTo>
                  <a:lnTo>
                    <a:pt x="22859" y="234695"/>
                  </a:lnTo>
                  <a:close/>
                </a:path>
                <a:path w="27939" h="236220">
                  <a:moveTo>
                    <a:pt x="24383" y="0"/>
                  </a:moveTo>
                  <a:lnTo>
                    <a:pt x="3048" y="0"/>
                  </a:lnTo>
                  <a:lnTo>
                    <a:pt x="1524" y="1524"/>
                  </a:lnTo>
                  <a:lnTo>
                    <a:pt x="0" y="1524"/>
                  </a:lnTo>
                  <a:lnTo>
                    <a:pt x="0" y="233171"/>
                  </a:lnTo>
                  <a:lnTo>
                    <a:pt x="1524" y="234695"/>
                  </a:lnTo>
                  <a:lnTo>
                    <a:pt x="25907" y="234695"/>
                  </a:lnTo>
                  <a:lnTo>
                    <a:pt x="25907" y="233171"/>
                  </a:lnTo>
                  <a:lnTo>
                    <a:pt x="27431" y="233171"/>
                  </a:lnTo>
                  <a:lnTo>
                    <a:pt x="27431" y="3048"/>
                  </a:lnTo>
                  <a:lnTo>
                    <a:pt x="243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865876" y="3599688"/>
              <a:ext cx="152400" cy="166115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048755" y="3599688"/>
              <a:ext cx="120396" cy="166115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6201155" y="3538728"/>
              <a:ext cx="35560" cy="226060"/>
            </a:xfrm>
            <a:custGeom>
              <a:avLst/>
              <a:gdLst/>
              <a:ahLst/>
              <a:cxnLst/>
              <a:rect l="l" t="t" r="r" b="b"/>
              <a:pathLst>
                <a:path w="35560" h="226060">
                  <a:moveTo>
                    <a:pt x="27432" y="224027"/>
                  </a:moveTo>
                  <a:lnTo>
                    <a:pt x="7620" y="224027"/>
                  </a:lnTo>
                  <a:lnTo>
                    <a:pt x="9144" y="225551"/>
                  </a:lnTo>
                  <a:lnTo>
                    <a:pt x="27432" y="225551"/>
                  </a:lnTo>
                  <a:lnTo>
                    <a:pt x="27432" y="224027"/>
                  </a:lnTo>
                  <a:close/>
                </a:path>
                <a:path w="35560" h="226060">
                  <a:moveTo>
                    <a:pt x="30480" y="64008"/>
                  </a:moveTo>
                  <a:lnTo>
                    <a:pt x="6096" y="64008"/>
                  </a:lnTo>
                  <a:lnTo>
                    <a:pt x="4572" y="65532"/>
                  </a:lnTo>
                  <a:lnTo>
                    <a:pt x="4572" y="222503"/>
                  </a:lnTo>
                  <a:lnTo>
                    <a:pt x="6096" y="224027"/>
                  </a:lnTo>
                  <a:lnTo>
                    <a:pt x="30480" y="224027"/>
                  </a:lnTo>
                  <a:lnTo>
                    <a:pt x="30480" y="222503"/>
                  </a:lnTo>
                  <a:lnTo>
                    <a:pt x="32004" y="222503"/>
                  </a:lnTo>
                  <a:lnTo>
                    <a:pt x="32004" y="65532"/>
                  </a:lnTo>
                  <a:lnTo>
                    <a:pt x="30480" y="65532"/>
                  </a:lnTo>
                  <a:lnTo>
                    <a:pt x="30480" y="64008"/>
                  </a:lnTo>
                  <a:close/>
                </a:path>
                <a:path w="35560" h="226060">
                  <a:moveTo>
                    <a:pt x="27432" y="62484"/>
                  </a:moveTo>
                  <a:lnTo>
                    <a:pt x="9144" y="62484"/>
                  </a:lnTo>
                  <a:lnTo>
                    <a:pt x="7620" y="64008"/>
                  </a:lnTo>
                  <a:lnTo>
                    <a:pt x="27432" y="64008"/>
                  </a:lnTo>
                  <a:lnTo>
                    <a:pt x="27432" y="62484"/>
                  </a:lnTo>
                  <a:close/>
                </a:path>
                <a:path w="35560" h="226060">
                  <a:moveTo>
                    <a:pt x="24384" y="0"/>
                  </a:moveTo>
                  <a:lnTo>
                    <a:pt x="12192" y="0"/>
                  </a:lnTo>
                  <a:lnTo>
                    <a:pt x="7620" y="1524"/>
                  </a:lnTo>
                  <a:lnTo>
                    <a:pt x="4572" y="3048"/>
                  </a:lnTo>
                  <a:lnTo>
                    <a:pt x="1524" y="6096"/>
                  </a:lnTo>
                  <a:lnTo>
                    <a:pt x="0" y="10668"/>
                  </a:lnTo>
                  <a:lnTo>
                    <a:pt x="0" y="22860"/>
                  </a:lnTo>
                  <a:lnTo>
                    <a:pt x="1524" y="27432"/>
                  </a:lnTo>
                  <a:lnTo>
                    <a:pt x="6096" y="32003"/>
                  </a:lnTo>
                  <a:lnTo>
                    <a:pt x="10668" y="33527"/>
                  </a:lnTo>
                  <a:lnTo>
                    <a:pt x="24384" y="33527"/>
                  </a:lnTo>
                  <a:lnTo>
                    <a:pt x="28956" y="32003"/>
                  </a:lnTo>
                  <a:lnTo>
                    <a:pt x="32004" y="30480"/>
                  </a:lnTo>
                  <a:lnTo>
                    <a:pt x="33528" y="27432"/>
                  </a:lnTo>
                  <a:lnTo>
                    <a:pt x="35052" y="22860"/>
                  </a:lnTo>
                  <a:lnTo>
                    <a:pt x="35052" y="10668"/>
                  </a:lnTo>
                  <a:lnTo>
                    <a:pt x="33528" y="6096"/>
                  </a:lnTo>
                  <a:lnTo>
                    <a:pt x="32004" y="3048"/>
                  </a:lnTo>
                  <a:lnTo>
                    <a:pt x="28956" y="1524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263640" y="3560064"/>
              <a:ext cx="262128" cy="265175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624828" y="3599688"/>
              <a:ext cx="124968" cy="166115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777228" y="3560064"/>
              <a:ext cx="100583" cy="205739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7292339" y="3544824"/>
              <a:ext cx="239267" cy="219455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996684" y="3544824"/>
              <a:ext cx="237744" cy="219455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7575803" y="3621024"/>
              <a:ext cx="140207" cy="89915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7818120" y="3543300"/>
              <a:ext cx="294131" cy="303275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726948" y="4299204"/>
              <a:ext cx="156971" cy="220980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929683" y="4354068"/>
              <a:ext cx="140164" cy="167639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1107948" y="4294632"/>
              <a:ext cx="35560" cy="226060"/>
            </a:xfrm>
            <a:custGeom>
              <a:avLst/>
              <a:gdLst/>
              <a:ahLst/>
              <a:cxnLst/>
              <a:rect l="l" t="t" r="r" b="b"/>
              <a:pathLst>
                <a:path w="35559" h="226060">
                  <a:moveTo>
                    <a:pt x="25908" y="224028"/>
                  </a:moveTo>
                  <a:lnTo>
                    <a:pt x="9143" y="224028"/>
                  </a:lnTo>
                  <a:lnTo>
                    <a:pt x="10668" y="225552"/>
                  </a:lnTo>
                  <a:lnTo>
                    <a:pt x="24384" y="225552"/>
                  </a:lnTo>
                  <a:lnTo>
                    <a:pt x="25908" y="224028"/>
                  </a:lnTo>
                  <a:close/>
                </a:path>
                <a:path w="35559" h="226060">
                  <a:moveTo>
                    <a:pt x="30480" y="64008"/>
                  </a:moveTo>
                  <a:lnTo>
                    <a:pt x="4571" y="64008"/>
                  </a:lnTo>
                  <a:lnTo>
                    <a:pt x="4571" y="65532"/>
                  </a:lnTo>
                  <a:lnTo>
                    <a:pt x="3048" y="65532"/>
                  </a:lnTo>
                  <a:lnTo>
                    <a:pt x="3048" y="220980"/>
                  </a:lnTo>
                  <a:lnTo>
                    <a:pt x="4571" y="222504"/>
                  </a:lnTo>
                  <a:lnTo>
                    <a:pt x="4571" y="224028"/>
                  </a:lnTo>
                  <a:lnTo>
                    <a:pt x="28956" y="224028"/>
                  </a:lnTo>
                  <a:lnTo>
                    <a:pt x="32004" y="220980"/>
                  </a:lnTo>
                  <a:lnTo>
                    <a:pt x="32004" y="67056"/>
                  </a:lnTo>
                  <a:lnTo>
                    <a:pt x="30480" y="65532"/>
                  </a:lnTo>
                  <a:lnTo>
                    <a:pt x="30480" y="64008"/>
                  </a:lnTo>
                  <a:close/>
                </a:path>
                <a:path w="35559" h="226060">
                  <a:moveTo>
                    <a:pt x="27432" y="62484"/>
                  </a:moveTo>
                  <a:lnTo>
                    <a:pt x="9143" y="62484"/>
                  </a:lnTo>
                  <a:lnTo>
                    <a:pt x="7620" y="64008"/>
                  </a:lnTo>
                  <a:lnTo>
                    <a:pt x="28956" y="64008"/>
                  </a:lnTo>
                  <a:lnTo>
                    <a:pt x="27432" y="62484"/>
                  </a:lnTo>
                  <a:close/>
                </a:path>
                <a:path w="35559" h="226060">
                  <a:moveTo>
                    <a:pt x="28956" y="0"/>
                  </a:moveTo>
                  <a:lnTo>
                    <a:pt x="6096" y="0"/>
                  </a:lnTo>
                  <a:lnTo>
                    <a:pt x="4571" y="3048"/>
                  </a:lnTo>
                  <a:lnTo>
                    <a:pt x="1524" y="6096"/>
                  </a:lnTo>
                  <a:lnTo>
                    <a:pt x="0" y="10668"/>
                  </a:lnTo>
                  <a:lnTo>
                    <a:pt x="0" y="22860"/>
                  </a:lnTo>
                  <a:lnTo>
                    <a:pt x="1524" y="27432"/>
                  </a:lnTo>
                  <a:lnTo>
                    <a:pt x="6096" y="32004"/>
                  </a:lnTo>
                  <a:lnTo>
                    <a:pt x="10668" y="33528"/>
                  </a:lnTo>
                  <a:lnTo>
                    <a:pt x="24384" y="33528"/>
                  </a:lnTo>
                  <a:lnTo>
                    <a:pt x="28956" y="32004"/>
                  </a:lnTo>
                  <a:lnTo>
                    <a:pt x="30480" y="28956"/>
                  </a:lnTo>
                  <a:lnTo>
                    <a:pt x="33528" y="27432"/>
                  </a:lnTo>
                  <a:lnTo>
                    <a:pt x="35052" y="22860"/>
                  </a:lnTo>
                  <a:lnTo>
                    <a:pt x="35052" y="9144"/>
                  </a:lnTo>
                  <a:lnTo>
                    <a:pt x="33528" y="4572"/>
                  </a:lnTo>
                  <a:lnTo>
                    <a:pt x="30480" y="3048"/>
                  </a:lnTo>
                  <a:lnTo>
                    <a:pt x="289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354836" y="4282440"/>
              <a:ext cx="131063" cy="237744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175004" y="4355592"/>
              <a:ext cx="143256" cy="225552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511808" y="4315968"/>
              <a:ext cx="99059" cy="205739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717547" y="4354068"/>
              <a:ext cx="152400" cy="167639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095500" y="4299204"/>
              <a:ext cx="112775" cy="219456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891283" y="4282440"/>
              <a:ext cx="103632" cy="237744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240280" y="4299204"/>
              <a:ext cx="114300" cy="219456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2452116" y="4354068"/>
              <a:ext cx="124967" cy="167639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2627376" y="4282440"/>
              <a:ext cx="140160" cy="239268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2798064" y="4354068"/>
              <a:ext cx="315468" cy="167639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133387" y="4354068"/>
              <a:ext cx="140164" cy="167639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563111" y="4354068"/>
              <a:ext cx="124967" cy="167639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381755" y="4283964"/>
              <a:ext cx="140208" cy="237744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3715511" y="4315968"/>
              <a:ext cx="99060" cy="205739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3849623" y="4357116"/>
              <a:ext cx="132587" cy="164592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032503" y="4354068"/>
              <a:ext cx="225551" cy="166115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4379976" y="4376928"/>
              <a:ext cx="140208" cy="88392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4628388" y="4299204"/>
              <a:ext cx="144779" cy="219456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4800600" y="4454652"/>
              <a:ext cx="85344" cy="147828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5449823" y="4299204"/>
              <a:ext cx="158496" cy="220980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5652603" y="4354068"/>
              <a:ext cx="140120" cy="167639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5832347" y="4294632"/>
              <a:ext cx="33655" cy="226060"/>
            </a:xfrm>
            <a:custGeom>
              <a:avLst/>
              <a:gdLst/>
              <a:ahLst/>
              <a:cxnLst/>
              <a:rect l="l" t="t" r="r" b="b"/>
              <a:pathLst>
                <a:path w="33654" h="226060">
                  <a:moveTo>
                    <a:pt x="25907" y="224028"/>
                  </a:moveTo>
                  <a:lnTo>
                    <a:pt x="7619" y="224028"/>
                  </a:lnTo>
                  <a:lnTo>
                    <a:pt x="10667" y="225552"/>
                  </a:lnTo>
                  <a:lnTo>
                    <a:pt x="24384" y="225552"/>
                  </a:lnTo>
                  <a:lnTo>
                    <a:pt x="25907" y="224028"/>
                  </a:lnTo>
                  <a:close/>
                </a:path>
                <a:path w="33654" h="226060">
                  <a:moveTo>
                    <a:pt x="28955" y="64008"/>
                  </a:moveTo>
                  <a:lnTo>
                    <a:pt x="4572" y="64008"/>
                  </a:lnTo>
                  <a:lnTo>
                    <a:pt x="3048" y="65532"/>
                  </a:lnTo>
                  <a:lnTo>
                    <a:pt x="3048" y="222504"/>
                  </a:lnTo>
                  <a:lnTo>
                    <a:pt x="4572" y="222504"/>
                  </a:lnTo>
                  <a:lnTo>
                    <a:pt x="4572" y="224028"/>
                  </a:lnTo>
                  <a:lnTo>
                    <a:pt x="28955" y="224028"/>
                  </a:lnTo>
                  <a:lnTo>
                    <a:pt x="30479" y="222504"/>
                  </a:lnTo>
                  <a:lnTo>
                    <a:pt x="30479" y="65532"/>
                  </a:lnTo>
                  <a:lnTo>
                    <a:pt x="28955" y="64008"/>
                  </a:lnTo>
                  <a:close/>
                </a:path>
                <a:path w="33654" h="226060">
                  <a:moveTo>
                    <a:pt x="27431" y="62484"/>
                  </a:moveTo>
                  <a:lnTo>
                    <a:pt x="7619" y="62484"/>
                  </a:lnTo>
                  <a:lnTo>
                    <a:pt x="6096" y="64008"/>
                  </a:lnTo>
                  <a:lnTo>
                    <a:pt x="27431" y="64008"/>
                  </a:lnTo>
                  <a:lnTo>
                    <a:pt x="27431" y="62484"/>
                  </a:lnTo>
                  <a:close/>
                </a:path>
                <a:path w="33654" h="226060">
                  <a:moveTo>
                    <a:pt x="27431" y="0"/>
                  </a:moveTo>
                  <a:lnTo>
                    <a:pt x="6096" y="0"/>
                  </a:lnTo>
                  <a:lnTo>
                    <a:pt x="0" y="6096"/>
                  </a:lnTo>
                  <a:lnTo>
                    <a:pt x="0" y="22860"/>
                  </a:lnTo>
                  <a:lnTo>
                    <a:pt x="1524" y="27432"/>
                  </a:lnTo>
                  <a:lnTo>
                    <a:pt x="6096" y="32004"/>
                  </a:lnTo>
                  <a:lnTo>
                    <a:pt x="10667" y="33528"/>
                  </a:lnTo>
                  <a:lnTo>
                    <a:pt x="22860" y="33528"/>
                  </a:lnTo>
                  <a:lnTo>
                    <a:pt x="27431" y="32004"/>
                  </a:lnTo>
                  <a:lnTo>
                    <a:pt x="30479" y="28956"/>
                  </a:lnTo>
                  <a:lnTo>
                    <a:pt x="33527" y="27432"/>
                  </a:lnTo>
                  <a:lnTo>
                    <a:pt x="33527" y="4572"/>
                  </a:lnTo>
                  <a:lnTo>
                    <a:pt x="30479" y="3048"/>
                  </a:lnTo>
                  <a:lnTo>
                    <a:pt x="2743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5897879" y="4355592"/>
              <a:ext cx="144780" cy="225552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6077711" y="4282440"/>
              <a:ext cx="131063" cy="237744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6236208" y="4315968"/>
              <a:ext cx="99059" cy="205739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6440423" y="4354068"/>
              <a:ext cx="152400" cy="167639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6615684" y="4282440"/>
              <a:ext cx="102108" cy="237744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6818376" y="4299204"/>
              <a:ext cx="239268" cy="220980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7115555" y="4299204"/>
              <a:ext cx="237744" cy="220980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7476744" y="4354068"/>
              <a:ext cx="124967" cy="167639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7653527" y="4282440"/>
              <a:ext cx="140207" cy="239268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7824215" y="4354068"/>
              <a:ext cx="315467" cy="167639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8159496" y="4354068"/>
              <a:ext cx="138683" cy="167639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8410955" y="4283964"/>
              <a:ext cx="140208" cy="237744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8590787" y="4354068"/>
              <a:ext cx="124967" cy="167639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8743187" y="4315968"/>
              <a:ext cx="100583" cy="205739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8878824" y="4357116"/>
              <a:ext cx="131064" cy="164592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9060179" y="4354068"/>
              <a:ext cx="225551" cy="166115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9409175" y="4376928"/>
              <a:ext cx="140207" cy="88392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9654539" y="4299204"/>
              <a:ext cx="144779" cy="219456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9819132" y="4453128"/>
              <a:ext cx="91440" cy="149352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702564" y="5052060"/>
              <a:ext cx="188976" cy="220980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923544" y="5106924"/>
              <a:ext cx="246887" cy="167639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1200912" y="5106924"/>
              <a:ext cx="124968" cy="167639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1444752" y="5106924"/>
              <a:ext cx="152400" cy="167639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1618488" y="5033772"/>
              <a:ext cx="103631" cy="239268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1824227" y="5052060"/>
              <a:ext cx="135636" cy="220980"/>
            </a:xfrm>
            <a:prstGeom prst="rect">
              <a:avLst/>
            </a:prstGeom>
          </p:spPr>
        </p:pic>
        <p:sp>
          <p:nvSpPr>
            <p:cNvPr id="119" name="object 119"/>
            <p:cNvSpPr/>
            <p:nvPr/>
          </p:nvSpPr>
          <p:spPr>
            <a:xfrm>
              <a:off x="1996440" y="5047488"/>
              <a:ext cx="33655" cy="226060"/>
            </a:xfrm>
            <a:custGeom>
              <a:avLst/>
              <a:gdLst/>
              <a:ahLst/>
              <a:cxnLst/>
              <a:rect l="l" t="t" r="r" b="b"/>
              <a:pathLst>
                <a:path w="33655" h="226060">
                  <a:moveTo>
                    <a:pt x="21336" y="224027"/>
                  </a:moveTo>
                  <a:lnTo>
                    <a:pt x="10668" y="224027"/>
                  </a:lnTo>
                  <a:lnTo>
                    <a:pt x="12192" y="225551"/>
                  </a:lnTo>
                  <a:lnTo>
                    <a:pt x="19812" y="225551"/>
                  </a:lnTo>
                  <a:lnTo>
                    <a:pt x="21336" y="224027"/>
                  </a:lnTo>
                  <a:close/>
                </a:path>
                <a:path w="33655" h="226060">
                  <a:moveTo>
                    <a:pt x="28956" y="222503"/>
                  </a:moveTo>
                  <a:lnTo>
                    <a:pt x="4572" y="222503"/>
                  </a:lnTo>
                  <a:lnTo>
                    <a:pt x="6096" y="224027"/>
                  </a:lnTo>
                  <a:lnTo>
                    <a:pt x="27432" y="224027"/>
                  </a:lnTo>
                  <a:lnTo>
                    <a:pt x="28956" y="222503"/>
                  </a:lnTo>
                  <a:close/>
                </a:path>
                <a:path w="33655" h="226060">
                  <a:moveTo>
                    <a:pt x="30480" y="64007"/>
                  </a:moveTo>
                  <a:lnTo>
                    <a:pt x="4572" y="64007"/>
                  </a:lnTo>
                  <a:lnTo>
                    <a:pt x="3048" y="65531"/>
                  </a:lnTo>
                  <a:lnTo>
                    <a:pt x="3048" y="222503"/>
                  </a:lnTo>
                  <a:lnTo>
                    <a:pt x="30480" y="222503"/>
                  </a:lnTo>
                  <a:lnTo>
                    <a:pt x="30480" y="64007"/>
                  </a:lnTo>
                  <a:close/>
                </a:path>
                <a:path w="33655" h="226060">
                  <a:moveTo>
                    <a:pt x="27432" y="62483"/>
                  </a:moveTo>
                  <a:lnTo>
                    <a:pt x="6096" y="62483"/>
                  </a:lnTo>
                  <a:lnTo>
                    <a:pt x="6096" y="64007"/>
                  </a:lnTo>
                  <a:lnTo>
                    <a:pt x="27432" y="64007"/>
                  </a:lnTo>
                  <a:lnTo>
                    <a:pt x="27432" y="62483"/>
                  </a:lnTo>
                  <a:close/>
                </a:path>
                <a:path w="33655" h="226060">
                  <a:moveTo>
                    <a:pt x="27432" y="0"/>
                  </a:moveTo>
                  <a:lnTo>
                    <a:pt x="6096" y="0"/>
                  </a:lnTo>
                  <a:lnTo>
                    <a:pt x="1524" y="4571"/>
                  </a:lnTo>
                  <a:lnTo>
                    <a:pt x="0" y="9143"/>
                  </a:lnTo>
                  <a:lnTo>
                    <a:pt x="0" y="22859"/>
                  </a:lnTo>
                  <a:lnTo>
                    <a:pt x="1524" y="27431"/>
                  </a:lnTo>
                  <a:lnTo>
                    <a:pt x="6096" y="32003"/>
                  </a:lnTo>
                  <a:lnTo>
                    <a:pt x="10668" y="33527"/>
                  </a:lnTo>
                  <a:lnTo>
                    <a:pt x="22860" y="33527"/>
                  </a:lnTo>
                  <a:lnTo>
                    <a:pt x="27432" y="32003"/>
                  </a:lnTo>
                  <a:lnTo>
                    <a:pt x="30480" y="28956"/>
                  </a:lnTo>
                  <a:lnTo>
                    <a:pt x="33528" y="27431"/>
                  </a:lnTo>
                  <a:lnTo>
                    <a:pt x="33528" y="4571"/>
                  </a:lnTo>
                  <a:lnTo>
                    <a:pt x="30480" y="3048"/>
                  </a:lnTo>
                  <a:lnTo>
                    <a:pt x="2743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0" name="object 120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2078736" y="5106924"/>
              <a:ext cx="140160" cy="225551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2249511" y="5106924"/>
              <a:ext cx="140120" cy="167639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2500883" y="5106924"/>
              <a:ext cx="124968" cy="167639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2653283" y="5068824"/>
              <a:ext cx="100584" cy="205739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2872739" y="5052060"/>
              <a:ext cx="112776" cy="219456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3017520" y="5052060"/>
              <a:ext cx="272795" cy="219456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3390900" y="5052060"/>
              <a:ext cx="188975" cy="220980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3605783" y="5207507"/>
              <a:ext cx="85343" cy="146304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5426964" y="5052060"/>
              <a:ext cx="188975" cy="220980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5647944" y="5106924"/>
              <a:ext cx="245363" cy="167639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5925311" y="5106924"/>
              <a:ext cx="124967" cy="167639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6167628" y="5106924"/>
              <a:ext cx="152400" cy="167639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6342888" y="5033772"/>
              <a:ext cx="102108" cy="239268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6548628" y="5052060"/>
              <a:ext cx="134112" cy="220980"/>
            </a:xfrm>
            <a:prstGeom prst="rect">
              <a:avLst/>
            </a:prstGeom>
          </p:spPr>
        </p:pic>
        <p:sp>
          <p:nvSpPr>
            <p:cNvPr id="134" name="object 134"/>
            <p:cNvSpPr/>
            <p:nvPr/>
          </p:nvSpPr>
          <p:spPr>
            <a:xfrm>
              <a:off x="6719315" y="5047488"/>
              <a:ext cx="35560" cy="226060"/>
            </a:xfrm>
            <a:custGeom>
              <a:avLst/>
              <a:gdLst/>
              <a:ahLst/>
              <a:cxnLst/>
              <a:rect l="l" t="t" r="r" b="b"/>
              <a:pathLst>
                <a:path w="35559" h="226060">
                  <a:moveTo>
                    <a:pt x="22859" y="224027"/>
                  </a:moveTo>
                  <a:lnTo>
                    <a:pt x="10667" y="224027"/>
                  </a:lnTo>
                  <a:lnTo>
                    <a:pt x="12191" y="225551"/>
                  </a:lnTo>
                  <a:lnTo>
                    <a:pt x="21335" y="225551"/>
                  </a:lnTo>
                  <a:lnTo>
                    <a:pt x="22859" y="224027"/>
                  </a:lnTo>
                  <a:close/>
                </a:path>
                <a:path w="35559" h="226060">
                  <a:moveTo>
                    <a:pt x="30479" y="64007"/>
                  </a:moveTo>
                  <a:lnTo>
                    <a:pt x="4572" y="64007"/>
                  </a:lnTo>
                  <a:lnTo>
                    <a:pt x="4572" y="222503"/>
                  </a:lnTo>
                  <a:lnTo>
                    <a:pt x="6095" y="222503"/>
                  </a:lnTo>
                  <a:lnTo>
                    <a:pt x="6095" y="224027"/>
                  </a:lnTo>
                  <a:lnTo>
                    <a:pt x="28955" y="224027"/>
                  </a:lnTo>
                  <a:lnTo>
                    <a:pt x="32003" y="220980"/>
                  </a:lnTo>
                  <a:lnTo>
                    <a:pt x="32003" y="65531"/>
                  </a:lnTo>
                  <a:lnTo>
                    <a:pt x="30479" y="65531"/>
                  </a:lnTo>
                  <a:lnTo>
                    <a:pt x="30479" y="64007"/>
                  </a:lnTo>
                  <a:close/>
                </a:path>
                <a:path w="35559" h="226060">
                  <a:moveTo>
                    <a:pt x="27431" y="62483"/>
                  </a:moveTo>
                  <a:lnTo>
                    <a:pt x="7619" y="62483"/>
                  </a:lnTo>
                  <a:lnTo>
                    <a:pt x="6095" y="64007"/>
                  </a:lnTo>
                  <a:lnTo>
                    <a:pt x="28955" y="64007"/>
                  </a:lnTo>
                  <a:lnTo>
                    <a:pt x="27431" y="62483"/>
                  </a:lnTo>
                  <a:close/>
                </a:path>
                <a:path w="35559" h="226060">
                  <a:moveTo>
                    <a:pt x="28955" y="0"/>
                  </a:moveTo>
                  <a:lnTo>
                    <a:pt x="6095" y="0"/>
                  </a:lnTo>
                  <a:lnTo>
                    <a:pt x="4572" y="3048"/>
                  </a:lnTo>
                  <a:lnTo>
                    <a:pt x="1524" y="4571"/>
                  </a:lnTo>
                  <a:lnTo>
                    <a:pt x="0" y="9143"/>
                  </a:lnTo>
                  <a:lnTo>
                    <a:pt x="0" y="22859"/>
                  </a:lnTo>
                  <a:lnTo>
                    <a:pt x="1524" y="27431"/>
                  </a:lnTo>
                  <a:lnTo>
                    <a:pt x="4572" y="28956"/>
                  </a:lnTo>
                  <a:lnTo>
                    <a:pt x="6095" y="32003"/>
                  </a:lnTo>
                  <a:lnTo>
                    <a:pt x="10667" y="33527"/>
                  </a:lnTo>
                  <a:lnTo>
                    <a:pt x="24383" y="33527"/>
                  </a:lnTo>
                  <a:lnTo>
                    <a:pt x="28955" y="32003"/>
                  </a:lnTo>
                  <a:lnTo>
                    <a:pt x="33527" y="27431"/>
                  </a:lnTo>
                  <a:lnTo>
                    <a:pt x="35051" y="22859"/>
                  </a:lnTo>
                  <a:lnTo>
                    <a:pt x="35051" y="9143"/>
                  </a:lnTo>
                  <a:lnTo>
                    <a:pt x="33527" y="4571"/>
                  </a:lnTo>
                  <a:lnTo>
                    <a:pt x="289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5" name="object 135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6803135" y="5106924"/>
              <a:ext cx="140208" cy="225551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6973867" y="5106924"/>
              <a:ext cx="140164" cy="167639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7225284" y="5106924"/>
              <a:ext cx="124968" cy="167639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7377684" y="5068824"/>
              <a:ext cx="99060" cy="205739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7595615" y="5052060"/>
              <a:ext cx="239267" cy="220980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7892796" y="5052060"/>
              <a:ext cx="237744" cy="220980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8174736" y="5129784"/>
              <a:ext cx="141732" cy="88392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8420100" y="5052060"/>
              <a:ext cx="188975" cy="220980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8628887" y="5205983"/>
              <a:ext cx="91439" cy="147828"/>
            </a:xfrm>
            <a:prstGeom prst="rect">
              <a:avLst/>
            </a:prstGeom>
          </p:spPr>
        </p:pic>
      </p:grpSp>
      <p:sp>
        <p:nvSpPr>
          <p:cNvPr id="144" name="Slide Number Placeholder 143">
            <a:extLst>
              <a:ext uri="{FF2B5EF4-FFF2-40B4-BE49-F238E27FC236}">
                <a16:creationId xmlns:a16="http://schemas.microsoft.com/office/drawing/2014/main" id="{F98C0F10-3DB8-476F-4B76-883D64595DD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79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523105"/>
              </p:ext>
            </p:extLst>
          </p:nvPr>
        </p:nvGraphicFramePr>
        <p:xfrm>
          <a:off x="855344" y="6108700"/>
          <a:ext cx="11194941" cy="2451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2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2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39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26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28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2813">
                  <a:extLst>
                    <a:ext uri="{9D8B030D-6E8A-4147-A177-3AD203B41FA5}">
                      <a16:colId xmlns:a16="http://schemas.microsoft.com/office/drawing/2014/main" val="1034772652"/>
                    </a:ext>
                  </a:extLst>
                </a:gridCol>
              </a:tblGrid>
              <a:tr h="5473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15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2000" spc="-20" dirty="0">
                          <a:latin typeface="Arial MT"/>
                          <a:cs typeface="Arial MT"/>
                        </a:rPr>
                        <a:t> Reciprocating </a:t>
                      </a:r>
                      <a:r>
                        <a:rPr sz="2000" spc="-20" dirty="0">
                          <a:latin typeface="Arial MT"/>
                          <a:cs typeface="Arial MT"/>
                        </a:rPr>
                        <a:t>Pump</a:t>
                      </a:r>
                      <a:endParaRPr sz="2000" dirty="0">
                        <a:latin typeface="Arial MT"/>
                        <a:cs typeface="Arial MT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Lecture,</a:t>
                      </a: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discussion,</a:t>
                      </a: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group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work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Project,</a:t>
                      </a:r>
                      <a:r>
                        <a:rPr sz="2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Field</a:t>
                      </a:r>
                      <a:r>
                        <a:rPr sz="20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visit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30"/>
                        </a:spcBef>
                      </a:pP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CLO5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68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30"/>
                        </a:spcBef>
                      </a:pPr>
                      <a:r>
                        <a:rPr lang="en-US" sz="2400" dirty="0">
                          <a:latin typeface="Times New Roman"/>
                          <a:cs typeface="Times New Roman"/>
                        </a:rPr>
                        <a:t>118-134</a:t>
                      </a: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68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0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16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en-US" sz="2000" spc="-20" dirty="0">
                          <a:latin typeface="Arial MT"/>
                          <a:cs typeface="Arial MT"/>
                        </a:rPr>
                        <a:t> Centrifugal </a:t>
                      </a:r>
                      <a:r>
                        <a:rPr sz="2000" spc="-20" dirty="0">
                          <a:latin typeface="Arial MT"/>
                          <a:cs typeface="Arial MT"/>
                        </a:rPr>
                        <a:t>Pump</a:t>
                      </a:r>
                      <a:endParaRPr sz="2000" dirty="0">
                        <a:latin typeface="Arial MT"/>
                        <a:cs typeface="Arial MT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Oral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 Presentation,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debate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Quiz,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Written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Exam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75"/>
                        </a:spcBef>
                      </a:pP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CLO5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61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75"/>
                        </a:spcBef>
                      </a:pPr>
                      <a:r>
                        <a:rPr lang="en-US" sz="2400" dirty="0">
                          <a:latin typeface="Times New Roman"/>
                          <a:cs typeface="Times New Roman"/>
                        </a:rPr>
                        <a:t>128-135</a:t>
                      </a: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61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6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17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Practice</a:t>
                      </a: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Exercise,</a:t>
                      </a:r>
                      <a:r>
                        <a:rPr sz="20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Practice</a:t>
                      </a: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20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Exercise,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Practice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Exercise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Video</a:t>
                      </a:r>
                      <a:r>
                        <a:rPr sz="20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lecture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Assignment,</a:t>
                      </a:r>
                      <a:r>
                        <a:rPr sz="20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Written,</a:t>
                      </a:r>
                      <a:r>
                        <a:rPr sz="20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Quiz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CLO5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5"/>
                        </a:lnSpc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136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228E23F-C702-B228-BAA2-373B476731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318152"/>
              </p:ext>
            </p:extLst>
          </p:nvPr>
        </p:nvGraphicFramePr>
        <p:xfrm>
          <a:off x="848887" y="2714786"/>
          <a:ext cx="11201399" cy="3378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2660">
                  <a:extLst>
                    <a:ext uri="{9D8B030D-6E8A-4147-A177-3AD203B41FA5}">
                      <a16:colId xmlns:a16="http://schemas.microsoft.com/office/drawing/2014/main" val="2760222116"/>
                    </a:ext>
                  </a:extLst>
                </a:gridCol>
                <a:gridCol w="4282765">
                  <a:extLst>
                    <a:ext uri="{9D8B030D-6E8A-4147-A177-3AD203B41FA5}">
                      <a16:colId xmlns:a16="http://schemas.microsoft.com/office/drawing/2014/main" val="3093633042"/>
                    </a:ext>
                  </a:extLst>
                </a:gridCol>
                <a:gridCol w="1835045">
                  <a:extLst>
                    <a:ext uri="{9D8B030D-6E8A-4147-A177-3AD203B41FA5}">
                      <a16:colId xmlns:a16="http://schemas.microsoft.com/office/drawing/2014/main" val="3560528782"/>
                    </a:ext>
                  </a:extLst>
                </a:gridCol>
                <a:gridCol w="1773719">
                  <a:extLst>
                    <a:ext uri="{9D8B030D-6E8A-4147-A177-3AD203B41FA5}">
                      <a16:colId xmlns:a16="http://schemas.microsoft.com/office/drawing/2014/main" val="3003668904"/>
                    </a:ext>
                  </a:extLst>
                </a:gridCol>
                <a:gridCol w="1373605">
                  <a:extLst>
                    <a:ext uri="{9D8B030D-6E8A-4147-A177-3AD203B41FA5}">
                      <a16:colId xmlns:a16="http://schemas.microsoft.com/office/drawing/2014/main" val="2525158966"/>
                    </a:ext>
                  </a:extLst>
                </a:gridCol>
                <a:gridCol w="1373605">
                  <a:extLst>
                    <a:ext uri="{9D8B030D-6E8A-4147-A177-3AD203B41FA5}">
                      <a16:colId xmlns:a16="http://schemas.microsoft.com/office/drawing/2014/main" val="1137672541"/>
                    </a:ext>
                  </a:extLst>
                </a:gridCol>
              </a:tblGrid>
              <a:tr h="2343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11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2000" spc="-95" dirty="0">
                          <a:latin typeface="Arial MT"/>
                          <a:cs typeface="Arial MT"/>
                        </a:rPr>
                        <a:t>Flow</a:t>
                      </a:r>
                      <a:r>
                        <a:rPr sz="20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45" dirty="0">
                          <a:latin typeface="Arial MT"/>
                          <a:cs typeface="Arial MT"/>
                        </a:rPr>
                        <a:t>through</a:t>
                      </a:r>
                      <a:r>
                        <a:rPr sz="2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20" dirty="0">
                          <a:latin typeface="Arial MT"/>
                          <a:cs typeface="Arial MT"/>
                        </a:rPr>
                        <a:t>Pipes</a:t>
                      </a:r>
                      <a:endParaRPr sz="2000" dirty="0">
                        <a:latin typeface="Arial MT"/>
                        <a:cs typeface="Arial MT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Lecture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Quiz,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Written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Exam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CLO4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93-99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3654856"/>
                  </a:ext>
                </a:extLst>
              </a:tr>
              <a:tr h="3530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12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</a:pPr>
                      <a:r>
                        <a:rPr sz="2000" spc="-90" dirty="0">
                          <a:latin typeface="Arial MT"/>
                          <a:cs typeface="Arial MT"/>
                        </a:rPr>
                        <a:t>Flow</a:t>
                      </a:r>
                      <a:r>
                        <a:rPr sz="2000" spc="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50" dirty="0">
                          <a:latin typeface="Arial MT"/>
                          <a:cs typeface="Arial MT"/>
                        </a:rPr>
                        <a:t>through</a:t>
                      </a:r>
                      <a:r>
                        <a:rPr sz="2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10" dirty="0">
                          <a:latin typeface="Arial MT"/>
                          <a:cs typeface="Arial MT"/>
                        </a:rPr>
                        <a:t>orifice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Project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exhibition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Assignment,</a:t>
                      </a:r>
                      <a:r>
                        <a:rPr sz="20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Written,</a:t>
                      </a:r>
                      <a:r>
                        <a:rPr sz="20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Quiz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CLO4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101-114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6786309"/>
                  </a:ext>
                </a:extLst>
              </a:tr>
              <a:tr h="4019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13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</a:pPr>
                      <a:r>
                        <a:rPr sz="2000" spc="-90" dirty="0">
                          <a:latin typeface="Arial MT"/>
                          <a:cs typeface="Arial MT"/>
                        </a:rPr>
                        <a:t>Flow</a:t>
                      </a:r>
                      <a:r>
                        <a:rPr sz="2000" spc="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50" dirty="0">
                          <a:latin typeface="Arial MT"/>
                          <a:cs typeface="Arial MT"/>
                        </a:rPr>
                        <a:t>through</a:t>
                      </a:r>
                      <a:r>
                        <a:rPr sz="20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00" spc="-10" dirty="0">
                          <a:latin typeface="Arial MT"/>
                          <a:cs typeface="Arial MT"/>
                        </a:rPr>
                        <a:t>orifice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Discussion,</a:t>
                      </a:r>
                      <a:r>
                        <a:rPr sz="2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Video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Presentation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tabLst>
                          <a:tab pos="1358900" algn="l"/>
                        </a:tabLst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Report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writing,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Demonstration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CLO4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101-114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0591040"/>
                  </a:ext>
                </a:extLst>
              </a:tr>
              <a:tr h="4019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14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2000" spc="-20" dirty="0">
                          <a:latin typeface="Arial MT"/>
                          <a:cs typeface="Arial MT"/>
                        </a:rPr>
                        <a:t>Pump</a:t>
                      </a:r>
                      <a:endParaRPr sz="2000">
                        <a:latin typeface="Arial MT"/>
                        <a:cs typeface="Arial MT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Case-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based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Learning,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Demonstration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Viva,</a:t>
                      </a: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Quiz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CLO5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n-US" sz="2000" dirty="0">
                          <a:latin typeface="Times New Roman"/>
                          <a:cs typeface="Times New Roman"/>
                        </a:rPr>
                        <a:t>116-122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730963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66BF44-6EB1-591A-AA7B-6F2598E9CE1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0" y="2451100"/>
            <a:ext cx="11236452" cy="6786880"/>
            <a:chOff x="574548" y="2750820"/>
            <a:chExt cx="9547860" cy="1568450"/>
          </a:xfrm>
        </p:grpSpPr>
        <p:sp>
          <p:nvSpPr>
            <p:cNvPr id="3" name="object 3"/>
            <p:cNvSpPr/>
            <p:nvPr/>
          </p:nvSpPr>
          <p:spPr>
            <a:xfrm>
              <a:off x="579120" y="2755392"/>
              <a:ext cx="9538970" cy="1559560"/>
            </a:xfrm>
            <a:custGeom>
              <a:avLst/>
              <a:gdLst/>
              <a:ahLst/>
              <a:cxnLst/>
              <a:rect l="l" t="t" r="r" b="b"/>
              <a:pathLst>
                <a:path w="9538970" h="1559560">
                  <a:moveTo>
                    <a:pt x="0" y="0"/>
                  </a:moveTo>
                  <a:lnTo>
                    <a:pt x="9538716" y="0"/>
                  </a:lnTo>
                  <a:lnTo>
                    <a:pt x="9538716" y="1559052"/>
                  </a:lnTo>
                  <a:lnTo>
                    <a:pt x="0" y="1559052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1416" y="3008376"/>
              <a:ext cx="1191767" cy="3505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72169" y="3089148"/>
              <a:ext cx="190386" cy="20116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180844" y="3006851"/>
              <a:ext cx="684530" cy="352425"/>
            </a:xfrm>
            <a:custGeom>
              <a:avLst/>
              <a:gdLst/>
              <a:ahLst/>
              <a:cxnLst/>
              <a:rect l="l" t="t" r="r" b="b"/>
              <a:pathLst>
                <a:path w="684530" h="352425">
                  <a:moveTo>
                    <a:pt x="128016" y="13716"/>
                  </a:moveTo>
                  <a:lnTo>
                    <a:pt x="126492" y="12192"/>
                  </a:lnTo>
                  <a:lnTo>
                    <a:pt x="126492" y="9144"/>
                  </a:lnTo>
                  <a:lnTo>
                    <a:pt x="124968" y="7620"/>
                  </a:lnTo>
                  <a:lnTo>
                    <a:pt x="124968" y="6096"/>
                  </a:lnTo>
                  <a:lnTo>
                    <a:pt x="123444" y="6096"/>
                  </a:lnTo>
                  <a:lnTo>
                    <a:pt x="121920" y="4572"/>
                  </a:lnTo>
                  <a:lnTo>
                    <a:pt x="118872" y="4572"/>
                  </a:lnTo>
                  <a:lnTo>
                    <a:pt x="112776" y="1524"/>
                  </a:lnTo>
                  <a:lnTo>
                    <a:pt x="108204" y="1524"/>
                  </a:lnTo>
                  <a:lnTo>
                    <a:pt x="103632" y="0"/>
                  </a:lnTo>
                  <a:lnTo>
                    <a:pt x="92964" y="0"/>
                  </a:lnTo>
                  <a:lnTo>
                    <a:pt x="50292" y="12192"/>
                  </a:lnTo>
                  <a:lnTo>
                    <a:pt x="45720" y="18288"/>
                  </a:lnTo>
                  <a:lnTo>
                    <a:pt x="41668" y="23152"/>
                  </a:lnTo>
                  <a:lnTo>
                    <a:pt x="30734" y="64300"/>
                  </a:lnTo>
                  <a:lnTo>
                    <a:pt x="30480" y="73152"/>
                  </a:lnTo>
                  <a:lnTo>
                    <a:pt x="30480" y="86868"/>
                  </a:lnTo>
                  <a:lnTo>
                    <a:pt x="7620" y="86868"/>
                  </a:lnTo>
                  <a:lnTo>
                    <a:pt x="6096" y="88392"/>
                  </a:lnTo>
                  <a:lnTo>
                    <a:pt x="4572" y="88392"/>
                  </a:lnTo>
                  <a:lnTo>
                    <a:pt x="4572" y="89916"/>
                  </a:lnTo>
                  <a:lnTo>
                    <a:pt x="3048" y="89916"/>
                  </a:lnTo>
                  <a:lnTo>
                    <a:pt x="3048" y="91440"/>
                  </a:lnTo>
                  <a:lnTo>
                    <a:pt x="1524" y="92964"/>
                  </a:lnTo>
                  <a:lnTo>
                    <a:pt x="1524" y="100584"/>
                  </a:lnTo>
                  <a:lnTo>
                    <a:pt x="0" y="103632"/>
                  </a:lnTo>
                  <a:lnTo>
                    <a:pt x="0" y="115824"/>
                  </a:lnTo>
                  <a:lnTo>
                    <a:pt x="1524" y="120396"/>
                  </a:lnTo>
                  <a:lnTo>
                    <a:pt x="4572" y="126492"/>
                  </a:lnTo>
                  <a:lnTo>
                    <a:pt x="6096" y="128016"/>
                  </a:lnTo>
                  <a:lnTo>
                    <a:pt x="30480" y="128016"/>
                  </a:lnTo>
                  <a:lnTo>
                    <a:pt x="30480" y="274320"/>
                  </a:lnTo>
                  <a:lnTo>
                    <a:pt x="32004" y="275844"/>
                  </a:lnTo>
                  <a:lnTo>
                    <a:pt x="32004" y="277368"/>
                  </a:lnTo>
                  <a:lnTo>
                    <a:pt x="33528" y="277368"/>
                  </a:lnTo>
                  <a:lnTo>
                    <a:pt x="35052" y="278892"/>
                  </a:lnTo>
                  <a:lnTo>
                    <a:pt x="38100" y="278892"/>
                  </a:lnTo>
                  <a:lnTo>
                    <a:pt x="39624" y="280416"/>
                  </a:lnTo>
                  <a:lnTo>
                    <a:pt x="68580" y="280416"/>
                  </a:lnTo>
                  <a:lnTo>
                    <a:pt x="71628" y="278892"/>
                  </a:lnTo>
                  <a:lnTo>
                    <a:pt x="76200" y="278892"/>
                  </a:lnTo>
                  <a:lnTo>
                    <a:pt x="77724" y="277368"/>
                  </a:lnTo>
                  <a:lnTo>
                    <a:pt x="79248" y="277368"/>
                  </a:lnTo>
                  <a:lnTo>
                    <a:pt x="79248" y="275844"/>
                  </a:lnTo>
                  <a:lnTo>
                    <a:pt x="80772" y="274320"/>
                  </a:lnTo>
                  <a:lnTo>
                    <a:pt x="80772" y="128016"/>
                  </a:lnTo>
                  <a:lnTo>
                    <a:pt x="115824" y="128016"/>
                  </a:lnTo>
                  <a:lnTo>
                    <a:pt x="117348" y="126492"/>
                  </a:lnTo>
                  <a:lnTo>
                    <a:pt x="120396" y="120396"/>
                  </a:lnTo>
                  <a:lnTo>
                    <a:pt x="120396" y="92964"/>
                  </a:lnTo>
                  <a:lnTo>
                    <a:pt x="118872" y="91440"/>
                  </a:lnTo>
                  <a:lnTo>
                    <a:pt x="118872" y="89916"/>
                  </a:lnTo>
                  <a:lnTo>
                    <a:pt x="117348" y="89916"/>
                  </a:lnTo>
                  <a:lnTo>
                    <a:pt x="117348" y="88392"/>
                  </a:lnTo>
                  <a:lnTo>
                    <a:pt x="115824" y="88392"/>
                  </a:lnTo>
                  <a:lnTo>
                    <a:pt x="114300" y="86868"/>
                  </a:lnTo>
                  <a:lnTo>
                    <a:pt x="80772" y="86868"/>
                  </a:lnTo>
                  <a:lnTo>
                    <a:pt x="80772" y="60960"/>
                  </a:lnTo>
                  <a:lnTo>
                    <a:pt x="82296" y="56388"/>
                  </a:lnTo>
                  <a:lnTo>
                    <a:pt x="82296" y="53340"/>
                  </a:lnTo>
                  <a:lnTo>
                    <a:pt x="86868" y="44196"/>
                  </a:lnTo>
                  <a:lnTo>
                    <a:pt x="92964" y="41148"/>
                  </a:lnTo>
                  <a:lnTo>
                    <a:pt x="94488" y="41148"/>
                  </a:lnTo>
                  <a:lnTo>
                    <a:pt x="97536" y="39624"/>
                  </a:lnTo>
                  <a:lnTo>
                    <a:pt x="106680" y="39624"/>
                  </a:lnTo>
                  <a:lnTo>
                    <a:pt x="109728" y="41148"/>
                  </a:lnTo>
                  <a:lnTo>
                    <a:pt x="114300" y="41148"/>
                  </a:lnTo>
                  <a:lnTo>
                    <a:pt x="115824" y="42672"/>
                  </a:lnTo>
                  <a:lnTo>
                    <a:pt x="118872" y="42672"/>
                  </a:lnTo>
                  <a:lnTo>
                    <a:pt x="120396" y="44196"/>
                  </a:lnTo>
                  <a:lnTo>
                    <a:pt x="124968" y="44196"/>
                  </a:lnTo>
                  <a:lnTo>
                    <a:pt x="124968" y="42672"/>
                  </a:lnTo>
                  <a:lnTo>
                    <a:pt x="126492" y="42672"/>
                  </a:lnTo>
                  <a:lnTo>
                    <a:pt x="126492" y="41148"/>
                  </a:lnTo>
                  <a:lnTo>
                    <a:pt x="128016" y="39624"/>
                  </a:lnTo>
                  <a:lnTo>
                    <a:pt x="128016" y="13716"/>
                  </a:lnTo>
                  <a:close/>
                </a:path>
                <a:path w="684530" h="352425">
                  <a:moveTo>
                    <a:pt x="388620" y="252984"/>
                  </a:moveTo>
                  <a:lnTo>
                    <a:pt x="387096" y="249936"/>
                  </a:lnTo>
                  <a:lnTo>
                    <a:pt x="387096" y="242316"/>
                  </a:lnTo>
                  <a:lnTo>
                    <a:pt x="385572" y="240792"/>
                  </a:lnTo>
                  <a:lnTo>
                    <a:pt x="385572" y="239268"/>
                  </a:lnTo>
                  <a:lnTo>
                    <a:pt x="382524" y="236220"/>
                  </a:lnTo>
                  <a:lnTo>
                    <a:pt x="298704" y="236220"/>
                  </a:lnTo>
                  <a:lnTo>
                    <a:pt x="298704" y="25908"/>
                  </a:lnTo>
                  <a:lnTo>
                    <a:pt x="297180" y="24384"/>
                  </a:lnTo>
                  <a:lnTo>
                    <a:pt x="297180" y="22860"/>
                  </a:lnTo>
                  <a:lnTo>
                    <a:pt x="295656" y="22860"/>
                  </a:lnTo>
                  <a:lnTo>
                    <a:pt x="292608" y="21336"/>
                  </a:lnTo>
                  <a:lnTo>
                    <a:pt x="288036" y="21336"/>
                  </a:lnTo>
                  <a:lnTo>
                    <a:pt x="284988" y="19812"/>
                  </a:lnTo>
                  <a:lnTo>
                    <a:pt x="259080" y="19812"/>
                  </a:lnTo>
                  <a:lnTo>
                    <a:pt x="256032" y="21336"/>
                  </a:lnTo>
                  <a:lnTo>
                    <a:pt x="251460" y="21336"/>
                  </a:lnTo>
                  <a:lnTo>
                    <a:pt x="249936" y="22860"/>
                  </a:lnTo>
                  <a:lnTo>
                    <a:pt x="248412" y="22860"/>
                  </a:lnTo>
                  <a:lnTo>
                    <a:pt x="246888" y="24384"/>
                  </a:lnTo>
                  <a:lnTo>
                    <a:pt x="246888" y="25908"/>
                  </a:lnTo>
                  <a:lnTo>
                    <a:pt x="245364" y="27432"/>
                  </a:lnTo>
                  <a:lnTo>
                    <a:pt x="245364" y="268224"/>
                  </a:lnTo>
                  <a:lnTo>
                    <a:pt x="246888" y="272796"/>
                  </a:lnTo>
                  <a:lnTo>
                    <a:pt x="249936" y="275844"/>
                  </a:lnTo>
                  <a:lnTo>
                    <a:pt x="252984" y="277368"/>
                  </a:lnTo>
                  <a:lnTo>
                    <a:pt x="257556" y="278892"/>
                  </a:lnTo>
                  <a:lnTo>
                    <a:pt x="382524" y="278892"/>
                  </a:lnTo>
                  <a:lnTo>
                    <a:pt x="385572" y="275844"/>
                  </a:lnTo>
                  <a:lnTo>
                    <a:pt x="385572" y="274320"/>
                  </a:lnTo>
                  <a:lnTo>
                    <a:pt x="387096" y="272796"/>
                  </a:lnTo>
                  <a:lnTo>
                    <a:pt x="387096" y="265176"/>
                  </a:lnTo>
                  <a:lnTo>
                    <a:pt x="388620" y="260604"/>
                  </a:lnTo>
                  <a:lnTo>
                    <a:pt x="388620" y="252984"/>
                  </a:lnTo>
                  <a:close/>
                </a:path>
                <a:path w="684530" h="352425">
                  <a:moveTo>
                    <a:pt x="464820" y="92964"/>
                  </a:moveTo>
                  <a:lnTo>
                    <a:pt x="463296" y="91440"/>
                  </a:lnTo>
                  <a:lnTo>
                    <a:pt x="463296" y="89916"/>
                  </a:lnTo>
                  <a:lnTo>
                    <a:pt x="461772" y="89916"/>
                  </a:lnTo>
                  <a:lnTo>
                    <a:pt x="460248" y="88392"/>
                  </a:lnTo>
                  <a:lnTo>
                    <a:pt x="457200" y="88392"/>
                  </a:lnTo>
                  <a:lnTo>
                    <a:pt x="455676" y="86868"/>
                  </a:lnTo>
                  <a:lnTo>
                    <a:pt x="425196" y="86868"/>
                  </a:lnTo>
                  <a:lnTo>
                    <a:pt x="422148" y="88392"/>
                  </a:lnTo>
                  <a:lnTo>
                    <a:pt x="420624" y="88392"/>
                  </a:lnTo>
                  <a:lnTo>
                    <a:pt x="417576" y="89916"/>
                  </a:lnTo>
                  <a:lnTo>
                    <a:pt x="416052" y="89916"/>
                  </a:lnTo>
                  <a:lnTo>
                    <a:pt x="416052" y="91440"/>
                  </a:lnTo>
                  <a:lnTo>
                    <a:pt x="414528" y="92964"/>
                  </a:lnTo>
                  <a:lnTo>
                    <a:pt x="414528" y="274320"/>
                  </a:lnTo>
                  <a:lnTo>
                    <a:pt x="416052" y="275844"/>
                  </a:lnTo>
                  <a:lnTo>
                    <a:pt x="416052" y="277368"/>
                  </a:lnTo>
                  <a:lnTo>
                    <a:pt x="417576" y="277368"/>
                  </a:lnTo>
                  <a:lnTo>
                    <a:pt x="420624" y="278892"/>
                  </a:lnTo>
                  <a:lnTo>
                    <a:pt x="422148" y="278892"/>
                  </a:lnTo>
                  <a:lnTo>
                    <a:pt x="425196" y="280416"/>
                  </a:lnTo>
                  <a:lnTo>
                    <a:pt x="452628" y="280416"/>
                  </a:lnTo>
                  <a:lnTo>
                    <a:pt x="455676" y="278892"/>
                  </a:lnTo>
                  <a:lnTo>
                    <a:pt x="460248" y="278892"/>
                  </a:lnTo>
                  <a:lnTo>
                    <a:pt x="461772" y="277368"/>
                  </a:lnTo>
                  <a:lnTo>
                    <a:pt x="463296" y="277368"/>
                  </a:lnTo>
                  <a:lnTo>
                    <a:pt x="463296" y="275844"/>
                  </a:lnTo>
                  <a:lnTo>
                    <a:pt x="464820" y="274320"/>
                  </a:lnTo>
                  <a:lnTo>
                    <a:pt x="464820" y="92964"/>
                  </a:lnTo>
                  <a:close/>
                </a:path>
                <a:path w="684530" h="352425">
                  <a:moveTo>
                    <a:pt x="469392" y="24384"/>
                  </a:moveTo>
                  <a:lnTo>
                    <a:pt x="466344" y="18288"/>
                  </a:lnTo>
                  <a:lnTo>
                    <a:pt x="463296" y="13716"/>
                  </a:lnTo>
                  <a:lnTo>
                    <a:pt x="458724" y="10668"/>
                  </a:lnTo>
                  <a:lnTo>
                    <a:pt x="451104" y="7620"/>
                  </a:lnTo>
                  <a:lnTo>
                    <a:pt x="428244" y="7620"/>
                  </a:lnTo>
                  <a:lnTo>
                    <a:pt x="420624" y="10668"/>
                  </a:lnTo>
                  <a:lnTo>
                    <a:pt x="413004" y="18288"/>
                  </a:lnTo>
                  <a:lnTo>
                    <a:pt x="411480" y="24384"/>
                  </a:lnTo>
                  <a:lnTo>
                    <a:pt x="411480" y="44196"/>
                  </a:lnTo>
                  <a:lnTo>
                    <a:pt x="413004" y="51816"/>
                  </a:lnTo>
                  <a:lnTo>
                    <a:pt x="417576" y="54864"/>
                  </a:lnTo>
                  <a:lnTo>
                    <a:pt x="420624" y="59436"/>
                  </a:lnTo>
                  <a:lnTo>
                    <a:pt x="428244" y="60960"/>
                  </a:lnTo>
                  <a:lnTo>
                    <a:pt x="451104" y="60960"/>
                  </a:lnTo>
                  <a:lnTo>
                    <a:pt x="458724" y="59436"/>
                  </a:lnTo>
                  <a:lnTo>
                    <a:pt x="466344" y="51816"/>
                  </a:lnTo>
                  <a:lnTo>
                    <a:pt x="469392" y="44196"/>
                  </a:lnTo>
                  <a:lnTo>
                    <a:pt x="469392" y="24384"/>
                  </a:lnTo>
                  <a:close/>
                </a:path>
                <a:path w="684530" h="352425">
                  <a:moveTo>
                    <a:pt x="684276" y="91440"/>
                  </a:moveTo>
                  <a:lnTo>
                    <a:pt x="682752" y="91440"/>
                  </a:lnTo>
                  <a:lnTo>
                    <a:pt x="682752" y="89916"/>
                  </a:lnTo>
                  <a:lnTo>
                    <a:pt x="681228" y="88392"/>
                  </a:lnTo>
                  <a:lnTo>
                    <a:pt x="678180" y="88392"/>
                  </a:lnTo>
                  <a:lnTo>
                    <a:pt x="676656" y="86868"/>
                  </a:lnTo>
                  <a:lnTo>
                    <a:pt x="650748" y="86868"/>
                  </a:lnTo>
                  <a:lnTo>
                    <a:pt x="647700" y="88392"/>
                  </a:lnTo>
                  <a:lnTo>
                    <a:pt x="644652" y="88392"/>
                  </a:lnTo>
                  <a:lnTo>
                    <a:pt x="643128" y="89916"/>
                  </a:lnTo>
                  <a:lnTo>
                    <a:pt x="643128" y="91440"/>
                  </a:lnTo>
                  <a:lnTo>
                    <a:pt x="641604" y="91440"/>
                  </a:lnTo>
                  <a:lnTo>
                    <a:pt x="641604" y="114300"/>
                  </a:lnTo>
                  <a:lnTo>
                    <a:pt x="633984" y="106680"/>
                  </a:lnTo>
                  <a:lnTo>
                    <a:pt x="633984" y="153924"/>
                  </a:lnTo>
                  <a:lnTo>
                    <a:pt x="633984" y="211836"/>
                  </a:lnTo>
                  <a:lnTo>
                    <a:pt x="629412" y="217932"/>
                  </a:lnTo>
                  <a:lnTo>
                    <a:pt x="626364" y="222504"/>
                  </a:lnTo>
                  <a:lnTo>
                    <a:pt x="615696" y="233172"/>
                  </a:lnTo>
                  <a:lnTo>
                    <a:pt x="612648" y="234696"/>
                  </a:lnTo>
                  <a:lnTo>
                    <a:pt x="608076" y="237744"/>
                  </a:lnTo>
                  <a:lnTo>
                    <a:pt x="605028" y="239268"/>
                  </a:lnTo>
                  <a:lnTo>
                    <a:pt x="601980" y="239268"/>
                  </a:lnTo>
                  <a:lnTo>
                    <a:pt x="598932" y="240792"/>
                  </a:lnTo>
                  <a:lnTo>
                    <a:pt x="585216" y="240792"/>
                  </a:lnTo>
                  <a:lnTo>
                    <a:pt x="579120" y="239268"/>
                  </a:lnTo>
                  <a:lnTo>
                    <a:pt x="569976" y="233172"/>
                  </a:lnTo>
                  <a:lnTo>
                    <a:pt x="566928" y="228600"/>
                  </a:lnTo>
                  <a:lnTo>
                    <a:pt x="563880" y="222504"/>
                  </a:lnTo>
                  <a:lnTo>
                    <a:pt x="560832" y="217932"/>
                  </a:lnTo>
                  <a:lnTo>
                    <a:pt x="559308" y="211836"/>
                  </a:lnTo>
                  <a:lnTo>
                    <a:pt x="556260" y="196596"/>
                  </a:lnTo>
                  <a:lnTo>
                    <a:pt x="556260" y="169164"/>
                  </a:lnTo>
                  <a:lnTo>
                    <a:pt x="557784" y="161544"/>
                  </a:lnTo>
                  <a:lnTo>
                    <a:pt x="559308" y="155448"/>
                  </a:lnTo>
                  <a:lnTo>
                    <a:pt x="565404" y="143256"/>
                  </a:lnTo>
                  <a:lnTo>
                    <a:pt x="566928" y="138684"/>
                  </a:lnTo>
                  <a:lnTo>
                    <a:pt x="571500" y="134112"/>
                  </a:lnTo>
                  <a:lnTo>
                    <a:pt x="576072" y="131064"/>
                  </a:lnTo>
                  <a:lnTo>
                    <a:pt x="580644" y="126492"/>
                  </a:lnTo>
                  <a:lnTo>
                    <a:pt x="586740" y="124968"/>
                  </a:lnTo>
                  <a:lnTo>
                    <a:pt x="600456" y="124968"/>
                  </a:lnTo>
                  <a:lnTo>
                    <a:pt x="633984" y="153924"/>
                  </a:lnTo>
                  <a:lnTo>
                    <a:pt x="633984" y="106680"/>
                  </a:lnTo>
                  <a:lnTo>
                    <a:pt x="626364" y="99060"/>
                  </a:lnTo>
                  <a:lnTo>
                    <a:pt x="620268" y="96012"/>
                  </a:lnTo>
                  <a:lnTo>
                    <a:pt x="615696" y="91440"/>
                  </a:lnTo>
                  <a:lnTo>
                    <a:pt x="611124" y="89916"/>
                  </a:lnTo>
                  <a:lnTo>
                    <a:pt x="606552" y="86868"/>
                  </a:lnTo>
                  <a:lnTo>
                    <a:pt x="597408" y="83820"/>
                  </a:lnTo>
                  <a:lnTo>
                    <a:pt x="592836" y="83820"/>
                  </a:lnTo>
                  <a:lnTo>
                    <a:pt x="588264" y="82296"/>
                  </a:lnTo>
                  <a:lnTo>
                    <a:pt x="583692" y="82296"/>
                  </a:lnTo>
                  <a:lnTo>
                    <a:pt x="543344" y="93903"/>
                  </a:lnTo>
                  <a:lnTo>
                    <a:pt x="516445" y="126111"/>
                  </a:lnTo>
                  <a:lnTo>
                    <a:pt x="506349" y="163449"/>
                  </a:lnTo>
                  <a:lnTo>
                    <a:pt x="504444" y="185928"/>
                  </a:lnTo>
                  <a:lnTo>
                    <a:pt x="504723" y="195961"/>
                  </a:lnTo>
                  <a:lnTo>
                    <a:pt x="514527" y="239839"/>
                  </a:lnTo>
                  <a:lnTo>
                    <a:pt x="537489" y="271868"/>
                  </a:lnTo>
                  <a:lnTo>
                    <a:pt x="577596" y="283464"/>
                  </a:lnTo>
                  <a:lnTo>
                    <a:pt x="588264" y="283464"/>
                  </a:lnTo>
                  <a:lnTo>
                    <a:pt x="592836" y="281940"/>
                  </a:lnTo>
                  <a:lnTo>
                    <a:pt x="597408" y="281940"/>
                  </a:lnTo>
                  <a:lnTo>
                    <a:pt x="601980" y="280416"/>
                  </a:lnTo>
                  <a:lnTo>
                    <a:pt x="606552" y="277368"/>
                  </a:lnTo>
                  <a:lnTo>
                    <a:pt x="611124" y="275844"/>
                  </a:lnTo>
                  <a:lnTo>
                    <a:pt x="629412" y="263652"/>
                  </a:lnTo>
                  <a:lnTo>
                    <a:pt x="633984" y="259080"/>
                  </a:lnTo>
                  <a:lnTo>
                    <a:pt x="633984" y="345948"/>
                  </a:lnTo>
                  <a:lnTo>
                    <a:pt x="637032" y="348996"/>
                  </a:lnTo>
                  <a:lnTo>
                    <a:pt x="640080" y="348996"/>
                  </a:lnTo>
                  <a:lnTo>
                    <a:pt x="641604" y="350520"/>
                  </a:lnTo>
                  <a:lnTo>
                    <a:pt x="647700" y="350520"/>
                  </a:lnTo>
                  <a:lnTo>
                    <a:pt x="650748" y="352044"/>
                  </a:lnTo>
                  <a:lnTo>
                    <a:pt x="669036" y="352044"/>
                  </a:lnTo>
                  <a:lnTo>
                    <a:pt x="672084" y="350520"/>
                  </a:lnTo>
                  <a:lnTo>
                    <a:pt x="676656" y="350520"/>
                  </a:lnTo>
                  <a:lnTo>
                    <a:pt x="679704" y="348996"/>
                  </a:lnTo>
                  <a:lnTo>
                    <a:pt x="681228" y="348996"/>
                  </a:lnTo>
                  <a:lnTo>
                    <a:pt x="684276" y="345948"/>
                  </a:lnTo>
                  <a:lnTo>
                    <a:pt x="684276" y="259080"/>
                  </a:lnTo>
                  <a:lnTo>
                    <a:pt x="684276" y="240792"/>
                  </a:lnTo>
                  <a:lnTo>
                    <a:pt x="684276" y="124968"/>
                  </a:lnTo>
                  <a:lnTo>
                    <a:pt x="684276" y="114300"/>
                  </a:lnTo>
                  <a:lnTo>
                    <a:pt x="684276" y="9144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15412" y="3093720"/>
              <a:ext cx="169163" cy="19659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131820" y="3008375"/>
              <a:ext cx="273050" cy="281940"/>
            </a:xfrm>
            <a:custGeom>
              <a:avLst/>
              <a:gdLst/>
              <a:ahLst/>
              <a:cxnLst/>
              <a:rect l="l" t="t" r="r" b="b"/>
              <a:pathLst>
                <a:path w="273050" h="281939">
                  <a:moveTo>
                    <a:pt x="53340" y="91440"/>
                  </a:moveTo>
                  <a:lnTo>
                    <a:pt x="51816" y="89916"/>
                  </a:lnTo>
                  <a:lnTo>
                    <a:pt x="51816" y="88392"/>
                  </a:lnTo>
                  <a:lnTo>
                    <a:pt x="50292" y="88392"/>
                  </a:lnTo>
                  <a:lnTo>
                    <a:pt x="48768" y="86868"/>
                  </a:lnTo>
                  <a:lnTo>
                    <a:pt x="45720" y="86868"/>
                  </a:lnTo>
                  <a:lnTo>
                    <a:pt x="44196" y="85344"/>
                  </a:lnTo>
                  <a:lnTo>
                    <a:pt x="13716" y="85344"/>
                  </a:lnTo>
                  <a:lnTo>
                    <a:pt x="10668" y="86868"/>
                  </a:lnTo>
                  <a:lnTo>
                    <a:pt x="9144" y="86868"/>
                  </a:lnTo>
                  <a:lnTo>
                    <a:pt x="6096" y="88392"/>
                  </a:lnTo>
                  <a:lnTo>
                    <a:pt x="4572" y="88392"/>
                  </a:lnTo>
                  <a:lnTo>
                    <a:pt x="4572" y="89916"/>
                  </a:lnTo>
                  <a:lnTo>
                    <a:pt x="3048" y="91440"/>
                  </a:lnTo>
                  <a:lnTo>
                    <a:pt x="3048" y="272796"/>
                  </a:lnTo>
                  <a:lnTo>
                    <a:pt x="4572" y="274320"/>
                  </a:lnTo>
                  <a:lnTo>
                    <a:pt x="4572" y="275844"/>
                  </a:lnTo>
                  <a:lnTo>
                    <a:pt x="6096" y="275844"/>
                  </a:lnTo>
                  <a:lnTo>
                    <a:pt x="9144" y="277368"/>
                  </a:lnTo>
                  <a:lnTo>
                    <a:pt x="10668" y="277368"/>
                  </a:lnTo>
                  <a:lnTo>
                    <a:pt x="13716" y="278892"/>
                  </a:lnTo>
                  <a:lnTo>
                    <a:pt x="41148" y="278892"/>
                  </a:lnTo>
                  <a:lnTo>
                    <a:pt x="44196" y="277368"/>
                  </a:lnTo>
                  <a:lnTo>
                    <a:pt x="48768" y="277368"/>
                  </a:lnTo>
                  <a:lnTo>
                    <a:pt x="50292" y="275844"/>
                  </a:lnTo>
                  <a:lnTo>
                    <a:pt x="51816" y="275844"/>
                  </a:lnTo>
                  <a:lnTo>
                    <a:pt x="51816" y="274320"/>
                  </a:lnTo>
                  <a:lnTo>
                    <a:pt x="53340" y="272796"/>
                  </a:lnTo>
                  <a:lnTo>
                    <a:pt x="53340" y="91440"/>
                  </a:lnTo>
                  <a:close/>
                </a:path>
                <a:path w="273050" h="281939">
                  <a:moveTo>
                    <a:pt x="57912" y="22860"/>
                  </a:moveTo>
                  <a:lnTo>
                    <a:pt x="54864" y="16764"/>
                  </a:lnTo>
                  <a:lnTo>
                    <a:pt x="51816" y="12192"/>
                  </a:lnTo>
                  <a:lnTo>
                    <a:pt x="47244" y="9144"/>
                  </a:lnTo>
                  <a:lnTo>
                    <a:pt x="39624" y="6096"/>
                  </a:lnTo>
                  <a:lnTo>
                    <a:pt x="16764" y="6096"/>
                  </a:lnTo>
                  <a:lnTo>
                    <a:pt x="9144" y="9144"/>
                  </a:lnTo>
                  <a:lnTo>
                    <a:pt x="1524" y="16764"/>
                  </a:lnTo>
                  <a:lnTo>
                    <a:pt x="0" y="22860"/>
                  </a:lnTo>
                  <a:lnTo>
                    <a:pt x="0" y="42672"/>
                  </a:lnTo>
                  <a:lnTo>
                    <a:pt x="1524" y="50292"/>
                  </a:lnTo>
                  <a:lnTo>
                    <a:pt x="9144" y="57912"/>
                  </a:lnTo>
                  <a:lnTo>
                    <a:pt x="16764" y="59436"/>
                  </a:lnTo>
                  <a:lnTo>
                    <a:pt x="39624" y="59436"/>
                  </a:lnTo>
                  <a:lnTo>
                    <a:pt x="47244" y="57912"/>
                  </a:lnTo>
                  <a:lnTo>
                    <a:pt x="54864" y="50292"/>
                  </a:lnTo>
                  <a:lnTo>
                    <a:pt x="57912" y="42672"/>
                  </a:lnTo>
                  <a:lnTo>
                    <a:pt x="57912" y="22860"/>
                  </a:lnTo>
                  <a:close/>
                </a:path>
                <a:path w="273050" h="281939">
                  <a:moveTo>
                    <a:pt x="272796" y="6096"/>
                  </a:moveTo>
                  <a:lnTo>
                    <a:pt x="271272" y="6096"/>
                  </a:lnTo>
                  <a:lnTo>
                    <a:pt x="271272" y="4572"/>
                  </a:lnTo>
                  <a:lnTo>
                    <a:pt x="269748" y="3048"/>
                  </a:lnTo>
                  <a:lnTo>
                    <a:pt x="268224" y="3048"/>
                  </a:lnTo>
                  <a:lnTo>
                    <a:pt x="265176" y="1524"/>
                  </a:lnTo>
                  <a:lnTo>
                    <a:pt x="260604" y="1524"/>
                  </a:lnTo>
                  <a:lnTo>
                    <a:pt x="256032" y="0"/>
                  </a:lnTo>
                  <a:lnTo>
                    <a:pt x="239268" y="0"/>
                  </a:lnTo>
                  <a:lnTo>
                    <a:pt x="236220" y="1524"/>
                  </a:lnTo>
                  <a:lnTo>
                    <a:pt x="230124" y="1524"/>
                  </a:lnTo>
                  <a:lnTo>
                    <a:pt x="228600" y="3048"/>
                  </a:lnTo>
                  <a:lnTo>
                    <a:pt x="225552" y="3048"/>
                  </a:lnTo>
                  <a:lnTo>
                    <a:pt x="224028" y="4572"/>
                  </a:lnTo>
                  <a:lnTo>
                    <a:pt x="224028" y="6096"/>
                  </a:lnTo>
                  <a:lnTo>
                    <a:pt x="222504" y="6096"/>
                  </a:lnTo>
                  <a:lnTo>
                    <a:pt x="222504" y="105156"/>
                  </a:lnTo>
                  <a:lnTo>
                    <a:pt x="222504" y="152400"/>
                  </a:lnTo>
                  <a:lnTo>
                    <a:pt x="222504" y="210312"/>
                  </a:lnTo>
                  <a:lnTo>
                    <a:pt x="217932" y="216408"/>
                  </a:lnTo>
                  <a:lnTo>
                    <a:pt x="214884" y="220980"/>
                  </a:lnTo>
                  <a:lnTo>
                    <a:pt x="210312" y="224028"/>
                  </a:lnTo>
                  <a:lnTo>
                    <a:pt x="207264" y="228600"/>
                  </a:lnTo>
                  <a:lnTo>
                    <a:pt x="204216" y="231648"/>
                  </a:lnTo>
                  <a:lnTo>
                    <a:pt x="201168" y="233172"/>
                  </a:lnTo>
                  <a:lnTo>
                    <a:pt x="196583" y="236220"/>
                  </a:lnTo>
                  <a:lnTo>
                    <a:pt x="193535" y="237744"/>
                  </a:lnTo>
                  <a:lnTo>
                    <a:pt x="190500" y="237744"/>
                  </a:lnTo>
                  <a:lnTo>
                    <a:pt x="187452" y="239268"/>
                  </a:lnTo>
                  <a:lnTo>
                    <a:pt x="173723" y="239268"/>
                  </a:lnTo>
                  <a:lnTo>
                    <a:pt x="167640" y="237744"/>
                  </a:lnTo>
                  <a:lnTo>
                    <a:pt x="158483" y="231648"/>
                  </a:lnTo>
                  <a:lnTo>
                    <a:pt x="155435" y="227076"/>
                  </a:lnTo>
                  <a:lnTo>
                    <a:pt x="152400" y="220980"/>
                  </a:lnTo>
                  <a:lnTo>
                    <a:pt x="149352" y="216408"/>
                  </a:lnTo>
                  <a:lnTo>
                    <a:pt x="147828" y="210312"/>
                  </a:lnTo>
                  <a:lnTo>
                    <a:pt x="144780" y="195072"/>
                  </a:lnTo>
                  <a:lnTo>
                    <a:pt x="144780" y="167640"/>
                  </a:lnTo>
                  <a:lnTo>
                    <a:pt x="146304" y="160020"/>
                  </a:lnTo>
                  <a:lnTo>
                    <a:pt x="147828" y="153924"/>
                  </a:lnTo>
                  <a:lnTo>
                    <a:pt x="153924" y="141732"/>
                  </a:lnTo>
                  <a:lnTo>
                    <a:pt x="155435" y="137160"/>
                  </a:lnTo>
                  <a:lnTo>
                    <a:pt x="160020" y="132588"/>
                  </a:lnTo>
                  <a:lnTo>
                    <a:pt x="164592" y="129540"/>
                  </a:lnTo>
                  <a:lnTo>
                    <a:pt x="169164" y="124968"/>
                  </a:lnTo>
                  <a:lnTo>
                    <a:pt x="175247" y="123444"/>
                  </a:lnTo>
                  <a:lnTo>
                    <a:pt x="188976" y="123444"/>
                  </a:lnTo>
                  <a:lnTo>
                    <a:pt x="222504" y="152400"/>
                  </a:lnTo>
                  <a:lnTo>
                    <a:pt x="222504" y="105156"/>
                  </a:lnTo>
                  <a:lnTo>
                    <a:pt x="185737" y="82677"/>
                  </a:lnTo>
                  <a:lnTo>
                    <a:pt x="172212" y="80772"/>
                  </a:lnTo>
                  <a:lnTo>
                    <a:pt x="162445" y="81330"/>
                  </a:lnTo>
                  <a:lnTo>
                    <a:pt x="124587" y="97345"/>
                  </a:lnTo>
                  <a:lnTo>
                    <a:pt x="101650" y="132880"/>
                  </a:lnTo>
                  <a:lnTo>
                    <a:pt x="93484" y="173024"/>
                  </a:lnTo>
                  <a:lnTo>
                    <a:pt x="92964" y="184404"/>
                  </a:lnTo>
                  <a:lnTo>
                    <a:pt x="93243" y="194437"/>
                  </a:lnTo>
                  <a:lnTo>
                    <a:pt x="103060" y="238315"/>
                  </a:lnTo>
                  <a:lnTo>
                    <a:pt x="126657" y="270344"/>
                  </a:lnTo>
                  <a:lnTo>
                    <a:pt x="167640" y="281940"/>
                  </a:lnTo>
                  <a:lnTo>
                    <a:pt x="176733" y="281393"/>
                  </a:lnTo>
                  <a:lnTo>
                    <a:pt x="216217" y="264033"/>
                  </a:lnTo>
                  <a:lnTo>
                    <a:pt x="230124" y="251460"/>
                  </a:lnTo>
                  <a:lnTo>
                    <a:pt x="230124" y="274320"/>
                  </a:lnTo>
                  <a:lnTo>
                    <a:pt x="231648" y="274320"/>
                  </a:lnTo>
                  <a:lnTo>
                    <a:pt x="231648" y="275844"/>
                  </a:lnTo>
                  <a:lnTo>
                    <a:pt x="233172" y="275844"/>
                  </a:lnTo>
                  <a:lnTo>
                    <a:pt x="234696" y="277368"/>
                  </a:lnTo>
                  <a:lnTo>
                    <a:pt x="236220" y="277368"/>
                  </a:lnTo>
                  <a:lnTo>
                    <a:pt x="239268" y="278892"/>
                  </a:lnTo>
                  <a:lnTo>
                    <a:pt x="265176" y="278892"/>
                  </a:lnTo>
                  <a:lnTo>
                    <a:pt x="266700" y="277368"/>
                  </a:lnTo>
                  <a:lnTo>
                    <a:pt x="268224" y="277368"/>
                  </a:lnTo>
                  <a:lnTo>
                    <a:pt x="269748" y="275844"/>
                  </a:lnTo>
                  <a:lnTo>
                    <a:pt x="271272" y="275844"/>
                  </a:lnTo>
                  <a:lnTo>
                    <a:pt x="271272" y="274320"/>
                  </a:lnTo>
                  <a:lnTo>
                    <a:pt x="272796" y="274320"/>
                  </a:lnTo>
                  <a:lnTo>
                    <a:pt x="272796" y="251460"/>
                  </a:lnTo>
                  <a:lnTo>
                    <a:pt x="272796" y="239268"/>
                  </a:lnTo>
                  <a:lnTo>
                    <a:pt x="272796" y="123444"/>
                  </a:lnTo>
                  <a:lnTo>
                    <a:pt x="272796" y="105156"/>
                  </a:lnTo>
                  <a:lnTo>
                    <a:pt x="272796" y="609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38727" y="3112008"/>
              <a:ext cx="169163" cy="11887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845051" y="3026664"/>
              <a:ext cx="212090" cy="264160"/>
            </a:xfrm>
            <a:custGeom>
              <a:avLst/>
              <a:gdLst/>
              <a:ahLst/>
              <a:cxnLst/>
              <a:rect l="l" t="t" r="r" b="b"/>
              <a:pathLst>
                <a:path w="212089" h="264160">
                  <a:moveTo>
                    <a:pt x="47244" y="1524"/>
                  </a:moveTo>
                  <a:lnTo>
                    <a:pt x="6096" y="1524"/>
                  </a:lnTo>
                  <a:lnTo>
                    <a:pt x="4572" y="3048"/>
                  </a:lnTo>
                  <a:lnTo>
                    <a:pt x="3048" y="3048"/>
                  </a:lnTo>
                  <a:lnTo>
                    <a:pt x="1524" y="4572"/>
                  </a:lnTo>
                  <a:lnTo>
                    <a:pt x="1524" y="6096"/>
                  </a:lnTo>
                  <a:lnTo>
                    <a:pt x="0" y="7620"/>
                  </a:lnTo>
                  <a:lnTo>
                    <a:pt x="108" y="168378"/>
                  </a:lnTo>
                  <a:lnTo>
                    <a:pt x="7620" y="208787"/>
                  </a:lnTo>
                  <a:lnTo>
                    <a:pt x="28956" y="239267"/>
                  </a:lnTo>
                  <a:lnTo>
                    <a:pt x="35456" y="245554"/>
                  </a:lnTo>
                  <a:lnTo>
                    <a:pt x="71294" y="260437"/>
                  </a:lnTo>
                  <a:lnTo>
                    <a:pt x="105156" y="263651"/>
                  </a:lnTo>
                  <a:lnTo>
                    <a:pt x="117443" y="263342"/>
                  </a:lnTo>
                  <a:lnTo>
                    <a:pt x="160615" y="253603"/>
                  </a:lnTo>
                  <a:lnTo>
                    <a:pt x="196024" y="222885"/>
                  </a:lnTo>
                  <a:lnTo>
                    <a:pt x="197048" y="220979"/>
                  </a:lnTo>
                  <a:lnTo>
                    <a:pt x="99060" y="220979"/>
                  </a:lnTo>
                  <a:lnTo>
                    <a:pt x="91439" y="219455"/>
                  </a:lnTo>
                  <a:lnTo>
                    <a:pt x="85344" y="217932"/>
                  </a:lnTo>
                  <a:lnTo>
                    <a:pt x="77724" y="214884"/>
                  </a:lnTo>
                  <a:lnTo>
                    <a:pt x="68580" y="205739"/>
                  </a:lnTo>
                  <a:lnTo>
                    <a:pt x="62484" y="201167"/>
                  </a:lnTo>
                  <a:lnTo>
                    <a:pt x="53398" y="163067"/>
                  </a:lnTo>
                  <a:lnTo>
                    <a:pt x="53339" y="6096"/>
                  </a:lnTo>
                  <a:lnTo>
                    <a:pt x="50292" y="3048"/>
                  </a:lnTo>
                  <a:lnTo>
                    <a:pt x="47244" y="1524"/>
                  </a:lnTo>
                  <a:close/>
                </a:path>
                <a:path w="212089" h="264160">
                  <a:moveTo>
                    <a:pt x="210312" y="3048"/>
                  </a:moveTo>
                  <a:lnTo>
                    <a:pt x="161544" y="3048"/>
                  </a:lnTo>
                  <a:lnTo>
                    <a:pt x="161544" y="4572"/>
                  </a:lnTo>
                  <a:lnTo>
                    <a:pt x="160020" y="6096"/>
                  </a:lnTo>
                  <a:lnTo>
                    <a:pt x="160020" y="172212"/>
                  </a:lnTo>
                  <a:lnTo>
                    <a:pt x="158496" y="181355"/>
                  </a:lnTo>
                  <a:lnTo>
                    <a:pt x="155448" y="187451"/>
                  </a:lnTo>
                  <a:lnTo>
                    <a:pt x="153924" y="195072"/>
                  </a:lnTo>
                  <a:lnTo>
                    <a:pt x="149351" y="201167"/>
                  </a:lnTo>
                  <a:lnTo>
                    <a:pt x="146303" y="205739"/>
                  </a:lnTo>
                  <a:lnTo>
                    <a:pt x="141732" y="210312"/>
                  </a:lnTo>
                  <a:lnTo>
                    <a:pt x="135636" y="214884"/>
                  </a:lnTo>
                  <a:lnTo>
                    <a:pt x="129539" y="216408"/>
                  </a:lnTo>
                  <a:lnTo>
                    <a:pt x="121920" y="219455"/>
                  </a:lnTo>
                  <a:lnTo>
                    <a:pt x="115824" y="220979"/>
                  </a:lnTo>
                  <a:lnTo>
                    <a:pt x="197048" y="220979"/>
                  </a:lnTo>
                  <a:lnTo>
                    <a:pt x="211288" y="174450"/>
                  </a:lnTo>
                  <a:lnTo>
                    <a:pt x="211836" y="163067"/>
                  </a:lnTo>
                  <a:lnTo>
                    <a:pt x="211836" y="6096"/>
                  </a:lnTo>
                  <a:lnTo>
                    <a:pt x="210312" y="4572"/>
                  </a:lnTo>
                  <a:lnTo>
                    <a:pt x="210312" y="3048"/>
                  </a:lnTo>
                  <a:close/>
                </a:path>
                <a:path w="212089" h="264160">
                  <a:moveTo>
                    <a:pt x="205739" y="1524"/>
                  </a:moveTo>
                  <a:lnTo>
                    <a:pt x="164592" y="1524"/>
                  </a:lnTo>
                  <a:lnTo>
                    <a:pt x="163068" y="3048"/>
                  </a:lnTo>
                  <a:lnTo>
                    <a:pt x="208787" y="3048"/>
                  </a:lnTo>
                  <a:lnTo>
                    <a:pt x="205739" y="1524"/>
                  </a:lnTo>
                  <a:close/>
                </a:path>
                <a:path w="212089" h="264160">
                  <a:moveTo>
                    <a:pt x="39624" y="0"/>
                  </a:moveTo>
                  <a:lnTo>
                    <a:pt x="13715" y="0"/>
                  </a:lnTo>
                  <a:lnTo>
                    <a:pt x="10668" y="1524"/>
                  </a:lnTo>
                  <a:lnTo>
                    <a:pt x="42672" y="1524"/>
                  </a:lnTo>
                  <a:lnTo>
                    <a:pt x="39624" y="0"/>
                  </a:lnTo>
                  <a:close/>
                </a:path>
                <a:path w="212089" h="264160">
                  <a:moveTo>
                    <a:pt x="198120" y="0"/>
                  </a:moveTo>
                  <a:lnTo>
                    <a:pt x="173736" y="0"/>
                  </a:lnTo>
                  <a:lnTo>
                    <a:pt x="169163" y="1524"/>
                  </a:lnTo>
                  <a:lnTo>
                    <a:pt x="201168" y="1524"/>
                  </a:lnTo>
                  <a:lnTo>
                    <a:pt x="19812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10227" y="3089148"/>
              <a:ext cx="169163" cy="19811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325112" y="3014472"/>
              <a:ext cx="58419" cy="273050"/>
            </a:xfrm>
            <a:custGeom>
              <a:avLst/>
              <a:gdLst/>
              <a:ahLst/>
              <a:cxnLst/>
              <a:rect l="l" t="t" r="r" b="b"/>
              <a:pathLst>
                <a:path w="58420" h="273050">
                  <a:moveTo>
                    <a:pt x="44196" y="271271"/>
                  </a:moveTo>
                  <a:lnTo>
                    <a:pt x="10667" y="271271"/>
                  </a:lnTo>
                  <a:lnTo>
                    <a:pt x="13715" y="272795"/>
                  </a:lnTo>
                  <a:lnTo>
                    <a:pt x="41148" y="272795"/>
                  </a:lnTo>
                  <a:lnTo>
                    <a:pt x="44196" y="271271"/>
                  </a:lnTo>
                  <a:close/>
                </a:path>
                <a:path w="58420" h="273050">
                  <a:moveTo>
                    <a:pt x="50291" y="269747"/>
                  </a:moveTo>
                  <a:lnTo>
                    <a:pt x="7620" y="269747"/>
                  </a:lnTo>
                  <a:lnTo>
                    <a:pt x="9143" y="271271"/>
                  </a:lnTo>
                  <a:lnTo>
                    <a:pt x="48767" y="271271"/>
                  </a:lnTo>
                  <a:lnTo>
                    <a:pt x="50291" y="269747"/>
                  </a:lnTo>
                  <a:close/>
                </a:path>
                <a:path w="58420" h="273050">
                  <a:moveTo>
                    <a:pt x="51815" y="82295"/>
                  </a:moveTo>
                  <a:lnTo>
                    <a:pt x="6096" y="82295"/>
                  </a:lnTo>
                  <a:lnTo>
                    <a:pt x="4572" y="83819"/>
                  </a:lnTo>
                  <a:lnTo>
                    <a:pt x="4572" y="85343"/>
                  </a:lnTo>
                  <a:lnTo>
                    <a:pt x="3048" y="85343"/>
                  </a:lnTo>
                  <a:lnTo>
                    <a:pt x="3048" y="266700"/>
                  </a:lnTo>
                  <a:lnTo>
                    <a:pt x="4572" y="266700"/>
                  </a:lnTo>
                  <a:lnTo>
                    <a:pt x="4572" y="268224"/>
                  </a:lnTo>
                  <a:lnTo>
                    <a:pt x="6096" y="269747"/>
                  </a:lnTo>
                  <a:lnTo>
                    <a:pt x="51815" y="269747"/>
                  </a:lnTo>
                  <a:lnTo>
                    <a:pt x="53339" y="268224"/>
                  </a:lnTo>
                  <a:lnTo>
                    <a:pt x="53339" y="83819"/>
                  </a:lnTo>
                  <a:lnTo>
                    <a:pt x="51815" y="82295"/>
                  </a:lnTo>
                  <a:close/>
                </a:path>
                <a:path w="58420" h="273050">
                  <a:moveTo>
                    <a:pt x="48767" y="80771"/>
                  </a:moveTo>
                  <a:lnTo>
                    <a:pt x="9143" y="80771"/>
                  </a:lnTo>
                  <a:lnTo>
                    <a:pt x="7620" y="82295"/>
                  </a:lnTo>
                  <a:lnTo>
                    <a:pt x="50291" y="82295"/>
                  </a:lnTo>
                  <a:lnTo>
                    <a:pt x="48767" y="80771"/>
                  </a:lnTo>
                  <a:close/>
                </a:path>
                <a:path w="58420" h="273050">
                  <a:moveTo>
                    <a:pt x="44196" y="79247"/>
                  </a:moveTo>
                  <a:lnTo>
                    <a:pt x="13715" y="79247"/>
                  </a:lnTo>
                  <a:lnTo>
                    <a:pt x="10667" y="80771"/>
                  </a:lnTo>
                  <a:lnTo>
                    <a:pt x="47243" y="80771"/>
                  </a:lnTo>
                  <a:lnTo>
                    <a:pt x="44196" y="79247"/>
                  </a:lnTo>
                  <a:close/>
                </a:path>
                <a:path w="58420" h="273050">
                  <a:moveTo>
                    <a:pt x="39624" y="0"/>
                  </a:moveTo>
                  <a:lnTo>
                    <a:pt x="18287" y="0"/>
                  </a:lnTo>
                  <a:lnTo>
                    <a:pt x="10667" y="3047"/>
                  </a:lnTo>
                  <a:lnTo>
                    <a:pt x="6096" y="6095"/>
                  </a:lnTo>
                  <a:lnTo>
                    <a:pt x="1524" y="10667"/>
                  </a:lnTo>
                  <a:lnTo>
                    <a:pt x="0" y="16763"/>
                  </a:lnTo>
                  <a:lnTo>
                    <a:pt x="0" y="36575"/>
                  </a:lnTo>
                  <a:lnTo>
                    <a:pt x="1524" y="44195"/>
                  </a:lnTo>
                  <a:lnTo>
                    <a:pt x="6096" y="47243"/>
                  </a:lnTo>
                  <a:lnTo>
                    <a:pt x="9143" y="51815"/>
                  </a:lnTo>
                  <a:lnTo>
                    <a:pt x="16763" y="53339"/>
                  </a:lnTo>
                  <a:lnTo>
                    <a:pt x="39624" y="53339"/>
                  </a:lnTo>
                  <a:lnTo>
                    <a:pt x="47243" y="51815"/>
                  </a:lnTo>
                  <a:lnTo>
                    <a:pt x="51815" y="47243"/>
                  </a:lnTo>
                  <a:lnTo>
                    <a:pt x="56387" y="44195"/>
                  </a:lnTo>
                  <a:lnTo>
                    <a:pt x="57912" y="36575"/>
                  </a:lnTo>
                  <a:lnTo>
                    <a:pt x="57912" y="16763"/>
                  </a:lnTo>
                  <a:lnTo>
                    <a:pt x="56387" y="10667"/>
                  </a:lnTo>
                  <a:lnTo>
                    <a:pt x="51815" y="6095"/>
                  </a:lnTo>
                  <a:lnTo>
                    <a:pt x="47243" y="3047"/>
                  </a:lnTo>
                  <a:lnTo>
                    <a:pt x="396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08932" y="3046476"/>
              <a:ext cx="126491" cy="24383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43627" y="3008376"/>
              <a:ext cx="1191768" cy="35052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58839" y="3086100"/>
              <a:ext cx="170687" cy="16916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240780" y="3026664"/>
              <a:ext cx="233679" cy="260985"/>
            </a:xfrm>
            <a:custGeom>
              <a:avLst/>
              <a:gdLst/>
              <a:ahLst/>
              <a:cxnLst/>
              <a:rect l="l" t="t" r="r" b="b"/>
              <a:pathLst>
                <a:path w="233679" h="260985">
                  <a:moveTo>
                    <a:pt x="141732" y="259079"/>
                  </a:moveTo>
                  <a:lnTo>
                    <a:pt x="89916" y="259079"/>
                  </a:lnTo>
                  <a:lnTo>
                    <a:pt x="92964" y="260603"/>
                  </a:lnTo>
                  <a:lnTo>
                    <a:pt x="138684" y="260603"/>
                  </a:lnTo>
                  <a:lnTo>
                    <a:pt x="141732" y="259079"/>
                  </a:lnTo>
                  <a:close/>
                </a:path>
                <a:path w="233679" h="260985">
                  <a:moveTo>
                    <a:pt x="146304" y="257555"/>
                  </a:moveTo>
                  <a:lnTo>
                    <a:pt x="85344" y="257555"/>
                  </a:lnTo>
                  <a:lnTo>
                    <a:pt x="86868" y="259079"/>
                  </a:lnTo>
                  <a:lnTo>
                    <a:pt x="144780" y="259079"/>
                  </a:lnTo>
                  <a:lnTo>
                    <a:pt x="146304" y="257555"/>
                  </a:lnTo>
                  <a:close/>
                </a:path>
                <a:path w="233679" h="260985">
                  <a:moveTo>
                    <a:pt x="51816" y="1524"/>
                  </a:moveTo>
                  <a:lnTo>
                    <a:pt x="3048" y="1524"/>
                  </a:lnTo>
                  <a:lnTo>
                    <a:pt x="0" y="4572"/>
                  </a:lnTo>
                  <a:lnTo>
                    <a:pt x="0" y="12191"/>
                  </a:lnTo>
                  <a:lnTo>
                    <a:pt x="1524" y="15239"/>
                  </a:lnTo>
                  <a:lnTo>
                    <a:pt x="3048" y="21336"/>
                  </a:lnTo>
                  <a:lnTo>
                    <a:pt x="79248" y="249936"/>
                  </a:lnTo>
                  <a:lnTo>
                    <a:pt x="80772" y="251460"/>
                  </a:lnTo>
                  <a:lnTo>
                    <a:pt x="80772" y="252984"/>
                  </a:lnTo>
                  <a:lnTo>
                    <a:pt x="83820" y="256032"/>
                  </a:lnTo>
                  <a:lnTo>
                    <a:pt x="83820" y="257555"/>
                  </a:lnTo>
                  <a:lnTo>
                    <a:pt x="147828" y="257555"/>
                  </a:lnTo>
                  <a:lnTo>
                    <a:pt x="150875" y="254508"/>
                  </a:lnTo>
                  <a:lnTo>
                    <a:pt x="150875" y="252984"/>
                  </a:lnTo>
                  <a:lnTo>
                    <a:pt x="152400" y="249936"/>
                  </a:lnTo>
                  <a:lnTo>
                    <a:pt x="166115" y="208787"/>
                  </a:lnTo>
                  <a:lnTo>
                    <a:pt x="118872" y="208787"/>
                  </a:lnTo>
                  <a:lnTo>
                    <a:pt x="56387" y="9144"/>
                  </a:lnTo>
                  <a:lnTo>
                    <a:pt x="54864" y="7620"/>
                  </a:lnTo>
                  <a:lnTo>
                    <a:pt x="54864" y="6096"/>
                  </a:lnTo>
                  <a:lnTo>
                    <a:pt x="53340" y="4572"/>
                  </a:lnTo>
                  <a:lnTo>
                    <a:pt x="53340" y="3048"/>
                  </a:lnTo>
                  <a:lnTo>
                    <a:pt x="51816" y="1524"/>
                  </a:lnTo>
                  <a:close/>
                </a:path>
                <a:path w="233679" h="260985">
                  <a:moveTo>
                    <a:pt x="230124" y="1524"/>
                  </a:moveTo>
                  <a:lnTo>
                    <a:pt x="185928" y="1524"/>
                  </a:lnTo>
                  <a:lnTo>
                    <a:pt x="184404" y="3048"/>
                  </a:lnTo>
                  <a:lnTo>
                    <a:pt x="182880" y="3048"/>
                  </a:lnTo>
                  <a:lnTo>
                    <a:pt x="182880" y="4572"/>
                  </a:lnTo>
                  <a:lnTo>
                    <a:pt x="181356" y="6096"/>
                  </a:lnTo>
                  <a:lnTo>
                    <a:pt x="181356" y="9144"/>
                  </a:lnTo>
                  <a:lnTo>
                    <a:pt x="179832" y="10667"/>
                  </a:lnTo>
                  <a:lnTo>
                    <a:pt x="118872" y="208787"/>
                  </a:lnTo>
                  <a:lnTo>
                    <a:pt x="166115" y="208787"/>
                  </a:lnTo>
                  <a:lnTo>
                    <a:pt x="231648" y="12191"/>
                  </a:lnTo>
                  <a:lnTo>
                    <a:pt x="231648" y="9144"/>
                  </a:lnTo>
                  <a:lnTo>
                    <a:pt x="233172" y="7620"/>
                  </a:lnTo>
                  <a:lnTo>
                    <a:pt x="231648" y="4572"/>
                  </a:lnTo>
                  <a:lnTo>
                    <a:pt x="231648" y="3048"/>
                  </a:lnTo>
                  <a:lnTo>
                    <a:pt x="230124" y="1524"/>
                  </a:lnTo>
                  <a:close/>
                </a:path>
                <a:path w="233679" h="260985">
                  <a:moveTo>
                    <a:pt x="45720" y="0"/>
                  </a:moveTo>
                  <a:lnTo>
                    <a:pt x="10668" y="0"/>
                  </a:lnTo>
                  <a:lnTo>
                    <a:pt x="6096" y="1524"/>
                  </a:lnTo>
                  <a:lnTo>
                    <a:pt x="47244" y="1524"/>
                  </a:lnTo>
                  <a:lnTo>
                    <a:pt x="45720" y="0"/>
                  </a:lnTo>
                  <a:close/>
                </a:path>
                <a:path w="233679" h="260985">
                  <a:moveTo>
                    <a:pt x="224028" y="0"/>
                  </a:moveTo>
                  <a:lnTo>
                    <a:pt x="192024" y="0"/>
                  </a:lnTo>
                  <a:lnTo>
                    <a:pt x="188975" y="1524"/>
                  </a:lnTo>
                  <a:lnTo>
                    <a:pt x="227075" y="1524"/>
                  </a:lnTo>
                  <a:lnTo>
                    <a:pt x="22402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75599" y="3089148"/>
              <a:ext cx="190376" cy="20116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705600" y="3008376"/>
              <a:ext cx="50800" cy="279400"/>
            </a:xfrm>
            <a:custGeom>
              <a:avLst/>
              <a:gdLst/>
              <a:ahLst/>
              <a:cxnLst/>
              <a:rect l="l" t="t" r="r" b="b"/>
              <a:pathLst>
                <a:path w="50800" h="279400">
                  <a:moveTo>
                    <a:pt x="41148" y="277367"/>
                  </a:moveTo>
                  <a:lnTo>
                    <a:pt x="7620" y="277367"/>
                  </a:lnTo>
                  <a:lnTo>
                    <a:pt x="9144" y="278891"/>
                  </a:lnTo>
                  <a:lnTo>
                    <a:pt x="38100" y="278891"/>
                  </a:lnTo>
                  <a:lnTo>
                    <a:pt x="41148" y="277367"/>
                  </a:lnTo>
                  <a:close/>
                </a:path>
                <a:path w="50800" h="279400">
                  <a:moveTo>
                    <a:pt x="47244" y="275843"/>
                  </a:moveTo>
                  <a:lnTo>
                    <a:pt x="3048" y="275843"/>
                  </a:lnTo>
                  <a:lnTo>
                    <a:pt x="6096" y="277367"/>
                  </a:lnTo>
                  <a:lnTo>
                    <a:pt x="45720" y="277367"/>
                  </a:lnTo>
                  <a:lnTo>
                    <a:pt x="47244" y="275843"/>
                  </a:lnTo>
                  <a:close/>
                </a:path>
                <a:path w="50800" h="279400">
                  <a:moveTo>
                    <a:pt x="48768" y="3048"/>
                  </a:moveTo>
                  <a:lnTo>
                    <a:pt x="1524" y="3048"/>
                  </a:lnTo>
                  <a:lnTo>
                    <a:pt x="1524" y="4572"/>
                  </a:lnTo>
                  <a:lnTo>
                    <a:pt x="0" y="6096"/>
                  </a:lnTo>
                  <a:lnTo>
                    <a:pt x="0" y="272796"/>
                  </a:lnTo>
                  <a:lnTo>
                    <a:pt x="1524" y="274320"/>
                  </a:lnTo>
                  <a:lnTo>
                    <a:pt x="1524" y="275843"/>
                  </a:lnTo>
                  <a:lnTo>
                    <a:pt x="48768" y="275843"/>
                  </a:lnTo>
                  <a:lnTo>
                    <a:pt x="48768" y="274320"/>
                  </a:lnTo>
                  <a:lnTo>
                    <a:pt x="50292" y="272796"/>
                  </a:lnTo>
                  <a:lnTo>
                    <a:pt x="50292" y="6096"/>
                  </a:lnTo>
                  <a:lnTo>
                    <a:pt x="48768" y="4572"/>
                  </a:lnTo>
                  <a:lnTo>
                    <a:pt x="48768" y="3048"/>
                  </a:lnTo>
                  <a:close/>
                </a:path>
                <a:path w="50800" h="279400">
                  <a:moveTo>
                    <a:pt x="45720" y="1524"/>
                  </a:moveTo>
                  <a:lnTo>
                    <a:pt x="6096" y="1524"/>
                  </a:lnTo>
                  <a:lnTo>
                    <a:pt x="3048" y="3048"/>
                  </a:lnTo>
                  <a:lnTo>
                    <a:pt x="47244" y="3048"/>
                  </a:lnTo>
                  <a:lnTo>
                    <a:pt x="45720" y="1524"/>
                  </a:lnTo>
                  <a:close/>
                </a:path>
                <a:path w="50800" h="279400">
                  <a:moveTo>
                    <a:pt x="38100" y="0"/>
                  </a:moveTo>
                  <a:lnTo>
                    <a:pt x="13716" y="0"/>
                  </a:lnTo>
                  <a:lnTo>
                    <a:pt x="9144" y="1524"/>
                  </a:lnTo>
                  <a:lnTo>
                    <a:pt x="41148" y="1524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04659" y="3093720"/>
              <a:ext cx="170688" cy="19659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025639" y="3089148"/>
              <a:ext cx="283845" cy="198120"/>
            </a:xfrm>
            <a:custGeom>
              <a:avLst/>
              <a:gdLst/>
              <a:ahLst/>
              <a:cxnLst/>
              <a:rect l="l" t="t" r="r" b="b"/>
              <a:pathLst>
                <a:path w="283845" h="198120">
                  <a:moveTo>
                    <a:pt x="41148" y="196595"/>
                  </a:moveTo>
                  <a:lnTo>
                    <a:pt x="7619" y="196595"/>
                  </a:lnTo>
                  <a:lnTo>
                    <a:pt x="10667" y="198119"/>
                  </a:lnTo>
                  <a:lnTo>
                    <a:pt x="38100" y="198119"/>
                  </a:lnTo>
                  <a:lnTo>
                    <a:pt x="41148" y="196595"/>
                  </a:lnTo>
                  <a:close/>
                </a:path>
                <a:path w="283845" h="198120">
                  <a:moveTo>
                    <a:pt x="156971" y="196595"/>
                  </a:moveTo>
                  <a:lnTo>
                    <a:pt x="123443" y="196595"/>
                  </a:lnTo>
                  <a:lnTo>
                    <a:pt x="126491" y="198119"/>
                  </a:lnTo>
                  <a:lnTo>
                    <a:pt x="153924" y="198119"/>
                  </a:lnTo>
                  <a:lnTo>
                    <a:pt x="156971" y="196595"/>
                  </a:lnTo>
                  <a:close/>
                </a:path>
                <a:path w="283845" h="198120">
                  <a:moveTo>
                    <a:pt x="274319" y="196595"/>
                  </a:moveTo>
                  <a:lnTo>
                    <a:pt x="240791" y="196595"/>
                  </a:lnTo>
                  <a:lnTo>
                    <a:pt x="243839" y="198119"/>
                  </a:lnTo>
                  <a:lnTo>
                    <a:pt x="271271" y="198119"/>
                  </a:lnTo>
                  <a:lnTo>
                    <a:pt x="274319" y="196595"/>
                  </a:lnTo>
                  <a:close/>
                </a:path>
                <a:path w="283845" h="198120">
                  <a:moveTo>
                    <a:pt x="47243" y="195071"/>
                  </a:moveTo>
                  <a:lnTo>
                    <a:pt x="3048" y="195071"/>
                  </a:lnTo>
                  <a:lnTo>
                    <a:pt x="6095" y="196595"/>
                  </a:lnTo>
                  <a:lnTo>
                    <a:pt x="45719" y="196595"/>
                  </a:lnTo>
                  <a:lnTo>
                    <a:pt x="47243" y="195071"/>
                  </a:lnTo>
                  <a:close/>
                </a:path>
                <a:path w="283845" h="198120">
                  <a:moveTo>
                    <a:pt x="163067" y="195071"/>
                  </a:moveTo>
                  <a:lnTo>
                    <a:pt x="120395" y="195071"/>
                  </a:lnTo>
                  <a:lnTo>
                    <a:pt x="121919" y="196595"/>
                  </a:lnTo>
                  <a:lnTo>
                    <a:pt x="161543" y="196595"/>
                  </a:lnTo>
                  <a:lnTo>
                    <a:pt x="163067" y="195071"/>
                  </a:lnTo>
                  <a:close/>
                </a:path>
                <a:path w="283845" h="198120">
                  <a:moveTo>
                    <a:pt x="280415" y="195071"/>
                  </a:moveTo>
                  <a:lnTo>
                    <a:pt x="236219" y="195071"/>
                  </a:lnTo>
                  <a:lnTo>
                    <a:pt x="239267" y="196595"/>
                  </a:lnTo>
                  <a:lnTo>
                    <a:pt x="278891" y="196595"/>
                  </a:lnTo>
                  <a:lnTo>
                    <a:pt x="280415" y="195071"/>
                  </a:lnTo>
                  <a:close/>
                </a:path>
                <a:path w="283845" h="198120">
                  <a:moveTo>
                    <a:pt x="41148" y="6095"/>
                  </a:moveTo>
                  <a:lnTo>
                    <a:pt x="3048" y="6095"/>
                  </a:lnTo>
                  <a:lnTo>
                    <a:pt x="1524" y="7619"/>
                  </a:lnTo>
                  <a:lnTo>
                    <a:pt x="1524" y="9143"/>
                  </a:lnTo>
                  <a:lnTo>
                    <a:pt x="0" y="9143"/>
                  </a:lnTo>
                  <a:lnTo>
                    <a:pt x="0" y="192024"/>
                  </a:lnTo>
                  <a:lnTo>
                    <a:pt x="1524" y="193548"/>
                  </a:lnTo>
                  <a:lnTo>
                    <a:pt x="1524" y="195071"/>
                  </a:lnTo>
                  <a:lnTo>
                    <a:pt x="48767" y="195071"/>
                  </a:lnTo>
                  <a:lnTo>
                    <a:pt x="48767" y="193548"/>
                  </a:lnTo>
                  <a:lnTo>
                    <a:pt x="50291" y="192024"/>
                  </a:lnTo>
                  <a:lnTo>
                    <a:pt x="50291" y="71627"/>
                  </a:lnTo>
                  <a:lnTo>
                    <a:pt x="55745" y="65317"/>
                  </a:lnTo>
                  <a:lnTo>
                    <a:pt x="82295" y="44195"/>
                  </a:lnTo>
                  <a:lnTo>
                    <a:pt x="279645" y="44195"/>
                  </a:lnTo>
                  <a:lnTo>
                    <a:pt x="278749" y="40647"/>
                  </a:lnTo>
                  <a:lnTo>
                    <a:pt x="276224" y="34480"/>
                  </a:lnTo>
                  <a:lnTo>
                    <a:pt x="275723" y="33527"/>
                  </a:lnTo>
                  <a:lnTo>
                    <a:pt x="158495" y="33527"/>
                  </a:lnTo>
                  <a:lnTo>
                    <a:pt x="157987" y="32003"/>
                  </a:lnTo>
                  <a:lnTo>
                    <a:pt x="42671" y="32003"/>
                  </a:lnTo>
                  <a:lnTo>
                    <a:pt x="42671" y="9143"/>
                  </a:lnTo>
                  <a:lnTo>
                    <a:pt x="41148" y="7619"/>
                  </a:lnTo>
                  <a:lnTo>
                    <a:pt x="41148" y="6095"/>
                  </a:lnTo>
                  <a:close/>
                </a:path>
                <a:path w="283845" h="198120">
                  <a:moveTo>
                    <a:pt x="199643" y="44195"/>
                  </a:moveTo>
                  <a:lnTo>
                    <a:pt x="92963" y="44195"/>
                  </a:lnTo>
                  <a:lnTo>
                    <a:pt x="97535" y="45719"/>
                  </a:lnTo>
                  <a:lnTo>
                    <a:pt x="100583" y="47243"/>
                  </a:lnTo>
                  <a:lnTo>
                    <a:pt x="105155" y="48767"/>
                  </a:lnTo>
                  <a:lnTo>
                    <a:pt x="108203" y="51815"/>
                  </a:lnTo>
                  <a:lnTo>
                    <a:pt x="109727" y="54863"/>
                  </a:lnTo>
                  <a:lnTo>
                    <a:pt x="112775" y="59436"/>
                  </a:lnTo>
                  <a:lnTo>
                    <a:pt x="115784" y="68460"/>
                  </a:lnTo>
                  <a:lnTo>
                    <a:pt x="115824" y="73151"/>
                  </a:lnTo>
                  <a:lnTo>
                    <a:pt x="117348" y="79248"/>
                  </a:lnTo>
                  <a:lnTo>
                    <a:pt x="117348" y="193548"/>
                  </a:lnTo>
                  <a:lnTo>
                    <a:pt x="118871" y="195071"/>
                  </a:lnTo>
                  <a:lnTo>
                    <a:pt x="164591" y="195071"/>
                  </a:lnTo>
                  <a:lnTo>
                    <a:pt x="166115" y="193548"/>
                  </a:lnTo>
                  <a:lnTo>
                    <a:pt x="166115" y="192024"/>
                  </a:lnTo>
                  <a:lnTo>
                    <a:pt x="167639" y="192024"/>
                  </a:lnTo>
                  <a:lnTo>
                    <a:pt x="167639" y="71627"/>
                  </a:lnTo>
                  <a:lnTo>
                    <a:pt x="172450" y="65317"/>
                  </a:lnTo>
                  <a:lnTo>
                    <a:pt x="177546" y="60007"/>
                  </a:lnTo>
                  <a:lnTo>
                    <a:pt x="182641" y="55554"/>
                  </a:lnTo>
                  <a:lnTo>
                    <a:pt x="187451" y="51815"/>
                  </a:lnTo>
                  <a:lnTo>
                    <a:pt x="193548" y="47243"/>
                  </a:lnTo>
                  <a:lnTo>
                    <a:pt x="199643" y="44195"/>
                  </a:lnTo>
                  <a:close/>
                </a:path>
                <a:path w="283845" h="198120">
                  <a:moveTo>
                    <a:pt x="279645" y="44195"/>
                  </a:moveTo>
                  <a:lnTo>
                    <a:pt x="210311" y="44195"/>
                  </a:lnTo>
                  <a:lnTo>
                    <a:pt x="214883" y="45719"/>
                  </a:lnTo>
                  <a:lnTo>
                    <a:pt x="220979" y="48767"/>
                  </a:lnTo>
                  <a:lnTo>
                    <a:pt x="227075" y="54863"/>
                  </a:lnTo>
                  <a:lnTo>
                    <a:pt x="233171" y="73151"/>
                  </a:lnTo>
                  <a:lnTo>
                    <a:pt x="233171" y="192024"/>
                  </a:lnTo>
                  <a:lnTo>
                    <a:pt x="234695" y="193548"/>
                  </a:lnTo>
                  <a:lnTo>
                    <a:pt x="234695" y="195071"/>
                  </a:lnTo>
                  <a:lnTo>
                    <a:pt x="281939" y="195071"/>
                  </a:lnTo>
                  <a:lnTo>
                    <a:pt x="281939" y="193548"/>
                  </a:lnTo>
                  <a:lnTo>
                    <a:pt x="283463" y="192024"/>
                  </a:lnTo>
                  <a:lnTo>
                    <a:pt x="283360" y="73151"/>
                  </a:lnTo>
                  <a:lnTo>
                    <a:pt x="280415" y="47243"/>
                  </a:lnTo>
                  <a:lnTo>
                    <a:pt x="279645" y="44195"/>
                  </a:lnTo>
                  <a:close/>
                </a:path>
                <a:path w="283845" h="198120">
                  <a:moveTo>
                    <a:pt x="219455" y="0"/>
                  </a:moveTo>
                  <a:lnTo>
                    <a:pt x="214883" y="0"/>
                  </a:lnTo>
                  <a:lnTo>
                    <a:pt x="210311" y="1524"/>
                  </a:lnTo>
                  <a:lnTo>
                    <a:pt x="204215" y="3048"/>
                  </a:lnTo>
                  <a:lnTo>
                    <a:pt x="195071" y="6095"/>
                  </a:lnTo>
                  <a:lnTo>
                    <a:pt x="190500" y="9143"/>
                  </a:lnTo>
                  <a:lnTo>
                    <a:pt x="184403" y="10667"/>
                  </a:lnTo>
                  <a:lnTo>
                    <a:pt x="179831" y="13715"/>
                  </a:lnTo>
                  <a:lnTo>
                    <a:pt x="175228" y="18311"/>
                  </a:lnTo>
                  <a:lnTo>
                    <a:pt x="169163" y="22860"/>
                  </a:lnTo>
                  <a:lnTo>
                    <a:pt x="158495" y="33527"/>
                  </a:lnTo>
                  <a:lnTo>
                    <a:pt x="275723" y="33527"/>
                  </a:lnTo>
                  <a:lnTo>
                    <a:pt x="243673" y="3857"/>
                  </a:lnTo>
                  <a:lnTo>
                    <a:pt x="228290" y="523"/>
                  </a:lnTo>
                  <a:lnTo>
                    <a:pt x="219455" y="0"/>
                  </a:lnTo>
                  <a:close/>
                </a:path>
                <a:path w="283845" h="198120">
                  <a:moveTo>
                    <a:pt x="111251" y="0"/>
                  </a:moveTo>
                  <a:lnTo>
                    <a:pt x="103631" y="0"/>
                  </a:lnTo>
                  <a:lnTo>
                    <a:pt x="95654" y="571"/>
                  </a:lnTo>
                  <a:lnTo>
                    <a:pt x="87820" y="2286"/>
                  </a:lnTo>
                  <a:lnTo>
                    <a:pt x="80271" y="5143"/>
                  </a:lnTo>
                  <a:lnTo>
                    <a:pt x="73151" y="9143"/>
                  </a:lnTo>
                  <a:lnTo>
                    <a:pt x="65389" y="13144"/>
                  </a:lnTo>
                  <a:lnTo>
                    <a:pt x="57883" y="18311"/>
                  </a:lnTo>
                  <a:lnTo>
                    <a:pt x="50434" y="24574"/>
                  </a:lnTo>
                  <a:lnTo>
                    <a:pt x="42671" y="32003"/>
                  </a:lnTo>
                  <a:lnTo>
                    <a:pt x="157987" y="32003"/>
                  </a:lnTo>
                  <a:lnTo>
                    <a:pt x="156971" y="28955"/>
                  </a:lnTo>
                  <a:lnTo>
                    <a:pt x="147827" y="15239"/>
                  </a:lnTo>
                  <a:lnTo>
                    <a:pt x="134111" y="6095"/>
                  </a:lnTo>
                  <a:lnTo>
                    <a:pt x="129539" y="4571"/>
                  </a:lnTo>
                  <a:lnTo>
                    <a:pt x="111251" y="0"/>
                  </a:lnTo>
                  <a:close/>
                </a:path>
                <a:path w="283845" h="198120">
                  <a:moveTo>
                    <a:pt x="35051" y="4571"/>
                  </a:moveTo>
                  <a:lnTo>
                    <a:pt x="9143" y="4571"/>
                  </a:lnTo>
                  <a:lnTo>
                    <a:pt x="6095" y="6095"/>
                  </a:lnTo>
                  <a:lnTo>
                    <a:pt x="36575" y="6095"/>
                  </a:lnTo>
                  <a:lnTo>
                    <a:pt x="35051" y="457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347282" y="3089148"/>
              <a:ext cx="175181" cy="20116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650527" y="3002280"/>
              <a:ext cx="2356056" cy="356616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61416" y="3468624"/>
              <a:ext cx="353695" cy="260985"/>
            </a:xfrm>
            <a:custGeom>
              <a:avLst/>
              <a:gdLst/>
              <a:ahLst/>
              <a:cxnLst/>
              <a:rect l="l" t="t" r="r" b="b"/>
              <a:pathLst>
                <a:path w="353694" h="260985">
                  <a:moveTo>
                    <a:pt x="117348" y="259079"/>
                  </a:moveTo>
                  <a:lnTo>
                    <a:pt x="80772" y="259079"/>
                  </a:lnTo>
                  <a:lnTo>
                    <a:pt x="85343" y="260603"/>
                  </a:lnTo>
                  <a:lnTo>
                    <a:pt x="112776" y="260603"/>
                  </a:lnTo>
                  <a:lnTo>
                    <a:pt x="117348" y="259079"/>
                  </a:lnTo>
                  <a:close/>
                </a:path>
                <a:path w="353694" h="260985">
                  <a:moveTo>
                    <a:pt x="271272" y="259079"/>
                  </a:moveTo>
                  <a:lnTo>
                    <a:pt x="236220" y="259079"/>
                  </a:lnTo>
                  <a:lnTo>
                    <a:pt x="240792" y="260603"/>
                  </a:lnTo>
                  <a:lnTo>
                    <a:pt x="266700" y="260603"/>
                  </a:lnTo>
                  <a:lnTo>
                    <a:pt x="271272" y="259079"/>
                  </a:lnTo>
                  <a:close/>
                </a:path>
                <a:path w="353694" h="260985">
                  <a:moveTo>
                    <a:pt x="47243" y="0"/>
                  </a:moveTo>
                  <a:lnTo>
                    <a:pt x="6096" y="0"/>
                  </a:lnTo>
                  <a:lnTo>
                    <a:pt x="3048" y="3048"/>
                  </a:lnTo>
                  <a:lnTo>
                    <a:pt x="0" y="4572"/>
                  </a:lnTo>
                  <a:lnTo>
                    <a:pt x="0" y="12191"/>
                  </a:lnTo>
                  <a:lnTo>
                    <a:pt x="1524" y="15239"/>
                  </a:lnTo>
                  <a:lnTo>
                    <a:pt x="1524" y="19812"/>
                  </a:lnTo>
                  <a:lnTo>
                    <a:pt x="60960" y="245363"/>
                  </a:lnTo>
                  <a:lnTo>
                    <a:pt x="60960" y="248412"/>
                  </a:lnTo>
                  <a:lnTo>
                    <a:pt x="62484" y="251460"/>
                  </a:lnTo>
                  <a:lnTo>
                    <a:pt x="64007" y="252984"/>
                  </a:lnTo>
                  <a:lnTo>
                    <a:pt x="65532" y="256031"/>
                  </a:lnTo>
                  <a:lnTo>
                    <a:pt x="67056" y="256031"/>
                  </a:lnTo>
                  <a:lnTo>
                    <a:pt x="70104" y="257555"/>
                  </a:lnTo>
                  <a:lnTo>
                    <a:pt x="71628" y="259079"/>
                  </a:lnTo>
                  <a:lnTo>
                    <a:pt x="124968" y="259079"/>
                  </a:lnTo>
                  <a:lnTo>
                    <a:pt x="128015" y="257555"/>
                  </a:lnTo>
                  <a:lnTo>
                    <a:pt x="134112" y="251460"/>
                  </a:lnTo>
                  <a:lnTo>
                    <a:pt x="135636" y="248412"/>
                  </a:lnTo>
                  <a:lnTo>
                    <a:pt x="135636" y="245363"/>
                  </a:lnTo>
                  <a:lnTo>
                    <a:pt x="144523" y="208787"/>
                  </a:lnTo>
                  <a:lnTo>
                    <a:pt x="100584" y="208787"/>
                  </a:lnTo>
                  <a:lnTo>
                    <a:pt x="54864" y="10667"/>
                  </a:lnTo>
                  <a:lnTo>
                    <a:pt x="54864" y="7619"/>
                  </a:lnTo>
                  <a:lnTo>
                    <a:pt x="53340" y="6095"/>
                  </a:lnTo>
                  <a:lnTo>
                    <a:pt x="53340" y="3048"/>
                  </a:lnTo>
                  <a:lnTo>
                    <a:pt x="51815" y="1524"/>
                  </a:lnTo>
                  <a:lnTo>
                    <a:pt x="50292" y="1524"/>
                  </a:lnTo>
                  <a:lnTo>
                    <a:pt x="47243" y="0"/>
                  </a:lnTo>
                  <a:close/>
                </a:path>
                <a:path w="353694" h="260985">
                  <a:moveTo>
                    <a:pt x="224654" y="82295"/>
                  </a:moveTo>
                  <a:lnTo>
                    <a:pt x="175259" y="82295"/>
                  </a:lnTo>
                  <a:lnTo>
                    <a:pt x="216408" y="245363"/>
                  </a:lnTo>
                  <a:lnTo>
                    <a:pt x="217931" y="248412"/>
                  </a:lnTo>
                  <a:lnTo>
                    <a:pt x="217931" y="251460"/>
                  </a:lnTo>
                  <a:lnTo>
                    <a:pt x="219456" y="252984"/>
                  </a:lnTo>
                  <a:lnTo>
                    <a:pt x="220980" y="256031"/>
                  </a:lnTo>
                  <a:lnTo>
                    <a:pt x="222503" y="256031"/>
                  </a:lnTo>
                  <a:lnTo>
                    <a:pt x="228600" y="259079"/>
                  </a:lnTo>
                  <a:lnTo>
                    <a:pt x="278892" y="259079"/>
                  </a:lnTo>
                  <a:lnTo>
                    <a:pt x="284988" y="256031"/>
                  </a:lnTo>
                  <a:lnTo>
                    <a:pt x="289559" y="251460"/>
                  </a:lnTo>
                  <a:lnTo>
                    <a:pt x="291084" y="248412"/>
                  </a:lnTo>
                  <a:lnTo>
                    <a:pt x="291084" y="245363"/>
                  </a:lnTo>
                  <a:lnTo>
                    <a:pt x="300787" y="208787"/>
                  </a:lnTo>
                  <a:lnTo>
                    <a:pt x="256031" y="208787"/>
                  </a:lnTo>
                  <a:lnTo>
                    <a:pt x="224654" y="82295"/>
                  </a:lnTo>
                  <a:close/>
                </a:path>
                <a:path w="353694" h="260985">
                  <a:moveTo>
                    <a:pt x="199644" y="0"/>
                  </a:moveTo>
                  <a:lnTo>
                    <a:pt x="158496" y="0"/>
                  </a:lnTo>
                  <a:lnTo>
                    <a:pt x="156972" y="1524"/>
                  </a:lnTo>
                  <a:lnTo>
                    <a:pt x="153924" y="1524"/>
                  </a:lnTo>
                  <a:lnTo>
                    <a:pt x="149352" y="6095"/>
                  </a:lnTo>
                  <a:lnTo>
                    <a:pt x="149352" y="7619"/>
                  </a:lnTo>
                  <a:lnTo>
                    <a:pt x="147828" y="9143"/>
                  </a:lnTo>
                  <a:lnTo>
                    <a:pt x="147828" y="12191"/>
                  </a:lnTo>
                  <a:lnTo>
                    <a:pt x="100584" y="208787"/>
                  </a:lnTo>
                  <a:lnTo>
                    <a:pt x="144523" y="208787"/>
                  </a:lnTo>
                  <a:lnTo>
                    <a:pt x="175259" y="82295"/>
                  </a:lnTo>
                  <a:lnTo>
                    <a:pt x="224654" y="82295"/>
                  </a:lnTo>
                  <a:lnTo>
                    <a:pt x="207264" y="12191"/>
                  </a:lnTo>
                  <a:lnTo>
                    <a:pt x="207264" y="6095"/>
                  </a:lnTo>
                  <a:lnTo>
                    <a:pt x="204215" y="3048"/>
                  </a:lnTo>
                  <a:lnTo>
                    <a:pt x="202692" y="3048"/>
                  </a:lnTo>
                  <a:lnTo>
                    <a:pt x="199644" y="0"/>
                  </a:lnTo>
                  <a:close/>
                </a:path>
                <a:path w="353694" h="260985">
                  <a:moveTo>
                    <a:pt x="347472" y="0"/>
                  </a:moveTo>
                  <a:lnTo>
                    <a:pt x="312420" y="0"/>
                  </a:lnTo>
                  <a:lnTo>
                    <a:pt x="309372" y="1524"/>
                  </a:lnTo>
                  <a:lnTo>
                    <a:pt x="307847" y="1524"/>
                  </a:lnTo>
                  <a:lnTo>
                    <a:pt x="304800" y="4572"/>
                  </a:lnTo>
                  <a:lnTo>
                    <a:pt x="303275" y="4572"/>
                  </a:lnTo>
                  <a:lnTo>
                    <a:pt x="303275" y="9143"/>
                  </a:lnTo>
                  <a:lnTo>
                    <a:pt x="301752" y="10667"/>
                  </a:lnTo>
                  <a:lnTo>
                    <a:pt x="257556" y="208787"/>
                  </a:lnTo>
                  <a:lnTo>
                    <a:pt x="300787" y="208787"/>
                  </a:lnTo>
                  <a:lnTo>
                    <a:pt x="350520" y="21336"/>
                  </a:lnTo>
                  <a:lnTo>
                    <a:pt x="352044" y="15239"/>
                  </a:lnTo>
                  <a:lnTo>
                    <a:pt x="352044" y="12191"/>
                  </a:lnTo>
                  <a:lnTo>
                    <a:pt x="353568" y="9143"/>
                  </a:lnTo>
                  <a:lnTo>
                    <a:pt x="353568" y="6095"/>
                  </a:lnTo>
                  <a:lnTo>
                    <a:pt x="34747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22604" y="3531108"/>
              <a:ext cx="190421" cy="20116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52728" y="3531108"/>
              <a:ext cx="114300" cy="19811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399032" y="3450335"/>
              <a:ext cx="504825" cy="279400"/>
            </a:xfrm>
            <a:custGeom>
              <a:avLst/>
              <a:gdLst/>
              <a:ahLst/>
              <a:cxnLst/>
              <a:rect l="l" t="t" r="r" b="b"/>
              <a:pathLst>
                <a:path w="504825" h="279400">
                  <a:moveTo>
                    <a:pt x="164592" y="265176"/>
                  </a:moveTo>
                  <a:lnTo>
                    <a:pt x="163068" y="263652"/>
                  </a:lnTo>
                  <a:lnTo>
                    <a:pt x="161544" y="260604"/>
                  </a:lnTo>
                  <a:lnTo>
                    <a:pt x="160020" y="259080"/>
                  </a:lnTo>
                  <a:lnTo>
                    <a:pt x="108242" y="176784"/>
                  </a:lnTo>
                  <a:lnTo>
                    <a:pt x="100584" y="164592"/>
                  </a:lnTo>
                  <a:lnTo>
                    <a:pt x="152400" y="106680"/>
                  </a:lnTo>
                  <a:lnTo>
                    <a:pt x="155448" y="100584"/>
                  </a:lnTo>
                  <a:lnTo>
                    <a:pt x="156972" y="99060"/>
                  </a:lnTo>
                  <a:lnTo>
                    <a:pt x="158496" y="96012"/>
                  </a:lnTo>
                  <a:lnTo>
                    <a:pt x="158496" y="89916"/>
                  </a:lnTo>
                  <a:lnTo>
                    <a:pt x="155448" y="86868"/>
                  </a:lnTo>
                  <a:lnTo>
                    <a:pt x="152400" y="86868"/>
                  </a:lnTo>
                  <a:lnTo>
                    <a:pt x="150876" y="85344"/>
                  </a:lnTo>
                  <a:lnTo>
                    <a:pt x="144780" y="85344"/>
                  </a:lnTo>
                  <a:lnTo>
                    <a:pt x="141732" y="83820"/>
                  </a:lnTo>
                  <a:lnTo>
                    <a:pt x="126492" y="83820"/>
                  </a:lnTo>
                  <a:lnTo>
                    <a:pt x="123444" y="85344"/>
                  </a:lnTo>
                  <a:lnTo>
                    <a:pt x="114300" y="85344"/>
                  </a:lnTo>
                  <a:lnTo>
                    <a:pt x="111252" y="86868"/>
                  </a:lnTo>
                  <a:lnTo>
                    <a:pt x="109728" y="86868"/>
                  </a:lnTo>
                  <a:lnTo>
                    <a:pt x="106680" y="88392"/>
                  </a:lnTo>
                  <a:lnTo>
                    <a:pt x="106680" y="89916"/>
                  </a:lnTo>
                  <a:lnTo>
                    <a:pt x="105156" y="89916"/>
                  </a:lnTo>
                  <a:lnTo>
                    <a:pt x="102108" y="92964"/>
                  </a:lnTo>
                  <a:lnTo>
                    <a:pt x="50292" y="164592"/>
                  </a:lnTo>
                  <a:lnTo>
                    <a:pt x="50292" y="6096"/>
                  </a:lnTo>
                  <a:lnTo>
                    <a:pt x="48768" y="6096"/>
                  </a:lnTo>
                  <a:lnTo>
                    <a:pt x="48768" y="4572"/>
                  </a:lnTo>
                  <a:lnTo>
                    <a:pt x="47244" y="3048"/>
                  </a:lnTo>
                  <a:lnTo>
                    <a:pt x="45720" y="3048"/>
                  </a:lnTo>
                  <a:lnTo>
                    <a:pt x="44196" y="1524"/>
                  </a:lnTo>
                  <a:lnTo>
                    <a:pt x="42672" y="1524"/>
                  </a:lnTo>
                  <a:lnTo>
                    <a:pt x="39624" y="0"/>
                  </a:lnTo>
                  <a:lnTo>
                    <a:pt x="9144" y="0"/>
                  </a:lnTo>
                  <a:lnTo>
                    <a:pt x="6096" y="1524"/>
                  </a:lnTo>
                  <a:lnTo>
                    <a:pt x="4572" y="1524"/>
                  </a:lnTo>
                  <a:lnTo>
                    <a:pt x="3048" y="3048"/>
                  </a:lnTo>
                  <a:lnTo>
                    <a:pt x="1524" y="3048"/>
                  </a:lnTo>
                  <a:lnTo>
                    <a:pt x="0" y="4572"/>
                  </a:lnTo>
                  <a:lnTo>
                    <a:pt x="0" y="274320"/>
                  </a:lnTo>
                  <a:lnTo>
                    <a:pt x="1524" y="274320"/>
                  </a:lnTo>
                  <a:lnTo>
                    <a:pt x="3048" y="275844"/>
                  </a:lnTo>
                  <a:lnTo>
                    <a:pt x="4572" y="275844"/>
                  </a:lnTo>
                  <a:lnTo>
                    <a:pt x="6096" y="277368"/>
                  </a:lnTo>
                  <a:lnTo>
                    <a:pt x="12192" y="277368"/>
                  </a:lnTo>
                  <a:lnTo>
                    <a:pt x="15240" y="278892"/>
                  </a:lnTo>
                  <a:lnTo>
                    <a:pt x="33528" y="278892"/>
                  </a:lnTo>
                  <a:lnTo>
                    <a:pt x="36576" y="277368"/>
                  </a:lnTo>
                  <a:lnTo>
                    <a:pt x="42672" y="277368"/>
                  </a:lnTo>
                  <a:lnTo>
                    <a:pt x="44196" y="275844"/>
                  </a:lnTo>
                  <a:lnTo>
                    <a:pt x="47244" y="275844"/>
                  </a:lnTo>
                  <a:lnTo>
                    <a:pt x="47244" y="274320"/>
                  </a:lnTo>
                  <a:lnTo>
                    <a:pt x="48768" y="274320"/>
                  </a:lnTo>
                  <a:lnTo>
                    <a:pt x="48768" y="272796"/>
                  </a:lnTo>
                  <a:lnTo>
                    <a:pt x="50292" y="271272"/>
                  </a:lnTo>
                  <a:lnTo>
                    <a:pt x="50292" y="176784"/>
                  </a:lnTo>
                  <a:lnTo>
                    <a:pt x="109728" y="269748"/>
                  </a:lnTo>
                  <a:lnTo>
                    <a:pt x="109728" y="271272"/>
                  </a:lnTo>
                  <a:lnTo>
                    <a:pt x="112776" y="274320"/>
                  </a:lnTo>
                  <a:lnTo>
                    <a:pt x="112776" y="275844"/>
                  </a:lnTo>
                  <a:lnTo>
                    <a:pt x="115824" y="275844"/>
                  </a:lnTo>
                  <a:lnTo>
                    <a:pt x="117348" y="277368"/>
                  </a:lnTo>
                  <a:lnTo>
                    <a:pt x="126492" y="277368"/>
                  </a:lnTo>
                  <a:lnTo>
                    <a:pt x="129540" y="278892"/>
                  </a:lnTo>
                  <a:lnTo>
                    <a:pt x="149352" y="278892"/>
                  </a:lnTo>
                  <a:lnTo>
                    <a:pt x="152400" y="277368"/>
                  </a:lnTo>
                  <a:lnTo>
                    <a:pt x="158496" y="277368"/>
                  </a:lnTo>
                  <a:lnTo>
                    <a:pt x="160020" y="275844"/>
                  </a:lnTo>
                  <a:lnTo>
                    <a:pt x="163068" y="275844"/>
                  </a:lnTo>
                  <a:lnTo>
                    <a:pt x="164592" y="274320"/>
                  </a:lnTo>
                  <a:lnTo>
                    <a:pt x="164592" y="265176"/>
                  </a:lnTo>
                  <a:close/>
                </a:path>
                <a:path w="504825" h="279400">
                  <a:moveTo>
                    <a:pt x="504444" y="144780"/>
                  </a:moveTo>
                  <a:lnTo>
                    <a:pt x="499935" y="101917"/>
                  </a:lnTo>
                  <a:lnTo>
                    <a:pt x="479031" y="59436"/>
                  </a:lnTo>
                  <a:lnTo>
                    <a:pt x="451104" y="35864"/>
                  </a:lnTo>
                  <a:lnTo>
                    <a:pt x="451104" y="146304"/>
                  </a:lnTo>
                  <a:lnTo>
                    <a:pt x="450570" y="157213"/>
                  </a:lnTo>
                  <a:lnTo>
                    <a:pt x="439293" y="200787"/>
                  </a:lnTo>
                  <a:lnTo>
                    <a:pt x="405384" y="230124"/>
                  </a:lnTo>
                  <a:lnTo>
                    <a:pt x="397967" y="233006"/>
                  </a:lnTo>
                  <a:lnTo>
                    <a:pt x="389572" y="234886"/>
                  </a:lnTo>
                  <a:lnTo>
                    <a:pt x="380301" y="235915"/>
                  </a:lnTo>
                  <a:lnTo>
                    <a:pt x="370332" y="236220"/>
                  </a:lnTo>
                  <a:lnTo>
                    <a:pt x="342900" y="236220"/>
                  </a:lnTo>
                  <a:lnTo>
                    <a:pt x="342900" y="59436"/>
                  </a:lnTo>
                  <a:lnTo>
                    <a:pt x="368808" y="59436"/>
                  </a:lnTo>
                  <a:lnTo>
                    <a:pt x="408432" y="67056"/>
                  </a:lnTo>
                  <a:lnTo>
                    <a:pt x="440817" y="97726"/>
                  </a:lnTo>
                  <a:lnTo>
                    <a:pt x="450811" y="137185"/>
                  </a:lnTo>
                  <a:lnTo>
                    <a:pt x="451104" y="146304"/>
                  </a:lnTo>
                  <a:lnTo>
                    <a:pt x="451104" y="35864"/>
                  </a:lnTo>
                  <a:lnTo>
                    <a:pt x="403669" y="20574"/>
                  </a:lnTo>
                  <a:lnTo>
                    <a:pt x="371856" y="18288"/>
                  </a:lnTo>
                  <a:lnTo>
                    <a:pt x="301752" y="18288"/>
                  </a:lnTo>
                  <a:lnTo>
                    <a:pt x="297180" y="19812"/>
                  </a:lnTo>
                  <a:lnTo>
                    <a:pt x="291084" y="25908"/>
                  </a:lnTo>
                  <a:lnTo>
                    <a:pt x="289560" y="28956"/>
                  </a:lnTo>
                  <a:lnTo>
                    <a:pt x="289560" y="266700"/>
                  </a:lnTo>
                  <a:lnTo>
                    <a:pt x="291084" y="271272"/>
                  </a:lnTo>
                  <a:lnTo>
                    <a:pt x="294132" y="272796"/>
                  </a:lnTo>
                  <a:lnTo>
                    <a:pt x="297180" y="275844"/>
                  </a:lnTo>
                  <a:lnTo>
                    <a:pt x="301752" y="277368"/>
                  </a:lnTo>
                  <a:lnTo>
                    <a:pt x="367284" y="277368"/>
                  </a:lnTo>
                  <a:lnTo>
                    <a:pt x="413575" y="272872"/>
                  </a:lnTo>
                  <a:lnTo>
                    <a:pt x="449770" y="260604"/>
                  </a:lnTo>
                  <a:lnTo>
                    <a:pt x="484060" y="228600"/>
                  </a:lnTo>
                  <a:lnTo>
                    <a:pt x="499300" y="192366"/>
                  </a:lnTo>
                  <a:lnTo>
                    <a:pt x="503872" y="161594"/>
                  </a:lnTo>
                  <a:lnTo>
                    <a:pt x="504444" y="14478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932431" y="3531108"/>
              <a:ext cx="192024" cy="20116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162556" y="3531108"/>
              <a:ext cx="170687" cy="19811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372974" y="3531108"/>
              <a:ext cx="173629" cy="20116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670048" y="3552444"/>
              <a:ext cx="170687" cy="118872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2977896" y="3468624"/>
              <a:ext cx="144780" cy="260985"/>
            </a:xfrm>
            <a:custGeom>
              <a:avLst/>
              <a:gdLst/>
              <a:ahLst/>
              <a:cxnLst/>
              <a:rect l="l" t="t" r="r" b="b"/>
              <a:pathLst>
                <a:path w="144780" h="260985">
                  <a:moveTo>
                    <a:pt x="39624" y="259079"/>
                  </a:moveTo>
                  <a:lnTo>
                    <a:pt x="13716" y="259079"/>
                  </a:lnTo>
                  <a:lnTo>
                    <a:pt x="16764" y="260603"/>
                  </a:lnTo>
                  <a:lnTo>
                    <a:pt x="36576" y="260603"/>
                  </a:lnTo>
                  <a:lnTo>
                    <a:pt x="39624" y="259079"/>
                  </a:lnTo>
                  <a:close/>
                </a:path>
                <a:path w="144780" h="260985">
                  <a:moveTo>
                    <a:pt x="47243" y="257555"/>
                  </a:moveTo>
                  <a:lnTo>
                    <a:pt x="6096" y="257555"/>
                  </a:lnTo>
                  <a:lnTo>
                    <a:pt x="7620" y="259079"/>
                  </a:lnTo>
                  <a:lnTo>
                    <a:pt x="45720" y="259079"/>
                  </a:lnTo>
                  <a:lnTo>
                    <a:pt x="47243" y="257555"/>
                  </a:lnTo>
                  <a:close/>
                </a:path>
                <a:path w="144780" h="260985">
                  <a:moveTo>
                    <a:pt x="138684" y="0"/>
                  </a:moveTo>
                  <a:lnTo>
                    <a:pt x="10668" y="0"/>
                  </a:lnTo>
                  <a:lnTo>
                    <a:pt x="7620" y="1524"/>
                  </a:lnTo>
                  <a:lnTo>
                    <a:pt x="1524" y="7619"/>
                  </a:lnTo>
                  <a:lnTo>
                    <a:pt x="0" y="10667"/>
                  </a:lnTo>
                  <a:lnTo>
                    <a:pt x="0" y="254507"/>
                  </a:lnTo>
                  <a:lnTo>
                    <a:pt x="1524" y="254507"/>
                  </a:lnTo>
                  <a:lnTo>
                    <a:pt x="3048" y="256031"/>
                  </a:lnTo>
                  <a:lnTo>
                    <a:pt x="3048" y="257555"/>
                  </a:lnTo>
                  <a:lnTo>
                    <a:pt x="48768" y="257555"/>
                  </a:lnTo>
                  <a:lnTo>
                    <a:pt x="53340" y="252984"/>
                  </a:lnTo>
                  <a:lnTo>
                    <a:pt x="53340" y="155448"/>
                  </a:lnTo>
                  <a:lnTo>
                    <a:pt x="134112" y="155448"/>
                  </a:lnTo>
                  <a:lnTo>
                    <a:pt x="137160" y="152400"/>
                  </a:lnTo>
                  <a:lnTo>
                    <a:pt x="137160" y="150875"/>
                  </a:lnTo>
                  <a:lnTo>
                    <a:pt x="138684" y="147827"/>
                  </a:lnTo>
                  <a:lnTo>
                    <a:pt x="138684" y="146303"/>
                  </a:lnTo>
                  <a:lnTo>
                    <a:pt x="140208" y="143255"/>
                  </a:lnTo>
                  <a:lnTo>
                    <a:pt x="140208" y="123443"/>
                  </a:lnTo>
                  <a:lnTo>
                    <a:pt x="138684" y="120395"/>
                  </a:lnTo>
                  <a:lnTo>
                    <a:pt x="138684" y="118872"/>
                  </a:lnTo>
                  <a:lnTo>
                    <a:pt x="137160" y="117348"/>
                  </a:lnTo>
                  <a:lnTo>
                    <a:pt x="137160" y="115824"/>
                  </a:lnTo>
                  <a:lnTo>
                    <a:pt x="134112" y="112775"/>
                  </a:lnTo>
                  <a:lnTo>
                    <a:pt x="53340" y="112775"/>
                  </a:lnTo>
                  <a:lnTo>
                    <a:pt x="53340" y="44195"/>
                  </a:lnTo>
                  <a:lnTo>
                    <a:pt x="138684" y="44195"/>
                  </a:lnTo>
                  <a:lnTo>
                    <a:pt x="141731" y="41148"/>
                  </a:lnTo>
                  <a:lnTo>
                    <a:pt x="141731" y="39624"/>
                  </a:lnTo>
                  <a:lnTo>
                    <a:pt x="143256" y="38100"/>
                  </a:lnTo>
                  <a:lnTo>
                    <a:pt x="143256" y="36575"/>
                  </a:lnTo>
                  <a:lnTo>
                    <a:pt x="144780" y="35051"/>
                  </a:lnTo>
                  <a:lnTo>
                    <a:pt x="144780" y="9143"/>
                  </a:lnTo>
                  <a:lnTo>
                    <a:pt x="143256" y="7619"/>
                  </a:lnTo>
                  <a:lnTo>
                    <a:pt x="143256" y="4572"/>
                  </a:lnTo>
                  <a:lnTo>
                    <a:pt x="13868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145662" y="3531108"/>
              <a:ext cx="190373" cy="20116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375659" y="3531108"/>
              <a:ext cx="274319" cy="20116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976115" y="3526536"/>
              <a:ext cx="170687" cy="17068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676003" y="3531108"/>
              <a:ext cx="175144" cy="20116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280915" y="3456432"/>
              <a:ext cx="1409700" cy="275844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681228" y="3910584"/>
              <a:ext cx="144780" cy="259079"/>
            </a:xfrm>
            <a:custGeom>
              <a:avLst/>
              <a:gdLst/>
              <a:ahLst/>
              <a:cxnLst/>
              <a:rect l="l" t="t" r="r" b="b"/>
              <a:pathLst>
                <a:path w="144780" h="259079">
                  <a:moveTo>
                    <a:pt x="44195" y="257555"/>
                  </a:moveTo>
                  <a:lnTo>
                    <a:pt x="7620" y="257555"/>
                  </a:lnTo>
                  <a:lnTo>
                    <a:pt x="10667" y="259079"/>
                  </a:lnTo>
                  <a:lnTo>
                    <a:pt x="42671" y="259079"/>
                  </a:lnTo>
                  <a:lnTo>
                    <a:pt x="44195" y="257555"/>
                  </a:lnTo>
                  <a:close/>
                </a:path>
                <a:path w="144780" h="259079">
                  <a:moveTo>
                    <a:pt x="48767" y="256031"/>
                  </a:moveTo>
                  <a:lnTo>
                    <a:pt x="3048" y="256031"/>
                  </a:lnTo>
                  <a:lnTo>
                    <a:pt x="4571" y="257555"/>
                  </a:lnTo>
                  <a:lnTo>
                    <a:pt x="47243" y="257555"/>
                  </a:lnTo>
                  <a:lnTo>
                    <a:pt x="48767" y="256031"/>
                  </a:lnTo>
                  <a:close/>
                </a:path>
                <a:path w="144780" h="259079">
                  <a:moveTo>
                    <a:pt x="138684" y="0"/>
                  </a:moveTo>
                  <a:lnTo>
                    <a:pt x="10667" y="0"/>
                  </a:lnTo>
                  <a:lnTo>
                    <a:pt x="7620" y="1524"/>
                  </a:lnTo>
                  <a:lnTo>
                    <a:pt x="4571" y="4571"/>
                  </a:lnTo>
                  <a:lnTo>
                    <a:pt x="1523" y="6095"/>
                  </a:lnTo>
                  <a:lnTo>
                    <a:pt x="0" y="10667"/>
                  </a:lnTo>
                  <a:lnTo>
                    <a:pt x="0" y="254507"/>
                  </a:lnTo>
                  <a:lnTo>
                    <a:pt x="1523" y="254507"/>
                  </a:lnTo>
                  <a:lnTo>
                    <a:pt x="1523" y="256031"/>
                  </a:lnTo>
                  <a:lnTo>
                    <a:pt x="50292" y="256031"/>
                  </a:lnTo>
                  <a:lnTo>
                    <a:pt x="51815" y="254507"/>
                  </a:lnTo>
                  <a:lnTo>
                    <a:pt x="51815" y="155447"/>
                  </a:lnTo>
                  <a:lnTo>
                    <a:pt x="132587" y="155447"/>
                  </a:lnTo>
                  <a:lnTo>
                    <a:pt x="134112" y="153924"/>
                  </a:lnTo>
                  <a:lnTo>
                    <a:pt x="135635" y="153924"/>
                  </a:lnTo>
                  <a:lnTo>
                    <a:pt x="135635" y="152400"/>
                  </a:lnTo>
                  <a:lnTo>
                    <a:pt x="137159" y="150875"/>
                  </a:lnTo>
                  <a:lnTo>
                    <a:pt x="137159" y="149351"/>
                  </a:lnTo>
                  <a:lnTo>
                    <a:pt x="138684" y="147827"/>
                  </a:lnTo>
                  <a:lnTo>
                    <a:pt x="138684" y="140207"/>
                  </a:lnTo>
                  <a:lnTo>
                    <a:pt x="140208" y="137159"/>
                  </a:lnTo>
                  <a:lnTo>
                    <a:pt x="140208" y="129539"/>
                  </a:lnTo>
                  <a:lnTo>
                    <a:pt x="138684" y="126491"/>
                  </a:lnTo>
                  <a:lnTo>
                    <a:pt x="138684" y="118871"/>
                  </a:lnTo>
                  <a:lnTo>
                    <a:pt x="137159" y="117347"/>
                  </a:lnTo>
                  <a:lnTo>
                    <a:pt x="137159" y="115824"/>
                  </a:lnTo>
                  <a:lnTo>
                    <a:pt x="134112" y="112775"/>
                  </a:lnTo>
                  <a:lnTo>
                    <a:pt x="51815" y="112775"/>
                  </a:lnTo>
                  <a:lnTo>
                    <a:pt x="51815" y="42671"/>
                  </a:lnTo>
                  <a:lnTo>
                    <a:pt x="140208" y="42671"/>
                  </a:lnTo>
                  <a:lnTo>
                    <a:pt x="141731" y="41147"/>
                  </a:lnTo>
                  <a:lnTo>
                    <a:pt x="141731" y="39624"/>
                  </a:lnTo>
                  <a:lnTo>
                    <a:pt x="143256" y="38100"/>
                  </a:lnTo>
                  <a:lnTo>
                    <a:pt x="143256" y="35051"/>
                  </a:lnTo>
                  <a:lnTo>
                    <a:pt x="144780" y="32003"/>
                  </a:lnTo>
                  <a:lnTo>
                    <a:pt x="144780" y="12191"/>
                  </a:lnTo>
                  <a:lnTo>
                    <a:pt x="143256" y="9143"/>
                  </a:lnTo>
                  <a:lnTo>
                    <a:pt x="143256" y="4571"/>
                  </a:lnTo>
                  <a:lnTo>
                    <a:pt x="141731" y="3047"/>
                  </a:lnTo>
                  <a:lnTo>
                    <a:pt x="141731" y="1524"/>
                  </a:lnTo>
                  <a:lnTo>
                    <a:pt x="140208" y="1524"/>
                  </a:lnTo>
                  <a:lnTo>
                    <a:pt x="13868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47344" y="3973068"/>
              <a:ext cx="192024" cy="20116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77468" y="3973068"/>
              <a:ext cx="274319" cy="20116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377737" y="3973068"/>
              <a:ext cx="175218" cy="20116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677923" y="3994404"/>
              <a:ext cx="170687" cy="11887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982723" y="3910584"/>
              <a:ext cx="1406652" cy="263651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520440" y="3968496"/>
              <a:ext cx="170687" cy="170687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3805427" y="3909060"/>
              <a:ext cx="238125" cy="260985"/>
            </a:xfrm>
            <a:custGeom>
              <a:avLst/>
              <a:gdLst/>
              <a:ahLst/>
              <a:cxnLst/>
              <a:rect l="l" t="t" r="r" b="b"/>
              <a:pathLst>
                <a:path w="238125" h="260985">
                  <a:moveTo>
                    <a:pt x="146304" y="1524"/>
                  </a:moveTo>
                  <a:lnTo>
                    <a:pt x="89916" y="1524"/>
                  </a:lnTo>
                  <a:lnTo>
                    <a:pt x="85344" y="6095"/>
                  </a:lnTo>
                  <a:lnTo>
                    <a:pt x="83820" y="6095"/>
                  </a:lnTo>
                  <a:lnTo>
                    <a:pt x="83820" y="9143"/>
                  </a:lnTo>
                  <a:lnTo>
                    <a:pt x="82296" y="10667"/>
                  </a:lnTo>
                  <a:lnTo>
                    <a:pt x="3048" y="240791"/>
                  </a:lnTo>
                  <a:lnTo>
                    <a:pt x="1524" y="245363"/>
                  </a:lnTo>
                  <a:lnTo>
                    <a:pt x="0" y="248412"/>
                  </a:lnTo>
                  <a:lnTo>
                    <a:pt x="0" y="256031"/>
                  </a:lnTo>
                  <a:lnTo>
                    <a:pt x="4572" y="260603"/>
                  </a:lnTo>
                  <a:lnTo>
                    <a:pt x="42672" y="260603"/>
                  </a:lnTo>
                  <a:lnTo>
                    <a:pt x="44196" y="259079"/>
                  </a:lnTo>
                  <a:lnTo>
                    <a:pt x="47244" y="259079"/>
                  </a:lnTo>
                  <a:lnTo>
                    <a:pt x="48768" y="257555"/>
                  </a:lnTo>
                  <a:lnTo>
                    <a:pt x="48768" y="256031"/>
                  </a:lnTo>
                  <a:lnTo>
                    <a:pt x="50292" y="254507"/>
                  </a:lnTo>
                  <a:lnTo>
                    <a:pt x="50292" y="252983"/>
                  </a:lnTo>
                  <a:lnTo>
                    <a:pt x="51816" y="251459"/>
                  </a:lnTo>
                  <a:lnTo>
                    <a:pt x="67056" y="201167"/>
                  </a:lnTo>
                  <a:lnTo>
                    <a:pt x="220695" y="201167"/>
                  </a:lnTo>
                  <a:lnTo>
                    <a:pt x="206695" y="161543"/>
                  </a:lnTo>
                  <a:lnTo>
                    <a:pt x="79248" y="161543"/>
                  </a:lnTo>
                  <a:lnTo>
                    <a:pt x="115824" y="50291"/>
                  </a:lnTo>
                  <a:lnTo>
                    <a:pt x="167386" y="50291"/>
                  </a:lnTo>
                  <a:lnTo>
                    <a:pt x="153924" y="12191"/>
                  </a:lnTo>
                  <a:lnTo>
                    <a:pt x="153924" y="9143"/>
                  </a:lnTo>
                  <a:lnTo>
                    <a:pt x="152400" y="7619"/>
                  </a:lnTo>
                  <a:lnTo>
                    <a:pt x="152400" y="6095"/>
                  </a:lnTo>
                  <a:lnTo>
                    <a:pt x="149351" y="3048"/>
                  </a:lnTo>
                  <a:lnTo>
                    <a:pt x="146304" y="1524"/>
                  </a:lnTo>
                  <a:close/>
                </a:path>
                <a:path w="238125" h="260985">
                  <a:moveTo>
                    <a:pt x="220695" y="201167"/>
                  </a:moveTo>
                  <a:lnTo>
                    <a:pt x="164592" y="201167"/>
                  </a:lnTo>
                  <a:lnTo>
                    <a:pt x="181356" y="252983"/>
                  </a:lnTo>
                  <a:lnTo>
                    <a:pt x="182880" y="254507"/>
                  </a:lnTo>
                  <a:lnTo>
                    <a:pt x="182880" y="256031"/>
                  </a:lnTo>
                  <a:lnTo>
                    <a:pt x="184404" y="257555"/>
                  </a:lnTo>
                  <a:lnTo>
                    <a:pt x="184404" y="259079"/>
                  </a:lnTo>
                  <a:lnTo>
                    <a:pt x="187451" y="259079"/>
                  </a:lnTo>
                  <a:lnTo>
                    <a:pt x="190500" y="260603"/>
                  </a:lnTo>
                  <a:lnTo>
                    <a:pt x="231648" y="260603"/>
                  </a:lnTo>
                  <a:lnTo>
                    <a:pt x="234696" y="259079"/>
                  </a:lnTo>
                  <a:lnTo>
                    <a:pt x="237744" y="256031"/>
                  </a:lnTo>
                  <a:lnTo>
                    <a:pt x="237744" y="248412"/>
                  </a:lnTo>
                  <a:lnTo>
                    <a:pt x="236220" y="245363"/>
                  </a:lnTo>
                  <a:lnTo>
                    <a:pt x="234696" y="240791"/>
                  </a:lnTo>
                  <a:lnTo>
                    <a:pt x="220695" y="201167"/>
                  </a:lnTo>
                  <a:close/>
                </a:path>
                <a:path w="238125" h="260985">
                  <a:moveTo>
                    <a:pt x="167386" y="50291"/>
                  </a:moveTo>
                  <a:lnTo>
                    <a:pt x="115824" y="50291"/>
                  </a:lnTo>
                  <a:lnTo>
                    <a:pt x="152400" y="161543"/>
                  </a:lnTo>
                  <a:lnTo>
                    <a:pt x="206695" y="161543"/>
                  </a:lnTo>
                  <a:lnTo>
                    <a:pt x="167386" y="50291"/>
                  </a:lnTo>
                  <a:close/>
                </a:path>
                <a:path w="238125" h="260985">
                  <a:moveTo>
                    <a:pt x="131063" y="0"/>
                  </a:moveTo>
                  <a:lnTo>
                    <a:pt x="103632" y="0"/>
                  </a:lnTo>
                  <a:lnTo>
                    <a:pt x="100584" y="1524"/>
                  </a:lnTo>
                  <a:lnTo>
                    <a:pt x="135636" y="1524"/>
                  </a:lnTo>
                  <a:lnTo>
                    <a:pt x="13106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073651" y="3973068"/>
              <a:ext cx="303275" cy="201168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405883" y="3973068"/>
              <a:ext cx="163067" cy="201168"/>
            </a:xfrm>
            <a:prstGeom prst="rect">
              <a:avLst/>
            </a:prstGeom>
          </p:spPr>
        </p:pic>
      </p:grp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C57FA1EB-C8F2-5348-31E2-8FA7C55B860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80</a:t>
            </a:fld>
            <a:endParaRPr 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0" y="1548384"/>
            <a:ext cx="10972800" cy="7684516"/>
            <a:chOff x="609600" y="1548384"/>
            <a:chExt cx="9478010" cy="44627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8744" y="1554480"/>
              <a:ext cx="9457944" cy="445008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14172" y="1552956"/>
              <a:ext cx="9469120" cy="4453255"/>
            </a:xfrm>
            <a:custGeom>
              <a:avLst/>
              <a:gdLst/>
              <a:ahLst/>
              <a:cxnLst/>
              <a:rect l="l" t="t" r="r" b="b"/>
              <a:pathLst>
                <a:path w="9469120" h="4453255">
                  <a:moveTo>
                    <a:pt x="0" y="0"/>
                  </a:moveTo>
                  <a:lnTo>
                    <a:pt x="9468612" y="0"/>
                  </a:lnTo>
                  <a:lnTo>
                    <a:pt x="9468612" y="4453128"/>
                  </a:lnTo>
                  <a:lnTo>
                    <a:pt x="0" y="4453128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121151" y="3329940"/>
              <a:ext cx="2415540" cy="451484"/>
            </a:xfrm>
            <a:custGeom>
              <a:avLst/>
              <a:gdLst/>
              <a:ahLst/>
              <a:cxnLst/>
              <a:rect l="l" t="t" r="r" b="b"/>
              <a:pathLst>
                <a:path w="2415540" h="451485">
                  <a:moveTo>
                    <a:pt x="0" y="0"/>
                  </a:moveTo>
                  <a:lnTo>
                    <a:pt x="2415540" y="0"/>
                  </a:lnTo>
                  <a:lnTo>
                    <a:pt x="2415540" y="451103"/>
                  </a:lnTo>
                  <a:lnTo>
                    <a:pt x="0" y="451103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71744" y="2987040"/>
              <a:ext cx="1565275" cy="699770"/>
            </a:xfrm>
            <a:custGeom>
              <a:avLst/>
              <a:gdLst/>
              <a:ahLst/>
              <a:cxnLst/>
              <a:rect l="l" t="t" r="r" b="b"/>
              <a:pathLst>
                <a:path w="1565275" h="699770">
                  <a:moveTo>
                    <a:pt x="1530096" y="0"/>
                  </a:moveTo>
                  <a:lnTo>
                    <a:pt x="71627" y="562356"/>
                  </a:lnTo>
                  <a:lnTo>
                    <a:pt x="53339" y="518160"/>
                  </a:lnTo>
                  <a:lnTo>
                    <a:pt x="0" y="643127"/>
                  </a:lnTo>
                  <a:lnTo>
                    <a:pt x="121919" y="699515"/>
                  </a:lnTo>
                  <a:lnTo>
                    <a:pt x="106679" y="655320"/>
                  </a:lnTo>
                  <a:lnTo>
                    <a:pt x="1565148" y="88391"/>
                  </a:lnTo>
                  <a:lnTo>
                    <a:pt x="153009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571744" y="2987040"/>
              <a:ext cx="1565275" cy="699770"/>
            </a:xfrm>
            <a:custGeom>
              <a:avLst/>
              <a:gdLst/>
              <a:ahLst/>
              <a:cxnLst/>
              <a:rect l="l" t="t" r="r" b="b"/>
              <a:pathLst>
                <a:path w="1565275" h="699770">
                  <a:moveTo>
                    <a:pt x="1565148" y="88391"/>
                  </a:moveTo>
                  <a:lnTo>
                    <a:pt x="106680" y="655319"/>
                  </a:lnTo>
                  <a:lnTo>
                    <a:pt x="121919" y="699515"/>
                  </a:lnTo>
                  <a:lnTo>
                    <a:pt x="0" y="643127"/>
                  </a:lnTo>
                  <a:lnTo>
                    <a:pt x="53340" y="518159"/>
                  </a:lnTo>
                  <a:lnTo>
                    <a:pt x="71628" y="562355"/>
                  </a:lnTo>
                  <a:lnTo>
                    <a:pt x="1530096" y="0"/>
                  </a:lnTo>
                  <a:lnTo>
                    <a:pt x="1565148" y="88391"/>
                  </a:lnTo>
                  <a:close/>
                </a:path>
              </a:pathLst>
            </a:custGeom>
            <a:ln w="9144">
              <a:solidFill>
                <a:srgbClr val="4171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377940" y="5244084"/>
              <a:ext cx="1565275" cy="696595"/>
            </a:xfrm>
            <a:custGeom>
              <a:avLst/>
              <a:gdLst/>
              <a:ahLst/>
              <a:cxnLst/>
              <a:rect l="l" t="t" r="r" b="b"/>
              <a:pathLst>
                <a:path w="1565275" h="696595">
                  <a:moveTo>
                    <a:pt x="1533143" y="0"/>
                  </a:moveTo>
                  <a:lnTo>
                    <a:pt x="74675" y="563879"/>
                  </a:lnTo>
                  <a:lnTo>
                    <a:pt x="56387" y="519683"/>
                  </a:lnTo>
                  <a:lnTo>
                    <a:pt x="0" y="643127"/>
                  </a:lnTo>
                  <a:lnTo>
                    <a:pt x="124967" y="696467"/>
                  </a:lnTo>
                  <a:lnTo>
                    <a:pt x="106680" y="652271"/>
                  </a:lnTo>
                  <a:lnTo>
                    <a:pt x="1565148" y="89915"/>
                  </a:lnTo>
                  <a:lnTo>
                    <a:pt x="153314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377940" y="5244084"/>
              <a:ext cx="1565275" cy="696595"/>
            </a:xfrm>
            <a:custGeom>
              <a:avLst/>
              <a:gdLst/>
              <a:ahLst/>
              <a:cxnLst/>
              <a:rect l="l" t="t" r="r" b="b"/>
              <a:pathLst>
                <a:path w="1565275" h="696595">
                  <a:moveTo>
                    <a:pt x="1565148" y="89915"/>
                  </a:moveTo>
                  <a:lnTo>
                    <a:pt x="106680" y="652271"/>
                  </a:lnTo>
                  <a:lnTo>
                    <a:pt x="124968" y="696467"/>
                  </a:lnTo>
                  <a:lnTo>
                    <a:pt x="0" y="643127"/>
                  </a:lnTo>
                  <a:lnTo>
                    <a:pt x="56387" y="519683"/>
                  </a:lnTo>
                  <a:lnTo>
                    <a:pt x="74676" y="563879"/>
                  </a:lnTo>
                  <a:lnTo>
                    <a:pt x="1533144" y="0"/>
                  </a:lnTo>
                  <a:lnTo>
                    <a:pt x="1565148" y="89915"/>
                  </a:lnTo>
                  <a:close/>
                </a:path>
              </a:pathLst>
            </a:custGeom>
            <a:ln w="9144">
              <a:solidFill>
                <a:srgbClr val="4171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0653256-42BD-FC38-F157-3B6AE45E50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81</a:t>
            </a:fld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7408" y="1213104"/>
            <a:ext cx="11442192" cy="8857996"/>
            <a:chOff x="597408" y="1213104"/>
            <a:chExt cx="9496425" cy="50825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5028" y="1220724"/>
              <a:ext cx="9477756" cy="50673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1980" y="1217676"/>
              <a:ext cx="9486900" cy="5073650"/>
            </a:xfrm>
            <a:custGeom>
              <a:avLst/>
              <a:gdLst/>
              <a:ahLst/>
              <a:cxnLst/>
              <a:rect l="l" t="t" r="r" b="b"/>
              <a:pathLst>
                <a:path w="9486900" h="5073650">
                  <a:moveTo>
                    <a:pt x="0" y="0"/>
                  </a:moveTo>
                  <a:lnTo>
                    <a:pt x="9486900" y="0"/>
                  </a:lnTo>
                  <a:lnTo>
                    <a:pt x="9486900" y="5073396"/>
                  </a:lnTo>
                  <a:lnTo>
                    <a:pt x="0" y="5073396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94A191-8244-641E-5599-3A08B4BDC67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82</a:t>
            </a:fld>
            <a:endParaRPr lang="en-US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8744" y="1827275"/>
            <a:ext cx="10658856" cy="8697849"/>
            <a:chOff x="618744" y="1827276"/>
            <a:chExt cx="9459595" cy="4427220"/>
          </a:xfrm>
        </p:grpSpPr>
        <p:sp>
          <p:nvSpPr>
            <p:cNvPr id="3" name="object 3"/>
            <p:cNvSpPr/>
            <p:nvPr/>
          </p:nvSpPr>
          <p:spPr>
            <a:xfrm>
              <a:off x="623316" y="1831848"/>
              <a:ext cx="9450705" cy="4418330"/>
            </a:xfrm>
            <a:custGeom>
              <a:avLst/>
              <a:gdLst/>
              <a:ahLst/>
              <a:cxnLst/>
              <a:rect l="l" t="t" r="r" b="b"/>
              <a:pathLst>
                <a:path w="9450705" h="4418330">
                  <a:moveTo>
                    <a:pt x="0" y="0"/>
                  </a:moveTo>
                  <a:lnTo>
                    <a:pt x="9450323" y="0"/>
                  </a:lnTo>
                  <a:lnTo>
                    <a:pt x="9450323" y="4418076"/>
                  </a:lnTo>
                  <a:lnTo>
                    <a:pt x="0" y="4418076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0852" y="2075688"/>
              <a:ext cx="111251" cy="10972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76884" y="1982723"/>
              <a:ext cx="417830" cy="306705"/>
            </a:xfrm>
            <a:custGeom>
              <a:avLst/>
              <a:gdLst/>
              <a:ahLst/>
              <a:cxnLst/>
              <a:rect l="l" t="t" r="r" b="b"/>
              <a:pathLst>
                <a:path w="417830" h="306705">
                  <a:moveTo>
                    <a:pt x="210312" y="28956"/>
                  </a:moveTo>
                  <a:lnTo>
                    <a:pt x="208788" y="27432"/>
                  </a:lnTo>
                  <a:lnTo>
                    <a:pt x="208788" y="24384"/>
                  </a:lnTo>
                  <a:lnTo>
                    <a:pt x="207264" y="22860"/>
                  </a:lnTo>
                  <a:lnTo>
                    <a:pt x="3048" y="22860"/>
                  </a:lnTo>
                  <a:lnTo>
                    <a:pt x="3048" y="24384"/>
                  </a:lnTo>
                  <a:lnTo>
                    <a:pt x="1524" y="24384"/>
                  </a:lnTo>
                  <a:lnTo>
                    <a:pt x="1524" y="25908"/>
                  </a:lnTo>
                  <a:lnTo>
                    <a:pt x="0" y="27432"/>
                  </a:lnTo>
                  <a:lnTo>
                    <a:pt x="0" y="48768"/>
                  </a:lnTo>
                  <a:lnTo>
                    <a:pt x="1524" y="50292"/>
                  </a:lnTo>
                  <a:lnTo>
                    <a:pt x="1524" y="51816"/>
                  </a:lnTo>
                  <a:lnTo>
                    <a:pt x="3048" y="53340"/>
                  </a:lnTo>
                  <a:lnTo>
                    <a:pt x="86868" y="53340"/>
                  </a:lnTo>
                  <a:lnTo>
                    <a:pt x="86868" y="301752"/>
                  </a:lnTo>
                  <a:lnTo>
                    <a:pt x="89916" y="304800"/>
                  </a:lnTo>
                  <a:lnTo>
                    <a:pt x="92964" y="304800"/>
                  </a:lnTo>
                  <a:lnTo>
                    <a:pt x="96012" y="306324"/>
                  </a:lnTo>
                  <a:lnTo>
                    <a:pt x="114300" y="306324"/>
                  </a:lnTo>
                  <a:lnTo>
                    <a:pt x="115824" y="304800"/>
                  </a:lnTo>
                  <a:lnTo>
                    <a:pt x="120396" y="304800"/>
                  </a:lnTo>
                  <a:lnTo>
                    <a:pt x="123444" y="301752"/>
                  </a:lnTo>
                  <a:lnTo>
                    <a:pt x="123444" y="53340"/>
                  </a:lnTo>
                  <a:lnTo>
                    <a:pt x="205740" y="53340"/>
                  </a:lnTo>
                  <a:lnTo>
                    <a:pt x="207264" y="51816"/>
                  </a:lnTo>
                  <a:lnTo>
                    <a:pt x="208788" y="51816"/>
                  </a:lnTo>
                  <a:lnTo>
                    <a:pt x="208788" y="48768"/>
                  </a:lnTo>
                  <a:lnTo>
                    <a:pt x="210312" y="47244"/>
                  </a:lnTo>
                  <a:lnTo>
                    <a:pt x="210312" y="28956"/>
                  </a:lnTo>
                  <a:close/>
                </a:path>
                <a:path w="417830" h="306705">
                  <a:moveTo>
                    <a:pt x="417576" y="301752"/>
                  </a:moveTo>
                  <a:lnTo>
                    <a:pt x="417487" y="176695"/>
                  </a:lnTo>
                  <a:lnTo>
                    <a:pt x="411975" y="136423"/>
                  </a:lnTo>
                  <a:lnTo>
                    <a:pt x="386689" y="102781"/>
                  </a:lnTo>
                  <a:lnTo>
                    <a:pt x="347472" y="92964"/>
                  </a:lnTo>
                  <a:lnTo>
                    <a:pt x="339458" y="93522"/>
                  </a:lnTo>
                  <a:lnTo>
                    <a:pt x="299656" y="111061"/>
                  </a:lnTo>
                  <a:lnTo>
                    <a:pt x="284988" y="124968"/>
                  </a:lnTo>
                  <a:lnTo>
                    <a:pt x="284988" y="6096"/>
                  </a:lnTo>
                  <a:lnTo>
                    <a:pt x="283464" y="4572"/>
                  </a:lnTo>
                  <a:lnTo>
                    <a:pt x="283464" y="3048"/>
                  </a:lnTo>
                  <a:lnTo>
                    <a:pt x="281940" y="3048"/>
                  </a:lnTo>
                  <a:lnTo>
                    <a:pt x="280416" y="1524"/>
                  </a:lnTo>
                  <a:lnTo>
                    <a:pt x="275844" y="1524"/>
                  </a:lnTo>
                  <a:lnTo>
                    <a:pt x="272796" y="0"/>
                  </a:lnTo>
                  <a:lnTo>
                    <a:pt x="259080" y="0"/>
                  </a:lnTo>
                  <a:lnTo>
                    <a:pt x="257556" y="1524"/>
                  </a:lnTo>
                  <a:lnTo>
                    <a:pt x="251447" y="1524"/>
                  </a:lnTo>
                  <a:lnTo>
                    <a:pt x="248412" y="4572"/>
                  </a:lnTo>
                  <a:lnTo>
                    <a:pt x="248412" y="301752"/>
                  </a:lnTo>
                  <a:lnTo>
                    <a:pt x="251447" y="304800"/>
                  </a:lnTo>
                  <a:lnTo>
                    <a:pt x="254495" y="304800"/>
                  </a:lnTo>
                  <a:lnTo>
                    <a:pt x="257556" y="306324"/>
                  </a:lnTo>
                  <a:lnTo>
                    <a:pt x="275844" y="306324"/>
                  </a:lnTo>
                  <a:lnTo>
                    <a:pt x="277368" y="304800"/>
                  </a:lnTo>
                  <a:lnTo>
                    <a:pt x="280416" y="304800"/>
                  </a:lnTo>
                  <a:lnTo>
                    <a:pt x="281940" y="303276"/>
                  </a:lnTo>
                  <a:lnTo>
                    <a:pt x="283464" y="303276"/>
                  </a:lnTo>
                  <a:lnTo>
                    <a:pt x="283464" y="301752"/>
                  </a:lnTo>
                  <a:lnTo>
                    <a:pt x="284988" y="300228"/>
                  </a:lnTo>
                  <a:lnTo>
                    <a:pt x="284988" y="161544"/>
                  </a:lnTo>
                  <a:lnTo>
                    <a:pt x="291846" y="152971"/>
                  </a:lnTo>
                  <a:lnTo>
                    <a:pt x="326136" y="126492"/>
                  </a:lnTo>
                  <a:lnTo>
                    <a:pt x="339852" y="123444"/>
                  </a:lnTo>
                  <a:lnTo>
                    <a:pt x="347472" y="123444"/>
                  </a:lnTo>
                  <a:lnTo>
                    <a:pt x="353568" y="124968"/>
                  </a:lnTo>
                  <a:lnTo>
                    <a:pt x="358140" y="128016"/>
                  </a:lnTo>
                  <a:lnTo>
                    <a:pt x="364236" y="131064"/>
                  </a:lnTo>
                  <a:lnTo>
                    <a:pt x="371856" y="138684"/>
                  </a:lnTo>
                  <a:lnTo>
                    <a:pt x="374904" y="144780"/>
                  </a:lnTo>
                  <a:lnTo>
                    <a:pt x="376428" y="150876"/>
                  </a:lnTo>
                  <a:lnTo>
                    <a:pt x="379476" y="156972"/>
                  </a:lnTo>
                  <a:lnTo>
                    <a:pt x="380352" y="162979"/>
                  </a:lnTo>
                  <a:lnTo>
                    <a:pt x="380809" y="169837"/>
                  </a:lnTo>
                  <a:lnTo>
                    <a:pt x="380974" y="176695"/>
                  </a:lnTo>
                  <a:lnTo>
                    <a:pt x="381000" y="300228"/>
                  </a:lnTo>
                  <a:lnTo>
                    <a:pt x="382524" y="301752"/>
                  </a:lnTo>
                  <a:lnTo>
                    <a:pt x="382524" y="303276"/>
                  </a:lnTo>
                  <a:lnTo>
                    <a:pt x="384048" y="303276"/>
                  </a:lnTo>
                  <a:lnTo>
                    <a:pt x="385572" y="304800"/>
                  </a:lnTo>
                  <a:lnTo>
                    <a:pt x="388620" y="304800"/>
                  </a:lnTo>
                  <a:lnTo>
                    <a:pt x="390144" y="306324"/>
                  </a:lnTo>
                  <a:lnTo>
                    <a:pt x="408432" y="306324"/>
                  </a:lnTo>
                  <a:lnTo>
                    <a:pt x="411480" y="304800"/>
                  </a:lnTo>
                  <a:lnTo>
                    <a:pt x="414528" y="304800"/>
                  </a:lnTo>
                  <a:lnTo>
                    <a:pt x="414528" y="303276"/>
                  </a:lnTo>
                  <a:lnTo>
                    <a:pt x="416052" y="303276"/>
                  </a:lnTo>
                  <a:lnTo>
                    <a:pt x="416052" y="301752"/>
                  </a:lnTo>
                  <a:lnTo>
                    <a:pt x="417576" y="3017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46347" y="2075688"/>
              <a:ext cx="181284" cy="21640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792224" y="1997963"/>
              <a:ext cx="454659" cy="368935"/>
            </a:xfrm>
            <a:custGeom>
              <a:avLst/>
              <a:gdLst/>
              <a:ahLst/>
              <a:cxnLst/>
              <a:rect l="l" t="t" r="r" b="b"/>
              <a:pathLst>
                <a:path w="454660" h="368935">
                  <a:moveTo>
                    <a:pt x="146304" y="263652"/>
                  </a:moveTo>
                  <a:lnTo>
                    <a:pt x="144780" y="262128"/>
                  </a:lnTo>
                  <a:lnTo>
                    <a:pt x="144780" y="259080"/>
                  </a:lnTo>
                  <a:lnTo>
                    <a:pt x="143256" y="259080"/>
                  </a:lnTo>
                  <a:lnTo>
                    <a:pt x="141732" y="257556"/>
                  </a:lnTo>
                  <a:lnTo>
                    <a:pt x="38100" y="257556"/>
                  </a:lnTo>
                  <a:lnTo>
                    <a:pt x="38100" y="10668"/>
                  </a:lnTo>
                  <a:lnTo>
                    <a:pt x="36576" y="10668"/>
                  </a:lnTo>
                  <a:lnTo>
                    <a:pt x="36576" y="9144"/>
                  </a:lnTo>
                  <a:lnTo>
                    <a:pt x="35052" y="7620"/>
                  </a:lnTo>
                  <a:lnTo>
                    <a:pt x="32004" y="7620"/>
                  </a:lnTo>
                  <a:lnTo>
                    <a:pt x="30480" y="6096"/>
                  </a:lnTo>
                  <a:lnTo>
                    <a:pt x="7620" y="6096"/>
                  </a:lnTo>
                  <a:lnTo>
                    <a:pt x="4572" y="7620"/>
                  </a:lnTo>
                  <a:lnTo>
                    <a:pt x="3048" y="7620"/>
                  </a:lnTo>
                  <a:lnTo>
                    <a:pt x="0" y="10668"/>
                  </a:lnTo>
                  <a:lnTo>
                    <a:pt x="0" y="280416"/>
                  </a:lnTo>
                  <a:lnTo>
                    <a:pt x="1524" y="283464"/>
                  </a:lnTo>
                  <a:lnTo>
                    <a:pt x="4572" y="286512"/>
                  </a:lnTo>
                  <a:lnTo>
                    <a:pt x="10668" y="289560"/>
                  </a:lnTo>
                  <a:lnTo>
                    <a:pt x="141732" y="289560"/>
                  </a:lnTo>
                  <a:lnTo>
                    <a:pt x="141732" y="288036"/>
                  </a:lnTo>
                  <a:lnTo>
                    <a:pt x="143256" y="288036"/>
                  </a:lnTo>
                  <a:lnTo>
                    <a:pt x="144780" y="286512"/>
                  </a:lnTo>
                  <a:lnTo>
                    <a:pt x="144780" y="283464"/>
                  </a:lnTo>
                  <a:lnTo>
                    <a:pt x="146304" y="281940"/>
                  </a:lnTo>
                  <a:lnTo>
                    <a:pt x="146304" y="263652"/>
                  </a:lnTo>
                  <a:close/>
                </a:path>
                <a:path w="454660" h="368935">
                  <a:moveTo>
                    <a:pt x="217932" y="85344"/>
                  </a:moveTo>
                  <a:lnTo>
                    <a:pt x="216408" y="83820"/>
                  </a:lnTo>
                  <a:lnTo>
                    <a:pt x="216408" y="82296"/>
                  </a:lnTo>
                  <a:lnTo>
                    <a:pt x="213360" y="82296"/>
                  </a:lnTo>
                  <a:lnTo>
                    <a:pt x="211836" y="80772"/>
                  </a:lnTo>
                  <a:lnTo>
                    <a:pt x="188976" y="80772"/>
                  </a:lnTo>
                  <a:lnTo>
                    <a:pt x="187452" y="82296"/>
                  </a:lnTo>
                  <a:lnTo>
                    <a:pt x="185928" y="82296"/>
                  </a:lnTo>
                  <a:lnTo>
                    <a:pt x="184404" y="83820"/>
                  </a:lnTo>
                  <a:lnTo>
                    <a:pt x="182880" y="83820"/>
                  </a:lnTo>
                  <a:lnTo>
                    <a:pt x="182880" y="286512"/>
                  </a:lnTo>
                  <a:lnTo>
                    <a:pt x="185928" y="289560"/>
                  </a:lnTo>
                  <a:lnTo>
                    <a:pt x="188976" y="289560"/>
                  </a:lnTo>
                  <a:lnTo>
                    <a:pt x="192024" y="291084"/>
                  </a:lnTo>
                  <a:lnTo>
                    <a:pt x="208788" y="291084"/>
                  </a:lnTo>
                  <a:lnTo>
                    <a:pt x="211836" y="289560"/>
                  </a:lnTo>
                  <a:lnTo>
                    <a:pt x="214884" y="289560"/>
                  </a:lnTo>
                  <a:lnTo>
                    <a:pt x="217932" y="286512"/>
                  </a:lnTo>
                  <a:lnTo>
                    <a:pt x="217932" y="85344"/>
                  </a:lnTo>
                  <a:close/>
                </a:path>
                <a:path w="454660" h="368935">
                  <a:moveTo>
                    <a:pt x="222504" y="12192"/>
                  </a:moveTo>
                  <a:lnTo>
                    <a:pt x="220980" y="7620"/>
                  </a:lnTo>
                  <a:lnTo>
                    <a:pt x="214884" y="1524"/>
                  </a:lnTo>
                  <a:lnTo>
                    <a:pt x="208788" y="0"/>
                  </a:lnTo>
                  <a:lnTo>
                    <a:pt x="192024" y="0"/>
                  </a:lnTo>
                  <a:lnTo>
                    <a:pt x="185928" y="1524"/>
                  </a:lnTo>
                  <a:lnTo>
                    <a:pt x="179832" y="7620"/>
                  </a:lnTo>
                  <a:lnTo>
                    <a:pt x="178308" y="13716"/>
                  </a:lnTo>
                  <a:lnTo>
                    <a:pt x="178308" y="30480"/>
                  </a:lnTo>
                  <a:lnTo>
                    <a:pt x="179832" y="35052"/>
                  </a:lnTo>
                  <a:lnTo>
                    <a:pt x="185928" y="41148"/>
                  </a:lnTo>
                  <a:lnTo>
                    <a:pt x="192024" y="42672"/>
                  </a:lnTo>
                  <a:lnTo>
                    <a:pt x="208788" y="42672"/>
                  </a:lnTo>
                  <a:lnTo>
                    <a:pt x="214884" y="41148"/>
                  </a:lnTo>
                  <a:lnTo>
                    <a:pt x="220980" y="35052"/>
                  </a:lnTo>
                  <a:lnTo>
                    <a:pt x="222504" y="28956"/>
                  </a:lnTo>
                  <a:lnTo>
                    <a:pt x="222504" y="12192"/>
                  </a:lnTo>
                  <a:close/>
                </a:path>
                <a:path w="454660" h="368935">
                  <a:moveTo>
                    <a:pt x="454152" y="83820"/>
                  </a:moveTo>
                  <a:lnTo>
                    <a:pt x="452628" y="83820"/>
                  </a:lnTo>
                  <a:lnTo>
                    <a:pt x="452628" y="82296"/>
                  </a:lnTo>
                  <a:lnTo>
                    <a:pt x="449580" y="82296"/>
                  </a:lnTo>
                  <a:lnTo>
                    <a:pt x="448056" y="80772"/>
                  </a:lnTo>
                  <a:lnTo>
                    <a:pt x="428244" y="80772"/>
                  </a:lnTo>
                  <a:lnTo>
                    <a:pt x="426720" y="82296"/>
                  </a:lnTo>
                  <a:lnTo>
                    <a:pt x="425196" y="82296"/>
                  </a:lnTo>
                  <a:lnTo>
                    <a:pt x="422148" y="85344"/>
                  </a:lnTo>
                  <a:lnTo>
                    <a:pt x="422148" y="111252"/>
                  </a:lnTo>
                  <a:lnTo>
                    <a:pt x="419100" y="108204"/>
                  </a:lnTo>
                  <a:lnTo>
                    <a:pt x="417576" y="106680"/>
                  </a:lnTo>
                  <a:lnTo>
                    <a:pt x="417576" y="146304"/>
                  </a:lnTo>
                  <a:lnTo>
                    <a:pt x="417576" y="224028"/>
                  </a:lnTo>
                  <a:lnTo>
                    <a:pt x="413004" y="231648"/>
                  </a:lnTo>
                  <a:lnTo>
                    <a:pt x="402336" y="242316"/>
                  </a:lnTo>
                  <a:lnTo>
                    <a:pt x="396240" y="246888"/>
                  </a:lnTo>
                  <a:lnTo>
                    <a:pt x="391668" y="251460"/>
                  </a:lnTo>
                  <a:lnTo>
                    <a:pt x="382524" y="257556"/>
                  </a:lnTo>
                  <a:lnTo>
                    <a:pt x="364236" y="263652"/>
                  </a:lnTo>
                  <a:lnTo>
                    <a:pt x="359664" y="263652"/>
                  </a:lnTo>
                  <a:lnTo>
                    <a:pt x="324612" y="245364"/>
                  </a:lnTo>
                  <a:lnTo>
                    <a:pt x="321564" y="239268"/>
                  </a:lnTo>
                  <a:lnTo>
                    <a:pt x="318414" y="233299"/>
                  </a:lnTo>
                  <a:lnTo>
                    <a:pt x="310908" y="192151"/>
                  </a:lnTo>
                  <a:lnTo>
                    <a:pt x="310896" y="184404"/>
                  </a:lnTo>
                  <a:lnTo>
                    <a:pt x="311150" y="177546"/>
                  </a:lnTo>
                  <a:lnTo>
                    <a:pt x="319290" y="138328"/>
                  </a:lnTo>
                  <a:lnTo>
                    <a:pt x="338328" y="115824"/>
                  </a:lnTo>
                  <a:lnTo>
                    <a:pt x="344424" y="111252"/>
                  </a:lnTo>
                  <a:lnTo>
                    <a:pt x="352044" y="108204"/>
                  </a:lnTo>
                  <a:lnTo>
                    <a:pt x="361188" y="108204"/>
                  </a:lnTo>
                  <a:lnTo>
                    <a:pt x="397002" y="124015"/>
                  </a:lnTo>
                  <a:lnTo>
                    <a:pt x="417576" y="146304"/>
                  </a:lnTo>
                  <a:lnTo>
                    <a:pt x="417576" y="106680"/>
                  </a:lnTo>
                  <a:lnTo>
                    <a:pt x="416052" y="105156"/>
                  </a:lnTo>
                  <a:lnTo>
                    <a:pt x="409956" y="100584"/>
                  </a:lnTo>
                  <a:lnTo>
                    <a:pt x="405384" y="96012"/>
                  </a:lnTo>
                  <a:lnTo>
                    <a:pt x="399288" y="91440"/>
                  </a:lnTo>
                  <a:lnTo>
                    <a:pt x="385572" y="82296"/>
                  </a:lnTo>
                  <a:lnTo>
                    <a:pt x="379476" y="80772"/>
                  </a:lnTo>
                  <a:lnTo>
                    <a:pt x="370332" y="77724"/>
                  </a:lnTo>
                  <a:lnTo>
                    <a:pt x="358140" y="77724"/>
                  </a:lnTo>
                  <a:lnTo>
                    <a:pt x="348132" y="78282"/>
                  </a:lnTo>
                  <a:lnTo>
                    <a:pt x="306895" y="94488"/>
                  </a:lnTo>
                  <a:lnTo>
                    <a:pt x="295656" y="108204"/>
                  </a:lnTo>
                  <a:lnTo>
                    <a:pt x="290245" y="115595"/>
                  </a:lnTo>
                  <a:lnTo>
                    <a:pt x="276009" y="152311"/>
                  </a:lnTo>
                  <a:lnTo>
                    <a:pt x="272872" y="184404"/>
                  </a:lnTo>
                  <a:lnTo>
                    <a:pt x="272910" y="192151"/>
                  </a:lnTo>
                  <a:lnTo>
                    <a:pt x="279933" y="238340"/>
                  </a:lnTo>
                  <a:lnTo>
                    <a:pt x="302133" y="275844"/>
                  </a:lnTo>
                  <a:lnTo>
                    <a:pt x="342036" y="293560"/>
                  </a:lnTo>
                  <a:lnTo>
                    <a:pt x="352044" y="294132"/>
                  </a:lnTo>
                  <a:lnTo>
                    <a:pt x="358140" y="294132"/>
                  </a:lnTo>
                  <a:lnTo>
                    <a:pt x="364236" y="292608"/>
                  </a:lnTo>
                  <a:lnTo>
                    <a:pt x="368808" y="292608"/>
                  </a:lnTo>
                  <a:lnTo>
                    <a:pt x="374904" y="291084"/>
                  </a:lnTo>
                  <a:lnTo>
                    <a:pt x="379476" y="289560"/>
                  </a:lnTo>
                  <a:lnTo>
                    <a:pt x="385572" y="286512"/>
                  </a:lnTo>
                  <a:lnTo>
                    <a:pt x="390144" y="283464"/>
                  </a:lnTo>
                  <a:lnTo>
                    <a:pt x="396240" y="280416"/>
                  </a:lnTo>
                  <a:lnTo>
                    <a:pt x="400812" y="275844"/>
                  </a:lnTo>
                  <a:lnTo>
                    <a:pt x="406908" y="272796"/>
                  </a:lnTo>
                  <a:lnTo>
                    <a:pt x="411480" y="266700"/>
                  </a:lnTo>
                  <a:lnTo>
                    <a:pt x="415544" y="263652"/>
                  </a:lnTo>
                  <a:lnTo>
                    <a:pt x="417576" y="262128"/>
                  </a:lnTo>
                  <a:lnTo>
                    <a:pt x="417576" y="364236"/>
                  </a:lnTo>
                  <a:lnTo>
                    <a:pt x="420624" y="367284"/>
                  </a:lnTo>
                  <a:lnTo>
                    <a:pt x="423672" y="367284"/>
                  </a:lnTo>
                  <a:lnTo>
                    <a:pt x="425196" y="368808"/>
                  </a:lnTo>
                  <a:lnTo>
                    <a:pt x="446532" y="368808"/>
                  </a:lnTo>
                  <a:lnTo>
                    <a:pt x="449580" y="367284"/>
                  </a:lnTo>
                  <a:lnTo>
                    <a:pt x="451104" y="367284"/>
                  </a:lnTo>
                  <a:lnTo>
                    <a:pt x="454152" y="364236"/>
                  </a:lnTo>
                  <a:lnTo>
                    <a:pt x="454152" y="262128"/>
                  </a:lnTo>
                  <a:lnTo>
                    <a:pt x="454152" y="111252"/>
                  </a:lnTo>
                  <a:lnTo>
                    <a:pt x="454152" y="838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10383" y="2078736"/>
              <a:ext cx="170688" cy="21336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542032" y="1984247"/>
              <a:ext cx="487680" cy="307975"/>
            </a:xfrm>
            <a:custGeom>
              <a:avLst/>
              <a:gdLst/>
              <a:ahLst/>
              <a:cxnLst/>
              <a:rect l="l" t="t" r="r" b="b"/>
              <a:pathLst>
                <a:path w="487680" h="307975">
                  <a:moveTo>
                    <a:pt x="39624" y="99060"/>
                  </a:moveTo>
                  <a:lnTo>
                    <a:pt x="38100" y="97536"/>
                  </a:lnTo>
                  <a:lnTo>
                    <a:pt x="38100" y="96012"/>
                  </a:lnTo>
                  <a:lnTo>
                    <a:pt x="35052" y="96012"/>
                  </a:lnTo>
                  <a:lnTo>
                    <a:pt x="33528" y="94488"/>
                  </a:lnTo>
                  <a:lnTo>
                    <a:pt x="10668" y="94488"/>
                  </a:lnTo>
                  <a:lnTo>
                    <a:pt x="9144" y="96012"/>
                  </a:lnTo>
                  <a:lnTo>
                    <a:pt x="7620" y="96012"/>
                  </a:lnTo>
                  <a:lnTo>
                    <a:pt x="6096" y="97536"/>
                  </a:lnTo>
                  <a:lnTo>
                    <a:pt x="4572" y="97536"/>
                  </a:lnTo>
                  <a:lnTo>
                    <a:pt x="4572" y="300228"/>
                  </a:lnTo>
                  <a:lnTo>
                    <a:pt x="7620" y="303276"/>
                  </a:lnTo>
                  <a:lnTo>
                    <a:pt x="10668" y="303276"/>
                  </a:lnTo>
                  <a:lnTo>
                    <a:pt x="13716" y="304800"/>
                  </a:lnTo>
                  <a:lnTo>
                    <a:pt x="30480" y="304800"/>
                  </a:lnTo>
                  <a:lnTo>
                    <a:pt x="33528" y="303276"/>
                  </a:lnTo>
                  <a:lnTo>
                    <a:pt x="36576" y="303276"/>
                  </a:lnTo>
                  <a:lnTo>
                    <a:pt x="39624" y="300228"/>
                  </a:lnTo>
                  <a:lnTo>
                    <a:pt x="39624" y="99060"/>
                  </a:lnTo>
                  <a:close/>
                </a:path>
                <a:path w="487680" h="307975">
                  <a:moveTo>
                    <a:pt x="44196" y="25908"/>
                  </a:moveTo>
                  <a:lnTo>
                    <a:pt x="42672" y="21336"/>
                  </a:lnTo>
                  <a:lnTo>
                    <a:pt x="36576" y="15240"/>
                  </a:lnTo>
                  <a:lnTo>
                    <a:pt x="30480" y="13716"/>
                  </a:lnTo>
                  <a:lnTo>
                    <a:pt x="13716" y="13716"/>
                  </a:lnTo>
                  <a:lnTo>
                    <a:pt x="7620" y="15240"/>
                  </a:lnTo>
                  <a:lnTo>
                    <a:pt x="1524" y="21336"/>
                  </a:lnTo>
                  <a:lnTo>
                    <a:pt x="0" y="27432"/>
                  </a:lnTo>
                  <a:lnTo>
                    <a:pt x="0" y="44196"/>
                  </a:lnTo>
                  <a:lnTo>
                    <a:pt x="1524" y="48768"/>
                  </a:lnTo>
                  <a:lnTo>
                    <a:pt x="7620" y="54864"/>
                  </a:lnTo>
                  <a:lnTo>
                    <a:pt x="13716" y="56388"/>
                  </a:lnTo>
                  <a:lnTo>
                    <a:pt x="30480" y="56388"/>
                  </a:lnTo>
                  <a:lnTo>
                    <a:pt x="36576" y="54864"/>
                  </a:lnTo>
                  <a:lnTo>
                    <a:pt x="42672" y="48768"/>
                  </a:lnTo>
                  <a:lnTo>
                    <a:pt x="44196" y="42672"/>
                  </a:lnTo>
                  <a:lnTo>
                    <a:pt x="44196" y="25908"/>
                  </a:lnTo>
                  <a:close/>
                </a:path>
                <a:path w="487680" h="307975">
                  <a:moveTo>
                    <a:pt x="275844" y="4572"/>
                  </a:moveTo>
                  <a:lnTo>
                    <a:pt x="274320" y="4572"/>
                  </a:lnTo>
                  <a:lnTo>
                    <a:pt x="274320" y="3048"/>
                  </a:lnTo>
                  <a:lnTo>
                    <a:pt x="272796" y="1524"/>
                  </a:lnTo>
                  <a:lnTo>
                    <a:pt x="269748" y="1524"/>
                  </a:lnTo>
                  <a:lnTo>
                    <a:pt x="268224" y="0"/>
                  </a:lnTo>
                  <a:lnTo>
                    <a:pt x="248412" y="0"/>
                  </a:lnTo>
                  <a:lnTo>
                    <a:pt x="246888" y="1524"/>
                  </a:lnTo>
                  <a:lnTo>
                    <a:pt x="240792" y="1524"/>
                  </a:lnTo>
                  <a:lnTo>
                    <a:pt x="240792" y="3048"/>
                  </a:lnTo>
                  <a:lnTo>
                    <a:pt x="239268" y="4572"/>
                  </a:lnTo>
                  <a:lnTo>
                    <a:pt x="239268" y="120396"/>
                  </a:lnTo>
                  <a:lnTo>
                    <a:pt x="239268" y="160020"/>
                  </a:lnTo>
                  <a:lnTo>
                    <a:pt x="239268" y="237744"/>
                  </a:lnTo>
                  <a:lnTo>
                    <a:pt x="233172" y="245364"/>
                  </a:lnTo>
                  <a:lnTo>
                    <a:pt x="228600" y="251460"/>
                  </a:lnTo>
                  <a:lnTo>
                    <a:pt x="222504" y="256032"/>
                  </a:lnTo>
                  <a:lnTo>
                    <a:pt x="213360" y="265176"/>
                  </a:lnTo>
                  <a:lnTo>
                    <a:pt x="204216" y="271272"/>
                  </a:lnTo>
                  <a:lnTo>
                    <a:pt x="185928" y="277368"/>
                  </a:lnTo>
                  <a:lnTo>
                    <a:pt x="181356" y="277368"/>
                  </a:lnTo>
                  <a:lnTo>
                    <a:pt x="141732" y="252984"/>
                  </a:lnTo>
                  <a:lnTo>
                    <a:pt x="132765" y="212318"/>
                  </a:lnTo>
                  <a:lnTo>
                    <a:pt x="132600" y="205219"/>
                  </a:lnTo>
                  <a:lnTo>
                    <a:pt x="132664" y="188887"/>
                  </a:lnTo>
                  <a:lnTo>
                    <a:pt x="143256" y="146304"/>
                  </a:lnTo>
                  <a:lnTo>
                    <a:pt x="158496" y="129540"/>
                  </a:lnTo>
                  <a:lnTo>
                    <a:pt x="164223" y="126428"/>
                  </a:lnTo>
                  <a:lnTo>
                    <a:pt x="170116" y="124015"/>
                  </a:lnTo>
                  <a:lnTo>
                    <a:pt x="176276" y="122478"/>
                  </a:lnTo>
                  <a:lnTo>
                    <a:pt x="182880" y="121920"/>
                  </a:lnTo>
                  <a:lnTo>
                    <a:pt x="189738" y="122516"/>
                  </a:lnTo>
                  <a:lnTo>
                    <a:pt x="224777" y="144018"/>
                  </a:lnTo>
                  <a:lnTo>
                    <a:pt x="239268" y="160020"/>
                  </a:lnTo>
                  <a:lnTo>
                    <a:pt x="239268" y="120396"/>
                  </a:lnTo>
                  <a:lnTo>
                    <a:pt x="203187" y="95948"/>
                  </a:lnTo>
                  <a:lnTo>
                    <a:pt x="179832" y="91440"/>
                  </a:lnTo>
                  <a:lnTo>
                    <a:pt x="169824" y="91998"/>
                  </a:lnTo>
                  <a:lnTo>
                    <a:pt x="128384" y="108204"/>
                  </a:lnTo>
                  <a:lnTo>
                    <a:pt x="103174" y="146354"/>
                  </a:lnTo>
                  <a:lnTo>
                    <a:pt x="94792" y="188887"/>
                  </a:lnTo>
                  <a:lnTo>
                    <a:pt x="94564" y="198120"/>
                  </a:lnTo>
                  <a:lnTo>
                    <a:pt x="94589" y="205219"/>
                  </a:lnTo>
                  <a:lnTo>
                    <a:pt x="101625" y="252056"/>
                  </a:lnTo>
                  <a:lnTo>
                    <a:pt x="123825" y="289560"/>
                  </a:lnTo>
                  <a:lnTo>
                    <a:pt x="163728" y="307276"/>
                  </a:lnTo>
                  <a:lnTo>
                    <a:pt x="173736" y="307848"/>
                  </a:lnTo>
                  <a:lnTo>
                    <a:pt x="183756" y="307276"/>
                  </a:lnTo>
                  <a:lnTo>
                    <a:pt x="219837" y="292925"/>
                  </a:lnTo>
                  <a:lnTo>
                    <a:pt x="237998" y="277368"/>
                  </a:lnTo>
                  <a:lnTo>
                    <a:pt x="243840" y="271272"/>
                  </a:lnTo>
                  <a:lnTo>
                    <a:pt x="243840" y="300228"/>
                  </a:lnTo>
                  <a:lnTo>
                    <a:pt x="245364" y="301752"/>
                  </a:lnTo>
                  <a:lnTo>
                    <a:pt x="245364" y="303276"/>
                  </a:lnTo>
                  <a:lnTo>
                    <a:pt x="249936" y="303276"/>
                  </a:lnTo>
                  <a:lnTo>
                    <a:pt x="251460" y="304800"/>
                  </a:lnTo>
                  <a:lnTo>
                    <a:pt x="266700" y="304800"/>
                  </a:lnTo>
                  <a:lnTo>
                    <a:pt x="269748" y="303276"/>
                  </a:lnTo>
                  <a:lnTo>
                    <a:pt x="272796" y="303276"/>
                  </a:lnTo>
                  <a:lnTo>
                    <a:pt x="272796" y="301752"/>
                  </a:lnTo>
                  <a:lnTo>
                    <a:pt x="274320" y="301752"/>
                  </a:lnTo>
                  <a:lnTo>
                    <a:pt x="274320" y="300228"/>
                  </a:lnTo>
                  <a:lnTo>
                    <a:pt x="275844" y="300228"/>
                  </a:lnTo>
                  <a:lnTo>
                    <a:pt x="275844" y="271272"/>
                  </a:lnTo>
                  <a:lnTo>
                    <a:pt x="275844" y="121920"/>
                  </a:lnTo>
                  <a:lnTo>
                    <a:pt x="275844" y="120396"/>
                  </a:lnTo>
                  <a:lnTo>
                    <a:pt x="275844" y="4572"/>
                  </a:lnTo>
                  <a:close/>
                </a:path>
                <a:path w="487680" h="307975">
                  <a:moveTo>
                    <a:pt x="483108" y="99060"/>
                  </a:moveTo>
                  <a:lnTo>
                    <a:pt x="481584" y="99060"/>
                  </a:lnTo>
                  <a:lnTo>
                    <a:pt x="481584" y="97536"/>
                  </a:lnTo>
                  <a:lnTo>
                    <a:pt x="480060" y="96012"/>
                  </a:lnTo>
                  <a:lnTo>
                    <a:pt x="478536" y="96012"/>
                  </a:lnTo>
                  <a:lnTo>
                    <a:pt x="475488" y="94488"/>
                  </a:lnTo>
                  <a:lnTo>
                    <a:pt x="454152" y="94488"/>
                  </a:lnTo>
                  <a:lnTo>
                    <a:pt x="452628" y="96012"/>
                  </a:lnTo>
                  <a:lnTo>
                    <a:pt x="451104" y="96012"/>
                  </a:lnTo>
                  <a:lnTo>
                    <a:pt x="449580" y="97536"/>
                  </a:lnTo>
                  <a:lnTo>
                    <a:pt x="448056" y="97536"/>
                  </a:lnTo>
                  <a:lnTo>
                    <a:pt x="448056" y="99060"/>
                  </a:lnTo>
                  <a:lnTo>
                    <a:pt x="446532" y="99060"/>
                  </a:lnTo>
                  <a:lnTo>
                    <a:pt x="446532" y="298704"/>
                  </a:lnTo>
                  <a:lnTo>
                    <a:pt x="448056" y="300228"/>
                  </a:lnTo>
                  <a:lnTo>
                    <a:pt x="448056" y="301752"/>
                  </a:lnTo>
                  <a:lnTo>
                    <a:pt x="449580" y="301752"/>
                  </a:lnTo>
                  <a:lnTo>
                    <a:pt x="451104" y="303276"/>
                  </a:lnTo>
                  <a:lnTo>
                    <a:pt x="454152" y="303276"/>
                  </a:lnTo>
                  <a:lnTo>
                    <a:pt x="455676" y="304800"/>
                  </a:lnTo>
                  <a:lnTo>
                    <a:pt x="473964" y="304800"/>
                  </a:lnTo>
                  <a:lnTo>
                    <a:pt x="477012" y="303276"/>
                  </a:lnTo>
                  <a:lnTo>
                    <a:pt x="480060" y="303276"/>
                  </a:lnTo>
                  <a:lnTo>
                    <a:pt x="480060" y="301752"/>
                  </a:lnTo>
                  <a:lnTo>
                    <a:pt x="481584" y="301752"/>
                  </a:lnTo>
                  <a:lnTo>
                    <a:pt x="481584" y="300228"/>
                  </a:lnTo>
                  <a:lnTo>
                    <a:pt x="483108" y="300228"/>
                  </a:lnTo>
                  <a:lnTo>
                    <a:pt x="483108" y="99060"/>
                  </a:lnTo>
                  <a:close/>
                </a:path>
                <a:path w="487680" h="307975">
                  <a:moveTo>
                    <a:pt x="487680" y="25908"/>
                  </a:moveTo>
                  <a:lnTo>
                    <a:pt x="486156" y="21336"/>
                  </a:lnTo>
                  <a:lnTo>
                    <a:pt x="480060" y="15240"/>
                  </a:lnTo>
                  <a:lnTo>
                    <a:pt x="473964" y="13716"/>
                  </a:lnTo>
                  <a:lnTo>
                    <a:pt x="457200" y="13716"/>
                  </a:lnTo>
                  <a:lnTo>
                    <a:pt x="451104" y="15240"/>
                  </a:lnTo>
                  <a:lnTo>
                    <a:pt x="448056" y="18288"/>
                  </a:lnTo>
                  <a:lnTo>
                    <a:pt x="443484" y="21336"/>
                  </a:lnTo>
                  <a:lnTo>
                    <a:pt x="441960" y="27432"/>
                  </a:lnTo>
                  <a:lnTo>
                    <a:pt x="441960" y="44196"/>
                  </a:lnTo>
                  <a:lnTo>
                    <a:pt x="445008" y="48768"/>
                  </a:lnTo>
                  <a:lnTo>
                    <a:pt x="451104" y="54864"/>
                  </a:lnTo>
                  <a:lnTo>
                    <a:pt x="455676" y="56388"/>
                  </a:lnTo>
                  <a:lnTo>
                    <a:pt x="473964" y="56388"/>
                  </a:lnTo>
                  <a:lnTo>
                    <a:pt x="478536" y="54864"/>
                  </a:lnTo>
                  <a:lnTo>
                    <a:pt x="483108" y="51816"/>
                  </a:lnTo>
                  <a:lnTo>
                    <a:pt x="486156" y="48768"/>
                  </a:lnTo>
                  <a:lnTo>
                    <a:pt x="487680" y="42672"/>
                  </a:lnTo>
                  <a:lnTo>
                    <a:pt x="487680" y="259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76955" y="2075688"/>
              <a:ext cx="138683" cy="21640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369564" y="1984247"/>
              <a:ext cx="276225" cy="307975"/>
            </a:xfrm>
            <a:custGeom>
              <a:avLst/>
              <a:gdLst/>
              <a:ahLst/>
              <a:cxnLst/>
              <a:rect l="l" t="t" r="r" b="b"/>
              <a:pathLst>
                <a:path w="276225" h="307975">
                  <a:moveTo>
                    <a:pt x="41148" y="100584"/>
                  </a:moveTo>
                  <a:lnTo>
                    <a:pt x="39624" y="99060"/>
                  </a:lnTo>
                  <a:lnTo>
                    <a:pt x="39624" y="97536"/>
                  </a:lnTo>
                  <a:lnTo>
                    <a:pt x="38100" y="96012"/>
                  </a:lnTo>
                  <a:lnTo>
                    <a:pt x="35052" y="96012"/>
                  </a:lnTo>
                  <a:lnTo>
                    <a:pt x="33528" y="94488"/>
                  </a:lnTo>
                  <a:lnTo>
                    <a:pt x="10668" y="94488"/>
                  </a:lnTo>
                  <a:lnTo>
                    <a:pt x="9144" y="96012"/>
                  </a:lnTo>
                  <a:lnTo>
                    <a:pt x="7620" y="96012"/>
                  </a:lnTo>
                  <a:lnTo>
                    <a:pt x="4572" y="99060"/>
                  </a:lnTo>
                  <a:lnTo>
                    <a:pt x="4572" y="300228"/>
                  </a:lnTo>
                  <a:lnTo>
                    <a:pt x="7620" y="303276"/>
                  </a:lnTo>
                  <a:lnTo>
                    <a:pt x="10668" y="303276"/>
                  </a:lnTo>
                  <a:lnTo>
                    <a:pt x="13716" y="304800"/>
                  </a:lnTo>
                  <a:lnTo>
                    <a:pt x="32004" y="304800"/>
                  </a:lnTo>
                  <a:lnTo>
                    <a:pt x="33528" y="303276"/>
                  </a:lnTo>
                  <a:lnTo>
                    <a:pt x="36576" y="303276"/>
                  </a:lnTo>
                  <a:lnTo>
                    <a:pt x="38100" y="301752"/>
                  </a:lnTo>
                  <a:lnTo>
                    <a:pt x="39624" y="301752"/>
                  </a:lnTo>
                  <a:lnTo>
                    <a:pt x="39624" y="300228"/>
                  </a:lnTo>
                  <a:lnTo>
                    <a:pt x="41148" y="298704"/>
                  </a:lnTo>
                  <a:lnTo>
                    <a:pt x="41148" y="100584"/>
                  </a:lnTo>
                  <a:close/>
                </a:path>
                <a:path w="276225" h="307975">
                  <a:moveTo>
                    <a:pt x="44196" y="25908"/>
                  </a:moveTo>
                  <a:lnTo>
                    <a:pt x="42672" y="21336"/>
                  </a:lnTo>
                  <a:lnTo>
                    <a:pt x="36576" y="15240"/>
                  </a:lnTo>
                  <a:lnTo>
                    <a:pt x="30480" y="13716"/>
                  </a:lnTo>
                  <a:lnTo>
                    <a:pt x="13716" y="13716"/>
                  </a:lnTo>
                  <a:lnTo>
                    <a:pt x="7620" y="15240"/>
                  </a:lnTo>
                  <a:lnTo>
                    <a:pt x="1524" y="21336"/>
                  </a:lnTo>
                  <a:lnTo>
                    <a:pt x="0" y="27432"/>
                  </a:lnTo>
                  <a:lnTo>
                    <a:pt x="0" y="44196"/>
                  </a:lnTo>
                  <a:lnTo>
                    <a:pt x="1524" y="48768"/>
                  </a:lnTo>
                  <a:lnTo>
                    <a:pt x="7620" y="54864"/>
                  </a:lnTo>
                  <a:lnTo>
                    <a:pt x="13716" y="56388"/>
                  </a:lnTo>
                  <a:lnTo>
                    <a:pt x="30480" y="56388"/>
                  </a:lnTo>
                  <a:lnTo>
                    <a:pt x="36576" y="54864"/>
                  </a:lnTo>
                  <a:lnTo>
                    <a:pt x="42672" y="48768"/>
                  </a:lnTo>
                  <a:lnTo>
                    <a:pt x="44196" y="42672"/>
                  </a:lnTo>
                  <a:lnTo>
                    <a:pt x="44196" y="25908"/>
                  </a:lnTo>
                  <a:close/>
                </a:path>
                <a:path w="276225" h="307975">
                  <a:moveTo>
                    <a:pt x="275844" y="4572"/>
                  </a:moveTo>
                  <a:lnTo>
                    <a:pt x="274320" y="4572"/>
                  </a:lnTo>
                  <a:lnTo>
                    <a:pt x="274320" y="3048"/>
                  </a:lnTo>
                  <a:lnTo>
                    <a:pt x="272796" y="1524"/>
                  </a:lnTo>
                  <a:lnTo>
                    <a:pt x="271272" y="1524"/>
                  </a:lnTo>
                  <a:lnTo>
                    <a:pt x="268224" y="0"/>
                  </a:lnTo>
                  <a:lnTo>
                    <a:pt x="248412" y="0"/>
                  </a:lnTo>
                  <a:lnTo>
                    <a:pt x="246888" y="1524"/>
                  </a:lnTo>
                  <a:lnTo>
                    <a:pt x="242316" y="1524"/>
                  </a:lnTo>
                  <a:lnTo>
                    <a:pt x="240792" y="3048"/>
                  </a:lnTo>
                  <a:lnTo>
                    <a:pt x="240792" y="4572"/>
                  </a:lnTo>
                  <a:lnTo>
                    <a:pt x="239268" y="4572"/>
                  </a:lnTo>
                  <a:lnTo>
                    <a:pt x="239268" y="120396"/>
                  </a:lnTo>
                  <a:lnTo>
                    <a:pt x="239268" y="160020"/>
                  </a:lnTo>
                  <a:lnTo>
                    <a:pt x="239268" y="237744"/>
                  </a:lnTo>
                  <a:lnTo>
                    <a:pt x="234696" y="245364"/>
                  </a:lnTo>
                  <a:lnTo>
                    <a:pt x="224028" y="256032"/>
                  </a:lnTo>
                  <a:lnTo>
                    <a:pt x="217932" y="260604"/>
                  </a:lnTo>
                  <a:lnTo>
                    <a:pt x="213360" y="265176"/>
                  </a:lnTo>
                  <a:lnTo>
                    <a:pt x="204216" y="271272"/>
                  </a:lnTo>
                  <a:lnTo>
                    <a:pt x="185928" y="277368"/>
                  </a:lnTo>
                  <a:lnTo>
                    <a:pt x="181356" y="277368"/>
                  </a:lnTo>
                  <a:lnTo>
                    <a:pt x="146304" y="259080"/>
                  </a:lnTo>
                  <a:lnTo>
                    <a:pt x="143256" y="252984"/>
                  </a:lnTo>
                  <a:lnTo>
                    <a:pt x="140106" y="247015"/>
                  </a:lnTo>
                  <a:lnTo>
                    <a:pt x="132600" y="205219"/>
                  </a:lnTo>
                  <a:lnTo>
                    <a:pt x="132588" y="198120"/>
                  </a:lnTo>
                  <a:lnTo>
                    <a:pt x="132842" y="191262"/>
                  </a:lnTo>
                  <a:lnTo>
                    <a:pt x="140982" y="152044"/>
                  </a:lnTo>
                  <a:lnTo>
                    <a:pt x="160020" y="129540"/>
                  </a:lnTo>
                  <a:lnTo>
                    <a:pt x="166116" y="124968"/>
                  </a:lnTo>
                  <a:lnTo>
                    <a:pt x="173736" y="121920"/>
                  </a:lnTo>
                  <a:lnTo>
                    <a:pt x="182880" y="121920"/>
                  </a:lnTo>
                  <a:lnTo>
                    <a:pt x="218681" y="137731"/>
                  </a:lnTo>
                  <a:lnTo>
                    <a:pt x="239268" y="160020"/>
                  </a:lnTo>
                  <a:lnTo>
                    <a:pt x="239268" y="120396"/>
                  </a:lnTo>
                  <a:lnTo>
                    <a:pt x="203835" y="95948"/>
                  </a:lnTo>
                  <a:lnTo>
                    <a:pt x="179832" y="91440"/>
                  </a:lnTo>
                  <a:lnTo>
                    <a:pt x="169824" y="91998"/>
                  </a:lnTo>
                  <a:lnTo>
                    <a:pt x="128587" y="108204"/>
                  </a:lnTo>
                  <a:lnTo>
                    <a:pt x="117348" y="121920"/>
                  </a:lnTo>
                  <a:lnTo>
                    <a:pt x="111937" y="129311"/>
                  </a:lnTo>
                  <a:lnTo>
                    <a:pt x="97701" y="166027"/>
                  </a:lnTo>
                  <a:lnTo>
                    <a:pt x="94564" y="198120"/>
                  </a:lnTo>
                  <a:lnTo>
                    <a:pt x="94589" y="205219"/>
                  </a:lnTo>
                  <a:lnTo>
                    <a:pt x="101625" y="252056"/>
                  </a:lnTo>
                  <a:lnTo>
                    <a:pt x="124015" y="289560"/>
                  </a:lnTo>
                  <a:lnTo>
                    <a:pt x="138684" y="298704"/>
                  </a:lnTo>
                  <a:lnTo>
                    <a:pt x="146113" y="302704"/>
                  </a:lnTo>
                  <a:lnTo>
                    <a:pt x="154686" y="305562"/>
                  </a:lnTo>
                  <a:lnTo>
                    <a:pt x="164401" y="307276"/>
                  </a:lnTo>
                  <a:lnTo>
                    <a:pt x="175260" y="307848"/>
                  </a:lnTo>
                  <a:lnTo>
                    <a:pt x="185254" y="307276"/>
                  </a:lnTo>
                  <a:lnTo>
                    <a:pt x="227838" y="286702"/>
                  </a:lnTo>
                  <a:lnTo>
                    <a:pt x="237998" y="277368"/>
                  </a:lnTo>
                  <a:lnTo>
                    <a:pt x="243840" y="271272"/>
                  </a:lnTo>
                  <a:lnTo>
                    <a:pt x="243840" y="300228"/>
                  </a:lnTo>
                  <a:lnTo>
                    <a:pt x="245364" y="300228"/>
                  </a:lnTo>
                  <a:lnTo>
                    <a:pt x="245364" y="301752"/>
                  </a:lnTo>
                  <a:lnTo>
                    <a:pt x="246888" y="303276"/>
                  </a:lnTo>
                  <a:lnTo>
                    <a:pt x="249936" y="303276"/>
                  </a:lnTo>
                  <a:lnTo>
                    <a:pt x="252984" y="304800"/>
                  </a:lnTo>
                  <a:lnTo>
                    <a:pt x="268224" y="304800"/>
                  </a:lnTo>
                  <a:lnTo>
                    <a:pt x="269748" y="303276"/>
                  </a:lnTo>
                  <a:lnTo>
                    <a:pt x="272796" y="303276"/>
                  </a:lnTo>
                  <a:lnTo>
                    <a:pt x="275844" y="300228"/>
                  </a:lnTo>
                  <a:lnTo>
                    <a:pt x="275844" y="271272"/>
                  </a:lnTo>
                  <a:lnTo>
                    <a:pt x="275844" y="121920"/>
                  </a:lnTo>
                  <a:lnTo>
                    <a:pt x="275844" y="120396"/>
                  </a:lnTo>
                  <a:lnTo>
                    <a:pt x="275844" y="457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97350" y="2075688"/>
              <a:ext cx="181229" cy="21640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19836" y="2075688"/>
              <a:ext cx="161435" cy="21640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146803" y="1982724"/>
              <a:ext cx="36830" cy="306705"/>
            </a:xfrm>
            <a:custGeom>
              <a:avLst/>
              <a:gdLst/>
              <a:ahLst/>
              <a:cxnLst/>
              <a:rect l="l" t="t" r="r" b="b"/>
              <a:pathLst>
                <a:path w="36829" h="306705">
                  <a:moveTo>
                    <a:pt x="24384" y="0"/>
                  </a:moveTo>
                  <a:lnTo>
                    <a:pt x="12192" y="0"/>
                  </a:lnTo>
                  <a:lnTo>
                    <a:pt x="9144" y="1524"/>
                  </a:lnTo>
                  <a:lnTo>
                    <a:pt x="3048" y="1524"/>
                  </a:lnTo>
                  <a:lnTo>
                    <a:pt x="3048" y="3048"/>
                  </a:lnTo>
                  <a:lnTo>
                    <a:pt x="1524" y="3048"/>
                  </a:lnTo>
                  <a:lnTo>
                    <a:pt x="1524" y="4572"/>
                  </a:lnTo>
                  <a:lnTo>
                    <a:pt x="0" y="4572"/>
                  </a:lnTo>
                  <a:lnTo>
                    <a:pt x="0" y="301751"/>
                  </a:lnTo>
                  <a:lnTo>
                    <a:pt x="1524" y="301751"/>
                  </a:lnTo>
                  <a:lnTo>
                    <a:pt x="1524" y="303275"/>
                  </a:lnTo>
                  <a:lnTo>
                    <a:pt x="3048" y="303275"/>
                  </a:lnTo>
                  <a:lnTo>
                    <a:pt x="3048" y="304800"/>
                  </a:lnTo>
                  <a:lnTo>
                    <a:pt x="7620" y="304800"/>
                  </a:lnTo>
                  <a:lnTo>
                    <a:pt x="9144" y="306324"/>
                  </a:lnTo>
                  <a:lnTo>
                    <a:pt x="27432" y="306324"/>
                  </a:lnTo>
                  <a:lnTo>
                    <a:pt x="28956" y="304800"/>
                  </a:lnTo>
                  <a:lnTo>
                    <a:pt x="32004" y="304800"/>
                  </a:lnTo>
                  <a:lnTo>
                    <a:pt x="33528" y="303275"/>
                  </a:lnTo>
                  <a:lnTo>
                    <a:pt x="35051" y="303275"/>
                  </a:lnTo>
                  <a:lnTo>
                    <a:pt x="35051" y="301751"/>
                  </a:lnTo>
                  <a:lnTo>
                    <a:pt x="36575" y="301751"/>
                  </a:lnTo>
                  <a:lnTo>
                    <a:pt x="36575" y="298703"/>
                  </a:lnTo>
                  <a:lnTo>
                    <a:pt x="36575" y="4572"/>
                  </a:lnTo>
                  <a:lnTo>
                    <a:pt x="35051" y="4572"/>
                  </a:lnTo>
                  <a:lnTo>
                    <a:pt x="35051" y="3048"/>
                  </a:lnTo>
                  <a:lnTo>
                    <a:pt x="33528" y="3048"/>
                  </a:lnTo>
                  <a:lnTo>
                    <a:pt x="32004" y="1524"/>
                  </a:lnTo>
                  <a:lnTo>
                    <a:pt x="27432" y="1524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44985" y="2075688"/>
              <a:ext cx="161482" cy="21640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72000" y="2075688"/>
              <a:ext cx="169163" cy="21336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793056" y="1984248"/>
              <a:ext cx="181610" cy="307975"/>
            </a:xfrm>
            <a:custGeom>
              <a:avLst/>
              <a:gdLst/>
              <a:ahLst/>
              <a:cxnLst/>
              <a:rect l="l" t="t" r="r" b="b"/>
              <a:pathLst>
                <a:path w="181610" h="307975">
                  <a:moveTo>
                    <a:pt x="85267" y="91439"/>
                  </a:moveTo>
                  <a:lnTo>
                    <a:pt x="40975" y="103060"/>
                  </a:lnTo>
                  <a:lnTo>
                    <a:pt x="11924" y="137540"/>
                  </a:lnTo>
                  <a:lnTo>
                    <a:pt x="1256" y="177164"/>
                  </a:lnTo>
                  <a:lnTo>
                    <a:pt x="0" y="198119"/>
                  </a:lnTo>
                  <a:lnTo>
                    <a:pt x="27" y="205216"/>
                  </a:lnTo>
                  <a:lnTo>
                    <a:pt x="7066" y="252055"/>
                  </a:lnTo>
                  <a:lnTo>
                    <a:pt x="29260" y="289560"/>
                  </a:lnTo>
                  <a:lnTo>
                    <a:pt x="69169" y="307276"/>
                  </a:lnTo>
                  <a:lnTo>
                    <a:pt x="79171" y="307848"/>
                  </a:lnTo>
                  <a:lnTo>
                    <a:pt x="89196" y="307276"/>
                  </a:lnTo>
                  <a:lnTo>
                    <a:pt x="125272" y="292917"/>
                  </a:lnTo>
                  <a:lnTo>
                    <a:pt x="143439" y="277367"/>
                  </a:lnTo>
                  <a:lnTo>
                    <a:pt x="86791" y="277367"/>
                  </a:lnTo>
                  <a:lnTo>
                    <a:pt x="79337" y="276820"/>
                  </a:lnTo>
                  <a:lnTo>
                    <a:pt x="47167" y="252983"/>
                  </a:lnTo>
                  <a:lnTo>
                    <a:pt x="38207" y="212312"/>
                  </a:lnTo>
                  <a:lnTo>
                    <a:pt x="38047" y="205216"/>
                  </a:lnTo>
                  <a:lnTo>
                    <a:pt x="38104" y="188880"/>
                  </a:lnTo>
                  <a:lnTo>
                    <a:pt x="48691" y="146303"/>
                  </a:lnTo>
                  <a:lnTo>
                    <a:pt x="63931" y="129539"/>
                  </a:lnTo>
                  <a:lnTo>
                    <a:pt x="69670" y="126420"/>
                  </a:lnTo>
                  <a:lnTo>
                    <a:pt x="75551" y="124015"/>
                  </a:lnTo>
                  <a:lnTo>
                    <a:pt x="81719" y="122467"/>
                  </a:lnTo>
                  <a:lnTo>
                    <a:pt x="88315" y="121919"/>
                  </a:lnTo>
                  <a:lnTo>
                    <a:pt x="181279" y="121919"/>
                  </a:lnTo>
                  <a:lnTo>
                    <a:pt x="181279" y="120395"/>
                  </a:lnTo>
                  <a:lnTo>
                    <a:pt x="144703" y="120395"/>
                  </a:lnTo>
                  <a:lnTo>
                    <a:pt x="137821" y="113847"/>
                  </a:lnTo>
                  <a:lnTo>
                    <a:pt x="130796" y="108013"/>
                  </a:lnTo>
                  <a:lnTo>
                    <a:pt x="93244" y="91987"/>
                  </a:lnTo>
                  <a:lnTo>
                    <a:pt x="85267" y="91439"/>
                  </a:lnTo>
                  <a:close/>
                </a:path>
                <a:path w="181610" h="307975">
                  <a:moveTo>
                    <a:pt x="175183" y="303275"/>
                  </a:moveTo>
                  <a:lnTo>
                    <a:pt x="155371" y="303275"/>
                  </a:lnTo>
                  <a:lnTo>
                    <a:pt x="156895" y="304800"/>
                  </a:lnTo>
                  <a:lnTo>
                    <a:pt x="172135" y="304800"/>
                  </a:lnTo>
                  <a:lnTo>
                    <a:pt x="175183" y="303275"/>
                  </a:lnTo>
                  <a:close/>
                </a:path>
                <a:path w="181610" h="307975">
                  <a:moveTo>
                    <a:pt x="181279" y="271271"/>
                  </a:moveTo>
                  <a:lnTo>
                    <a:pt x="149275" y="271271"/>
                  </a:lnTo>
                  <a:lnTo>
                    <a:pt x="149275" y="300227"/>
                  </a:lnTo>
                  <a:lnTo>
                    <a:pt x="150799" y="301751"/>
                  </a:lnTo>
                  <a:lnTo>
                    <a:pt x="150799" y="303275"/>
                  </a:lnTo>
                  <a:lnTo>
                    <a:pt x="178231" y="303275"/>
                  </a:lnTo>
                  <a:lnTo>
                    <a:pt x="178231" y="301751"/>
                  </a:lnTo>
                  <a:lnTo>
                    <a:pt x="179755" y="301751"/>
                  </a:lnTo>
                  <a:lnTo>
                    <a:pt x="179755" y="300227"/>
                  </a:lnTo>
                  <a:lnTo>
                    <a:pt x="181279" y="300227"/>
                  </a:lnTo>
                  <a:lnTo>
                    <a:pt x="181279" y="271271"/>
                  </a:lnTo>
                  <a:close/>
                </a:path>
                <a:path w="181610" h="307975">
                  <a:moveTo>
                    <a:pt x="181279" y="121919"/>
                  </a:moveTo>
                  <a:lnTo>
                    <a:pt x="88315" y="121919"/>
                  </a:lnTo>
                  <a:lnTo>
                    <a:pt x="95173" y="122515"/>
                  </a:lnTo>
                  <a:lnTo>
                    <a:pt x="102031" y="124396"/>
                  </a:lnTo>
                  <a:lnTo>
                    <a:pt x="137607" y="151447"/>
                  </a:lnTo>
                  <a:lnTo>
                    <a:pt x="144703" y="160019"/>
                  </a:lnTo>
                  <a:lnTo>
                    <a:pt x="144703" y="237743"/>
                  </a:lnTo>
                  <a:lnTo>
                    <a:pt x="138607" y="245363"/>
                  </a:lnTo>
                  <a:lnTo>
                    <a:pt x="134035" y="251460"/>
                  </a:lnTo>
                  <a:lnTo>
                    <a:pt x="127939" y="256031"/>
                  </a:lnTo>
                  <a:lnTo>
                    <a:pt x="118795" y="265175"/>
                  </a:lnTo>
                  <a:lnTo>
                    <a:pt x="109651" y="271271"/>
                  </a:lnTo>
                  <a:lnTo>
                    <a:pt x="91363" y="277367"/>
                  </a:lnTo>
                  <a:lnTo>
                    <a:pt x="143439" y="277367"/>
                  </a:lnTo>
                  <a:lnTo>
                    <a:pt x="149275" y="271271"/>
                  </a:lnTo>
                  <a:lnTo>
                    <a:pt x="181279" y="271271"/>
                  </a:lnTo>
                  <a:lnTo>
                    <a:pt x="181279" y="121919"/>
                  </a:lnTo>
                  <a:close/>
                </a:path>
                <a:path w="181610" h="307975">
                  <a:moveTo>
                    <a:pt x="178231" y="1524"/>
                  </a:moveTo>
                  <a:lnTo>
                    <a:pt x="146227" y="1524"/>
                  </a:lnTo>
                  <a:lnTo>
                    <a:pt x="146227" y="3048"/>
                  </a:lnTo>
                  <a:lnTo>
                    <a:pt x="144703" y="4571"/>
                  </a:lnTo>
                  <a:lnTo>
                    <a:pt x="144703" y="120395"/>
                  </a:lnTo>
                  <a:lnTo>
                    <a:pt x="181279" y="120395"/>
                  </a:lnTo>
                  <a:lnTo>
                    <a:pt x="181279" y="4571"/>
                  </a:lnTo>
                  <a:lnTo>
                    <a:pt x="179755" y="4571"/>
                  </a:lnTo>
                  <a:lnTo>
                    <a:pt x="179755" y="3048"/>
                  </a:lnTo>
                  <a:lnTo>
                    <a:pt x="178231" y="1524"/>
                  </a:lnTo>
                  <a:close/>
                </a:path>
                <a:path w="181610" h="307975">
                  <a:moveTo>
                    <a:pt x="173659" y="0"/>
                  </a:moveTo>
                  <a:lnTo>
                    <a:pt x="153847" y="0"/>
                  </a:lnTo>
                  <a:lnTo>
                    <a:pt x="152323" y="1524"/>
                  </a:lnTo>
                  <a:lnTo>
                    <a:pt x="175183" y="1524"/>
                  </a:lnTo>
                  <a:lnTo>
                    <a:pt x="1736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145023" y="1997964"/>
              <a:ext cx="44450" cy="291465"/>
            </a:xfrm>
            <a:custGeom>
              <a:avLst/>
              <a:gdLst/>
              <a:ahLst/>
              <a:cxnLst/>
              <a:rect l="l" t="t" r="r" b="b"/>
              <a:pathLst>
                <a:path w="44450" h="291464">
                  <a:moveTo>
                    <a:pt x="33527" y="289560"/>
                  </a:moveTo>
                  <a:lnTo>
                    <a:pt x="10667" y="289560"/>
                  </a:lnTo>
                  <a:lnTo>
                    <a:pt x="13715" y="291084"/>
                  </a:lnTo>
                  <a:lnTo>
                    <a:pt x="30479" y="291084"/>
                  </a:lnTo>
                  <a:lnTo>
                    <a:pt x="33527" y="289560"/>
                  </a:lnTo>
                  <a:close/>
                </a:path>
                <a:path w="44450" h="291464">
                  <a:moveTo>
                    <a:pt x="38100" y="82296"/>
                  </a:moveTo>
                  <a:lnTo>
                    <a:pt x="7620" y="82296"/>
                  </a:lnTo>
                  <a:lnTo>
                    <a:pt x="4572" y="85344"/>
                  </a:lnTo>
                  <a:lnTo>
                    <a:pt x="4572" y="286512"/>
                  </a:lnTo>
                  <a:lnTo>
                    <a:pt x="7620" y="289560"/>
                  </a:lnTo>
                  <a:lnTo>
                    <a:pt x="36575" y="289560"/>
                  </a:lnTo>
                  <a:lnTo>
                    <a:pt x="39624" y="286512"/>
                  </a:lnTo>
                  <a:lnTo>
                    <a:pt x="39624" y="85344"/>
                  </a:lnTo>
                  <a:lnTo>
                    <a:pt x="38100" y="83820"/>
                  </a:lnTo>
                  <a:lnTo>
                    <a:pt x="38100" y="82296"/>
                  </a:lnTo>
                  <a:close/>
                </a:path>
                <a:path w="44450" h="291464">
                  <a:moveTo>
                    <a:pt x="33527" y="80772"/>
                  </a:moveTo>
                  <a:lnTo>
                    <a:pt x="10667" y="80772"/>
                  </a:lnTo>
                  <a:lnTo>
                    <a:pt x="9143" y="82296"/>
                  </a:lnTo>
                  <a:lnTo>
                    <a:pt x="35051" y="82296"/>
                  </a:lnTo>
                  <a:lnTo>
                    <a:pt x="33527" y="80772"/>
                  </a:lnTo>
                  <a:close/>
                </a:path>
                <a:path w="44450" h="291464">
                  <a:moveTo>
                    <a:pt x="30479" y="0"/>
                  </a:moveTo>
                  <a:lnTo>
                    <a:pt x="13715" y="0"/>
                  </a:lnTo>
                  <a:lnTo>
                    <a:pt x="7620" y="1524"/>
                  </a:lnTo>
                  <a:lnTo>
                    <a:pt x="1524" y="7620"/>
                  </a:lnTo>
                  <a:lnTo>
                    <a:pt x="0" y="13715"/>
                  </a:lnTo>
                  <a:lnTo>
                    <a:pt x="0" y="30479"/>
                  </a:lnTo>
                  <a:lnTo>
                    <a:pt x="1524" y="35051"/>
                  </a:lnTo>
                  <a:lnTo>
                    <a:pt x="7620" y="41148"/>
                  </a:lnTo>
                  <a:lnTo>
                    <a:pt x="13715" y="42672"/>
                  </a:lnTo>
                  <a:lnTo>
                    <a:pt x="30479" y="42672"/>
                  </a:lnTo>
                  <a:lnTo>
                    <a:pt x="36575" y="41148"/>
                  </a:lnTo>
                  <a:lnTo>
                    <a:pt x="42672" y="35051"/>
                  </a:lnTo>
                  <a:lnTo>
                    <a:pt x="44196" y="28955"/>
                  </a:lnTo>
                  <a:lnTo>
                    <a:pt x="44196" y="12191"/>
                  </a:lnTo>
                  <a:lnTo>
                    <a:pt x="42672" y="7620"/>
                  </a:lnTo>
                  <a:lnTo>
                    <a:pt x="36575" y="1524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53228" y="2075688"/>
              <a:ext cx="169163" cy="21336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72684" y="2075688"/>
              <a:ext cx="155448" cy="21640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660135" y="2075688"/>
              <a:ext cx="196596" cy="216408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5910072" y="2075688"/>
              <a:ext cx="291465" cy="213360"/>
            </a:xfrm>
            <a:custGeom>
              <a:avLst/>
              <a:gdLst/>
              <a:ahLst/>
              <a:cxnLst/>
              <a:rect l="l" t="t" r="r" b="b"/>
              <a:pathLst>
                <a:path w="291464" h="213360">
                  <a:moveTo>
                    <a:pt x="28955" y="211836"/>
                  </a:moveTo>
                  <a:lnTo>
                    <a:pt x="6095" y="211836"/>
                  </a:lnTo>
                  <a:lnTo>
                    <a:pt x="9143" y="213360"/>
                  </a:lnTo>
                  <a:lnTo>
                    <a:pt x="27431" y="213360"/>
                  </a:lnTo>
                  <a:lnTo>
                    <a:pt x="28955" y="211836"/>
                  </a:lnTo>
                  <a:close/>
                </a:path>
                <a:path w="291464" h="213360">
                  <a:moveTo>
                    <a:pt x="156972" y="211836"/>
                  </a:moveTo>
                  <a:lnTo>
                    <a:pt x="134112" y="211836"/>
                  </a:lnTo>
                  <a:lnTo>
                    <a:pt x="137160" y="213360"/>
                  </a:lnTo>
                  <a:lnTo>
                    <a:pt x="153924" y="213360"/>
                  </a:lnTo>
                  <a:lnTo>
                    <a:pt x="156972" y="211836"/>
                  </a:lnTo>
                  <a:close/>
                </a:path>
                <a:path w="291464" h="213360">
                  <a:moveTo>
                    <a:pt x="284988" y="211836"/>
                  </a:moveTo>
                  <a:lnTo>
                    <a:pt x="262127" y="211836"/>
                  </a:lnTo>
                  <a:lnTo>
                    <a:pt x="265175" y="213360"/>
                  </a:lnTo>
                  <a:lnTo>
                    <a:pt x="281939" y="213360"/>
                  </a:lnTo>
                  <a:lnTo>
                    <a:pt x="284988" y="211836"/>
                  </a:lnTo>
                  <a:close/>
                </a:path>
                <a:path w="291464" h="213360">
                  <a:moveTo>
                    <a:pt x="32003" y="6096"/>
                  </a:moveTo>
                  <a:lnTo>
                    <a:pt x="0" y="6096"/>
                  </a:lnTo>
                  <a:lnTo>
                    <a:pt x="0" y="208787"/>
                  </a:lnTo>
                  <a:lnTo>
                    <a:pt x="3048" y="211836"/>
                  </a:lnTo>
                  <a:lnTo>
                    <a:pt x="32003" y="211836"/>
                  </a:lnTo>
                  <a:lnTo>
                    <a:pt x="33527" y="210312"/>
                  </a:lnTo>
                  <a:lnTo>
                    <a:pt x="35051" y="210312"/>
                  </a:lnTo>
                  <a:lnTo>
                    <a:pt x="35051" y="208787"/>
                  </a:lnTo>
                  <a:lnTo>
                    <a:pt x="36575" y="207263"/>
                  </a:lnTo>
                  <a:lnTo>
                    <a:pt x="36575" y="68579"/>
                  </a:lnTo>
                  <a:lnTo>
                    <a:pt x="64007" y="41148"/>
                  </a:lnTo>
                  <a:lnTo>
                    <a:pt x="73388" y="35051"/>
                  </a:lnTo>
                  <a:lnTo>
                    <a:pt x="32003" y="35051"/>
                  </a:lnTo>
                  <a:lnTo>
                    <a:pt x="32003" y="6096"/>
                  </a:lnTo>
                  <a:close/>
                </a:path>
                <a:path w="291464" h="213360">
                  <a:moveTo>
                    <a:pt x="152400" y="30479"/>
                  </a:moveTo>
                  <a:lnTo>
                    <a:pt x="96012" y="30479"/>
                  </a:lnTo>
                  <a:lnTo>
                    <a:pt x="100583" y="32003"/>
                  </a:lnTo>
                  <a:lnTo>
                    <a:pt x="106679" y="35051"/>
                  </a:lnTo>
                  <a:lnTo>
                    <a:pt x="111251" y="38100"/>
                  </a:lnTo>
                  <a:lnTo>
                    <a:pt x="114300" y="41148"/>
                  </a:lnTo>
                  <a:lnTo>
                    <a:pt x="117348" y="45720"/>
                  </a:lnTo>
                  <a:lnTo>
                    <a:pt x="121919" y="51815"/>
                  </a:lnTo>
                  <a:lnTo>
                    <a:pt x="124967" y="64008"/>
                  </a:lnTo>
                  <a:lnTo>
                    <a:pt x="128015" y="79248"/>
                  </a:lnTo>
                  <a:lnTo>
                    <a:pt x="128015" y="208787"/>
                  </a:lnTo>
                  <a:lnTo>
                    <a:pt x="131063" y="211836"/>
                  </a:lnTo>
                  <a:lnTo>
                    <a:pt x="160019" y="211836"/>
                  </a:lnTo>
                  <a:lnTo>
                    <a:pt x="161543" y="210312"/>
                  </a:lnTo>
                  <a:lnTo>
                    <a:pt x="163067" y="210312"/>
                  </a:lnTo>
                  <a:lnTo>
                    <a:pt x="163067" y="68579"/>
                  </a:lnTo>
                  <a:lnTo>
                    <a:pt x="170807" y="60007"/>
                  </a:lnTo>
                  <a:lnTo>
                    <a:pt x="178117" y="52577"/>
                  </a:lnTo>
                  <a:lnTo>
                    <a:pt x="185142" y="46291"/>
                  </a:lnTo>
                  <a:lnTo>
                    <a:pt x="192024" y="41148"/>
                  </a:lnTo>
                  <a:lnTo>
                    <a:pt x="196304" y="38100"/>
                  </a:lnTo>
                  <a:lnTo>
                    <a:pt x="156972" y="38100"/>
                  </a:lnTo>
                  <a:lnTo>
                    <a:pt x="153924" y="33527"/>
                  </a:lnTo>
                  <a:lnTo>
                    <a:pt x="152400" y="30479"/>
                  </a:lnTo>
                  <a:close/>
                </a:path>
                <a:path w="291464" h="213360">
                  <a:moveTo>
                    <a:pt x="280806" y="30479"/>
                  </a:moveTo>
                  <a:lnTo>
                    <a:pt x="222503" y="30479"/>
                  </a:lnTo>
                  <a:lnTo>
                    <a:pt x="228600" y="32003"/>
                  </a:lnTo>
                  <a:lnTo>
                    <a:pt x="233172" y="35051"/>
                  </a:lnTo>
                  <a:lnTo>
                    <a:pt x="256031" y="79248"/>
                  </a:lnTo>
                  <a:lnTo>
                    <a:pt x="256031" y="208787"/>
                  </a:lnTo>
                  <a:lnTo>
                    <a:pt x="259079" y="211836"/>
                  </a:lnTo>
                  <a:lnTo>
                    <a:pt x="288036" y="211836"/>
                  </a:lnTo>
                  <a:lnTo>
                    <a:pt x="291083" y="208787"/>
                  </a:lnTo>
                  <a:lnTo>
                    <a:pt x="291036" y="74294"/>
                  </a:lnTo>
                  <a:lnTo>
                    <a:pt x="283845" y="36766"/>
                  </a:lnTo>
                  <a:lnTo>
                    <a:pt x="280806" y="30479"/>
                  </a:lnTo>
                  <a:close/>
                </a:path>
                <a:path w="291464" h="213360">
                  <a:moveTo>
                    <a:pt x="224027" y="0"/>
                  </a:moveTo>
                  <a:lnTo>
                    <a:pt x="213360" y="0"/>
                  </a:lnTo>
                  <a:lnTo>
                    <a:pt x="208787" y="1524"/>
                  </a:lnTo>
                  <a:lnTo>
                    <a:pt x="202691" y="3048"/>
                  </a:lnTo>
                  <a:lnTo>
                    <a:pt x="198119" y="6096"/>
                  </a:lnTo>
                  <a:lnTo>
                    <a:pt x="192024" y="9143"/>
                  </a:lnTo>
                  <a:lnTo>
                    <a:pt x="187451" y="12191"/>
                  </a:lnTo>
                  <a:lnTo>
                    <a:pt x="181355" y="15239"/>
                  </a:lnTo>
                  <a:lnTo>
                    <a:pt x="175260" y="21336"/>
                  </a:lnTo>
                  <a:lnTo>
                    <a:pt x="169163" y="25908"/>
                  </a:lnTo>
                  <a:lnTo>
                    <a:pt x="156972" y="38100"/>
                  </a:lnTo>
                  <a:lnTo>
                    <a:pt x="196304" y="38100"/>
                  </a:lnTo>
                  <a:lnTo>
                    <a:pt x="197977" y="36909"/>
                  </a:lnTo>
                  <a:lnTo>
                    <a:pt x="204215" y="33527"/>
                  </a:lnTo>
                  <a:lnTo>
                    <a:pt x="210454" y="31289"/>
                  </a:lnTo>
                  <a:lnTo>
                    <a:pt x="216407" y="30479"/>
                  </a:lnTo>
                  <a:lnTo>
                    <a:pt x="280806" y="30479"/>
                  </a:lnTo>
                  <a:lnTo>
                    <a:pt x="277367" y="24384"/>
                  </a:lnTo>
                  <a:lnTo>
                    <a:pt x="241172" y="1333"/>
                  </a:lnTo>
                  <a:lnTo>
                    <a:pt x="232886" y="309"/>
                  </a:lnTo>
                  <a:lnTo>
                    <a:pt x="224027" y="0"/>
                  </a:lnTo>
                  <a:close/>
                </a:path>
                <a:path w="291464" h="213360">
                  <a:moveTo>
                    <a:pt x="103631" y="0"/>
                  </a:moveTo>
                  <a:lnTo>
                    <a:pt x="96012" y="0"/>
                  </a:lnTo>
                  <a:lnTo>
                    <a:pt x="88010" y="571"/>
                  </a:lnTo>
                  <a:lnTo>
                    <a:pt x="49148" y="19240"/>
                  </a:lnTo>
                  <a:lnTo>
                    <a:pt x="32003" y="35051"/>
                  </a:lnTo>
                  <a:lnTo>
                    <a:pt x="73388" y="35051"/>
                  </a:lnTo>
                  <a:lnTo>
                    <a:pt x="76200" y="33527"/>
                  </a:lnTo>
                  <a:lnTo>
                    <a:pt x="82438" y="31289"/>
                  </a:lnTo>
                  <a:lnTo>
                    <a:pt x="88391" y="30479"/>
                  </a:lnTo>
                  <a:lnTo>
                    <a:pt x="152400" y="30479"/>
                  </a:lnTo>
                  <a:lnTo>
                    <a:pt x="150875" y="27431"/>
                  </a:lnTo>
                  <a:lnTo>
                    <a:pt x="118872" y="3048"/>
                  </a:lnTo>
                  <a:lnTo>
                    <a:pt x="103631" y="0"/>
                  </a:lnTo>
                  <a:close/>
                </a:path>
                <a:path w="291464" h="213360">
                  <a:moveTo>
                    <a:pt x="30479" y="4572"/>
                  </a:moveTo>
                  <a:lnTo>
                    <a:pt x="1524" y="4572"/>
                  </a:lnTo>
                  <a:lnTo>
                    <a:pt x="1524" y="6096"/>
                  </a:lnTo>
                  <a:lnTo>
                    <a:pt x="30479" y="6096"/>
                  </a:lnTo>
                  <a:lnTo>
                    <a:pt x="30479" y="4572"/>
                  </a:lnTo>
                  <a:close/>
                </a:path>
                <a:path w="291464" h="213360">
                  <a:moveTo>
                    <a:pt x="25907" y="3048"/>
                  </a:moveTo>
                  <a:lnTo>
                    <a:pt x="6095" y="3048"/>
                  </a:lnTo>
                  <a:lnTo>
                    <a:pt x="4572" y="4572"/>
                  </a:lnTo>
                  <a:lnTo>
                    <a:pt x="27431" y="4572"/>
                  </a:lnTo>
                  <a:lnTo>
                    <a:pt x="25907" y="304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268211" y="1982724"/>
              <a:ext cx="1565147" cy="38404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20852" y="2615184"/>
              <a:ext cx="111251" cy="109727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76884" y="2522219"/>
              <a:ext cx="417830" cy="306705"/>
            </a:xfrm>
            <a:custGeom>
              <a:avLst/>
              <a:gdLst/>
              <a:ahLst/>
              <a:cxnLst/>
              <a:rect l="l" t="t" r="r" b="b"/>
              <a:pathLst>
                <a:path w="417830" h="306705">
                  <a:moveTo>
                    <a:pt x="210312" y="28956"/>
                  </a:moveTo>
                  <a:lnTo>
                    <a:pt x="208788" y="27432"/>
                  </a:lnTo>
                  <a:lnTo>
                    <a:pt x="208788" y="24384"/>
                  </a:lnTo>
                  <a:lnTo>
                    <a:pt x="207264" y="22860"/>
                  </a:lnTo>
                  <a:lnTo>
                    <a:pt x="205740" y="22860"/>
                  </a:lnTo>
                  <a:lnTo>
                    <a:pt x="204216" y="21336"/>
                  </a:lnTo>
                  <a:lnTo>
                    <a:pt x="6096" y="21336"/>
                  </a:lnTo>
                  <a:lnTo>
                    <a:pt x="4572" y="22860"/>
                  </a:lnTo>
                  <a:lnTo>
                    <a:pt x="3048" y="22860"/>
                  </a:lnTo>
                  <a:lnTo>
                    <a:pt x="1524" y="24384"/>
                  </a:lnTo>
                  <a:lnTo>
                    <a:pt x="1524" y="25908"/>
                  </a:lnTo>
                  <a:lnTo>
                    <a:pt x="0" y="27432"/>
                  </a:lnTo>
                  <a:lnTo>
                    <a:pt x="0" y="48768"/>
                  </a:lnTo>
                  <a:lnTo>
                    <a:pt x="1524" y="50292"/>
                  </a:lnTo>
                  <a:lnTo>
                    <a:pt x="1524" y="51816"/>
                  </a:lnTo>
                  <a:lnTo>
                    <a:pt x="3048" y="51816"/>
                  </a:lnTo>
                  <a:lnTo>
                    <a:pt x="3048" y="53340"/>
                  </a:lnTo>
                  <a:lnTo>
                    <a:pt x="86868" y="53340"/>
                  </a:lnTo>
                  <a:lnTo>
                    <a:pt x="86868" y="301752"/>
                  </a:lnTo>
                  <a:lnTo>
                    <a:pt x="89916" y="304800"/>
                  </a:lnTo>
                  <a:lnTo>
                    <a:pt x="96012" y="304800"/>
                  </a:lnTo>
                  <a:lnTo>
                    <a:pt x="99060" y="306324"/>
                  </a:lnTo>
                  <a:lnTo>
                    <a:pt x="111252" y="306324"/>
                  </a:lnTo>
                  <a:lnTo>
                    <a:pt x="114300" y="304800"/>
                  </a:lnTo>
                  <a:lnTo>
                    <a:pt x="120396" y="304800"/>
                  </a:lnTo>
                  <a:lnTo>
                    <a:pt x="123444" y="301752"/>
                  </a:lnTo>
                  <a:lnTo>
                    <a:pt x="123444" y="53340"/>
                  </a:lnTo>
                  <a:lnTo>
                    <a:pt x="205740" y="53340"/>
                  </a:lnTo>
                  <a:lnTo>
                    <a:pt x="207264" y="51816"/>
                  </a:lnTo>
                  <a:lnTo>
                    <a:pt x="208788" y="51816"/>
                  </a:lnTo>
                  <a:lnTo>
                    <a:pt x="208788" y="48768"/>
                  </a:lnTo>
                  <a:lnTo>
                    <a:pt x="210312" y="47244"/>
                  </a:lnTo>
                  <a:lnTo>
                    <a:pt x="210312" y="28956"/>
                  </a:lnTo>
                  <a:close/>
                </a:path>
                <a:path w="417830" h="306705">
                  <a:moveTo>
                    <a:pt x="417576" y="301752"/>
                  </a:moveTo>
                  <a:lnTo>
                    <a:pt x="417474" y="175831"/>
                  </a:lnTo>
                  <a:lnTo>
                    <a:pt x="411975" y="135788"/>
                  </a:lnTo>
                  <a:lnTo>
                    <a:pt x="386689" y="102781"/>
                  </a:lnTo>
                  <a:lnTo>
                    <a:pt x="347472" y="92964"/>
                  </a:lnTo>
                  <a:lnTo>
                    <a:pt x="339458" y="93522"/>
                  </a:lnTo>
                  <a:lnTo>
                    <a:pt x="299656" y="111061"/>
                  </a:lnTo>
                  <a:lnTo>
                    <a:pt x="284988" y="124968"/>
                  </a:lnTo>
                  <a:lnTo>
                    <a:pt x="284988" y="6096"/>
                  </a:lnTo>
                  <a:lnTo>
                    <a:pt x="283464" y="4572"/>
                  </a:lnTo>
                  <a:lnTo>
                    <a:pt x="283464" y="3048"/>
                  </a:lnTo>
                  <a:lnTo>
                    <a:pt x="281940" y="3048"/>
                  </a:lnTo>
                  <a:lnTo>
                    <a:pt x="280416" y="1524"/>
                  </a:lnTo>
                  <a:lnTo>
                    <a:pt x="277368" y="1524"/>
                  </a:lnTo>
                  <a:lnTo>
                    <a:pt x="275844" y="0"/>
                  </a:lnTo>
                  <a:lnTo>
                    <a:pt x="257556" y="0"/>
                  </a:lnTo>
                  <a:lnTo>
                    <a:pt x="254495" y="1524"/>
                  </a:lnTo>
                  <a:lnTo>
                    <a:pt x="251447" y="1524"/>
                  </a:lnTo>
                  <a:lnTo>
                    <a:pt x="248412" y="4572"/>
                  </a:lnTo>
                  <a:lnTo>
                    <a:pt x="248412" y="301752"/>
                  </a:lnTo>
                  <a:lnTo>
                    <a:pt x="251447" y="304800"/>
                  </a:lnTo>
                  <a:lnTo>
                    <a:pt x="257556" y="304800"/>
                  </a:lnTo>
                  <a:lnTo>
                    <a:pt x="259080" y="306324"/>
                  </a:lnTo>
                  <a:lnTo>
                    <a:pt x="272796" y="306324"/>
                  </a:lnTo>
                  <a:lnTo>
                    <a:pt x="275844" y="304800"/>
                  </a:lnTo>
                  <a:lnTo>
                    <a:pt x="280416" y="304800"/>
                  </a:lnTo>
                  <a:lnTo>
                    <a:pt x="281940" y="303276"/>
                  </a:lnTo>
                  <a:lnTo>
                    <a:pt x="283464" y="303276"/>
                  </a:lnTo>
                  <a:lnTo>
                    <a:pt x="283464" y="301752"/>
                  </a:lnTo>
                  <a:lnTo>
                    <a:pt x="284988" y="300228"/>
                  </a:lnTo>
                  <a:lnTo>
                    <a:pt x="284988" y="161544"/>
                  </a:lnTo>
                  <a:lnTo>
                    <a:pt x="291846" y="152971"/>
                  </a:lnTo>
                  <a:lnTo>
                    <a:pt x="326136" y="125920"/>
                  </a:lnTo>
                  <a:lnTo>
                    <a:pt x="339852" y="123444"/>
                  </a:lnTo>
                  <a:lnTo>
                    <a:pt x="347472" y="123444"/>
                  </a:lnTo>
                  <a:lnTo>
                    <a:pt x="353568" y="124968"/>
                  </a:lnTo>
                  <a:lnTo>
                    <a:pt x="358140" y="128016"/>
                  </a:lnTo>
                  <a:lnTo>
                    <a:pt x="364236" y="131064"/>
                  </a:lnTo>
                  <a:lnTo>
                    <a:pt x="371856" y="138684"/>
                  </a:lnTo>
                  <a:lnTo>
                    <a:pt x="374904" y="144780"/>
                  </a:lnTo>
                  <a:lnTo>
                    <a:pt x="376428" y="150876"/>
                  </a:lnTo>
                  <a:lnTo>
                    <a:pt x="379476" y="156972"/>
                  </a:lnTo>
                  <a:lnTo>
                    <a:pt x="380352" y="162115"/>
                  </a:lnTo>
                  <a:lnTo>
                    <a:pt x="380809" y="168402"/>
                  </a:lnTo>
                  <a:lnTo>
                    <a:pt x="380974" y="175831"/>
                  </a:lnTo>
                  <a:lnTo>
                    <a:pt x="381000" y="300228"/>
                  </a:lnTo>
                  <a:lnTo>
                    <a:pt x="382524" y="301752"/>
                  </a:lnTo>
                  <a:lnTo>
                    <a:pt x="382524" y="303276"/>
                  </a:lnTo>
                  <a:lnTo>
                    <a:pt x="384048" y="303276"/>
                  </a:lnTo>
                  <a:lnTo>
                    <a:pt x="385572" y="304800"/>
                  </a:lnTo>
                  <a:lnTo>
                    <a:pt x="390144" y="304800"/>
                  </a:lnTo>
                  <a:lnTo>
                    <a:pt x="393192" y="306324"/>
                  </a:lnTo>
                  <a:lnTo>
                    <a:pt x="405384" y="306324"/>
                  </a:lnTo>
                  <a:lnTo>
                    <a:pt x="408432" y="304800"/>
                  </a:lnTo>
                  <a:lnTo>
                    <a:pt x="414528" y="304800"/>
                  </a:lnTo>
                  <a:lnTo>
                    <a:pt x="414528" y="303276"/>
                  </a:lnTo>
                  <a:lnTo>
                    <a:pt x="416052" y="303276"/>
                  </a:lnTo>
                  <a:lnTo>
                    <a:pt x="416052" y="301752"/>
                  </a:lnTo>
                  <a:lnTo>
                    <a:pt x="417576" y="3017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46347" y="2615184"/>
              <a:ext cx="181284" cy="21640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763268" y="2520695"/>
              <a:ext cx="196850" cy="307975"/>
            </a:xfrm>
            <a:custGeom>
              <a:avLst/>
              <a:gdLst/>
              <a:ahLst/>
              <a:cxnLst/>
              <a:rect l="l" t="t" r="r" b="b"/>
              <a:pathLst>
                <a:path w="196850" h="307975">
                  <a:moveTo>
                    <a:pt x="132588" y="13716"/>
                  </a:moveTo>
                  <a:lnTo>
                    <a:pt x="131064" y="12192"/>
                  </a:lnTo>
                  <a:lnTo>
                    <a:pt x="131064" y="9144"/>
                  </a:lnTo>
                  <a:lnTo>
                    <a:pt x="129540" y="9144"/>
                  </a:lnTo>
                  <a:lnTo>
                    <a:pt x="128016" y="7620"/>
                  </a:lnTo>
                  <a:lnTo>
                    <a:pt x="128016" y="6096"/>
                  </a:lnTo>
                  <a:lnTo>
                    <a:pt x="126492" y="6096"/>
                  </a:lnTo>
                  <a:lnTo>
                    <a:pt x="120396" y="3048"/>
                  </a:lnTo>
                  <a:lnTo>
                    <a:pt x="117348" y="3048"/>
                  </a:lnTo>
                  <a:lnTo>
                    <a:pt x="108204" y="0"/>
                  </a:lnTo>
                  <a:lnTo>
                    <a:pt x="97536" y="0"/>
                  </a:lnTo>
                  <a:lnTo>
                    <a:pt x="89814" y="292"/>
                  </a:lnTo>
                  <a:lnTo>
                    <a:pt x="50292" y="18288"/>
                  </a:lnTo>
                  <a:lnTo>
                    <a:pt x="46240" y="23393"/>
                  </a:lnTo>
                  <a:lnTo>
                    <a:pt x="33807" y="67970"/>
                  </a:lnTo>
                  <a:lnTo>
                    <a:pt x="33528" y="77724"/>
                  </a:lnTo>
                  <a:lnTo>
                    <a:pt x="33528" y="99060"/>
                  </a:lnTo>
                  <a:lnTo>
                    <a:pt x="3048" y="99060"/>
                  </a:lnTo>
                  <a:lnTo>
                    <a:pt x="1524" y="100584"/>
                  </a:lnTo>
                  <a:lnTo>
                    <a:pt x="1524" y="102108"/>
                  </a:lnTo>
                  <a:lnTo>
                    <a:pt x="0" y="103632"/>
                  </a:lnTo>
                  <a:lnTo>
                    <a:pt x="0" y="121920"/>
                  </a:lnTo>
                  <a:lnTo>
                    <a:pt x="1524" y="124968"/>
                  </a:lnTo>
                  <a:lnTo>
                    <a:pt x="4572" y="128016"/>
                  </a:lnTo>
                  <a:lnTo>
                    <a:pt x="33528" y="128016"/>
                  </a:lnTo>
                  <a:lnTo>
                    <a:pt x="33528" y="301752"/>
                  </a:lnTo>
                  <a:lnTo>
                    <a:pt x="35052" y="303276"/>
                  </a:lnTo>
                  <a:lnTo>
                    <a:pt x="35052" y="304800"/>
                  </a:lnTo>
                  <a:lnTo>
                    <a:pt x="36576" y="304800"/>
                  </a:lnTo>
                  <a:lnTo>
                    <a:pt x="38100" y="306324"/>
                  </a:lnTo>
                  <a:lnTo>
                    <a:pt x="44196" y="306324"/>
                  </a:lnTo>
                  <a:lnTo>
                    <a:pt x="45720" y="307848"/>
                  </a:lnTo>
                  <a:lnTo>
                    <a:pt x="59436" y="307848"/>
                  </a:lnTo>
                  <a:lnTo>
                    <a:pt x="60960" y="306324"/>
                  </a:lnTo>
                  <a:lnTo>
                    <a:pt x="67056" y="306324"/>
                  </a:lnTo>
                  <a:lnTo>
                    <a:pt x="70104" y="303276"/>
                  </a:lnTo>
                  <a:lnTo>
                    <a:pt x="70104" y="128016"/>
                  </a:lnTo>
                  <a:lnTo>
                    <a:pt x="115824" y="128016"/>
                  </a:lnTo>
                  <a:lnTo>
                    <a:pt x="118872" y="126492"/>
                  </a:lnTo>
                  <a:lnTo>
                    <a:pt x="118872" y="124968"/>
                  </a:lnTo>
                  <a:lnTo>
                    <a:pt x="121920" y="118872"/>
                  </a:lnTo>
                  <a:lnTo>
                    <a:pt x="121920" y="108204"/>
                  </a:lnTo>
                  <a:lnTo>
                    <a:pt x="120396" y="106680"/>
                  </a:lnTo>
                  <a:lnTo>
                    <a:pt x="120396" y="103632"/>
                  </a:lnTo>
                  <a:lnTo>
                    <a:pt x="118872" y="102108"/>
                  </a:lnTo>
                  <a:lnTo>
                    <a:pt x="118872" y="100584"/>
                  </a:lnTo>
                  <a:lnTo>
                    <a:pt x="117348" y="99060"/>
                  </a:lnTo>
                  <a:lnTo>
                    <a:pt x="70104" y="99060"/>
                  </a:lnTo>
                  <a:lnTo>
                    <a:pt x="70218" y="67970"/>
                  </a:lnTo>
                  <a:lnTo>
                    <a:pt x="71628" y="60960"/>
                  </a:lnTo>
                  <a:lnTo>
                    <a:pt x="71628" y="54864"/>
                  </a:lnTo>
                  <a:lnTo>
                    <a:pt x="73152" y="50292"/>
                  </a:lnTo>
                  <a:lnTo>
                    <a:pt x="74676" y="44196"/>
                  </a:lnTo>
                  <a:lnTo>
                    <a:pt x="77724" y="41148"/>
                  </a:lnTo>
                  <a:lnTo>
                    <a:pt x="79248" y="36576"/>
                  </a:lnTo>
                  <a:lnTo>
                    <a:pt x="82296" y="35052"/>
                  </a:lnTo>
                  <a:lnTo>
                    <a:pt x="86868" y="33528"/>
                  </a:lnTo>
                  <a:lnTo>
                    <a:pt x="89916" y="30480"/>
                  </a:lnTo>
                  <a:lnTo>
                    <a:pt x="109728" y="30480"/>
                  </a:lnTo>
                  <a:lnTo>
                    <a:pt x="112776" y="32004"/>
                  </a:lnTo>
                  <a:lnTo>
                    <a:pt x="115824" y="32004"/>
                  </a:lnTo>
                  <a:lnTo>
                    <a:pt x="117348" y="33528"/>
                  </a:lnTo>
                  <a:lnTo>
                    <a:pt x="120396" y="33528"/>
                  </a:lnTo>
                  <a:lnTo>
                    <a:pt x="121920" y="35052"/>
                  </a:lnTo>
                  <a:lnTo>
                    <a:pt x="123444" y="35052"/>
                  </a:lnTo>
                  <a:lnTo>
                    <a:pt x="124968" y="36576"/>
                  </a:lnTo>
                  <a:lnTo>
                    <a:pt x="129540" y="36576"/>
                  </a:lnTo>
                  <a:lnTo>
                    <a:pt x="131064" y="35052"/>
                  </a:lnTo>
                  <a:lnTo>
                    <a:pt x="131064" y="33528"/>
                  </a:lnTo>
                  <a:lnTo>
                    <a:pt x="132588" y="32004"/>
                  </a:lnTo>
                  <a:lnTo>
                    <a:pt x="132588" y="30480"/>
                  </a:lnTo>
                  <a:lnTo>
                    <a:pt x="132588" y="13716"/>
                  </a:lnTo>
                  <a:close/>
                </a:path>
                <a:path w="196850" h="307975">
                  <a:moveTo>
                    <a:pt x="196596" y="6096"/>
                  </a:moveTo>
                  <a:lnTo>
                    <a:pt x="193548" y="3048"/>
                  </a:lnTo>
                  <a:lnTo>
                    <a:pt x="190500" y="3048"/>
                  </a:lnTo>
                  <a:lnTo>
                    <a:pt x="187452" y="1524"/>
                  </a:lnTo>
                  <a:lnTo>
                    <a:pt x="170688" y="1524"/>
                  </a:lnTo>
                  <a:lnTo>
                    <a:pt x="167640" y="3048"/>
                  </a:lnTo>
                  <a:lnTo>
                    <a:pt x="164592" y="3048"/>
                  </a:lnTo>
                  <a:lnTo>
                    <a:pt x="163068" y="4572"/>
                  </a:lnTo>
                  <a:lnTo>
                    <a:pt x="161544" y="4572"/>
                  </a:lnTo>
                  <a:lnTo>
                    <a:pt x="161544" y="304800"/>
                  </a:lnTo>
                  <a:lnTo>
                    <a:pt x="163068" y="304800"/>
                  </a:lnTo>
                  <a:lnTo>
                    <a:pt x="164592" y="306324"/>
                  </a:lnTo>
                  <a:lnTo>
                    <a:pt x="170688" y="306324"/>
                  </a:lnTo>
                  <a:lnTo>
                    <a:pt x="172212" y="307848"/>
                  </a:lnTo>
                  <a:lnTo>
                    <a:pt x="185928" y="307848"/>
                  </a:lnTo>
                  <a:lnTo>
                    <a:pt x="187452" y="306324"/>
                  </a:lnTo>
                  <a:lnTo>
                    <a:pt x="193548" y="306324"/>
                  </a:lnTo>
                  <a:lnTo>
                    <a:pt x="196596" y="303276"/>
                  </a:lnTo>
                  <a:lnTo>
                    <a:pt x="196596" y="60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013204" y="2615184"/>
              <a:ext cx="196595" cy="216407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2240280" y="2537459"/>
              <a:ext cx="485140" cy="291465"/>
            </a:xfrm>
            <a:custGeom>
              <a:avLst/>
              <a:gdLst/>
              <a:ahLst/>
              <a:cxnLst/>
              <a:rect l="l" t="t" r="r" b="b"/>
              <a:pathLst>
                <a:path w="485139" h="291464">
                  <a:moveTo>
                    <a:pt x="295656" y="82296"/>
                  </a:moveTo>
                  <a:lnTo>
                    <a:pt x="292608" y="82296"/>
                  </a:lnTo>
                  <a:lnTo>
                    <a:pt x="291084" y="80772"/>
                  </a:lnTo>
                  <a:lnTo>
                    <a:pt x="265176" y="80772"/>
                  </a:lnTo>
                  <a:lnTo>
                    <a:pt x="265176" y="82296"/>
                  </a:lnTo>
                  <a:lnTo>
                    <a:pt x="263652" y="82296"/>
                  </a:lnTo>
                  <a:lnTo>
                    <a:pt x="260604" y="85344"/>
                  </a:lnTo>
                  <a:lnTo>
                    <a:pt x="260604" y="86868"/>
                  </a:lnTo>
                  <a:lnTo>
                    <a:pt x="213360" y="249936"/>
                  </a:lnTo>
                  <a:lnTo>
                    <a:pt x="181127" y="138684"/>
                  </a:lnTo>
                  <a:lnTo>
                    <a:pt x="166116" y="86868"/>
                  </a:lnTo>
                  <a:lnTo>
                    <a:pt x="164592" y="85344"/>
                  </a:lnTo>
                  <a:lnTo>
                    <a:pt x="164592" y="83820"/>
                  </a:lnTo>
                  <a:lnTo>
                    <a:pt x="163068" y="83820"/>
                  </a:lnTo>
                  <a:lnTo>
                    <a:pt x="163068" y="82296"/>
                  </a:lnTo>
                  <a:lnTo>
                    <a:pt x="161544" y="82296"/>
                  </a:lnTo>
                  <a:lnTo>
                    <a:pt x="160020" y="80772"/>
                  </a:lnTo>
                  <a:lnTo>
                    <a:pt x="134112" y="80772"/>
                  </a:lnTo>
                  <a:lnTo>
                    <a:pt x="129540" y="85344"/>
                  </a:lnTo>
                  <a:lnTo>
                    <a:pt x="129540" y="86868"/>
                  </a:lnTo>
                  <a:lnTo>
                    <a:pt x="85344" y="249936"/>
                  </a:lnTo>
                  <a:lnTo>
                    <a:pt x="85344" y="251460"/>
                  </a:lnTo>
                  <a:lnTo>
                    <a:pt x="83820" y="249936"/>
                  </a:lnTo>
                  <a:lnTo>
                    <a:pt x="36576" y="86868"/>
                  </a:lnTo>
                  <a:lnTo>
                    <a:pt x="36576" y="85344"/>
                  </a:lnTo>
                  <a:lnTo>
                    <a:pt x="32004" y="80772"/>
                  </a:lnTo>
                  <a:lnTo>
                    <a:pt x="4572" y="80772"/>
                  </a:lnTo>
                  <a:lnTo>
                    <a:pt x="3048" y="82296"/>
                  </a:lnTo>
                  <a:lnTo>
                    <a:pt x="1524" y="82296"/>
                  </a:lnTo>
                  <a:lnTo>
                    <a:pt x="0" y="83820"/>
                  </a:lnTo>
                  <a:lnTo>
                    <a:pt x="0" y="94488"/>
                  </a:lnTo>
                  <a:lnTo>
                    <a:pt x="1524" y="96012"/>
                  </a:lnTo>
                  <a:lnTo>
                    <a:pt x="59436" y="283464"/>
                  </a:lnTo>
                  <a:lnTo>
                    <a:pt x="59436" y="284988"/>
                  </a:lnTo>
                  <a:lnTo>
                    <a:pt x="60960" y="286512"/>
                  </a:lnTo>
                  <a:lnTo>
                    <a:pt x="60960" y="288036"/>
                  </a:lnTo>
                  <a:lnTo>
                    <a:pt x="62484" y="288036"/>
                  </a:lnTo>
                  <a:lnTo>
                    <a:pt x="65532" y="289560"/>
                  </a:lnTo>
                  <a:lnTo>
                    <a:pt x="71628" y="289560"/>
                  </a:lnTo>
                  <a:lnTo>
                    <a:pt x="74676" y="291084"/>
                  </a:lnTo>
                  <a:lnTo>
                    <a:pt x="94488" y="291084"/>
                  </a:lnTo>
                  <a:lnTo>
                    <a:pt x="97536" y="289560"/>
                  </a:lnTo>
                  <a:lnTo>
                    <a:pt x="100584" y="289560"/>
                  </a:lnTo>
                  <a:lnTo>
                    <a:pt x="103632" y="288036"/>
                  </a:lnTo>
                  <a:lnTo>
                    <a:pt x="105156" y="288036"/>
                  </a:lnTo>
                  <a:lnTo>
                    <a:pt x="105156" y="286512"/>
                  </a:lnTo>
                  <a:lnTo>
                    <a:pt x="108204" y="283464"/>
                  </a:lnTo>
                  <a:lnTo>
                    <a:pt x="116713" y="251460"/>
                  </a:lnTo>
                  <a:lnTo>
                    <a:pt x="146304" y="140208"/>
                  </a:lnTo>
                  <a:lnTo>
                    <a:pt x="187452" y="283464"/>
                  </a:lnTo>
                  <a:lnTo>
                    <a:pt x="190500" y="286512"/>
                  </a:lnTo>
                  <a:lnTo>
                    <a:pt x="190500" y="288036"/>
                  </a:lnTo>
                  <a:lnTo>
                    <a:pt x="192024" y="288036"/>
                  </a:lnTo>
                  <a:lnTo>
                    <a:pt x="193548" y="289560"/>
                  </a:lnTo>
                  <a:lnTo>
                    <a:pt x="201168" y="289560"/>
                  </a:lnTo>
                  <a:lnTo>
                    <a:pt x="204216" y="291084"/>
                  </a:lnTo>
                  <a:lnTo>
                    <a:pt x="224028" y="291084"/>
                  </a:lnTo>
                  <a:lnTo>
                    <a:pt x="227076" y="289560"/>
                  </a:lnTo>
                  <a:lnTo>
                    <a:pt x="230124" y="289560"/>
                  </a:lnTo>
                  <a:lnTo>
                    <a:pt x="231648" y="288036"/>
                  </a:lnTo>
                  <a:lnTo>
                    <a:pt x="233172" y="288036"/>
                  </a:lnTo>
                  <a:lnTo>
                    <a:pt x="234696" y="286512"/>
                  </a:lnTo>
                  <a:lnTo>
                    <a:pt x="234696" y="284988"/>
                  </a:lnTo>
                  <a:lnTo>
                    <a:pt x="236220" y="284988"/>
                  </a:lnTo>
                  <a:lnTo>
                    <a:pt x="236220" y="283464"/>
                  </a:lnTo>
                  <a:lnTo>
                    <a:pt x="246100" y="251460"/>
                  </a:lnTo>
                  <a:lnTo>
                    <a:pt x="294132" y="96012"/>
                  </a:lnTo>
                  <a:lnTo>
                    <a:pt x="295656" y="94488"/>
                  </a:lnTo>
                  <a:lnTo>
                    <a:pt x="295656" y="82296"/>
                  </a:lnTo>
                  <a:close/>
                </a:path>
                <a:path w="485139" h="291464">
                  <a:moveTo>
                    <a:pt x="480060" y="83820"/>
                  </a:moveTo>
                  <a:lnTo>
                    <a:pt x="478536" y="83820"/>
                  </a:lnTo>
                  <a:lnTo>
                    <a:pt x="478536" y="82296"/>
                  </a:lnTo>
                  <a:lnTo>
                    <a:pt x="475488" y="82296"/>
                  </a:lnTo>
                  <a:lnTo>
                    <a:pt x="473964" y="80772"/>
                  </a:lnTo>
                  <a:lnTo>
                    <a:pt x="451104" y="80772"/>
                  </a:lnTo>
                  <a:lnTo>
                    <a:pt x="449580" y="82296"/>
                  </a:lnTo>
                  <a:lnTo>
                    <a:pt x="446532" y="82296"/>
                  </a:lnTo>
                  <a:lnTo>
                    <a:pt x="445008" y="83820"/>
                  </a:lnTo>
                  <a:lnTo>
                    <a:pt x="445008" y="286512"/>
                  </a:lnTo>
                  <a:lnTo>
                    <a:pt x="448056" y="289560"/>
                  </a:lnTo>
                  <a:lnTo>
                    <a:pt x="454152" y="289560"/>
                  </a:lnTo>
                  <a:lnTo>
                    <a:pt x="455676" y="291084"/>
                  </a:lnTo>
                  <a:lnTo>
                    <a:pt x="469392" y="291084"/>
                  </a:lnTo>
                  <a:lnTo>
                    <a:pt x="470916" y="289560"/>
                  </a:lnTo>
                  <a:lnTo>
                    <a:pt x="477012" y="289560"/>
                  </a:lnTo>
                  <a:lnTo>
                    <a:pt x="480060" y="286512"/>
                  </a:lnTo>
                  <a:lnTo>
                    <a:pt x="480060" y="83820"/>
                  </a:lnTo>
                  <a:close/>
                </a:path>
                <a:path w="485139" h="291464">
                  <a:moveTo>
                    <a:pt x="484632" y="12192"/>
                  </a:moveTo>
                  <a:lnTo>
                    <a:pt x="483108" y="7620"/>
                  </a:lnTo>
                  <a:lnTo>
                    <a:pt x="477012" y="1524"/>
                  </a:lnTo>
                  <a:lnTo>
                    <a:pt x="470916" y="0"/>
                  </a:lnTo>
                  <a:lnTo>
                    <a:pt x="454152" y="0"/>
                  </a:lnTo>
                  <a:lnTo>
                    <a:pt x="448056" y="1524"/>
                  </a:lnTo>
                  <a:lnTo>
                    <a:pt x="441960" y="7620"/>
                  </a:lnTo>
                  <a:lnTo>
                    <a:pt x="440436" y="12192"/>
                  </a:lnTo>
                  <a:lnTo>
                    <a:pt x="440436" y="28956"/>
                  </a:lnTo>
                  <a:lnTo>
                    <a:pt x="441960" y="35052"/>
                  </a:lnTo>
                  <a:lnTo>
                    <a:pt x="448056" y="41148"/>
                  </a:lnTo>
                  <a:lnTo>
                    <a:pt x="454152" y="42672"/>
                  </a:lnTo>
                  <a:lnTo>
                    <a:pt x="470916" y="42672"/>
                  </a:lnTo>
                  <a:lnTo>
                    <a:pt x="477012" y="41148"/>
                  </a:lnTo>
                  <a:lnTo>
                    <a:pt x="483108" y="35052"/>
                  </a:lnTo>
                  <a:lnTo>
                    <a:pt x="484632" y="28956"/>
                  </a:lnTo>
                  <a:lnTo>
                    <a:pt x="484632" y="121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772155" y="2615184"/>
              <a:ext cx="140207" cy="21640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052572" y="2523744"/>
              <a:ext cx="1161288" cy="38252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578096" y="2615184"/>
              <a:ext cx="169163" cy="21335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351080" y="2615184"/>
              <a:ext cx="161483" cy="216407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4799179" y="2523744"/>
              <a:ext cx="181610" cy="307975"/>
            </a:xfrm>
            <a:custGeom>
              <a:avLst/>
              <a:gdLst/>
              <a:ahLst/>
              <a:cxnLst/>
              <a:rect l="l" t="t" r="r" b="b"/>
              <a:pathLst>
                <a:path w="181610" h="307975">
                  <a:moveTo>
                    <a:pt x="85240" y="91440"/>
                  </a:moveTo>
                  <a:lnTo>
                    <a:pt x="40948" y="103036"/>
                  </a:lnTo>
                  <a:lnTo>
                    <a:pt x="11707" y="136778"/>
                  </a:lnTo>
                  <a:lnTo>
                    <a:pt x="1039" y="177165"/>
                  </a:lnTo>
                  <a:lnTo>
                    <a:pt x="0" y="205216"/>
                  </a:lnTo>
                  <a:lnTo>
                    <a:pt x="181" y="212312"/>
                  </a:lnTo>
                  <a:lnTo>
                    <a:pt x="7039" y="252055"/>
                  </a:lnTo>
                  <a:lnTo>
                    <a:pt x="28661" y="288417"/>
                  </a:lnTo>
                  <a:lnTo>
                    <a:pt x="69142" y="307276"/>
                  </a:lnTo>
                  <a:lnTo>
                    <a:pt x="79144" y="307848"/>
                  </a:lnTo>
                  <a:lnTo>
                    <a:pt x="89145" y="307252"/>
                  </a:lnTo>
                  <a:lnTo>
                    <a:pt x="98575" y="305371"/>
                  </a:lnTo>
                  <a:lnTo>
                    <a:pt x="107433" y="302061"/>
                  </a:lnTo>
                  <a:lnTo>
                    <a:pt x="115720" y="297180"/>
                  </a:lnTo>
                  <a:lnTo>
                    <a:pt x="124602" y="292274"/>
                  </a:lnTo>
                  <a:lnTo>
                    <a:pt x="133055" y="286512"/>
                  </a:lnTo>
                  <a:lnTo>
                    <a:pt x="141223" y="279606"/>
                  </a:lnTo>
                  <a:lnTo>
                    <a:pt x="144846" y="275844"/>
                  </a:lnTo>
                  <a:lnTo>
                    <a:pt x="76096" y="275844"/>
                  </a:lnTo>
                  <a:lnTo>
                    <a:pt x="68476" y="274320"/>
                  </a:lnTo>
                  <a:lnTo>
                    <a:pt x="42758" y="240411"/>
                  </a:lnTo>
                  <a:lnTo>
                    <a:pt x="36472" y="198120"/>
                  </a:lnTo>
                  <a:lnTo>
                    <a:pt x="36734" y="191262"/>
                  </a:lnTo>
                  <a:lnTo>
                    <a:pt x="45520" y="151399"/>
                  </a:lnTo>
                  <a:lnTo>
                    <a:pt x="48664" y="146304"/>
                  </a:lnTo>
                  <a:lnTo>
                    <a:pt x="53236" y="138684"/>
                  </a:lnTo>
                  <a:lnTo>
                    <a:pt x="57808" y="132587"/>
                  </a:lnTo>
                  <a:lnTo>
                    <a:pt x="63904" y="128016"/>
                  </a:lnTo>
                  <a:lnTo>
                    <a:pt x="70000" y="124968"/>
                  </a:lnTo>
                  <a:lnTo>
                    <a:pt x="79144" y="121920"/>
                  </a:lnTo>
                  <a:lnTo>
                    <a:pt x="181252" y="121920"/>
                  </a:lnTo>
                  <a:lnTo>
                    <a:pt x="181252" y="120396"/>
                  </a:lnTo>
                  <a:lnTo>
                    <a:pt x="144676" y="120396"/>
                  </a:lnTo>
                  <a:lnTo>
                    <a:pt x="137580" y="113847"/>
                  </a:lnTo>
                  <a:lnTo>
                    <a:pt x="130198" y="108013"/>
                  </a:lnTo>
                  <a:lnTo>
                    <a:pt x="93217" y="91773"/>
                  </a:lnTo>
                  <a:lnTo>
                    <a:pt x="85240" y="91440"/>
                  </a:lnTo>
                  <a:close/>
                </a:path>
                <a:path w="181610" h="307975">
                  <a:moveTo>
                    <a:pt x="172108" y="303275"/>
                  </a:moveTo>
                  <a:lnTo>
                    <a:pt x="156868" y="303275"/>
                  </a:lnTo>
                  <a:lnTo>
                    <a:pt x="159916" y="304800"/>
                  </a:lnTo>
                  <a:lnTo>
                    <a:pt x="170584" y="304800"/>
                  </a:lnTo>
                  <a:lnTo>
                    <a:pt x="172108" y="303275"/>
                  </a:lnTo>
                  <a:close/>
                </a:path>
                <a:path w="181610" h="307975">
                  <a:moveTo>
                    <a:pt x="181252" y="271272"/>
                  </a:moveTo>
                  <a:lnTo>
                    <a:pt x="149248" y="271272"/>
                  </a:lnTo>
                  <a:lnTo>
                    <a:pt x="149248" y="300228"/>
                  </a:lnTo>
                  <a:lnTo>
                    <a:pt x="152296" y="303275"/>
                  </a:lnTo>
                  <a:lnTo>
                    <a:pt x="176680" y="303275"/>
                  </a:lnTo>
                  <a:lnTo>
                    <a:pt x="178204" y="301752"/>
                  </a:lnTo>
                  <a:lnTo>
                    <a:pt x="179728" y="301752"/>
                  </a:lnTo>
                  <a:lnTo>
                    <a:pt x="179728" y="300228"/>
                  </a:lnTo>
                  <a:lnTo>
                    <a:pt x="181252" y="298704"/>
                  </a:lnTo>
                  <a:lnTo>
                    <a:pt x="181252" y="271272"/>
                  </a:lnTo>
                  <a:close/>
                </a:path>
                <a:path w="181610" h="307975">
                  <a:moveTo>
                    <a:pt x="181252" y="121920"/>
                  </a:moveTo>
                  <a:lnTo>
                    <a:pt x="88288" y="121920"/>
                  </a:lnTo>
                  <a:lnTo>
                    <a:pt x="95146" y="122491"/>
                  </a:lnTo>
                  <a:lnTo>
                    <a:pt x="102004" y="124206"/>
                  </a:lnTo>
                  <a:lnTo>
                    <a:pt x="136937" y="151423"/>
                  </a:lnTo>
                  <a:lnTo>
                    <a:pt x="144676" y="160020"/>
                  </a:lnTo>
                  <a:lnTo>
                    <a:pt x="144676" y="237744"/>
                  </a:lnTo>
                  <a:lnTo>
                    <a:pt x="138580" y="245364"/>
                  </a:lnTo>
                  <a:lnTo>
                    <a:pt x="134008" y="251460"/>
                  </a:lnTo>
                  <a:lnTo>
                    <a:pt x="127912" y="256032"/>
                  </a:lnTo>
                  <a:lnTo>
                    <a:pt x="118768" y="265175"/>
                  </a:lnTo>
                  <a:lnTo>
                    <a:pt x="109624" y="271272"/>
                  </a:lnTo>
                  <a:lnTo>
                    <a:pt x="95908" y="275844"/>
                  </a:lnTo>
                  <a:lnTo>
                    <a:pt x="144846" y="275844"/>
                  </a:lnTo>
                  <a:lnTo>
                    <a:pt x="149248" y="271272"/>
                  </a:lnTo>
                  <a:lnTo>
                    <a:pt x="181252" y="271272"/>
                  </a:lnTo>
                  <a:lnTo>
                    <a:pt x="181252" y="121920"/>
                  </a:lnTo>
                  <a:close/>
                </a:path>
                <a:path w="181610" h="307975">
                  <a:moveTo>
                    <a:pt x="178204" y="1524"/>
                  </a:moveTo>
                  <a:lnTo>
                    <a:pt x="146200" y="1524"/>
                  </a:lnTo>
                  <a:lnTo>
                    <a:pt x="146200" y="3048"/>
                  </a:lnTo>
                  <a:lnTo>
                    <a:pt x="144676" y="3048"/>
                  </a:lnTo>
                  <a:lnTo>
                    <a:pt x="144676" y="120396"/>
                  </a:lnTo>
                  <a:lnTo>
                    <a:pt x="181252" y="120396"/>
                  </a:lnTo>
                  <a:lnTo>
                    <a:pt x="181252" y="6096"/>
                  </a:lnTo>
                  <a:lnTo>
                    <a:pt x="179728" y="4572"/>
                  </a:lnTo>
                  <a:lnTo>
                    <a:pt x="179728" y="3048"/>
                  </a:lnTo>
                  <a:lnTo>
                    <a:pt x="178204" y="1524"/>
                  </a:lnTo>
                  <a:close/>
                </a:path>
                <a:path w="181610" h="307975">
                  <a:moveTo>
                    <a:pt x="173632" y="0"/>
                  </a:moveTo>
                  <a:lnTo>
                    <a:pt x="150772" y="0"/>
                  </a:lnTo>
                  <a:lnTo>
                    <a:pt x="149248" y="1524"/>
                  </a:lnTo>
                  <a:lnTo>
                    <a:pt x="175156" y="1524"/>
                  </a:lnTo>
                  <a:lnTo>
                    <a:pt x="17363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140452" y="2615184"/>
              <a:ext cx="155448" cy="21640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328028" y="2615184"/>
              <a:ext cx="196471" cy="21640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577840" y="2615184"/>
              <a:ext cx="169163" cy="213359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5782056" y="2537459"/>
              <a:ext cx="218440" cy="292735"/>
            </a:xfrm>
            <a:custGeom>
              <a:avLst/>
              <a:gdLst/>
              <a:ahLst/>
              <a:cxnLst/>
              <a:rect l="l" t="t" r="r" b="b"/>
              <a:pathLst>
                <a:path w="218439" h="292735">
                  <a:moveTo>
                    <a:pt x="129540" y="91440"/>
                  </a:moveTo>
                  <a:lnTo>
                    <a:pt x="128016" y="89916"/>
                  </a:lnTo>
                  <a:lnTo>
                    <a:pt x="128016" y="86868"/>
                  </a:lnTo>
                  <a:lnTo>
                    <a:pt x="126492" y="85344"/>
                  </a:lnTo>
                  <a:lnTo>
                    <a:pt x="126492" y="82296"/>
                  </a:lnTo>
                  <a:lnTo>
                    <a:pt x="71628" y="82296"/>
                  </a:lnTo>
                  <a:lnTo>
                    <a:pt x="71628" y="33528"/>
                  </a:lnTo>
                  <a:lnTo>
                    <a:pt x="70104" y="32004"/>
                  </a:lnTo>
                  <a:lnTo>
                    <a:pt x="70104" y="30480"/>
                  </a:lnTo>
                  <a:lnTo>
                    <a:pt x="68580" y="30480"/>
                  </a:lnTo>
                  <a:lnTo>
                    <a:pt x="67056" y="28956"/>
                  </a:lnTo>
                  <a:lnTo>
                    <a:pt x="62484" y="28956"/>
                  </a:lnTo>
                  <a:lnTo>
                    <a:pt x="59436" y="27432"/>
                  </a:lnTo>
                  <a:lnTo>
                    <a:pt x="47244" y="27432"/>
                  </a:lnTo>
                  <a:lnTo>
                    <a:pt x="44196" y="28956"/>
                  </a:lnTo>
                  <a:lnTo>
                    <a:pt x="39624" y="28956"/>
                  </a:lnTo>
                  <a:lnTo>
                    <a:pt x="38100" y="30480"/>
                  </a:lnTo>
                  <a:lnTo>
                    <a:pt x="36576" y="30480"/>
                  </a:lnTo>
                  <a:lnTo>
                    <a:pt x="36576" y="32004"/>
                  </a:lnTo>
                  <a:lnTo>
                    <a:pt x="35052" y="33528"/>
                  </a:lnTo>
                  <a:lnTo>
                    <a:pt x="35052" y="82296"/>
                  </a:lnTo>
                  <a:lnTo>
                    <a:pt x="4572" y="82296"/>
                  </a:lnTo>
                  <a:lnTo>
                    <a:pt x="3048" y="83820"/>
                  </a:lnTo>
                  <a:lnTo>
                    <a:pt x="3048" y="85344"/>
                  </a:lnTo>
                  <a:lnTo>
                    <a:pt x="1524" y="86868"/>
                  </a:lnTo>
                  <a:lnTo>
                    <a:pt x="1524" y="89916"/>
                  </a:lnTo>
                  <a:lnTo>
                    <a:pt x="0" y="91440"/>
                  </a:lnTo>
                  <a:lnTo>
                    <a:pt x="0" y="102108"/>
                  </a:lnTo>
                  <a:lnTo>
                    <a:pt x="3048" y="108204"/>
                  </a:lnTo>
                  <a:lnTo>
                    <a:pt x="6096" y="111252"/>
                  </a:lnTo>
                  <a:lnTo>
                    <a:pt x="35052" y="111252"/>
                  </a:lnTo>
                  <a:lnTo>
                    <a:pt x="35166" y="230682"/>
                  </a:lnTo>
                  <a:lnTo>
                    <a:pt x="44196" y="271272"/>
                  </a:lnTo>
                  <a:lnTo>
                    <a:pt x="78295" y="291655"/>
                  </a:lnTo>
                  <a:lnTo>
                    <a:pt x="92964" y="292608"/>
                  </a:lnTo>
                  <a:lnTo>
                    <a:pt x="106680" y="292608"/>
                  </a:lnTo>
                  <a:lnTo>
                    <a:pt x="109728" y="291084"/>
                  </a:lnTo>
                  <a:lnTo>
                    <a:pt x="112776" y="291084"/>
                  </a:lnTo>
                  <a:lnTo>
                    <a:pt x="115824" y="289560"/>
                  </a:lnTo>
                  <a:lnTo>
                    <a:pt x="117348" y="289560"/>
                  </a:lnTo>
                  <a:lnTo>
                    <a:pt x="123444" y="286512"/>
                  </a:lnTo>
                  <a:lnTo>
                    <a:pt x="124968" y="286512"/>
                  </a:lnTo>
                  <a:lnTo>
                    <a:pt x="124968" y="284988"/>
                  </a:lnTo>
                  <a:lnTo>
                    <a:pt x="128016" y="281940"/>
                  </a:lnTo>
                  <a:lnTo>
                    <a:pt x="128016" y="278892"/>
                  </a:lnTo>
                  <a:lnTo>
                    <a:pt x="129540" y="277368"/>
                  </a:lnTo>
                  <a:lnTo>
                    <a:pt x="129540" y="265176"/>
                  </a:lnTo>
                  <a:lnTo>
                    <a:pt x="128016" y="263652"/>
                  </a:lnTo>
                  <a:lnTo>
                    <a:pt x="128016" y="262128"/>
                  </a:lnTo>
                  <a:lnTo>
                    <a:pt x="128016" y="259080"/>
                  </a:lnTo>
                  <a:lnTo>
                    <a:pt x="126492" y="257556"/>
                  </a:lnTo>
                  <a:lnTo>
                    <a:pt x="126492" y="256032"/>
                  </a:lnTo>
                  <a:lnTo>
                    <a:pt x="121920" y="256032"/>
                  </a:lnTo>
                  <a:lnTo>
                    <a:pt x="120396" y="257556"/>
                  </a:lnTo>
                  <a:lnTo>
                    <a:pt x="118872" y="257556"/>
                  </a:lnTo>
                  <a:lnTo>
                    <a:pt x="117348" y="259080"/>
                  </a:lnTo>
                  <a:lnTo>
                    <a:pt x="114300" y="259080"/>
                  </a:lnTo>
                  <a:lnTo>
                    <a:pt x="112776" y="260604"/>
                  </a:lnTo>
                  <a:lnTo>
                    <a:pt x="108204" y="260604"/>
                  </a:lnTo>
                  <a:lnTo>
                    <a:pt x="105156" y="262128"/>
                  </a:lnTo>
                  <a:lnTo>
                    <a:pt x="88392" y="262128"/>
                  </a:lnTo>
                  <a:lnTo>
                    <a:pt x="80772" y="259080"/>
                  </a:lnTo>
                  <a:lnTo>
                    <a:pt x="77724" y="251460"/>
                  </a:lnTo>
                  <a:lnTo>
                    <a:pt x="74841" y="246062"/>
                  </a:lnTo>
                  <a:lnTo>
                    <a:pt x="72961" y="239077"/>
                  </a:lnTo>
                  <a:lnTo>
                    <a:pt x="71932" y="230682"/>
                  </a:lnTo>
                  <a:lnTo>
                    <a:pt x="71628" y="220980"/>
                  </a:lnTo>
                  <a:lnTo>
                    <a:pt x="71628" y="111252"/>
                  </a:lnTo>
                  <a:lnTo>
                    <a:pt x="123444" y="111252"/>
                  </a:lnTo>
                  <a:lnTo>
                    <a:pt x="126492" y="109728"/>
                  </a:lnTo>
                  <a:lnTo>
                    <a:pt x="126492" y="108204"/>
                  </a:lnTo>
                  <a:lnTo>
                    <a:pt x="129540" y="102108"/>
                  </a:lnTo>
                  <a:lnTo>
                    <a:pt x="129540" y="91440"/>
                  </a:lnTo>
                  <a:close/>
                </a:path>
                <a:path w="218439" h="292735">
                  <a:moveTo>
                    <a:pt x="213360" y="83820"/>
                  </a:moveTo>
                  <a:lnTo>
                    <a:pt x="211836" y="83820"/>
                  </a:lnTo>
                  <a:lnTo>
                    <a:pt x="211836" y="82296"/>
                  </a:lnTo>
                  <a:lnTo>
                    <a:pt x="208788" y="82296"/>
                  </a:lnTo>
                  <a:lnTo>
                    <a:pt x="207264" y="80772"/>
                  </a:lnTo>
                  <a:lnTo>
                    <a:pt x="184404" y="80772"/>
                  </a:lnTo>
                  <a:lnTo>
                    <a:pt x="182880" y="82296"/>
                  </a:lnTo>
                  <a:lnTo>
                    <a:pt x="179832" y="82296"/>
                  </a:lnTo>
                  <a:lnTo>
                    <a:pt x="178308" y="83820"/>
                  </a:lnTo>
                  <a:lnTo>
                    <a:pt x="178308" y="288036"/>
                  </a:lnTo>
                  <a:lnTo>
                    <a:pt x="179832" y="288036"/>
                  </a:lnTo>
                  <a:lnTo>
                    <a:pt x="181356" y="289560"/>
                  </a:lnTo>
                  <a:lnTo>
                    <a:pt x="187452" y="289560"/>
                  </a:lnTo>
                  <a:lnTo>
                    <a:pt x="188976" y="291084"/>
                  </a:lnTo>
                  <a:lnTo>
                    <a:pt x="202692" y="291084"/>
                  </a:lnTo>
                  <a:lnTo>
                    <a:pt x="204216" y="289560"/>
                  </a:lnTo>
                  <a:lnTo>
                    <a:pt x="210312" y="289560"/>
                  </a:lnTo>
                  <a:lnTo>
                    <a:pt x="213360" y="286512"/>
                  </a:lnTo>
                  <a:lnTo>
                    <a:pt x="213360" y="83820"/>
                  </a:lnTo>
                  <a:close/>
                </a:path>
                <a:path w="218439" h="292735">
                  <a:moveTo>
                    <a:pt x="217932" y="12192"/>
                  </a:moveTo>
                  <a:lnTo>
                    <a:pt x="216408" y="7620"/>
                  </a:lnTo>
                  <a:lnTo>
                    <a:pt x="210312" y="1524"/>
                  </a:lnTo>
                  <a:lnTo>
                    <a:pt x="204216" y="0"/>
                  </a:lnTo>
                  <a:lnTo>
                    <a:pt x="187452" y="0"/>
                  </a:lnTo>
                  <a:lnTo>
                    <a:pt x="181356" y="1524"/>
                  </a:lnTo>
                  <a:lnTo>
                    <a:pt x="175260" y="7620"/>
                  </a:lnTo>
                  <a:lnTo>
                    <a:pt x="173736" y="12192"/>
                  </a:lnTo>
                  <a:lnTo>
                    <a:pt x="173736" y="28956"/>
                  </a:lnTo>
                  <a:lnTo>
                    <a:pt x="175260" y="35052"/>
                  </a:lnTo>
                  <a:lnTo>
                    <a:pt x="181356" y="41148"/>
                  </a:lnTo>
                  <a:lnTo>
                    <a:pt x="187452" y="42672"/>
                  </a:lnTo>
                  <a:lnTo>
                    <a:pt x="204216" y="42672"/>
                  </a:lnTo>
                  <a:lnTo>
                    <a:pt x="210312" y="41148"/>
                  </a:lnTo>
                  <a:lnTo>
                    <a:pt x="216408" y="35052"/>
                  </a:lnTo>
                  <a:lnTo>
                    <a:pt x="217932" y="28956"/>
                  </a:lnTo>
                  <a:lnTo>
                    <a:pt x="217932" y="121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062472" y="2615184"/>
              <a:ext cx="169163" cy="21335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295644" y="2618232"/>
              <a:ext cx="169163" cy="21336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516623" y="2615184"/>
              <a:ext cx="196478" cy="21640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766559" y="2618232"/>
              <a:ext cx="169164" cy="213360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986015" y="2615184"/>
              <a:ext cx="138683" cy="216407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7176515" y="2778252"/>
              <a:ext cx="47625" cy="50800"/>
            </a:xfrm>
            <a:custGeom>
              <a:avLst/>
              <a:gdLst/>
              <a:ahLst/>
              <a:cxnLst/>
              <a:rect l="l" t="t" r="r" b="b"/>
              <a:pathLst>
                <a:path w="47625" h="50800">
                  <a:moveTo>
                    <a:pt x="32003" y="0"/>
                  </a:moveTo>
                  <a:lnTo>
                    <a:pt x="15239" y="0"/>
                  </a:lnTo>
                  <a:lnTo>
                    <a:pt x="7619" y="1524"/>
                  </a:lnTo>
                  <a:lnTo>
                    <a:pt x="1524" y="7620"/>
                  </a:lnTo>
                  <a:lnTo>
                    <a:pt x="0" y="15239"/>
                  </a:lnTo>
                  <a:lnTo>
                    <a:pt x="0" y="35051"/>
                  </a:lnTo>
                  <a:lnTo>
                    <a:pt x="1524" y="42672"/>
                  </a:lnTo>
                  <a:lnTo>
                    <a:pt x="7619" y="48767"/>
                  </a:lnTo>
                  <a:lnTo>
                    <a:pt x="13715" y="50291"/>
                  </a:lnTo>
                  <a:lnTo>
                    <a:pt x="32003" y="50291"/>
                  </a:lnTo>
                  <a:lnTo>
                    <a:pt x="38100" y="48767"/>
                  </a:lnTo>
                  <a:lnTo>
                    <a:pt x="41148" y="45720"/>
                  </a:lnTo>
                  <a:lnTo>
                    <a:pt x="45719" y="42672"/>
                  </a:lnTo>
                  <a:lnTo>
                    <a:pt x="47243" y="35051"/>
                  </a:lnTo>
                  <a:lnTo>
                    <a:pt x="47243" y="24384"/>
                  </a:lnTo>
                  <a:lnTo>
                    <a:pt x="47243" y="15239"/>
                  </a:lnTo>
                  <a:lnTo>
                    <a:pt x="45719" y="7620"/>
                  </a:lnTo>
                  <a:lnTo>
                    <a:pt x="41148" y="4572"/>
                  </a:lnTo>
                  <a:lnTo>
                    <a:pt x="38100" y="1524"/>
                  </a:lnTo>
                  <a:lnTo>
                    <a:pt x="320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20852" y="3154680"/>
              <a:ext cx="111251" cy="109728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976884" y="3061715"/>
              <a:ext cx="417830" cy="306705"/>
            </a:xfrm>
            <a:custGeom>
              <a:avLst/>
              <a:gdLst/>
              <a:ahLst/>
              <a:cxnLst/>
              <a:rect l="l" t="t" r="r" b="b"/>
              <a:pathLst>
                <a:path w="417830" h="306704">
                  <a:moveTo>
                    <a:pt x="210312" y="28956"/>
                  </a:moveTo>
                  <a:lnTo>
                    <a:pt x="208788" y="27432"/>
                  </a:lnTo>
                  <a:lnTo>
                    <a:pt x="208788" y="24384"/>
                  </a:lnTo>
                  <a:lnTo>
                    <a:pt x="207264" y="22860"/>
                  </a:lnTo>
                  <a:lnTo>
                    <a:pt x="205740" y="22860"/>
                  </a:lnTo>
                  <a:lnTo>
                    <a:pt x="205740" y="21336"/>
                  </a:lnTo>
                  <a:lnTo>
                    <a:pt x="4572" y="21336"/>
                  </a:lnTo>
                  <a:lnTo>
                    <a:pt x="1524" y="24384"/>
                  </a:lnTo>
                  <a:lnTo>
                    <a:pt x="1524" y="25908"/>
                  </a:lnTo>
                  <a:lnTo>
                    <a:pt x="0" y="27432"/>
                  </a:lnTo>
                  <a:lnTo>
                    <a:pt x="0" y="48768"/>
                  </a:lnTo>
                  <a:lnTo>
                    <a:pt x="1524" y="50292"/>
                  </a:lnTo>
                  <a:lnTo>
                    <a:pt x="1524" y="51816"/>
                  </a:lnTo>
                  <a:lnTo>
                    <a:pt x="3048" y="51816"/>
                  </a:lnTo>
                  <a:lnTo>
                    <a:pt x="3048" y="53340"/>
                  </a:lnTo>
                  <a:lnTo>
                    <a:pt x="86868" y="53340"/>
                  </a:lnTo>
                  <a:lnTo>
                    <a:pt x="86868" y="301752"/>
                  </a:lnTo>
                  <a:lnTo>
                    <a:pt x="88392" y="303276"/>
                  </a:lnTo>
                  <a:lnTo>
                    <a:pt x="89916" y="303276"/>
                  </a:lnTo>
                  <a:lnTo>
                    <a:pt x="91440" y="304800"/>
                  </a:lnTo>
                  <a:lnTo>
                    <a:pt x="96012" y="304800"/>
                  </a:lnTo>
                  <a:lnTo>
                    <a:pt x="99060" y="306324"/>
                  </a:lnTo>
                  <a:lnTo>
                    <a:pt x="108204" y="306324"/>
                  </a:lnTo>
                  <a:lnTo>
                    <a:pt x="111252" y="304800"/>
                  </a:lnTo>
                  <a:lnTo>
                    <a:pt x="118872" y="304800"/>
                  </a:lnTo>
                  <a:lnTo>
                    <a:pt x="120396" y="303276"/>
                  </a:lnTo>
                  <a:lnTo>
                    <a:pt x="121920" y="303276"/>
                  </a:lnTo>
                  <a:lnTo>
                    <a:pt x="123444" y="301752"/>
                  </a:lnTo>
                  <a:lnTo>
                    <a:pt x="123444" y="53340"/>
                  </a:lnTo>
                  <a:lnTo>
                    <a:pt x="205740" y="53340"/>
                  </a:lnTo>
                  <a:lnTo>
                    <a:pt x="207264" y="51816"/>
                  </a:lnTo>
                  <a:lnTo>
                    <a:pt x="208788" y="51816"/>
                  </a:lnTo>
                  <a:lnTo>
                    <a:pt x="208788" y="48768"/>
                  </a:lnTo>
                  <a:lnTo>
                    <a:pt x="210312" y="47244"/>
                  </a:lnTo>
                  <a:lnTo>
                    <a:pt x="210312" y="28956"/>
                  </a:lnTo>
                  <a:close/>
                </a:path>
                <a:path w="417830" h="306704">
                  <a:moveTo>
                    <a:pt x="417576" y="301752"/>
                  </a:moveTo>
                  <a:lnTo>
                    <a:pt x="417474" y="175831"/>
                  </a:lnTo>
                  <a:lnTo>
                    <a:pt x="411975" y="135788"/>
                  </a:lnTo>
                  <a:lnTo>
                    <a:pt x="386689" y="102781"/>
                  </a:lnTo>
                  <a:lnTo>
                    <a:pt x="347472" y="92964"/>
                  </a:lnTo>
                  <a:lnTo>
                    <a:pt x="339458" y="93306"/>
                  </a:lnTo>
                  <a:lnTo>
                    <a:pt x="299656" y="110502"/>
                  </a:lnTo>
                  <a:lnTo>
                    <a:pt x="284988" y="124968"/>
                  </a:lnTo>
                  <a:lnTo>
                    <a:pt x="284988" y="6096"/>
                  </a:lnTo>
                  <a:lnTo>
                    <a:pt x="283464" y="4572"/>
                  </a:lnTo>
                  <a:lnTo>
                    <a:pt x="283464" y="3048"/>
                  </a:lnTo>
                  <a:lnTo>
                    <a:pt x="281940" y="3048"/>
                  </a:lnTo>
                  <a:lnTo>
                    <a:pt x="280416" y="1524"/>
                  </a:lnTo>
                  <a:lnTo>
                    <a:pt x="278892" y="1524"/>
                  </a:lnTo>
                  <a:lnTo>
                    <a:pt x="277368" y="0"/>
                  </a:lnTo>
                  <a:lnTo>
                    <a:pt x="257556" y="0"/>
                  </a:lnTo>
                  <a:lnTo>
                    <a:pt x="254495" y="1524"/>
                  </a:lnTo>
                  <a:lnTo>
                    <a:pt x="251447" y="1524"/>
                  </a:lnTo>
                  <a:lnTo>
                    <a:pt x="248412" y="4572"/>
                  </a:lnTo>
                  <a:lnTo>
                    <a:pt x="248412" y="301752"/>
                  </a:lnTo>
                  <a:lnTo>
                    <a:pt x="249936" y="303276"/>
                  </a:lnTo>
                  <a:lnTo>
                    <a:pt x="251447" y="303276"/>
                  </a:lnTo>
                  <a:lnTo>
                    <a:pt x="252971" y="304800"/>
                  </a:lnTo>
                  <a:lnTo>
                    <a:pt x="257556" y="304800"/>
                  </a:lnTo>
                  <a:lnTo>
                    <a:pt x="259080" y="306324"/>
                  </a:lnTo>
                  <a:lnTo>
                    <a:pt x="269748" y="306324"/>
                  </a:lnTo>
                  <a:lnTo>
                    <a:pt x="272796" y="304800"/>
                  </a:lnTo>
                  <a:lnTo>
                    <a:pt x="278892" y="304800"/>
                  </a:lnTo>
                  <a:lnTo>
                    <a:pt x="280416" y="303276"/>
                  </a:lnTo>
                  <a:lnTo>
                    <a:pt x="283464" y="303276"/>
                  </a:lnTo>
                  <a:lnTo>
                    <a:pt x="283464" y="301752"/>
                  </a:lnTo>
                  <a:lnTo>
                    <a:pt x="284988" y="300228"/>
                  </a:lnTo>
                  <a:lnTo>
                    <a:pt x="284988" y="161544"/>
                  </a:lnTo>
                  <a:lnTo>
                    <a:pt x="291846" y="152958"/>
                  </a:lnTo>
                  <a:lnTo>
                    <a:pt x="326136" y="125730"/>
                  </a:lnTo>
                  <a:lnTo>
                    <a:pt x="339852" y="123444"/>
                  </a:lnTo>
                  <a:lnTo>
                    <a:pt x="347472" y="123444"/>
                  </a:lnTo>
                  <a:lnTo>
                    <a:pt x="353568" y="124968"/>
                  </a:lnTo>
                  <a:lnTo>
                    <a:pt x="358140" y="128016"/>
                  </a:lnTo>
                  <a:lnTo>
                    <a:pt x="364236" y="129540"/>
                  </a:lnTo>
                  <a:lnTo>
                    <a:pt x="367284" y="134112"/>
                  </a:lnTo>
                  <a:lnTo>
                    <a:pt x="371856" y="138684"/>
                  </a:lnTo>
                  <a:lnTo>
                    <a:pt x="374904" y="144780"/>
                  </a:lnTo>
                  <a:lnTo>
                    <a:pt x="376428" y="149352"/>
                  </a:lnTo>
                  <a:lnTo>
                    <a:pt x="379476" y="156972"/>
                  </a:lnTo>
                  <a:lnTo>
                    <a:pt x="380352" y="162115"/>
                  </a:lnTo>
                  <a:lnTo>
                    <a:pt x="380809" y="168402"/>
                  </a:lnTo>
                  <a:lnTo>
                    <a:pt x="380974" y="175831"/>
                  </a:lnTo>
                  <a:lnTo>
                    <a:pt x="381000" y="300228"/>
                  </a:lnTo>
                  <a:lnTo>
                    <a:pt x="382524" y="301752"/>
                  </a:lnTo>
                  <a:lnTo>
                    <a:pt x="382524" y="303276"/>
                  </a:lnTo>
                  <a:lnTo>
                    <a:pt x="385572" y="303276"/>
                  </a:lnTo>
                  <a:lnTo>
                    <a:pt x="387096" y="304800"/>
                  </a:lnTo>
                  <a:lnTo>
                    <a:pt x="390144" y="304800"/>
                  </a:lnTo>
                  <a:lnTo>
                    <a:pt x="393192" y="306324"/>
                  </a:lnTo>
                  <a:lnTo>
                    <a:pt x="403860" y="306324"/>
                  </a:lnTo>
                  <a:lnTo>
                    <a:pt x="405384" y="304800"/>
                  </a:lnTo>
                  <a:lnTo>
                    <a:pt x="413004" y="304800"/>
                  </a:lnTo>
                  <a:lnTo>
                    <a:pt x="414528" y="303276"/>
                  </a:lnTo>
                  <a:lnTo>
                    <a:pt x="416052" y="303276"/>
                  </a:lnTo>
                  <a:lnTo>
                    <a:pt x="416052" y="301752"/>
                  </a:lnTo>
                  <a:lnTo>
                    <a:pt x="417576" y="3017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446276" y="3154680"/>
              <a:ext cx="181356" cy="21488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763268" y="3060191"/>
              <a:ext cx="196850" cy="307975"/>
            </a:xfrm>
            <a:custGeom>
              <a:avLst/>
              <a:gdLst/>
              <a:ahLst/>
              <a:cxnLst/>
              <a:rect l="l" t="t" r="r" b="b"/>
              <a:pathLst>
                <a:path w="196850" h="307975">
                  <a:moveTo>
                    <a:pt x="132588" y="13716"/>
                  </a:moveTo>
                  <a:lnTo>
                    <a:pt x="131064" y="12192"/>
                  </a:lnTo>
                  <a:lnTo>
                    <a:pt x="131064" y="9144"/>
                  </a:lnTo>
                  <a:lnTo>
                    <a:pt x="129540" y="7620"/>
                  </a:lnTo>
                  <a:lnTo>
                    <a:pt x="128016" y="7620"/>
                  </a:lnTo>
                  <a:lnTo>
                    <a:pt x="128016" y="6096"/>
                  </a:lnTo>
                  <a:lnTo>
                    <a:pt x="126492" y="6096"/>
                  </a:lnTo>
                  <a:lnTo>
                    <a:pt x="120396" y="3048"/>
                  </a:lnTo>
                  <a:lnTo>
                    <a:pt x="117348" y="3048"/>
                  </a:lnTo>
                  <a:lnTo>
                    <a:pt x="108204" y="0"/>
                  </a:lnTo>
                  <a:lnTo>
                    <a:pt x="97536" y="0"/>
                  </a:lnTo>
                  <a:lnTo>
                    <a:pt x="89814" y="292"/>
                  </a:lnTo>
                  <a:lnTo>
                    <a:pt x="50292" y="18288"/>
                  </a:lnTo>
                  <a:lnTo>
                    <a:pt x="46240" y="23177"/>
                  </a:lnTo>
                  <a:lnTo>
                    <a:pt x="33807" y="67754"/>
                  </a:lnTo>
                  <a:lnTo>
                    <a:pt x="33528" y="77724"/>
                  </a:lnTo>
                  <a:lnTo>
                    <a:pt x="33528" y="97536"/>
                  </a:lnTo>
                  <a:lnTo>
                    <a:pt x="4572" y="97536"/>
                  </a:lnTo>
                  <a:lnTo>
                    <a:pt x="4572" y="99060"/>
                  </a:lnTo>
                  <a:lnTo>
                    <a:pt x="3048" y="99060"/>
                  </a:lnTo>
                  <a:lnTo>
                    <a:pt x="1524" y="100584"/>
                  </a:lnTo>
                  <a:lnTo>
                    <a:pt x="1524" y="102108"/>
                  </a:lnTo>
                  <a:lnTo>
                    <a:pt x="0" y="102108"/>
                  </a:lnTo>
                  <a:lnTo>
                    <a:pt x="0" y="121920"/>
                  </a:lnTo>
                  <a:lnTo>
                    <a:pt x="1524" y="124968"/>
                  </a:lnTo>
                  <a:lnTo>
                    <a:pt x="4572" y="128016"/>
                  </a:lnTo>
                  <a:lnTo>
                    <a:pt x="33528" y="128016"/>
                  </a:lnTo>
                  <a:lnTo>
                    <a:pt x="33528" y="301752"/>
                  </a:lnTo>
                  <a:lnTo>
                    <a:pt x="35052" y="303276"/>
                  </a:lnTo>
                  <a:lnTo>
                    <a:pt x="35052" y="304800"/>
                  </a:lnTo>
                  <a:lnTo>
                    <a:pt x="38100" y="304800"/>
                  </a:lnTo>
                  <a:lnTo>
                    <a:pt x="39624" y="306324"/>
                  </a:lnTo>
                  <a:lnTo>
                    <a:pt x="44196" y="306324"/>
                  </a:lnTo>
                  <a:lnTo>
                    <a:pt x="45720" y="307848"/>
                  </a:lnTo>
                  <a:lnTo>
                    <a:pt x="56388" y="307848"/>
                  </a:lnTo>
                  <a:lnTo>
                    <a:pt x="59436" y="306324"/>
                  </a:lnTo>
                  <a:lnTo>
                    <a:pt x="65532" y="306324"/>
                  </a:lnTo>
                  <a:lnTo>
                    <a:pt x="67056" y="304800"/>
                  </a:lnTo>
                  <a:lnTo>
                    <a:pt x="68580" y="304800"/>
                  </a:lnTo>
                  <a:lnTo>
                    <a:pt x="70104" y="303276"/>
                  </a:lnTo>
                  <a:lnTo>
                    <a:pt x="70104" y="128016"/>
                  </a:lnTo>
                  <a:lnTo>
                    <a:pt x="115824" y="128016"/>
                  </a:lnTo>
                  <a:lnTo>
                    <a:pt x="118872" y="126492"/>
                  </a:lnTo>
                  <a:lnTo>
                    <a:pt x="118872" y="124968"/>
                  </a:lnTo>
                  <a:lnTo>
                    <a:pt x="121920" y="118872"/>
                  </a:lnTo>
                  <a:lnTo>
                    <a:pt x="121920" y="108204"/>
                  </a:lnTo>
                  <a:lnTo>
                    <a:pt x="120396" y="106680"/>
                  </a:lnTo>
                  <a:lnTo>
                    <a:pt x="120396" y="102108"/>
                  </a:lnTo>
                  <a:lnTo>
                    <a:pt x="118872" y="102108"/>
                  </a:lnTo>
                  <a:lnTo>
                    <a:pt x="118872" y="100584"/>
                  </a:lnTo>
                  <a:lnTo>
                    <a:pt x="117348" y="99060"/>
                  </a:lnTo>
                  <a:lnTo>
                    <a:pt x="115824" y="99060"/>
                  </a:lnTo>
                  <a:lnTo>
                    <a:pt x="115824" y="97536"/>
                  </a:lnTo>
                  <a:lnTo>
                    <a:pt x="70104" y="97536"/>
                  </a:lnTo>
                  <a:lnTo>
                    <a:pt x="70104" y="68580"/>
                  </a:lnTo>
                  <a:lnTo>
                    <a:pt x="71628" y="60960"/>
                  </a:lnTo>
                  <a:lnTo>
                    <a:pt x="71628" y="54864"/>
                  </a:lnTo>
                  <a:lnTo>
                    <a:pt x="73152" y="48768"/>
                  </a:lnTo>
                  <a:lnTo>
                    <a:pt x="74676" y="44196"/>
                  </a:lnTo>
                  <a:lnTo>
                    <a:pt x="77724" y="41148"/>
                  </a:lnTo>
                  <a:lnTo>
                    <a:pt x="79248" y="36576"/>
                  </a:lnTo>
                  <a:lnTo>
                    <a:pt x="82296" y="35052"/>
                  </a:lnTo>
                  <a:lnTo>
                    <a:pt x="86868" y="32004"/>
                  </a:lnTo>
                  <a:lnTo>
                    <a:pt x="89916" y="30480"/>
                  </a:lnTo>
                  <a:lnTo>
                    <a:pt x="109728" y="30480"/>
                  </a:lnTo>
                  <a:lnTo>
                    <a:pt x="112776" y="32004"/>
                  </a:lnTo>
                  <a:lnTo>
                    <a:pt x="115824" y="32004"/>
                  </a:lnTo>
                  <a:lnTo>
                    <a:pt x="117348" y="33528"/>
                  </a:lnTo>
                  <a:lnTo>
                    <a:pt x="120396" y="33528"/>
                  </a:lnTo>
                  <a:lnTo>
                    <a:pt x="121920" y="35052"/>
                  </a:lnTo>
                  <a:lnTo>
                    <a:pt x="123444" y="35052"/>
                  </a:lnTo>
                  <a:lnTo>
                    <a:pt x="124968" y="36576"/>
                  </a:lnTo>
                  <a:lnTo>
                    <a:pt x="129540" y="36576"/>
                  </a:lnTo>
                  <a:lnTo>
                    <a:pt x="129540" y="35052"/>
                  </a:lnTo>
                  <a:lnTo>
                    <a:pt x="131064" y="35052"/>
                  </a:lnTo>
                  <a:lnTo>
                    <a:pt x="131064" y="32004"/>
                  </a:lnTo>
                  <a:lnTo>
                    <a:pt x="132588" y="32004"/>
                  </a:lnTo>
                  <a:lnTo>
                    <a:pt x="132588" y="30480"/>
                  </a:lnTo>
                  <a:lnTo>
                    <a:pt x="132588" y="13716"/>
                  </a:lnTo>
                  <a:close/>
                </a:path>
                <a:path w="196850" h="307975">
                  <a:moveTo>
                    <a:pt x="196596" y="6096"/>
                  </a:moveTo>
                  <a:lnTo>
                    <a:pt x="193548" y="3048"/>
                  </a:lnTo>
                  <a:lnTo>
                    <a:pt x="192024" y="3048"/>
                  </a:lnTo>
                  <a:lnTo>
                    <a:pt x="190500" y="1524"/>
                  </a:lnTo>
                  <a:lnTo>
                    <a:pt x="170688" y="1524"/>
                  </a:lnTo>
                  <a:lnTo>
                    <a:pt x="167640" y="3048"/>
                  </a:lnTo>
                  <a:lnTo>
                    <a:pt x="164592" y="3048"/>
                  </a:lnTo>
                  <a:lnTo>
                    <a:pt x="163068" y="4572"/>
                  </a:lnTo>
                  <a:lnTo>
                    <a:pt x="161544" y="4572"/>
                  </a:lnTo>
                  <a:lnTo>
                    <a:pt x="161544" y="304800"/>
                  </a:lnTo>
                  <a:lnTo>
                    <a:pt x="164592" y="304800"/>
                  </a:lnTo>
                  <a:lnTo>
                    <a:pt x="166116" y="306324"/>
                  </a:lnTo>
                  <a:lnTo>
                    <a:pt x="170688" y="306324"/>
                  </a:lnTo>
                  <a:lnTo>
                    <a:pt x="172212" y="307848"/>
                  </a:lnTo>
                  <a:lnTo>
                    <a:pt x="182880" y="307848"/>
                  </a:lnTo>
                  <a:lnTo>
                    <a:pt x="185928" y="306324"/>
                  </a:lnTo>
                  <a:lnTo>
                    <a:pt x="192024" y="306324"/>
                  </a:lnTo>
                  <a:lnTo>
                    <a:pt x="193548" y="304800"/>
                  </a:lnTo>
                  <a:lnTo>
                    <a:pt x="195072" y="304800"/>
                  </a:lnTo>
                  <a:lnTo>
                    <a:pt x="196596" y="303276"/>
                  </a:lnTo>
                  <a:lnTo>
                    <a:pt x="196596" y="60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013204" y="3154680"/>
              <a:ext cx="196478" cy="21488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2240280" y="3076955"/>
              <a:ext cx="485140" cy="291465"/>
            </a:xfrm>
            <a:custGeom>
              <a:avLst/>
              <a:gdLst/>
              <a:ahLst/>
              <a:cxnLst/>
              <a:rect l="l" t="t" r="r" b="b"/>
              <a:pathLst>
                <a:path w="485139" h="291464">
                  <a:moveTo>
                    <a:pt x="295656" y="82296"/>
                  </a:moveTo>
                  <a:lnTo>
                    <a:pt x="292608" y="82296"/>
                  </a:lnTo>
                  <a:lnTo>
                    <a:pt x="291084" y="80772"/>
                  </a:lnTo>
                  <a:lnTo>
                    <a:pt x="265176" y="80772"/>
                  </a:lnTo>
                  <a:lnTo>
                    <a:pt x="265176" y="82296"/>
                  </a:lnTo>
                  <a:lnTo>
                    <a:pt x="262128" y="82296"/>
                  </a:lnTo>
                  <a:lnTo>
                    <a:pt x="262128" y="83820"/>
                  </a:lnTo>
                  <a:lnTo>
                    <a:pt x="260604" y="85344"/>
                  </a:lnTo>
                  <a:lnTo>
                    <a:pt x="260604" y="86868"/>
                  </a:lnTo>
                  <a:lnTo>
                    <a:pt x="213360" y="249936"/>
                  </a:lnTo>
                  <a:lnTo>
                    <a:pt x="181127" y="138684"/>
                  </a:lnTo>
                  <a:lnTo>
                    <a:pt x="166116" y="86868"/>
                  </a:lnTo>
                  <a:lnTo>
                    <a:pt x="164592" y="85344"/>
                  </a:lnTo>
                  <a:lnTo>
                    <a:pt x="164592" y="83820"/>
                  </a:lnTo>
                  <a:lnTo>
                    <a:pt x="163068" y="82296"/>
                  </a:lnTo>
                  <a:lnTo>
                    <a:pt x="161544" y="82296"/>
                  </a:lnTo>
                  <a:lnTo>
                    <a:pt x="160020" y="80772"/>
                  </a:lnTo>
                  <a:lnTo>
                    <a:pt x="134112" y="80772"/>
                  </a:lnTo>
                  <a:lnTo>
                    <a:pt x="132588" y="82296"/>
                  </a:lnTo>
                  <a:lnTo>
                    <a:pt x="131064" y="82296"/>
                  </a:lnTo>
                  <a:lnTo>
                    <a:pt x="131064" y="83820"/>
                  </a:lnTo>
                  <a:lnTo>
                    <a:pt x="129540" y="85344"/>
                  </a:lnTo>
                  <a:lnTo>
                    <a:pt x="129540" y="86868"/>
                  </a:lnTo>
                  <a:lnTo>
                    <a:pt x="85344" y="249936"/>
                  </a:lnTo>
                  <a:lnTo>
                    <a:pt x="85344" y="251460"/>
                  </a:lnTo>
                  <a:lnTo>
                    <a:pt x="83820" y="249936"/>
                  </a:lnTo>
                  <a:lnTo>
                    <a:pt x="36576" y="86868"/>
                  </a:lnTo>
                  <a:lnTo>
                    <a:pt x="36576" y="85344"/>
                  </a:lnTo>
                  <a:lnTo>
                    <a:pt x="35052" y="83820"/>
                  </a:lnTo>
                  <a:lnTo>
                    <a:pt x="35052" y="82296"/>
                  </a:lnTo>
                  <a:lnTo>
                    <a:pt x="33528" y="82296"/>
                  </a:lnTo>
                  <a:lnTo>
                    <a:pt x="32004" y="80772"/>
                  </a:lnTo>
                  <a:lnTo>
                    <a:pt x="3048" y="80772"/>
                  </a:lnTo>
                  <a:lnTo>
                    <a:pt x="0" y="83820"/>
                  </a:lnTo>
                  <a:lnTo>
                    <a:pt x="0" y="92964"/>
                  </a:lnTo>
                  <a:lnTo>
                    <a:pt x="1524" y="96012"/>
                  </a:lnTo>
                  <a:lnTo>
                    <a:pt x="59436" y="281940"/>
                  </a:lnTo>
                  <a:lnTo>
                    <a:pt x="59436" y="284988"/>
                  </a:lnTo>
                  <a:lnTo>
                    <a:pt x="60960" y="286512"/>
                  </a:lnTo>
                  <a:lnTo>
                    <a:pt x="60960" y="288036"/>
                  </a:lnTo>
                  <a:lnTo>
                    <a:pt x="65532" y="288036"/>
                  </a:lnTo>
                  <a:lnTo>
                    <a:pt x="67056" y="289560"/>
                  </a:lnTo>
                  <a:lnTo>
                    <a:pt x="71628" y="289560"/>
                  </a:lnTo>
                  <a:lnTo>
                    <a:pt x="74676" y="291084"/>
                  </a:lnTo>
                  <a:lnTo>
                    <a:pt x="91440" y="291084"/>
                  </a:lnTo>
                  <a:lnTo>
                    <a:pt x="94488" y="289560"/>
                  </a:lnTo>
                  <a:lnTo>
                    <a:pt x="100584" y="289560"/>
                  </a:lnTo>
                  <a:lnTo>
                    <a:pt x="103632" y="288036"/>
                  </a:lnTo>
                  <a:lnTo>
                    <a:pt x="105156" y="288036"/>
                  </a:lnTo>
                  <a:lnTo>
                    <a:pt x="105156" y="286512"/>
                  </a:lnTo>
                  <a:lnTo>
                    <a:pt x="106680" y="284988"/>
                  </a:lnTo>
                  <a:lnTo>
                    <a:pt x="106680" y="283464"/>
                  </a:lnTo>
                  <a:lnTo>
                    <a:pt x="108204" y="281940"/>
                  </a:lnTo>
                  <a:lnTo>
                    <a:pt x="116395" y="251460"/>
                  </a:lnTo>
                  <a:lnTo>
                    <a:pt x="146304" y="140208"/>
                  </a:lnTo>
                  <a:lnTo>
                    <a:pt x="187452" y="281940"/>
                  </a:lnTo>
                  <a:lnTo>
                    <a:pt x="188976" y="283464"/>
                  </a:lnTo>
                  <a:lnTo>
                    <a:pt x="188976" y="284988"/>
                  </a:lnTo>
                  <a:lnTo>
                    <a:pt x="190500" y="286512"/>
                  </a:lnTo>
                  <a:lnTo>
                    <a:pt x="190500" y="288036"/>
                  </a:lnTo>
                  <a:lnTo>
                    <a:pt x="193548" y="288036"/>
                  </a:lnTo>
                  <a:lnTo>
                    <a:pt x="195072" y="289560"/>
                  </a:lnTo>
                  <a:lnTo>
                    <a:pt x="201168" y="289560"/>
                  </a:lnTo>
                  <a:lnTo>
                    <a:pt x="204216" y="291084"/>
                  </a:lnTo>
                  <a:lnTo>
                    <a:pt x="220980" y="291084"/>
                  </a:lnTo>
                  <a:lnTo>
                    <a:pt x="224028" y="289560"/>
                  </a:lnTo>
                  <a:lnTo>
                    <a:pt x="230124" y="289560"/>
                  </a:lnTo>
                  <a:lnTo>
                    <a:pt x="231648" y="288036"/>
                  </a:lnTo>
                  <a:lnTo>
                    <a:pt x="233172" y="288036"/>
                  </a:lnTo>
                  <a:lnTo>
                    <a:pt x="234696" y="286512"/>
                  </a:lnTo>
                  <a:lnTo>
                    <a:pt x="234696" y="284988"/>
                  </a:lnTo>
                  <a:lnTo>
                    <a:pt x="236220" y="283464"/>
                  </a:lnTo>
                  <a:lnTo>
                    <a:pt x="236220" y="281940"/>
                  </a:lnTo>
                  <a:lnTo>
                    <a:pt x="245706" y="251460"/>
                  </a:lnTo>
                  <a:lnTo>
                    <a:pt x="294132" y="96012"/>
                  </a:lnTo>
                  <a:lnTo>
                    <a:pt x="295656" y="92964"/>
                  </a:lnTo>
                  <a:lnTo>
                    <a:pt x="295656" y="82296"/>
                  </a:lnTo>
                  <a:close/>
                </a:path>
                <a:path w="485139" h="291464">
                  <a:moveTo>
                    <a:pt x="480060" y="83820"/>
                  </a:moveTo>
                  <a:lnTo>
                    <a:pt x="478536" y="83820"/>
                  </a:lnTo>
                  <a:lnTo>
                    <a:pt x="478536" y="82296"/>
                  </a:lnTo>
                  <a:lnTo>
                    <a:pt x="477012" y="82296"/>
                  </a:lnTo>
                  <a:lnTo>
                    <a:pt x="475488" y="80772"/>
                  </a:lnTo>
                  <a:lnTo>
                    <a:pt x="449580" y="80772"/>
                  </a:lnTo>
                  <a:lnTo>
                    <a:pt x="448056" y="82296"/>
                  </a:lnTo>
                  <a:lnTo>
                    <a:pt x="446532" y="82296"/>
                  </a:lnTo>
                  <a:lnTo>
                    <a:pt x="445008" y="83820"/>
                  </a:lnTo>
                  <a:lnTo>
                    <a:pt x="445008" y="286512"/>
                  </a:lnTo>
                  <a:lnTo>
                    <a:pt x="446532" y="288036"/>
                  </a:lnTo>
                  <a:lnTo>
                    <a:pt x="448056" y="288036"/>
                  </a:lnTo>
                  <a:lnTo>
                    <a:pt x="449580" y="289560"/>
                  </a:lnTo>
                  <a:lnTo>
                    <a:pt x="454152" y="289560"/>
                  </a:lnTo>
                  <a:lnTo>
                    <a:pt x="455676" y="291084"/>
                  </a:lnTo>
                  <a:lnTo>
                    <a:pt x="466344" y="291084"/>
                  </a:lnTo>
                  <a:lnTo>
                    <a:pt x="469392" y="289560"/>
                  </a:lnTo>
                  <a:lnTo>
                    <a:pt x="475488" y="289560"/>
                  </a:lnTo>
                  <a:lnTo>
                    <a:pt x="477012" y="288036"/>
                  </a:lnTo>
                  <a:lnTo>
                    <a:pt x="478536" y="288036"/>
                  </a:lnTo>
                  <a:lnTo>
                    <a:pt x="480060" y="286512"/>
                  </a:lnTo>
                  <a:lnTo>
                    <a:pt x="480060" y="83820"/>
                  </a:lnTo>
                  <a:close/>
                </a:path>
                <a:path w="485139" h="291464">
                  <a:moveTo>
                    <a:pt x="484632" y="12192"/>
                  </a:moveTo>
                  <a:lnTo>
                    <a:pt x="483108" y="6096"/>
                  </a:lnTo>
                  <a:lnTo>
                    <a:pt x="477012" y="0"/>
                  </a:lnTo>
                  <a:lnTo>
                    <a:pt x="454152" y="0"/>
                  </a:lnTo>
                  <a:lnTo>
                    <a:pt x="448056" y="1524"/>
                  </a:lnTo>
                  <a:lnTo>
                    <a:pt x="441960" y="7620"/>
                  </a:lnTo>
                  <a:lnTo>
                    <a:pt x="440436" y="12192"/>
                  </a:lnTo>
                  <a:lnTo>
                    <a:pt x="440436" y="28956"/>
                  </a:lnTo>
                  <a:lnTo>
                    <a:pt x="441960" y="35052"/>
                  </a:lnTo>
                  <a:lnTo>
                    <a:pt x="448056" y="41148"/>
                  </a:lnTo>
                  <a:lnTo>
                    <a:pt x="454152" y="42672"/>
                  </a:lnTo>
                  <a:lnTo>
                    <a:pt x="470916" y="42672"/>
                  </a:lnTo>
                  <a:lnTo>
                    <a:pt x="477012" y="41148"/>
                  </a:lnTo>
                  <a:lnTo>
                    <a:pt x="483108" y="35052"/>
                  </a:lnTo>
                  <a:lnTo>
                    <a:pt x="484632" y="28956"/>
                  </a:lnTo>
                  <a:lnTo>
                    <a:pt x="484632" y="121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772155" y="3154680"/>
              <a:ext cx="140207" cy="214884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052572" y="3154680"/>
              <a:ext cx="161544" cy="21488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3279648" y="3061716"/>
              <a:ext cx="36830" cy="306705"/>
            </a:xfrm>
            <a:custGeom>
              <a:avLst/>
              <a:gdLst/>
              <a:ahLst/>
              <a:cxnLst/>
              <a:rect l="l" t="t" r="r" b="b"/>
              <a:pathLst>
                <a:path w="36829" h="306704">
                  <a:moveTo>
                    <a:pt x="24384" y="304800"/>
                  </a:moveTo>
                  <a:lnTo>
                    <a:pt x="9143" y="304800"/>
                  </a:lnTo>
                  <a:lnTo>
                    <a:pt x="12191" y="306324"/>
                  </a:lnTo>
                  <a:lnTo>
                    <a:pt x="21336" y="306324"/>
                  </a:lnTo>
                  <a:lnTo>
                    <a:pt x="24384" y="304800"/>
                  </a:lnTo>
                  <a:close/>
                </a:path>
                <a:path w="36829" h="306704">
                  <a:moveTo>
                    <a:pt x="32003" y="303275"/>
                  </a:moveTo>
                  <a:lnTo>
                    <a:pt x="4572" y="303275"/>
                  </a:lnTo>
                  <a:lnTo>
                    <a:pt x="6096" y="304800"/>
                  </a:lnTo>
                  <a:lnTo>
                    <a:pt x="32003" y="304800"/>
                  </a:lnTo>
                  <a:lnTo>
                    <a:pt x="32003" y="303275"/>
                  </a:lnTo>
                  <a:close/>
                </a:path>
                <a:path w="36829" h="306704">
                  <a:moveTo>
                    <a:pt x="35051" y="301751"/>
                  </a:moveTo>
                  <a:lnTo>
                    <a:pt x="1524" y="301751"/>
                  </a:lnTo>
                  <a:lnTo>
                    <a:pt x="1524" y="303275"/>
                  </a:lnTo>
                  <a:lnTo>
                    <a:pt x="35051" y="303275"/>
                  </a:lnTo>
                  <a:lnTo>
                    <a:pt x="35051" y="301751"/>
                  </a:lnTo>
                  <a:close/>
                </a:path>
                <a:path w="36829" h="306704">
                  <a:moveTo>
                    <a:pt x="36575" y="4572"/>
                  </a:moveTo>
                  <a:lnTo>
                    <a:pt x="0" y="4572"/>
                  </a:lnTo>
                  <a:lnTo>
                    <a:pt x="0" y="301751"/>
                  </a:lnTo>
                  <a:lnTo>
                    <a:pt x="36575" y="301751"/>
                  </a:lnTo>
                  <a:lnTo>
                    <a:pt x="36575" y="4572"/>
                  </a:lnTo>
                  <a:close/>
                </a:path>
                <a:path w="36829" h="306704">
                  <a:moveTo>
                    <a:pt x="35051" y="3048"/>
                  </a:moveTo>
                  <a:lnTo>
                    <a:pt x="1524" y="3048"/>
                  </a:lnTo>
                  <a:lnTo>
                    <a:pt x="1524" y="4572"/>
                  </a:lnTo>
                  <a:lnTo>
                    <a:pt x="35051" y="4572"/>
                  </a:lnTo>
                  <a:lnTo>
                    <a:pt x="35051" y="3048"/>
                  </a:lnTo>
                  <a:close/>
                </a:path>
                <a:path w="36829" h="306704">
                  <a:moveTo>
                    <a:pt x="28955" y="0"/>
                  </a:moveTo>
                  <a:lnTo>
                    <a:pt x="9143" y="0"/>
                  </a:lnTo>
                  <a:lnTo>
                    <a:pt x="7619" y="1524"/>
                  </a:lnTo>
                  <a:lnTo>
                    <a:pt x="4572" y="1524"/>
                  </a:lnTo>
                  <a:lnTo>
                    <a:pt x="3048" y="3048"/>
                  </a:lnTo>
                  <a:lnTo>
                    <a:pt x="33527" y="3048"/>
                  </a:lnTo>
                  <a:lnTo>
                    <a:pt x="32003" y="1524"/>
                  </a:lnTo>
                  <a:lnTo>
                    <a:pt x="289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369690" y="3154680"/>
              <a:ext cx="196351" cy="214884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619500" y="3154680"/>
              <a:ext cx="169163" cy="213360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3832860" y="3061715"/>
              <a:ext cx="658495" cy="384175"/>
            </a:xfrm>
            <a:custGeom>
              <a:avLst/>
              <a:gdLst/>
              <a:ahLst/>
              <a:cxnLst/>
              <a:rect l="l" t="t" r="r" b="b"/>
              <a:pathLst>
                <a:path w="658495" h="384175">
                  <a:moveTo>
                    <a:pt x="185928" y="106680"/>
                  </a:moveTo>
                  <a:lnTo>
                    <a:pt x="184404" y="102108"/>
                  </a:lnTo>
                  <a:lnTo>
                    <a:pt x="184404" y="100584"/>
                  </a:lnTo>
                  <a:lnTo>
                    <a:pt x="182880" y="97536"/>
                  </a:lnTo>
                  <a:lnTo>
                    <a:pt x="179832" y="96012"/>
                  </a:lnTo>
                  <a:lnTo>
                    <a:pt x="129540" y="96012"/>
                  </a:lnTo>
                  <a:lnTo>
                    <a:pt x="129540" y="163068"/>
                  </a:lnTo>
                  <a:lnTo>
                    <a:pt x="129540" y="169164"/>
                  </a:lnTo>
                  <a:lnTo>
                    <a:pt x="128016" y="173736"/>
                  </a:lnTo>
                  <a:lnTo>
                    <a:pt x="126492" y="179832"/>
                  </a:lnTo>
                  <a:lnTo>
                    <a:pt x="124968" y="184404"/>
                  </a:lnTo>
                  <a:lnTo>
                    <a:pt x="118872" y="193548"/>
                  </a:lnTo>
                  <a:lnTo>
                    <a:pt x="111252" y="201168"/>
                  </a:lnTo>
                  <a:lnTo>
                    <a:pt x="106680" y="202692"/>
                  </a:lnTo>
                  <a:lnTo>
                    <a:pt x="100584" y="205740"/>
                  </a:lnTo>
                  <a:lnTo>
                    <a:pt x="86868" y="205740"/>
                  </a:lnTo>
                  <a:lnTo>
                    <a:pt x="78028" y="205155"/>
                  </a:lnTo>
                  <a:lnTo>
                    <a:pt x="46304" y="173431"/>
                  </a:lnTo>
                  <a:lnTo>
                    <a:pt x="45720" y="164592"/>
                  </a:lnTo>
                  <a:lnTo>
                    <a:pt x="45720" y="152400"/>
                  </a:lnTo>
                  <a:lnTo>
                    <a:pt x="47244" y="147828"/>
                  </a:lnTo>
                  <a:lnTo>
                    <a:pt x="50292" y="141732"/>
                  </a:lnTo>
                  <a:lnTo>
                    <a:pt x="51816" y="137160"/>
                  </a:lnTo>
                  <a:lnTo>
                    <a:pt x="56388" y="134112"/>
                  </a:lnTo>
                  <a:lnTo>
                    <a:pt x="59436" y="129540"/>
                  </a:lnTo>
                  <a:lnTo>
                    <a:pt x="68580" y="123444"/>
                  </a:lnTo>
                  <a:lnTo>
                    <a:pt x="73152" y="121920"/>
                  </a:lnTo>
                  <a:lnTo>
                    <a:pt x="79248" y="120396"/>
                  </a:lnTo>
                  <a:lnTo>
                    <a:pt x="86868" y="120396"/>
                  </a:lnTo>
                  <a:lnTo>
                    <a:pt x="123101" y="137350"/>
                  </a:lnTo>
                  <a:lnTo>
                    <a:pt x="129540" y="163068"/>
                  </a:lnTo>
                  <a:lnTo>
                    <a:pt x="129540" y="96012"/>
                  </a:lnTo>
                  <a:lnTo>
                    <a:pt x="114300" y="96012"/>
                  </a:lnTo>
                  <a:lnTo>
                    <a:pt x="109728" y="94488"/>
                  </a:lnTo>
                  <a:lnTo>
                    <a:pt x="103632" y="94488"/>
                  </a:lnTo>
                  <a:lnTo>
                    <a:pt x="99060" y="92964"/>
                  </a:lnTo>
                  <a:lnTo>
                    <a:pt x="86868" y="92964"/>
                  </a:lnTo>
                  <a:lnTo>
                    <a:pt x="43624" y="103251"/>
                  </a:lnTo>
                  <a:lnTo>
                    <a:pt x="16764" y="134112"/>
                  </a:lnTo>
                  <a:lnTo>
                    <a:pt x="10668" y="173736"/>
                  </a:lnTo>
                  <a:lnTo>
                    <a:pt x="12192" y="182880"/>
                  </a:lnTo>
                  <a:lnTo>
                    <a:pt x="15240" y="188976"/>
                  </a:lnTo>
                  <a:lnTo>
                    <a:pt x="18288" y="196596"/>
                  </a:lnTo>
                  <a:lnTo>
                    <a:pt x="21336" y="202692"/>
                  </a:lnTo>
                  <a:lnTo>
                    <a:pt x="25908" y="207264"/>
                  </a:lnTo>
                  <a:lnTo>
                    <a:pt x="19812" y="213360"/>
                  </a:lnTo>
                  <a:lnTo>
                    <a:pt x="15240" y="219456"/>
                  </a:lnTo>
                  <a:lnTo>
                    <a:pt x="12192" y="225552"/>
                  </a:lnTo>
                  <a:lnTo>
                    <a:pt x="6096" y="240792"/>
                  </a:lnTo>
                  <a:lnTo>
                    <a:pt x="6096" y="256032"/>
                  </a:lnTo>
                  <a:lnTo>
                    <a:pt x="12192" y="268224"/>
                  </a:lnTo>
                  <a:lnTo>
                    <a:pt x="15240" y="272796"/>
                  </a:lnTo>
                  <a:lnTo>
                    <a:pt x="27432" y="281940"/>
                  </a:lnTo>
                  <a:lnTo>
                    <a:pt x="22860" y="284988"/>
                  </a:lnTo>
                  <a:lnTo>
                    <a:pt x="15240" y="292608"/>
                  </a:lnTo>
                  <a:lnTo>
                    <a:pt x="12192" y="297180"/>
                  </a:lnTo>
                  <a:lnTo>
                    <a:pt x="9144" y="300228"/>
                  </a:lnTo>
                  <a:lnTo>
                    <a:pt x="6096" y="304800"/>
                  </a:lnTo>
                  <a:lnTo>
                    <a:pt x="4572" y="307848"/>
                  </a:lnTo>
                  <a:lnTo>
                    <a:pt x="1524" y="312420"/>
                  </a:lnTo>
                  <a:lnTo>
                    <a:pt x="1524" y="316992"/>
                  </a:lnTo>
                  <a:lnTo>
                    <a:pt x="0" y="321564"/>
                  </a:lnTo>
                  <a:lnTo>
                    <a:pt x="0" y="338328"/>
                  </a:lnTo>
                  <a:lnTo>
                    <a:pt x="1524" y="345948"/>
                  </a:lnTo>
                  <a:lnTo>
                    <a:pt x="4597" y="352120"/>
                  </a:lnTo>
                  <a:lnTo>
                    <a:pt x="7620" y="359664"/>
                  </a:lnTo>
                  <a:lnTo>
                    <a:pt x="47244" y="379476"/>
                  </a:lnTo>
                  <a:lnTo>
                    <a:pt x="55816" y="381482"/>
                  </a:lnTo>
                  <a:lnTo>
                    <a:pt x="65532" y="382905"/>
                  </a:lnTo>
                  <a:lnTo>
                    <a:pt x="76390" y="383768"/>
                  </a:lnTo>
                  <a:lnTo>
                    <a:pt x="88392" y="384048"/>
                  </a:lnTo>
                  <a:lnTo>
                    <a:pt x="99771" y="383768"/>
                  </a:lnTo>
                  <a:lnTo>
                    <a:pt x="139649" y="376034"/>
                  </a:lnTo>
                  <a:lnTo>
                    <a:pt x="168021" y="356616"/>
                  </a:lnTo>
                  <a:lnTo>
                    <a:pt x="170307" y="354139"/>
                  </a:lnTo>
                  <a:lnTo>
                    <a:pt x="182880" y="307848"/>
                  </a:lnTo>
                  <a:lnTo>
                    <a:pt x="181356" y="300228"/>
                  </a:lnTo>
                  <a:lnTo>
                    <a:pt x="176022" y="289560"/>
                  </a:lnTo>
                  <a:lnTo>
                    <a:pt x="175260" y="288036"/>
                  </a:lnTo>
                  <a:lnTo>
                    <a:pt x="170688" y="281940"/>
                  </a:lnTo>
                  <a:lnTo>
                    <a:pt x="158496" y="272796"/>
                  </a:lnTo>
                  <a:lnTo>
                    <a:pt x="150876" y="269748"/>
                  </a:lnTo>
                  <a:lnTo>
                    <a:pt x="147828" y="269138"/>
                  </a:lnTo>
                  <a:lnTo>
                    <a:pt x="147828" y="310896"/>
                  </a:lnTo>
                  <a:lnTo>
                    <a:pt x="147828" y="323088"/>
                  </a:lnTo>
                  <a:lnTo>
                    <a:pt x="134112" y="344424"/>
                  </a:lnTo>
                  <a:lnTo>
                    <a:pt x="129540" y="348996"/>
                  </a:lnTo>
                  <a:lnTo>
                    <a:pt x="89916" y="356616"/>
                  </a:lnTo>
                  <a:lnTo>
                    <a:pt x="77266" y="356069"/>
                  </a:lnTo>
                  <a:lnTo>
                    <a:pt x="39624" y="344424"/>
                  </a:lnTo>
                  <a:lnTo>
                    <a:pt x="35052" y="336804"/>
                  </a:lnTo>
                  <a:lnTo>
                    <a:pt x="35052" y="318516"/>
                  </a:lnTo>
                  <a:lnTo>
                    <a:pt x="41148" y="306324"/>
                  </a:lnTo>
                  <a:lnTo>
                    <a:pt x="44196" y="303276"/>
                  </a:lnTo>
                  <a:lnTo>
                    <a:pt x="45720" y="300228"/>
                  </a:lnTo>
                  <a:lnTo>
                    <a:pt x="48768" y="297180"/>
                  </a:lnTo>
                  <a:lnTo>
                    <a:pt x="53340" y="294132"/>
                  </a:lnTo>
                  <a:lnTo>
                    <a:pt x="57912" y="289560"/>
                  </a:lnTo>
                  <a:lnTo>
                    <a:pt x="108204" y="292608"/>
                  </a:lnTo>
                  <a:lnTo>
                    <a:pt x="116789" y="292925"/>
                  </a:lnTo>
                  <a:lnTo>
                    <a:pt x="124396" y="293954"/>
                  </a:lnTo>
                  <a:lnTo>
                    <a:pt x="131127" y="295833"/>
                  </a:lnTo>
                  <a:lnTo>
                    <a:pt x="137160" y="298704"/>
                  </a:lnTo>
                  <a:lnTo>
                    <a:pt x="143256" y="303276"/>
                  </a:lnTo>
                  <a:lnTo>
                    <a:pt x="147828" y="310896"/>
                  </a:lnTo>
                  <a:lnTo>
                    <a:pt x="147828" y="269138"/>
                  </a:lnTo>
                  <a:lnTo>
                    <a:pt x="143256" y="268224"/>
                  </a:lnTo>
                  <a:lnTo>
                    <a:pt x="137248" y="266230"/>
                  </a:lnTo>
                  <a:lnTo>
                    <a:pt x="130683" y="264795"/>
                  </a:lnTo>
                  <a:lnTo>
                    <a:pt x="123532" y="263944"/>
                  </a:lnTo>
                  <a:lnTo>
                    <a:pt x="115824" y="263652"/>
                  </a:lnTo>
                  <a:lnTo>
                    <a:pt x="65532" y="260604"/>
                  </a:lnTo>
                  <a:lnTo>
                    <a:pt x="56388" y="260604"/>
                  </a:lnTo>
                  <a:lnTo>
                    <a:pt x="50292" y="259080"/>
                  </a:lnTo>
                  <a:lnTo>
                    <a:pt x="41148" y="252984"/>
                  </a:lnTo>
                  <a:lnTo>
                    <a:pt x="39624" y="248412"/>
                  </a:lnTo>
                  <a:lnTo>
                    <a:pt x="39624" y="234696"/>
                  </a:lnTo>
                  <a:lnTo>
                    <a:pt x="42672" y="228600"/>
                  </a:lnTo>
                  <a:lnTo>
                    <a:pt x="45720" y="225552"/>
                  </a:lnTo>
                  <a:lnTo>
                    <a:pt x="47244" y="222504"/>
                  </a:lnTo>
                  <a:lnTo>
                    <a:pt x="51816" y="225552"/>
                  </a:lnTo>
                  <a:lnTo>
                    <a:pt x="57912" y="228600"/>
                  </a:lnTo>
                  <a:lnTo>
                    <a:pt x="64008" y="230124"/>
                  </a:lnTo>
                  <a:lnTo>
                    <a:pt x="71628" y="233172"/>
                  </a:lnTo>
                  <a:lnTo>
                    <a:pt x="86868" y="233172"/>
                  </a:lnTo>
                  <a:lnTo>
                    <a:pt x="95719" y="232892"/>
                  </a:lnTo>
                  <a:lnTo>
                    <a:pt x="132232" y="222504"/>
                  </a:lnTo>
                  <a:lnTo>
                    <a:pt x="137515" y="219176"/>
                  </a:lnTo>
                  <a:lnTo>
                    <a:pt x="143256" y="214884"/>
                  </a:lnTo>
                  <a:lnTo>
                    <a:pt x="147561" y="210058"/>
                  </a:lnTo>
                  <a:lnTo>
                    <a:pt x="150736" y="205740"/>
                  </a:lnTo>
                  <a:lnTo>
                    <a:pt x="151447" y="204787"/>
                  </a:lnTo>
                  <a:lnTo>
                    <a:pt x="163004" y="164592"/>
                  </a:lnTo>
                  <a:lnTo>
                    <a:pt x="163068" y="149352"/>
                  </a:lnTo>
                  <a:lnTo>
                    <a:pt x="160020" y="143256"/>
                  </a:lnTo>
                  <a:lnTo>
                    <a:pt x="158496" y="137160"/>
                  </a:lnTo>
                  <a:lnTo>
                    <a:pt x="155448" y="131064"/>
                  </a:lnTo>
                  <a:lnTo>
                    <a:pt x="149352" y="124968"/>
                  </a:lnTo>
                  <a:lnTo>
                    <a:pt x="182880" y="124968"/>
                  </a:lnTo>
                  <a:lnTo>
                    <a:pt x="182880" y="121920"/>
                  </a:lnTo>
                  <a:lnTo>
                    <a:pt x="184404" y="120396"/>
                  </a:lnTo>
                  <a:lnTo>
                    <a:pt x="185826" y="116116"/>
                  </a:lnTo>
                  <a:lnTo>
                    <a:pt x="185928" y="106680"/>
                  </a:lnTo>
                  <a:close/>
                </a:path>
                <a:path w="658495" h="384175">
                  <a:moveTo>
                    <a:pt x="440436" y="105156"/>
                  </a:moveTo>
                  <a:lnTo>
                    <a:pt x="438912" y="102108"/>
                  </a:lnTo>
                  <a:lnTo>
                    <a:pt x="438912" y="100584"/>
                  </a:lnTo>
                  <a:lnTo>
                    <a:pt x="437388" y="99060"/>
                  </a:lnTo>
                  <a:lnTo>
                    <a:pt x="437388" y="97536"/>
                  </a:lnTo>
                  <a:lnTo>
                    <a:pt x="435864" y="97536"/>
                  </a:lnTo>
                  <a:lnTo>
                    <a:pt x="434340" y="96012"/>
                  </a:lnTo>
                  <a:lnTo>
                    <a:pt x="382524" y="96012"/>
                  </a:lnTo>
                  <a:lnTo>
                    <a:pt x="382524" y="47244"/>
                  </a:lnTo>
                  <a:lnTo>
                    <a:pt x="381000" y="47244"/>
                  </a:lnTo>
                  <a:lnTo>
                    <a:pt x="381000" y="45720"/>
                  </a:lnTo>
                  <a:lnTo>
                    <a:pt x="379476" y="45720"/>
                  </a:lnTo>
                  <a:lnTo>
                    <a:pt x="379476" y="44196"/>
                  </a:lnTo>
                  <a:lnTo>
                    <a:pt x="376428" y="44196"/>
                  </a:lnTo>
                  <a:lnTo>
                    <a:pt x="373380" y="42672"/>
                  </a:lnTo>
                  <a:lnTo>
                    <a:pt x="355092" y="42672"/>
                  </a:lnTo>
                  <a:lnTo>
                    <a:pt x="353568" y="44196"/>
                  </a:lnTo>
                  <a:lnTo>
                    <a:pt x="350520" y="44196"/>
                  </a:lnTo>
                  <a:lnTo>
                    <a:pt x="348996" y="45720"/>
                  </a:lnTo>
                  <a:lnTo>
                    <a:pt x="347472" y="45720"/>
                  </a:lnTo>
                  <a:lnTo>
                    <a:pt x="347472" y="47244"/>
                  </a:lnTo>
                  <a:lnTo>
                    <a:pt x="345948" y="48768"/>
                  </a:lnTo>
                  <a:lnTo>
                    <a:pt x="345948" y="96012"/>
                  </a:lnTo>
                  <a:lnTo>
                    <a:pt x="318516" y="96012"/>
                  </a:lnTo>
                  <a:lnTo>
                    <a:pt x="316992" y="97536"/>
                  </a:lnTo>
                  <a:lnTo>
                    <a:pt x="315468" y="97536"/>
                  </a:lnTo>
                  <a:lnTo>
                    <a:pt x="313944" y="99060"/>
                  </a:lnTo>
                  <a:lnTo>
                    <a:pt x="313944" y="100584"/>
                  </a:lnTo>
                  <a:lnTo>
                    <a:pt x="312420" y="100584"/>
                  </a:lnTo>
                  <a:lnTo>
                    <a:pt x="312420" y="120396"/>
                  </a:lnTo>
                  <a:lnTo>
                    <a:pt x="313944" y="123444"/>
                  </a:lnTo>
                  <a:lnTo>
                    <a:pt x="316992" y="126492"/>
                  </a:lnTo>
                  <a:lnTo>
                    <a:pt x="345948" y="126492"/>
                  </a:lnTo>
                  <a:lnTo>
                    <a:pt x="345948" y="240792"/>
                  </a:lnTo>
                  <a:lnTo>
                    <a:pt x="355092" y="286512"/>
                  </a:lnTo>
                  <a:lnTo>
                    <a:pt x="359664" y="291084"/>
                  </a:lnTo>
                  <a:lnTo>
                    <a:pt x="364236" y="297180"/>
                  </a:lnTo>
                  <a:lnTo>
                    <a:pt x="403860" y="307848"/>
                  </a:lnTo>
                  <a:lnTo>
                    <a:pt x="414528" y="307848"/>
                  </a:lnTo>
                  <a:lnTo>
                    <a:pt x="417576" y="306324"/>
                  </a:lnTo>
                  <a:lnTo>
                    <a:pt x="423672" y="306324"/>
                  </a:lnTo>
                  <a:lnTo>
                    <a:pt x="426720" y="304800"/>
                  </a:lnTo>
                  <a:lnTo>
                    <a:pt x="429768" y="304800"/>
                  </a:lnTo>
                  <a:lnTo>
                    <a:pt x="431292" y="303276"/>
                  </a:lnTo>
                  <a:lnTo>
                    <a:pt x="434340" y="301752"/>
                  </a:lnTo>
                  <a:lnTo>
                    <a:pt x="435864" y="301752"/>
                  </a:lnTo>
                  <a:lnTo>
                    <a:pt x="437388" y="300228"/>
                  </a:lnTo>
                  <a:lnTo>
                    <a:pt x="437388" y="298704"/>
                  </a:lnTo>
                  <a:lnTo>
                    <a:pt x="438912" y="297180"/>
                  </a:lnTo>
                  <a:lnTo>
                    <a:pt x="438912" y="294132"/>
                  </a:lnTo>
                  <a:lnTo>
                    <a:pt x="440436" y="292608"/>
                  </a:lnTo>
                  <a:lnTo>
                    <a:pt x="440436" y="277368"/>
                  </a:lnTo>
                  <a:lnTo>
                    <a:pt x="438912" y="275844"/>
                  </a:lnTo>
                  <a:lnTo>
                    <a:pt x="438912" y="272796"/>
                  </a:lnTo>
                  <a:lnTo>
                    <a:pt x="437388" y="272796"/>
                  </a:lnTo>
                  <a:lnTo>
                    <a:pt x="437388" y="271272"/>
                  </a:lnTo>
                  <a:lnTo>
                    <a:pt x="432816" y="271272"/>
                  </a:lnTo>
                  <a:lnTo>
                    <a:pt x="431292" y="272796"/>
                  </a:lnTo>
                  <a:lnTo>
                    <a:pt x="429768" y="272796"/>
                  </a:lnTo>
                  <a:lnTo>
                    <a:pt x="428244" y="274320"/>
                  </a:lnTo>
                  <a:lnTo>
                    <a:pt x="423672" y="274320"/>
                  </a:lnTo>
                  <a:lnTo>
                    <a:pt x="422148" y="275844"/>
                  </a:lnTo>
                  <a:lnTo>
                    <a:pt x="419100" y="275844"/>
                  </a:lnTo>
                  <a:lnTo>
                    <a:pt x="416052" y="277368"/>
                  </a:lnTo>
                  <a:lnTo>
                    <a:pt x="399288" y="277368"/>
                  </a:lnTo>
                  <a:lnTo>
                    <a:pt x="382524" y="236220"/>
                  </a:lnTo>
                  <a:lnTo>
                    <a:pt x="382524" y="126492"/>
                  </a:lnTo>
                  <a:lnTo>
                    <a:pt x="435864" y="126492"/>
                  </a:lnTo>
                  <a:lnTo>
                    <a:pt x="438912" y="123444"/>
                  </a:lnTo>
                  <a:lnTo>
                    <a:pt x="438912" y="120396"/>
                  </a:lnTo>
                  <a:lnTo>
                    <a:pt x="440436" y="117348"/>
                  </a:lnTo>
                  <a:lnTo>
                    <a:pt x="440436" y="105156"/>
                  </a:lnTo>
                  <a:close/>
                </a:path>
                <a:path w="658495" h="384175">
                  <a:moveTo>
                    <a:pt x="658368" y="300228"/>
                  </a:moveTo>
                  <a:lnTo>
                    <a:pt x="658253" y="175831"/>
                  </a:lnTo>
                  <a:lnTo>
                    <a:pt x="653796" y="143256"/>
                  </a:lnTo>
                  <a:lnTo>
                    <a:pt x="652094" y="135788"/>
                  </a:lnTo>
                  <a:lnTo>
                    <a:pt x="649414" y="129159"/>
                  </a:lnTo>
                  <a:lnTo>
                    <a:pt x="646061" y="123444"/>
                  </a:lnTo>
                  <a:lnTo>
                    <a:pt x="645858" y="123113"/>
                  </a:lnTo>
                  <a:lnTo>
                    <a:pt x="641565" y="117309"/>
                  </a:lnTo>
                  <a:lnTo>
                    <a:pt x="637616" y="111925"/>
                  </a:lnTo>
                  <a:lnTo>
                    <a:pt x="596468" y="93281"/>
                  </a:lnTo>
                  <a:lnTo>
                    <a:pt x="586740" y="92964"/>
                  </a:lnTo>
                  <a:lnTo>
                    <a:pt x="578967" y="93306"/>
                  </a:lnTo>
                  <a:lnTo>
                    <a:pt x="540258" y="110502"/>
                  </a:lnTo>
                  <a:lnTo>
                    <a:pt x="524256" y="124968"/>
                  </a:lnTo>
                  <a:lnTo>
                    <a:pt x="524256" y="4572"/>
                  </a:lnTo>
                  <a:lnTo>
                    <a:pt x="521208" y="1524"/>
                  </a:lnTo>
                  <a:lnTo>
                    <a:pt x="519684" y="1524"/>
                  </a:lnTo>
                  <a:lnTo>
                    <a:pt x="518160" y="0"/>
                  </a:lnTo>
                  <a:lnTo>
                    <a:pt x="496824" y="0"/>
                  </a:lnTo>
                  <a:lnTo>
                    <a:pt x="495300" y="1524"/>
                  </a:lnTo>
                  <a:lnTo>
                    <a:pt x="492252" y="1524"/>
                  </a:lnTo>
                  <a:lnTo>
                    <a:pt x="490728" y="3048"/>
                  </a:lnTo>
                  <a:lnTo>
                    <a:pt x="489204" y="3048"/>
                  </a:lnTo>
                  <a:lnTo>
                    <a:pt x="489204" y="4572"/>
                  </a:lnTo>
                  <a:lnTo>
                    <a:pt x="487680" y="6096"/>
                  </a:lnTo>
                  <a:lnTo>
                    <a:pt x="487680" y="300228"/>
                  </a:lnTo>
                  <a:lnTo>
                    <a:pt x="489204" y="301752"/>
                  </a:lnTo>
                  <a:lnTo>
                    <a:pt x="489204" y="303276"/>
                  </a:lnTo>
                  <a:lnTo>
                    <a:pt x="492252" y="303276"/>
                  </a:lnTo>
                  <a:lnTo>
                    <a:pt x="493776" y="304800"/>
                  </a:lnTo>
                  <a:lnTo>
                    <a:pt x="496824" y="304800"/>
                  </a:lnTo>
                  <a:lnTo>
                    <a:pt x="499872" y="306324"/>
                  </a:lnTo>
                  <a:lnTo>
                    <a:pt x="510540" y="306324"/>
                  </a:lnTo>
                  <a:lnTo>
                    <a:pt x="513588" y="304800"/>
                  </a:lnTo>
                  <a:lnTo>
                    <a:pt x="519684" y="304800"/>
                  </a:lnTo>
                  <a:lnTo>
                    <a:pt x="521208" y="303276"/>
                  </a:lnTo>
                  <a:lnTo>
                    <a:pt x="522732" y="303276"/>
                  </a:lnTo>
                  <a:lnTo>
                    <a:pt x="524256" y="301752"/>
                  </a:lnTo>
                  <a:lnTo>
                    <a:pt x="524256" y="161544"/>
                  </a:lnTo>
                  <a:lnTo>
                    <a:pt x="531990" y="152958"/>
                  </a:lnTo>
                  <a:lnTo>
                    <a:pt x="566928" y="125730"/>
                  </a:lnTo>
                  <a:lnTo>
                    <a:pt x="580644" y="123444"/>
                  </a:lnTo>
                  <a:lnTo>
                    <a:pt x="586740" y="123444"/>
                  </a:lnTo>
                  <a:lnTo>
                    <a:pt x="592836" y="124968"/>
                  </a:lnTo>
                  <a:lnTo>
                    <a:pt x="598932" y="128016"/>
                  </a:lnTo>
                  <a:lnTo>
                    <a:pt x="603504" y="129540"/>
                  </a:lnTo>
                  <a:lnTo>
                    <a:pt x="608076" y="134112"/>
                  </a:lnTo>
                  <a:lnTo>
                    <a:pt x="611124" y="138684"/>
                  </a:lnTo>
                  <a:lnTo>
                    <a:pt x="614172" y="144780"/>
                  </a:lnTo>
                  <a:lnTo>
                    <a:pt x="617220" y="149352"/>
                  </a:lnTo>
                  <a:lnTo>
                    <a:pt x="618744" y="156972"/>
                  </a:lnTo>
                  <a:lnTo>
                    <a:pt x="619861" y="162115"/>
                  </a:lnTo>
                  <a:lnTo>
                    <a:pt x="620839" y="168402"/>
                  </a:lnTo>
                  <a:lnTo>
                    <a:pt x="621525" y="175831"/>
                  </a:lnTo>
                  <a:lnTo>
                    <a:pt x="621792" y="184404"/>
                  </a:lnTo>
                  <a:lnTo>
                    <a:pt x="621792" y="301752"/>
                  </a:lnTo>
                  <a:lnTo>
                    <a:pt x="623316" y="301752"/>
                  </a:lnTo>
                  <a:lnTo>
                    <a:pt x="623316" y="303276"/>
                  </a:lnTo>
                  <a:lnTo>
                    <a:pt x="624840" y="303276"/>
                  </a:lnTo>
                  <a:lnTo>
                    <a:pt x="626364" y="304800"/>
                  </a:lnTo>
                  <a:lnTo>
                    <a:pt x="630936" y="304800"/>
                  </a:lnTo>
                  <a:lnTo>
                    <a:pt x="633984" y="306324"/>
                  </a:lnTo>
                  <a:lnTo>
                    <a:pt x="643128" y="306324"/>
                  </a:lnTo>
                  <a:lnTo>
                    <a:pt x="646176" y="304800"/>
                  </a:lnTo>
                  <a:lnTo>
                    <a:pt x="652272" y="304800"/>
                  </a:lnTo>
                  <a:lnTo>
                    <a:pt x="653796" y="303276"/>
                  </a:lnTo>
                  <a:lnTo>
                    <a:pt x="656844" y="303276"/>
                  </a:lnTo>
                  <a:lnTo>
                    <a:pt x="656844" y="301752"/>
                  </a:lnTo>
                  <a:lnTo>
                    <a:pt x="658368" y="3002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541520" y="3154680"/>
              <a:ext cx="181355" cy="214884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869179" y="3104388"/>
              <a:ext cx="856488" cy="265175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5791200" y="3061715"/>
              <a:ext cx="501650" cy="306705"/>
            </a:xfrm>
            <a:custGeom>
              <a:avLst/>
              <a:gdLst/>
              <a:ahLst/>
              <a:cxnLst/>
              <a:rect l="l" t="t" r="r" b="b"/>
              <a:pathLst>
                <a:path w="501650" h="306704">
                  <a:moveTo>
                    <a:pt x="292608" y="175260"/>
                  </a:moveTo>
                  <a:lnTo>
                    <a:pt x="292315" y="166408"/>
                  </a:lnTo>
                  <a:lnTo>
                    <a:pt x="291465" y="158127"/>
                  </a:lnTo>
                  <a:lnTo>
                    <a:pt x="290029" y="150406"/>
                  </a:lnTo>
                  <a:lnTo>
                    <a:pt x="288036" y="143256"/>
                  </a:lnTo>
                  <a:lnTo>
                    <a:pt x="286359" y="135788"/>
                  </a:lnTo>
                  <a:lnTo>
                    <a:pt x="283845" y="129159"/>
                  </a:lnTo>
                  <a:lnTo>
                    <a:pt x="280911" y="123444"/>
                  </a:lnTo>
                  <a:lnTo>
                    <a:pt x="280746" y="123113"/>
                  </a:lnTo>
                  <a:lnTo>
                    <a:pt x="249745" y="96189"/>
                  </a:lnTo>
                  <a:lnTo>
                    <a:pt x="224028" y="92964"/>
                  </a:lnTo>
                  <a:lnTo>
                    <a:pt x="214884" y="92964"/>
                  </a:lnTo>
                  <a:lnTo>
                    <a:pt x="208788" y="94488"/>
                  </a:lnTo>
                  <a:lnTo>
                    <a:pt x="204216" y="96012"/>
                  </a:lnTo>
                  <a:lnTo>
                    <a:pt x="198120" y="97536"/>
                  </a:lnTo>
                  <a:lnTo>
                    <a:pt x="193548" y="100584"/>
                  </a:lnTo>
                  <a:lnTo>
                    <a:pt x="187452" y="103632"/>
                  </a:lnTo>
                  <a:lnTo>
                    <a:pt x="175260" y="112776"/>
                  </a:lnTo>
                  <a:lnTo>
                    <a:pt x="171538" y="117348"/>
                  </a:lnTo>
                  <a:lnTo>
                    <a:pt x="167259" y="121920"/>
                  </a:lnTo>
                  <a:lnTo>
                    <a:pt x="162394" y="126492"/>
                  </a:lnTo>
                  <a:lnTo>
                    <a:pt x="156972" y="131064"/>
                  </a:lnTo>
                  <a:lnTo>
                    <a:pt x="155448" y="124968"/>
                  </a:lnTo>
                  <a:lnTo>
                    <a:pt x="154432" y="123444"/>
                  </a:lnTo>
                  <a:lnTo>
                    <a:pt x="152400" y="120396"/>
                  </a:lnTo>
                  <a:lnTo>
                    <a:pt x="147828" y="115824"/>
                  </a:lnTo>
                  <a:lnTo>
                    <a:pt x="144780" y="111252"/>
                  </a:lnTo>
                  <a:lnTo>
                    <a:pt x="140208" y="106680"/>
                  </a:lnTo>
                  <a:lnTo>
                    <a:pt x="135636" y="103632"/>
                  </a:lnTo>
                  <a:lnTo>
                    <a:pt x="131064" y="99060"/>
                  </a:lnTo>
                  <a:lnTo>
                    <a:pt x="118872" y="96012"/>
                  </a:lnTo>
                  <a:lnTo>
                    <a:pt x="112776" y="92964"/>
                  </a:lnTo>
                  <a:lnTo>
                    <a:pt x="97536" y="92964"/>
                  </a:lnTo>
                  <a:lnTo>
                    <a:pt x="57531" y="105727"/>
                  </a:lnTo>
                  <a:lnTo>
                    <a:pt x="33528" y="128016"/>
                  </a:lnTo>
                  <a:lnTo>
                    <a:pt x="33528" y="100584"/>
                  </a:lnTo>
                  <a:lnTo>
                    <a:pt x="32004" y="100584"/>
                  </a:lnTo>
                  <a:lnTo>
                    <a:pt x="32004" y="99060"/>
                  </a:lnTo>
                  <a:lnTo>
                    <a:pt x="28956" y="96012"/>
                  </a:lnTo>
                  <a:lnTo>
                    <a:pt x="4572" y="96012"/>
                  </a:lnTo>
                  <a:lnTo>
                    <a:pt x="0" y="100584"/>
                  </a:lnTo>
                  <a:lnTo>
                    <a:pt x="0" y="300228"/>
                  </a:lnTo>
                  <a:lnTo>
                    <a:pt x="1524" y="301752"/>
                  </a:lnTo>
                  <a:lnTo>
                    <a:pt x="1524" y="303276"/>
                  </a:lnTo>
                  <a:lnTo>
                    <a:pt x="4572" y="303276"/>
                  </a:lnTo>
                  <a:lnTo>
                    <a:pt x="6096" y="304800"/>
                  </a:lnTo>
                  <a:lnTo>
                    <a:pt x="9144" y="304800"/>
                  </a:lnTo>
                  <a:lnTo>
                    <a:pt x="12192" y="306324"/>
                  </a:lnTo>
                  <a:lnTo>
                    <a:pt x="21336" y="306324"/>
                  </a:lnTo>
                  <a:lnTo>
                    <a:pt x="24384" y="304800"/>
                  </a:lnTo>
                  <a:lnTo>
                    <a:pt x="32004" y="304800"/>
                  </a:lnTo>
                  <a:lnTo>
                    <a:pt x="33528" y="303276"/>
                  </a:lnTo>
                  <a:lnTo>
                    <a:pt x="35052" y="303276"/>
                  </a:lnTo>
                  <a:lnTo>
                    <a:pt x="35052" y="301752"/>
                  </a:lnTo>
                  <a:lnTo>
                    <a:pt x="36576" y="301752"/>
                  </a:lnTo>
                  <a:lnTo>
                    <a:pt x="36576" y="161544"/>
                  </a:lnTo>
                  <a:lnTo>
                    <a:pt x="43421" y="152958"/>
                  </a:lnTo>
                  <a:lnTo>
                    <a:pt x="76771" y="125730"/>
                  </a:lnTo>
                  <a:lnTo>
                    <a:pt x="88392" y="123444"/>
                  </a:lnTo>
                  <a:lnTo>
                    <a:pt x="96012" y="123444"/>
                  </a:lnTo>
                  <a:lnTo>
                    <a:pt x="102108" y="124968"/>
                  </a:lnTo>
                  <a:lnTo>
                    <a:pt x="106680" y="128016"/>
                  </a:lnTo>
                  <a:lnTo>
                    <a:pt x="111252" y="129540"/>
                  </a:lnTo>
                  <a:lnTo>
                    <a:pt x="115824" y="134112"/>
                  </a:lnTo>
                  <a:lnTo>
                    <a:pt x="118872" y="138684"/>
                  </a:lnTo>
                  <a:lnTo>
                    <a:pt x="121920" y="144780"/>
                  </a:lnTo>
                  <a:lnTo>
                    <a:pt x="124968" y="149352"/>
                  </a:lnTo>
                  <a:lnTo>
                    <a:pt x="126492" y="156972"/>
                  </a:lnTo>
                  <a:lnTo>
                    <a:pt x="128016" y="163068"/>
                  </a:lnTo>
                  <a:lnTo>
                    <a:pt x="128016" y="301752"/>
                  </a:lnTo>
                  <a:lnTo>
                    <a:pt x="129540" y="301752"/>
                  </a:lnTo>
                  <a:lnTo>
                    <a:pt x="129540" y="303276"/>
                  </a:lnTo>
                  <a:lnTo>
                    <a:pt x="132588" y="303276"/>
                  </a:lnTo>
                  <a:lnTo>
                    <a:pt x="132588" y="304800"/>
                  </a:lnTo>
                  <a:lnTo>
                    <a:pt x="137160" y="304800"/>
                  </a:lnTo>
                  <a:lnTo>
                    <a:pt x="140208" y="306324"/>
                  </a:lnTo>
                  <a:lnTo>
                    <a:pt x="149352" y="306324"/>
                  </a:lnTo>
                  <a:lnTo>
                    <a:pt x="152400" y="304800"/>
                  </a:lnTo>
                  <a:lnTo>
                    <a:pt x="158496" y="304800"/>
                  </a:lnTo>
                  <a:lnTo>
                    <a:pt x="160020" y="303276"/>
                  </a:lnTo>
                  <a:lnTo>
                    <a:pt x="163068" y="303276"/>
                  </a:lnTo>
                  <a:lnTo>
                    <a:pt x="163068" y="301752"/>
                  </a:lnTo>
                  <a:lnTo>
                    <a:pt x="164592" y="301752"/>
                  </a:lnTo>
                  <a:lnTo>
                    <a:pt x="164592" y="161544"/>
                  </a:lnTo>
                  <a:lnTo>
                    <a:pt x="171653" y="152958"/>
                  </a:lnTo>
                  <a:lnTo>
                    <a:pt x="204216" y="125730"/>
                  </a:lnTo>
                  <a:lnTo>
                    <a:pt x="216408" y="123444"/>
                  </a:lnTo>
                  <a:lnTo>
                    <a:pt x="224028" y="123444"/>
                  </a:lnTo>
                  <a:lnTo>
                    <a:pt x="230124" y="124968"/>
                  </a:lnTo>
                  <a:lnTo>
                    <a:pt x="234696" y="128016"/>
                  </a:lnTo>
                  <a:lnTo>
                    <a:pt x="239268" y="129540"/>
                  </a:lnTo>
                  <a:lnTo>
                    <a:pt x="243840" y="134112"/>
                  </a:lnTo>
                  <a:lnTo>
                    <a:pt x="246888" y="138684"/>
                  </a:lnTo>
                  <a:lnTo>
                    <a:pt x="249936" y="144780"/>
                  </a:lnTo>
                  <a:lnTo>
                    <a:pt x="252984" y="149352"/>
                  </a:lnTo>
                  <a:lnTo>
                    <a:pt x="252984" y="156972"/>
                  </a:lnTo>
                  <a:lnTo>
                    <a:pt x="254508" y="163068"/>
                  </a:lnTo>
                  <a:lnTo>
                    <a:pt x="256032" y="170688"/>
                  </a:lnTo>
                  <a:lnTo>
                    <a:pt x="256032" y="301752"/>
                  </a:lnTo>
                  <a:lnTo>
                    <a:pt x="257556" y="303276"/>
                  </a:lnTo>
                  <a:lnTo>
                    <a:pt x="259080" y="303276"/>
                  </a:lnTo>
                  <a:lnTo>
                    <a:pt x="260604" y="304800"/>
                  </a:lnTo>
                  <a:lnTo>
                    <a:pt x="265176" y="304800"/>
                  </a:lnTo>
                  <a:lnTo>
                    <a:pt x="268224" y="306324"/>
                  </a:lnTo>
                  <a:lnTo>
                    <a:pt x="277368" y="306324"/>
                  </a:lnTo>
                  <a:lnTo>
                    <a:pt x="280416" y="304800"/>
                  </a:lnTo>
                  <a:lnTo>
                    <a:pt x="286512" y="304800"/>
                  </a:lnTo>
                  <a:lnTo>
                    <a:pt x="288036" y="303276"/>
                  </a:lnTo>
                  <a:lnTo>
                    <a:pt x="291084" y="303276"/>
                  </a:lnTo>
                  <a:lnTo>
                    <a:pt x="291084" y="301752"/>
                  </a:lnTo>
                  <a:lnTo>
                    <a:pt x="292608" y="301752"/>
                  </a:lnTo>
                  <a:lnTo>
                    <a:pt x="292608" y="175260"/>
                  </a:lnTo>
                  <a:close/>
                </a:path>
                <a:path w="501650" h="306704">
                  <a:moveTo>
                    <a:pt x="394716" y="4572"/>
                  </a:moveTo>
                  <a:lnTo>
                    <a:pt x="393192" y="4572"/>
                  </a:lnTo>
                  <a:lnTo>
                    <a:pt x="393192" y="3048"/>
                  </a:lnTo>
                  <a:lnTo>
                    <a:pt x="391668" y="3048"/>
                  </a:lnTo>
                  <a:lnTo>
                    <a:pt x="390144" y="1524"/>
                  </a:lnTo>
                  <a:lnTo>
                    <a:pt x="387096" y="0"/>
                  </a:lnTo>
                  <a:lnTo>
                    <a:pt x="367284" y="0"/>
                  </a:lnTo>
                  <a:lnTo>
                    <a:pt x="365760" y="1524"/>
                  </a:lnTo>
                  <a:lnTo>
                    <a:pt x="362712" y="1524"/>
                  </a:lnTo>
                  <a:lnTo>
                    <a:pt x="361188" y="3048"/>
                  </a:lnTo>
                  <a:lnTo>
                    <a:pt x="359664" y="3048"/>
                  </a:lnTo>
                  <a:lnTo>
                    <a:pt x="359664" y="4572"/>
                  </a:lnTo>
                  <a:lnTo>
                    <a:pt x="358140" y="4572"/>
                  </a:lnTo>
                  <a:lnTo>
                    <a:pt x="358140" y="301752"/>
                  </a:lnTo>
                  <a:lnTo>
                    <a:pt x="359664" y="301752"/>
                  </a:lnTo>
                  <a:lnTo>
                    <a:pt x="359664" y="303276"/>
                  </a:lnTo>
                  <a:lnTo>
                    <a:pt x="362712" y="303276"/>
                  </a:lnTo>
                  <a:lnTo>
                    <a:pt x="362712" y="304800"/>
                  </a:lnTo>
                  <a:lnTo>
                    <a:pt x="367284" y="304800"/>
                  </a:lnTo>
                  <a:lnTo>
                    <a:pt x="370332" y="306324"/>
                  </a:lnTo>
                  <a:lnTo>
                    <a:pt x="379476" y="306324"/>
                  </a:lnTo>
                  <a:lnTo>
                    <a:pt x="382524" y="304800"/>
                  </a:lnTo>
                  <a:lnTo>
                    <a:pt x="390144" y="304800"/>
                  </a:lnTo>
                  <a:lnTo>
                    <a:pt x="390144" y="303276"/>
                  </a:lnTo>
                  <a:lnTo>
                    <a:pt x="393192" y="303276"/>
                  </a:lnTo>
                  <a:lnTo>
                    <a:pt x="393192" y="301752"/>
                  </a:lnTo>
                  <a:lnTo>
                    <a:pt x="394716" y="301752"/>
                  </a:lnTo>
                  <a:lnTo>
                    <a:pt x="394716" y="4572"/>
                  </a:lnTo>
                  <a:close/>
                </a:path>
                <a:path w="501650" h="306704">
                  <a:moveTo>
                    <a:pt x="498348" y="100584"/>
                  </a:moveTo>
                  <a:lnTo>
                    <a:pt x="496824" y="100584"/>
                  </a:lnTo>
                  <a:lnTo>
                    <a:pt x="496824" y="99060"/>
                  </a:lnTo>
                  <a:lnTo>
                    <a:pt x="495300" y="97536"/>
                  </a:lnTo>
                  <a:lnTo>
                    <a:pt x="493776" y="97536"/>
                  </a:lnTo>
                  <a:lnTo>
                    <a:pt x="492252" y="96012"/>
                  </a:lnTo>
                  <a:lnTo>
                    <a:pt x="466344" y="96012"/>
                  </a:lnTo>
                  <a:lnTo>
                    <a:pt x="464820" y="97536"/>
                  </a:lnTo>
                  <a:lnTo>
                    <a:pt x="463296" y="97536"/>
                  </a:lnTo>
                  <a:lnTo>
                    <a:pt x="463296" y="99060"/>
                  </a:lnTo>
                  <a:lnTo>
                    <a:pt x="461772" y="100584"/>
                  </a:lnTo>
                  <a:lnTo>
                    <a:pt x="461772" y="301752"/>
                  </a:lnTo>
                  <a:lnTo>
                    <a:pt x="463296" y="301752"/>
                  </a:lnTo>
                  <a:lnTo>
                    <a:pt x="463296" y="303276"/>
                  </a:lnTo>
                  <a:lnTo>
                    <a:pt x="464820" y="303276"/>
                  </a:lnTo>
                  <a:lnTo>
                    <a:pt x="466344" y="304800"/>
                  </a:lnTo>
                  <a:lnTo>
                    <a:pt x="470916" y="304800"/>
                  </a:lnTo>
                  <a:lnTo>
                    <a:pt x="473964" y="306324"/>
                  </a:lnTo>
                  <a:lnTo>
                    <a:pt x="483108" y="306324"/>
                  </a:lnTo>
                  <a:lnTo>
                    <a:pt x="486156" y="304800"/>
                  </a:lnTo>
                  <a:lnTo>
                    <a:pt x="492252" y="304800"/>
                  </a:lnTo>
                  <a:lnTo>
                    <a:pt x="493776" y="303276"/>
                  </a:lnTo>
                  <a:lnTo>
                    <a:pt x="496824" y="303276"/>
                  </a:lnTo>
                  <a:lnTo>
                    <a:pt x="496824" y="301752"/>
                  </a:lnTo>
                  <a:lnTo>
                    <a:pt x="498348" y="301752"/>
                  </a:lnTo>
                  <a:lnTo>
                    <a:pt x="498348" y="100584"/>
                  </a:lnTo>
                  <a:close/>
                </a:path>
                <a:path w="501650" h="306704">
                  <a:moveTo>
                    <a:pt x="501396" y="27432"/>
                  </a:moveTo>
                  <a:lnTo>
                    <a:pt x="499872" y="21336"/>
                  </a:lnTo>
                  <a:lnTo>
                    <a:pt x="493776" y="15240"/>
                  </a:lnTo>
                  <a:lnTo>
                    <a:pt x="470916" y="15240"/>
                  </a:lnTo>
                  <a:lnTo>
                    <a:pt x="464820" y="16764"/>
                  </a:lnTo>
                  <a:lnTo>
                    <a:pt x="458724" y="22860"/>
                  </a:lnTo>
                  <a:lnTo>
                    <a:pt x="457200" y="27432"/>
                  </a:lnTo>
                  <a:lnTo>
                    <a:pt x="457200" y="44196"/>
                  </a:lnTo>
                  <a:lnTo>
                    <a:pt x="458724" y="50292"/>
                  </a:lnTo>
                  <a:lnTo>
                    <a:pt x="464820" y="56388"/>
                  </a:lnTo>
                  <a:lnTo>
                    <a:pt x="470916" y="57912"/>
                  </a:lnTo>
                  <a:lnTo>
                    <a:pt x="487680" y="57912"/>
                  </a:lnTo>
                  <a:lnTo>
                    <a:pt x="493776" y="56388"/>
                  </a:lnTo>
                  <a:lnTo>
                    <a:pt x="499872" y="50292"/>
                  </a:lnTo>
                  <a:lnTo>
                    <a:pt x="501396" y="44196"/>
                  </a:lnTo>
                  <a:lnTo>
                    <a:pt x="501396" y="2743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356603" y="3154680"/>
              <a:ext cx="169164" cy="213360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577584" y="3154680"/>
              <a:ext cx="181356" cy="214884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6920484" y="3076955"/>
              <a:ext cx="154305" cy="291465"/>
            </a:xfrm>
            <a:custGeom>
              <a:avLst/>
              <a:gdLst/>
              <a:ahLst/>
              <a:cxnLst/>
              <a:rect l="l" t="t" r="r" b="b"/>
              <a:pathLst>
                <a:path w="154304" h="291464">
                  <a:moveTo>
                    <a:pt x="39624" y="83820"/>
                  </a:moveTo>
                  <a:lnTo>
                    <a:pt x="38100" y="83820"/>
                  </a:lnTo>
                  <a:lnTo>
                    <a:pt x="38100" y="82296"/>
                  </a:lnTo>
                  <a:lnTo>
                    <a:pt x="36576" y="82296"/>
                  </a:lnTo>
                  <a:lnTo>
                    <a:pt x="35052" y="80772"/>
                  </a:lnTo>
                  <a:lnTo>
                    <a:pt x="9144" y="80772"/>
                  </a:lnTo>
                  <a:lnTo>
                    <a:pt x="7620" y="82296"/>
                  </a:lnTo>
                  <a:lnTo>
                    <a:pt x="6096" y="82296"/>
                  </a:lnTo>
                  <a:lnTo>
                    <a:pt x="4572" y="83820"/>
                  </a:lnTo>
                  <a:lnTo>
                    <a:pt x="4572" y="288036"/>
                  </a:lnTo>
                  <a:lnTo>
                    <a:pt x="7620" y="288036"/>
                  </a:lnTo>
                  <a:lnTo>
                    <a:pt x="9144" y="289560"/>
                  </a:lnTo>
                  <a:lnTo>
                    <a:pt x="13716" y="289560"/>
                  </a:lnTo>
                  <a:lnTo>
                    <a:pt x="15240" y="291084"/>
                  </a:lnTo>
                  <a:lnTo>
                    <a:pt x="25908" y="291084"/>
                  </a:lnTo>
                  <a:lnTo>
                    <a:pt x="28956" y="289560"/>
                  </a:lnTo>
                  <a:lnTo>
                    <a:pt x="35052" y="289560"/>
                  </a:lnTo>
                  <a:lnTo>
                    <a:pt x="36576" y="288036"/>
                  </a:lnTo>
                  <a:lnTo>
                    <a:pt x="38100" y="288036"/>
                  </a:lnTo>
                  <a:lnTo>
                    <a:pt x="39624" y="286512"/>
                  </a:lnTo>
                  <a:lnTo>
                    <a:pt x="39624" y="83820"/>
                  </a:lnTo>
                  <a:close/>
                </a:path>
                <a:path w="154304" h="291464">
                  <a:moveTo>
                    <a:pt x="44196" y="12192"/>
                  </a:moveTo>
                  <a:lnTo>
                    <a:pt x="42672" y="6096"/>
                  </a:lnTo>
                  <a:lnTo>
                    <a:pt x="36576" y="0"/>
                  </a:lnTo>
                  <a:lnTo>
                    <a:pt x="13716" y="0"/>
                  </a:lnTo>
                  <a:lnTo>
                    <a:pt x="7620" y="1524"/>
                  </a:lnTo>
                  <a:lnTo>
                    <a:pt x="1524" y="7620"/>
                  </a:lnTo>
                  <a:lnTo>
                    <a:pt x="0" y="12192"/>
                  </a:lnTo>
                  <a:lnTo>
                    <a:pt x="0" y="28956"/>
                  </a:lnTo>
                  <a:lnTo>
                    <a:pt x="1524" y="35052"/>
                  </a:lnTo>
                  <a:lnTo>
                    <a:pt x="7620" y="41148"/>
                  </a:lnTo>
                  <a:lnTo>
                    <a:pt x="13716" y="42672"/>
                  </a:lnTo>
                  <a:lnTo>
                    <a:pt x="30480" y="42672"/>
                  </a:lnTo>
                  <a:lnTo>
                    <a:pt x="36576" y="41148"/>
                  </a:lnTo>
                  <a:lnTo>
                    <a:pt x="42672" y="35052"/>
                  </a:lnTo>
                  <a:lnTo>
                    <a:pt x="44196" y="28956"/>
                  </a:lnTo>
                  <a:lnTo>
                    <a:pt x="44196" y="12192"/>
                  </a:lnTo>
                  <a:close/>
                </a:path>
                <a:path w="154304" h="291464">
                  <a:moveTo>
                    <a:pt x="153924" y="256032"/>
                  </a:moveTo>
                  <a:lnTo>
                    <a:pt x="152400" y="248412"/>
                  </a:lnTo>
                  <a:lnTo>
                    <a:pt x="149352" y="245364"/>
                  </a:lnTo>
                  <a:lnTo>
                    <a:pt x="144780" y="242316"/>
                  </a:lnTo>
                  <a:lnTo>
                    <a:pt x="138684" y="240792"/>
                  </a:lnTo>
                  <a:lnTo>
                    <a:pt x="121920" y="240792"/>
                  </a:lnTo>
                  <a:lnTo>
                    <a:pt x="115824" y="242316"/>
                  </a:lnTo>
                  <a:lnTo>
                    <a:pt x="111252" y="245364"/>
                  </a:lnTo>
                  <a:lnTo>
                    <a:pt x="108204" y="248412"/>
                  </a:lnTo>
                  <a:lnTo>
                    <a:pt x="106680" y="256032"/>
                  </a:lnTo>
                  <a:lnTo>
                    <a:pt x="106680" y="275844"/>
                  </a:lnTo>
                  <a:lnTo>
                    <a:pt x="108204" y="283464"/>
                  </a:lnTo>
                  <a:lnTo>
                    <a:pt x="111252" y="286512"/>
                  </a:lnTo>
                  <a:lnTo>
                    <a:pt x="115824" y="289560"/>
                  </a:lnTo>
                  <a:lnTo>
                    <a:pt x="121920" y="291084"/>
                  </a:lnTo>
                  <a:lnTo>
                    <a:pt x="138684" y="291084"/>
                  </a:lnTo>
                  <a:lnTo>
                    <a:pt x="144780" y="289560"/>
                  </a:lnTo>
                  <a:lnTo>
                    <a:pt x="149352" y="286512"/>
                  </a:lnTo>
                  <a:lnTo>
                    <a:pt x="152400" y="281940"/>
                  </a:lnTo>
                  <a:lnTo>
                    <a:pt x="153924" y="275844"/>
                  </a:lnTo>
                  <a:lnTo>
                    <a:pt x="153924" y="265176"/>
                  </a:lnTo>
                  <a:lnTo>
                    <a:pt x="153924" y="2560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126350" y="3154680"/>
              <a:ext cx="181229" cy="214884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7362444" y="3317748"/>
              <a:ext cx="47625" cy="50800"/>
            </a:xfrm>
            <a:custGeom>
              <a:avLst/>
              <a:gdLst/>
              <a:ahLst/>
              <a:cxnLst/>
              <a:rect l="l" t="t" r="r" b="b"/>
              <a:pathLst>
                <a:path w="47625" h="50800">
                  <a:moveTo>
                    <a:pt x="32003" y="0"/>
                  </a:moveTo>
                  <a:lnTo>
                    <a:pt x="13715" y="0"/>
                  </a:lnTo>
                  <a:lnTo>
                    <a:pt x="7620" y="1524"/>
                  </a:lnTo>
                  <a:lnTo>
                    <a:pt x="1524" y="7619"/>
                  </a:lnTo>
                  <a:lnTo>
                    <a:pt x="0" y="15239"/>
                  </a:lnTo>
                  <a:lnTo>
                    <a:pt x="0" y="35051"/>
                  </a:lnTo>
                  <a:lnTo>
                    <a:pt x="1524" y="42671"/>
                  </a:lnTo>
                  <a:lnTo>
                    <a:pt x="7620" y="48767"/>
                  </a:lnTo>
                  <a:lnTo>
                    <a:pt x="13715" y="50291"/>
                  </a:lnTo>
                  <a:lnTo>
                    <a:pt x="32003" y="50291"/>
                  </a:lnTo>
                  <a:lnTo>
                    <a:pt x="38100" y="48767"/>
                  </a:lnTo>
                  <a:lnTo>
                    <a:pt x="41148" y="45719"/>
                  </a:lnTo>
                  <a:lnTo>
                    <a:pt x="44196" y="41148"/>
                  </a:lnTo>
                  <a:lnTo>
                    <a:pt x="47244" y="35051"/>
                  </a:lnTo>
                  <a:lnTo>
                    <a:pt x="47244" y="24383"/>
                  </a:lnTo>
                  <a:lnTo>
                    <a:pt x="47244" y="15239"/>
                  </a:lnTo>
                  <a:lnTo>
                    <a:pt x="44196" y="7619"/>
                  </a:lnTo>
                  <a:lnTo>
                    <a:pt x="38100" y="1524"/>
                  </a:lnTo>
                  <a:lnTo>
                    <a:pt x="320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7574280" y="3076955"/>
              <a:ext cx="401320" cy="292735"/>
            </a:xfrm>
            <a:custGeom>
              <a:avLst/>
              <a:gdLst/>
              <a:ahLst/>
              <a:cxnLst/>
              <a:rect l="l" t="t" r="r" b="b"/>
              <a:pathLst>
                <a:path w="401320" h="292735">
                  <a:moveTo>
                    <a:pt x="41148" y="85344"/>
                  </a:moveTo>
                  <a:lnTo>
                    <a:pt x="36576" y="80772"/>
                  </a:lnTo>
                  <a:lnTo>
                    <a:pt x="10668" y="80772"/>
                  </a:lnTo>
                  <a:lnTo>
                    <a:pt x="9144" y="82296"/>
                  </a:lnTo>
                  <a:lnTo>
                    <a:pt x="7620" y="82296"/>
                  </a:lnTo>
                  <a:lnTo>
                    <a:pt x="4572" y="85344"/>
                  </a:lnTo>
                  <a:lnTo>
                    <a:pt x="4572" y="284988"/>
                  </a:lnTo>
                  <a:lnTo>
                    <a:pt x="6096" y="286512"/>
                  </a:lnTo>
                  <a:lnTo>
                    <a:pt x="6096" y="288036"/>
                  </a:lnTo>
                  <a:lnTo>
                    <a:pt x="9144" y="288036"/>
                  </a:lnTo>
                  <a:lnTo>
                    <a:pt x="10668" y="289560"/>
                  </a:lnTo>
                  <a:lnTo>
                    <a:pt x="13716" y="289560"/>
                  </a:lnTo>
                  <a:lnTo>
                    <a:pt x="16764" y="291084"/>
                  </a:lnTo>
                  <a:lnTo>
                    <a:pt x="25908" y="291084"/>
                  </a:lnTo>
                  <a:lnTo>
                    <a:pt x="28956" y="289560"/>
                  </a:lnTo>
                  <a:lnTo>
                    <a:pt x="36576" y="289560"/>
                  </a:lnTo>
                  <a:lnTo>
                    <a:pt x="38100" y="288036"/>
                  </a:lnTo>
                  <a:lnTo>
                    <a:pt x="39624" y="288036"/>
                  </a:lnTo>
                  <a:lnTo>
                    <a:pt x="39624" y="286512"/>
                  </a:lnTo>
                  <a:lnTo>
                    <a:pt x="41148" y="286512"/>
                  </a:lnTo>
                  <a:lnTo>
                    <a:pt x="41148" y="85344"/>
                  </a:lnTo>
                  <a:close/>
                </a:path>
                <a:path w="401320" h="292735">
                  <a:moveTo>
                    <a:pt x="45720" y="12192"/>
                  </a:moveTo>
                  <a:lnTo>
                    <a:pt x="44196" y="6096"/>
                  </a:lnTo>
                  <a:lnTo>
                    <a:pt x="38100" y="0"/>
                  </a:lnTo>
                  <a:lnTo>
                    <a:pt x="15240" y="0"/>
                  </a:lnTo>
                  <a:lnTo>
                    <a:pt x="9144" y="1524"/>
                  </a:lnTo>
                  <a:lnTo>
                    <a:pt x="6096" y="4572"/>
                  </a:lnTo>
                  <a:lnTo>
                    <a:pt x="1524" y="7620"/>
                  </a:lnTo>
                  <a:lnTo>
                    <a:pt x="0" y="12192"/>
                  </a:lnTo>
                  <a:lnTo>
                    <a:pt x="0" y="28956"/>
                  </a:lnTo>
                  <a:lnTo>
                    <a:pt x="1524" y="35052"/>
                  </a:lnTo>
                  <a:lnTo>
                    <a:pt x="6096" y="38100"/>
                  </a:lnTo>
                  <a:lnTo>
                    <a:pt x="9144" y="41148"/>
                  </a:lnTo>
                  <a:lnTo>
                    <a:pt x="13716" y="42672"/>
                  </a:lnTo>
                  <a:lnTo>
                    <a:pt x="32004" y="42672"/>
                  </a:lnTo>
                  <a:lnTo>
                    <a:pt x="36576" y="41148"/>
                  </a:lnTo>
                  <a:lnTo>
                    <a:pt x="41148" y="38100"/>
                  </a:lnTo>
                  <a:lnTo>
                    <a:pt x="44196" y="35052"/>
                  </a:lnTo>
                  <a:lnTo>
                    <a:pt x="45720" y="28956"/>
                  </a:lnTo>
                  <a:lnTo>
                    <a:pt x="45720" y="12192"/>
                  </a:lnTo>
                  <a:close/>
                </a:path>
                <a:path w="401320" h="292735">
                  <a:moveTo>
                    <a:pt x="210312" y="86868"/>
                  </a:moveTo>
                  <a:lnTo>
                    <a:pt x="208788" y="85344"/>
                  </a:lnTo>
                  <a:lnTo>
                    <a:pt x="208788" y="83820"/>
                  </a:lnTo>
                  <a:lnTo>
                    <a:pt x="207264" y="82296"/>
                  </a:lnTo>
                  <a:lnTo>
                    <a:pt x="205740" y="82296"/>
                  </a:lnTo>
                  <a:lnTo>
                    <a:pt x="204216" y="80772"/>
                  </a:lnTo>
                  <a:lnTo>
                    <a:pt x="152400" y="80772"/>
                  </a:lnTo>
                  <a:lnTo>
                    <a:pt x="152400" y="32004"/>
                  </a:lnTo>
                  <a:lnTo>
                    <a:pt x="149352" y="28956"/>
                  </a:lnTo>
                  <a:lnTo>
                    <a:pt x="146304" y="28956"/>
                  </a:lnTo>
                  <a:lnTo>
                    <a:pt x="143256" y="27432"/>
                  </a:lnTo>
                  <a:lnTo>
                    <a:pt x="126492" y="27432"/>
                  </a:lnTo>
                  <a:lnTo>
                    <a:pt x="123444" y="28956"/>
                  </a:lnTo>
                  <a:lnTo>
                    <a:pt x="120396" y="28956"/>
                  </a:lnTo>
                  <a:lnTo>
                    <a:pt x="118872" y="30480"/>
                  </a:lnTo>
                  <a:lnTo>
                    <a:pt x="117348" y="30480"/>
                  </a:lnTo>
                  <a:lnTo>
                    <a:pt x="117348" y="80772"/>
                  </a:lnTo>
                  <a:lnTo>
                    <a:pt x="88392" y="80772"/>
                  </a:lnTo>
                  <a:lnTo>
                    <a:pt x="86868" y="82296"/>
                  </a:lnTo>
                  <a:lnTo>
                    <a:pt x="85344" y="82296"/>
                  </a:lnTo>
                  <a:lnTo>
                    <a:pt x="85344" y="83820"/>
                  </a:lnTo>
                  <a:lnTo>
                    <a:pt x="82296" y="86868"/>
                  </a:lnTo>
                  <a:lnTo>
                    <a:pt x="82296" y="105156"/>
                  </a:lnTo>
                  <a:lnTo>
                    <a:pt x="83820" y="108204"/>
                  </a:lnTo>
                  <a:lnTo>
                    <a:pt x="86868" y="111252"/>
                  </a:lnTo>
                  <a:lnTo>
                    <a:pt x="117348" y="111252"/>
                  </a:lnTo>
                  <a:lnTo>
                    <a:pt x="117386" y="234175"/>
                  </a:lnTo>
                  <a:lnTo>
                    <a:pt x="117729" y="241947"/>
                  </a:lnTo>
                  <a:lnTo>
                    <a:pt x="118630" y="249135"/>
                  </a:lnTo>
                  <a:lnTo>
                    <a:pt x="120396" y="256032"/>
                  </a:lnTo>
                  <a:lnTo>
                    <a:pt x="121920" y="263652"/>
                  </a:lnTo>
                  <a:lnTo>
                    <a:pt x="153797" y="290690"/>
                  </a:lnTo>
                  <a:lnTo>
                    <a:pt x="173736" y="292608"/>
                  </a:lnTo>
                  <a:lnTo>
                    <a:pt x="184404" y="292608"/>
                  </a:lnTo>
                  <a:lnTo>
                    <a:pt x="187452" y="291084"/>
                  </a:lnTo>
                  <a:lnTo>
                    <a:pt x="193548" y="291084"/>
                  </a:lnTo>
                  <a:lnTo>
                    <a:pt x="196596" y="289560"/>
                  </a:lnTo>
                  <a:lnTo>
                    <a:pt x="199644" y="289560"/>
                  </a:lnTo>
                  <a:lnTo>
                    <a:pt x="201168" y="288036"/>
                  </a:lnTo>
                  <a:lnTo>
                    <a:pt x="204216" y="286512"/>
                  </a:lnTo>
                  <a:lnTo>
                    <a:pt x="205740" y="286512"/>
                  </a:lnTo>
                  <a:lnTo>
                    <a:pt x="208788" y="283464"/>
                  </a:lnTo>
                  <a:lnTo>
                    <a:pt x="208788" y="281940"/>
                  </a:lnTo>
                  <a:lnTo>
                    <a:pt x="210312" y="278892"/>
                  </a:lnTo>
                  <a:lnTo>
                    <a:pt x="210312" y="262128"/>
                  </a:lnTo>
                  <a:lnTo>
                    <a:pt x="210312" y="260604"/>
                  </a:lnTo>
                  <a:lnTo>
                    <a:pt x="208788" y="259080"/>
                  </a:lnTo>
                  <a:lnTo>
                    <a:pt x="208788" y="257556"/>
                  </a:lnTo>
                  <a:lnTo>
                    <a:pt x="207264" y="256032"/>
                  </a:lnTo>
                  <a:lnTo>
                    <a:pt x="202692" y="256032"/>
                  </a:lnTo>
                  <a:lnTo>
                    <a:pt x="201168" y="257556"/>
                  </a:lnTo>
                  <a:lnTo>
                    <a:pt x="199644" y="257556"/>
                  </a:lnTo>
                  <a:lnTo>
                    <a:pt x="198120" y="259080"/>
                  </a:lnTo>
                  <a:lnTo>
                    <a:pt x="195072" y="259080"/>
                  </a:lnTo>
                  <a:lnTo>
                    <a:pt x="192024" y="260604"/>
                  </a:lnTo>
                  <a:lnTo>
                    <a:pt x="188976" y="260604"/>
                  </a:lnTo>
                  <a:lnTo>
                    <a:pt x="187452" y="262128"/>
                  </a:lnTo>
                  <a:lnTo>
                    <a:pt x="170688" y="262128"/>
                  </a:lnTo>
                  <a:lnTo>
                    <a:pt x="152400" y="220980"/>
                  </a:lnTo>
                  <a:lnTo>
                    <a:pt x="152400" y="111252"/>
                  </a:lnTo>
                  <a:lnTo>
                    <a:pt x="205740" y="111252"/>
                  </a:lnTo>
                  <a:lnTo>
                    <a:pt x="208788" y="108204"/>
                  </a:lnTo>
                  <a:lnTo>
                    <a:pt x="210312" y="105156"/>
                  </a:lnTo>
                  <a:lnTo>
                    <a:pt x="210312" y="86868"/>
                  </a:lnTo>
                  <a:close/>
                </a:path>
                <a:path w="401320" h="292735">
                  <a:moveTo>
                    <a:pt x="396240" y="85344"/>
                  </a:moveTo>
                  <a:lnTo>
                    <a:pt x="393192" y="82296"/>
                  </a:lnTo>
                  <a:lnTo>
                    <a:pt x="391668" y="82296"/>
                  </a:lnTo>
                  <a:lnTo>
                    <a:pt x="390144" y="80772"/>
                  </a:lnTo>
                  <a:lnTo>
                    <a:pt x="364236" y="80772"/>
                  </a:lnTo>
                  <a:lnTo>
                    <a:pt x="364236" y="82296"/>
                  </a:lnTo>
                  <a:lnTo>
                    <a:pt x="362712" y="82296"/>
                  </a:lnTo>
                  <a:lnTo>
                    <a:pt x="359664" y="85344"/>
                  </a:lnTo>
                  <a:lnTo>
                    <a:pt x="359664" y="286512"/>
                  </a:lnTo>
                  <a:lnTo>
                    <a:pt x="361188" y="286512"/>
                  </a:lnTo>
                  <a:lnTo>
                    <a:pt x="361188" y="288036"/>
                  </a:lnTo>
                  <a:lnTo>
                    <a:pt x="364236" y="288036"/>
                  </a:lnTo>
                  <a:lnTo>
                    <a:pt x="364236" y="289560"/>
                  </a:lnTo>
                  <a:lnTo>
                    <a:pt x="368808" y="289560"/>
                  </a:lnTo>
                  <a:lnTo>
                    <a:pt x="371856" y="291084"/>
                  </a:lnTo>
                  <a:lnTo>
                    <a:pt x="381000" y="291084"/>
                  </a:lnTo>
                  <a:lnTo>
                    <a:pt x="384048" y="289560"/>
                  </a:lnTo>
                  <a:lnTo>
                    <a:pt x="390144" y="289560"/>
                  </a:lnTo>
                  <a:lnTo>
                    <a:pt x="391668" y="288036"/>
                  </a:lnTo>
                  <a:lnTo>
                    <a:pt x="394716" y="288036"/>
                  </a:lnTo>
                  <a:lnTo>
                    <a:pt x="394716" y="286512"/>
                  </a:lnTo>
                  <a:lnTo>
                    <a:pt x="396240" y="286512"/>
                  </a:lnTo>
                  <a:lnTo>
                    <a:pt x="396240" y="85344"/>
                  </a:lnTo>
                  <a:close/>
                </a:path>
                <a:path w="401320" h="292735">
                  <a:moveTo>
                    <a:pt x="400812" y="12192"/>
                  </a:moveTo>
                  <a:lnTo>
                    <a:pt x="397764" y="6096"/>
                  </a:lnTo>
                  <a:lnTo>
                    <a:pt x="391668" y="0"/>
                  </a:lnTo>
                  <a:lnTo>
                    <a:pt x="368808" y="0"/>
                  </a:lnTo>
                  <a:lnTo>
                    <a:pt x="364236" y="1524"/>
                  </a:lnTo>
                  <a:lnTo>
                    <a:pt x="359664" y="4572"/>
                  </a:lnTo>
                  <a:lnTo>
                    <a:pt x="356616" y="7620"/>
                  </a:lnTo>
                  <a:lnTo>
                    <a:pt x="355092" y="12192"/>
                  </a:lnTo>
                  <a:lnTo>
                    <a:pt x="355092" y="28956"/>
                  </a:lnTo>
                  <a:lnTo>
                    <a:pt x="356616" y="35052"/>
                  </a:lnTo>
                  <a:lnTo>
                    <a:pt x="362712" y="41148"/>
                  </a:lnTo>
                  <a:lnTo>
                    <a:pt x="368808" y="42672"/>
                  </a:lnTo>
                  <a:lnTo>
                    <a:pt x="385572" y="42672"/>
                  </a:lnTo>
                  <a:lnTo>
                    <a:pt x="391668" y="41148"/>
                  </a:lnTo>
                  <a:lnTo>
                    <a:pt x="394716" y="38100"/>
                  </a:lnTo>
                  <a:lnTo>
                    <a:pt x="399288" y="35052"/>
                  </a:lnTo>
                  <a:lnTo>
                    <a:pt x="400812" y="28956"/>
                  </a:lnTo>
                  <a:lnTo>
                    <a:pt x="400812" y="1219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8022336" y="3154680"/>
              <a:ext cx="138684" cy="214884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8302868" y="3154680"/>
              <a:ext cx="196479" cy="214884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8552687" y="3154680"/>
              <a:ext cx="169163" cy="213360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8773667" y="3154680"/>
              <a:ext cx="181355" cy="214884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993724" y="3599687"/>
              <a:ext cx="287020" cy="306705"/>
            </a:xfrm>
            <a:custGeom>
              <a:avLst/>
              <a:gdLst/>
              <a:ahLst/>
              <a:cxnLst/>
              <a:rect l="l" t="t" r="r" b="b"/>
              <a:pathLst>
                <a:path w="287019" h="306704">
                  <a:moveTo>
                    <a:pt x="181279" y="4572"/>
                  </a:moveTo>
                  <a:lnTo>
                    <a:pt x="178231" y="1524"/>
                  </a:lnTo>
                  <a:lnTo>
                    <a:pt x="176707" y="1524"/>
                  </a:lnTo>
                  <a:lnTo>
                    <a:pt x="175183" y="0"/>
                  </a:lnTo>
                  <a:lnTo>
                    <a:pt x="149275" y="0"/>
                  </a:lnTo>
                  <a:lnTo>
                    <a:pt x="147751" y="1524"/>
                  </a:lnTo>
                  <a:lnTo>
                    <a:pt x="146227" y="1524"/>
                  </a:lnTo>
                  <a:lnTo>
                    <a:pt x="146227" y="3048"/>
                  </a:lnTo>
                  <a:lnTo>
                    <a:pt x="144703" y="4572"/>
                  </a:lnTo>
                  <a:lnTo>
                    <a:pt x="144703" y="120396"/>
                  </a:lnTo>
                  <a:lnTo>
                    <a:pt x="144703" y="158496"/>
                  </a:lnTo>
                  <a:lnTo>
                    <a:pt x="144703" y="237744"/>
                  </a:lnTo>
                  <a:lnTo>
                    <a:pt x="138607" y="245364"/>
                  </a:lnTo>
                  <a:lnTo>
                    <a:pt x="134035" y="251460"/>
                  </a:lnTo>
                  <a:lnTo>
                    <a:pt x="127939" y="256032"/>
                  </a:lnTo>
                  <a:lnTo>
                    <a:pt x="118795" y="265176"/>
                  </a:lnTo>
                  <a:lnTo>
                    <a:pt x="109651" y="271272"/>
                  </a:lnTo>
                  <a:lnTo>
                    <a:pt x="95935" y="275844"/>
                  </a:lnTo>
                  <a:lnTo>
                    <a:pt x="77647" y="275844"/>
                  </a:lnTo>
                  <a:lnTo>
                    <a:pt x="47142" y="251421"/>
                  </a:lnTo>
                  <a:lnTo>
                    <a:pt x="38214" y="212039"/>
                  </a:lnTo>
                  <a:lnTo>
                    <a:pt x="38036" y="205003"/>
                  </a:lnTo>
                  <a:lnTo>
                    <a:pt x="38074" y="188887"/>
                  </a:lnTo>
                  <a:lnTo>
                    <a:pt x="46405" y="151409"/>
                  </a:lnTo>
                  <a:lnTo>
                    <a:pt x="79171" y="121920"/>
                  </a:lnTo>
                  <a:lnTo>
                    <a:pt x="88315" y="121920"/>
                  </a:lnTo>
                  <a:lnTo>
                    <a:pt x="130225" y="142506"/>
                  </a:lnTo>
                  <a:lnTo>
                    <a:pt x="144703" y="158496"/>
                  </a:lnTo>
                  <a:lnTo>
                    <a:pt x="144703" y="120396"/>
                  </a:lnTo>
                  <a:lnTo>
                    <a:pt x="137820" y="113855"/>
                  </a:lnTo>
                  <a:lnTo>
                    <a:pt x="130797" y="108013"/>
                  </a:lnTo>
                  <a:lnTo>
                    <a:pt x="123482" y="103047"/>
                  </a:lnTo>
                  <a:lnTo>
                    <a:pt x="115747" y="99060"/>
                  </a:lnTo>
                  <a:lnTo>
                    <a:pt x="108623" y="95300"/>
                  </a:lnTo>
                  <a:lnTo>
                    <a:pt x="101079" y="92964"/>
                  </a:lnTo>
                  <a:lnTo>
                    <a:pt x="93243" y="91782"/>
                  </a:lnTo>
                  <a:lnTo>
                    <a:pt x="85267" y="91440"/>
                  </a:lnTo>
                  <a:lnTo>
                    <a:pt x="75260" y="91782"/>
                  </a:lnTo>
                  <a:lnTo>
                    <a:pt x="33832" y="108013"/>
                  </a:lnTo>
                  <a:lnTo>
                    <a:pt x="8826" y="145694"/>
                  </a:lnTo>
                  <a:lnTo>
                    <a:pt x="228" y="188887"/>
                  </a:lnTo>
                  <a:lnTo>
                    <a:pt x="0" y="198120"/>
                  </a:lnTo>
                  <a:lnTo>
                    <a:pt x="12" y="205003"/>
                  </a:lnTo>
                  <a:lnTo>
                    <a:pt x="7073" y="251460"/>
                  </a:lnTo>
                  <a:lnTo>
                    <a:pt x="29260" y="288417"/>
                  </a:lnTo>
                  <a:lnTo>
                    <a:pt x="69811" y="305993"/>
                  </a:lnTo>
                  <a:lnTo>
                    <a:pt x="80695" y="306324"/>
                  </a:lnTo>
                  <a:lnTo>
                    <a:pt x="89839" y="305752"/>
                  </a:lnTo>
                  <a:lnTo>
                    <a:pt x="133273" y="285940"/>
                  </a:lnTo>
                  <a:lnTo>
                    <a:pt x="144513" y="275844"/>
                  </a:lnTo>
                  <a:lnTo>
                    <a:pt x="149275" y="271272"/>
                  </a:lnTo>
                  <a:lnTo>
                    <a:pt x="149275" y="300228"/>
                  </a:lnTo>
                  <a:lnTo>
                    <a:pt x="150799" y="301752"/>
                  </a:lnTo>
                  <a:lnTo>
                    <a:pt x="152323" y="301752"/>
                  </a:lnTo>
                  <a:lnTo>
                    <a:pt x="153847" y="303276"/>
                  </a:lnTo>
                  <a:lnTo>
                    <a:pt x="159943" y="303276"/>
                  </a:lnTo>
                  <a:lnTo>
                    <a:pt x="161467" y="304800"/>
                  </a:lnTo>
                  <a:lnTo>
                    <a:pt x="167563" y="304800"/>
                  </a:lnTo>
                  <a:lnTo>
                    <a:pt x="170611" y="303276"/>
                  </a:lnTo>
                  <a:lnTo>
                    <a:pt x="176707" y="303276"/>
                  </a:lnTo>
                  <a:lnTo>
                    <a:pt x="178231" y="301752"/>
                  </a:lnTo>
                  <a:lnTo>
                    <a:pt x="179755" y="301752"/>
                  </a:lnTo>
                  <a:lnTo>
                    <a:pt x="179755" y="300228"/>
                  </a:lnTo>
                  <a:lnTo>
                    <a:pt x="181279" y="300228"/>
                  </a:lnTo>
                  <a:lnTo>
                    <a:pt x="181279" y="271272"/>
                  </a:lnTo>
                  <a:lnTo>
                    <a:pt x="181279" y="121920"/>
                  </a:lnTo>
                  <a:lnTo>
                    <a:pt x="181279" y="120396"/>
                  </a:lnTo>
                  <a:lnTo>
                    <a:pt x="181279" y="4572"/>
                  </a:lnTo>
                  <a:close/>
                </a:path>
                <a:path w="287019" h="306704">
                  <a:moveTo>
                    <a:pt x="283387" y="99060"/>
                  </a:moveTo>
                  <a:lnTo>
                    <a:pt x="281863" y="99060"/>
                  </a:lnTo>
                  <a:lnTo>
                    <a:pt x="281863" y="97536"/>
                  </a:lnTo>
                  <a:lnTo>
                    <a:pt x="280339" y="96012"/>
                  </a:lnTo>
                  <a:lnTo>
                    <a:pt x="278815" y="96012"/>
                  </a:lnTo>
                  <a:lnTo>
                    <a:pt x="277291" y="94488"/>
                  </a:lnTo>
                  <a:lnTo>
                    <a:pt x="251383" y="94488"/>
                  </a:lnTo>
                  <a:lnTo>
                    <a:pt x="249859" y="96012"/>
                  </a:lnTo>
                  <a:lnTo>
                    <a:pt x="248335" y="96012"/>
                  </a:lnTo>
                  <a:lnTo>
                    <a:pt x="248335" y="97536"/>
                  </a:lnTo>
                  <a:lnTo>
                    <a:pt x="246811" y="97536"/>
                  </a:lnTo>
                  <a:lnTo>
                    <a:pt x="246811" y="300228"/>
                  </a:lnTo>
                  <a:lnTo>
                    <a:pt x="248335" y="301752"/>
                  </a:lnTo>
                  <a:lnTo>
                    <a:pt x="249859" y="301752"/>
                  </a:lnTo>
                  <a:lnTo>
                    <a:pt x="251383" y="303276"/>
                  </a:lnTo>
                  <a:lnTo>
                    <a:pt x="257479" y="303276"/>
                  </a:lnTo>
                  <a:lnTo>
                    <a:pt x="260527" y="304800"/>
                  </a:lnTo>
                  <a:lnTo>
                    <a:pt x="268147" y="304800"/>
                  </a:lnTo>
                  <a:lnTo>
                    <a:pt x="271195" y="303276"/>
                  </a:lnTo>
                  <a:lnTo>
                    <a:pt x="277291" y="303276"/>
                  </a:lnTo>
                  <a:lnTo>
                    <a:pt x="278815" y="301752"/>
                  </a:lnTo>
                  <a:lnTo>
                    <a:pt x="281863" y="301752"/>
                  </a:lnTo>
                  <a:lnTo>
                    <a:pt x="281863" y="298704"/>
                  </a:lnTo>
                  <a:lnTo>
                    <a:pt x="283387" y="298704"/>
                  </a:lnTo>
                  <a:lnTo>
                    <a:pt x="283387" y="99060"/>
                  </a:lnTo>
                  <a:close/>
                </a:path>
                <a:path w="287019" h="306704">
                  <a:moveTo>
                    <a:pt x="286435" y="25908"/>
                  </a:moveTo>
                  <a:lnTo>
                    <a:pt x="284911" y="19812"/>
                  </a:lnTo>
                  <a:lnTo>
                    <a:pt x="278815" y="13716"/>
                  </a:lnTo>
                  <a:lnTo>
                    <a:pt x="272719" y="12192"/>
                  </a:lnTo>
                  <a:lnTo>
                    <a:pt x="255955" y="12192"/>
                  </a:lnTo>
                  <a:lnTo>
                    <a:pt x="249859" y="13716"/>
                  </a:lnTo>
                  <a:lnTo>
                    <a:pt x="243763" y="19812"/>
                  </a:lnTo>
                  <a:lnTo>
                    <a:pt x="242239" y="25908"/>
                  </a:lnTo>
                  <a:lnTo>
                    <a:pt x="242239" y="42672"/>
                  </a:lnTo>
                  <a:lnTo>
                    <a:pt x="243763" y="48768"/>
                  </a:lnTo>
                  <a:lnTo>
                    <a:pt x="249859" y="54864"/>
                  </a:lnTo>
                  <a:lnTo>
                    <a:pt x="255955" y="56388"/>
                  </a:lnTo>
                  <a:lnTo>
                    <a:pt x="272719" y="56388"/>
                  </a:lnTo>
                  <a:lnTo>
                    <a:pt x="278815" y="54864"/>
                  </a:lnTo>
                  <a:lnTo>
                    <a:pt x="284911" y="48768"/>
                  </a:lnTo>
                  <a:lnTo>
                    <a:pt x="286435" y="42672"/>
                  </a:lnTo>
                  <a:lnTo>
                    <a:pt x="286435" y="2590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344168" y="3611880"/>
              <a:ext cx="1711452" cy="294132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3121151" y="3598164"/>
              <a:ext cx="35560" cy="306705"/>
            </a:xfrm>
            <a:custGeom>
              <a:avLst/>
              <a:gdLst/>
              <a:ahLst/>
              <a:cxnLst/>
              <a:rect l="l" t="t" r="r" b="b"/>
              <a:pathLst>
                <a:path w="35560" h="306704">
                  <a:moveTo>
                    <a:pt x="24384" y="304800"/>
                  </a:moveTo>
                  <a:lnTo>
                    <a:pt x="10668" y="304800"/>
                  </a:lnTo>
                  <a:lnTo>
                    <a:pt x="13716" y="306324"/>
                  </a:lnTo>
                  <a:lnTo>
                    <a:pt x="21336" y="306324"/>
                  </a:lnTo>
                  <a:lnTo>
                    <a:pt x="24384" y="304800"/>
                  </a:lnTo>
                  <a:close/>
                </a:path>
                <a:path w="35560" h="306704">
                  <a:moveTo>
                    <a:pt x="32004" y="303275"/>
                  </a:moveTo>
                  <a:lnTo>
                    <a:pt x="3048" y="303275"/>
                  </a:lnTo>
                  <a:lnTo>
                    <a:pt x="4572" y="304800"/>
                  </a:lnTo>
                  <a:lnTo>
                    <a:pt x="30480" y="304800"/>
                  </a:lnTo>
                  <a:lnTo>
                    <a:pt x="32004" y="303275"/>
                  </a:lnTo>
                  <a:close/>
                </a:path>
                <a:path w="35560" h="306704">
                  <a:moveTo>
                    <a:pt x="33528" y="1524"/>
                  </a:moveTo>
                  <a:lnTo>
                    <a:pt x="3048" y="1524"/>
                  </a:lnTo>
                  <a:lnTo>
                    <a:pt x="1524" y="3048"/>
                  </a:lnTo>
                  <a:lnTo>
                    <a:pt x="0" y="3048"/>
                  </a:lnTo>
                  <a:lnTo>
                    <a:pt x="0" y="301751"/>
                  </a:lnTo>
                  <a:lnTo>
                    <a:pt x="1524" y="303275"/>
                  </a:lnTo>
                  <a:lnTo>
                    <a:pt x="33528" y="303275"/>
                  </a:lnTo>
                  <a:lnTo>
                    <a:pt x="35052" y="301751"/>
                  </a:lnTo>
                  <a:lnTo>
                    <a:pt x="35052" y="4572"/>
                  </a:lnTo>
                  <a:lnTo>
                    <a:pt x="33528" y="3048"/>
                  </a:lnTo>
                  <a:lnTo>
                    <a:pt x="33528" y="1524"/>
                  </a:lnTo>
                  <a:close/>
                </a:path>
                <a:path w="35560" h="306704">
                  <a:moveTo>
                    <a:pt x="28956" y="0"/>
                  </a:moveTo>
                  <a:lnTo>
                    <a:pt x="6096" y="0"/>
                  </a:lnTo>
                  <a:lnTo>
                    <a:pt x="4572" y="1524"/>
                  </a:lnTo>
                  <a:lnTo>
                    <a:pt x="30480" y="1524"/>
                  </a:lnTo>
                  <a:lnTo>
                    <a:pt x="2895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720852" y="4229100"/>
              <a:ext cx="111251" cy="111251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976884" y="4137659"/>
              <a:ext cx="417830" cy="304800"/>
            </a:xfrm>
            <a:custGeom>
              <a:avLst/>
              <a:gdLst/>
              <a:ahLst/>
              <a:cxnLst/>
              <a:rect l="l" t="t" r="r" b="b"/>
              <a:pathLst>
                <a:path w="417830" h="304800">
                  <a:moveTo>
                    <a:pt x="210312" y="27432"/>
                  </a:moveTo>
                  <a:lnTo>
                    <a:pt x="208788" y="25908"/>
                  </a:lnTo>
                  <a:lnTo>
                    <a:pt x="208788" y="24384"/>
                  </a:lnTo>
                  <a:lnTo>
                    <a:pt x="207264" y="22860"/>
                  </a:lnTo>
                  <a:lnTo>
                    <a:pt x="205740" y="22860"/>
                  </a:lnTo>
                  <a:lnTo>
                    <a:pt x="205740" y="21336"/>
                  </a:lnTo>
                  <a:lnTo>
                    <a:pt x="4572" y="21336"/>
                  </a:lnTo>
                  <a:lnTo>
                    <a:pt x="0" y="25908"/>
                  </a:lnTo>
                  <a:lnTo>
                    <a:pt x="0" y="48768"/>
                  </a:lnTo>
                  <a:lnTo>
                    <a:pt x="4572" y="53340"/>
                  </a:lnTo>
                  <a:lnTo>
                    <a:pt x="86868" y="53340"/>
                  </a:lnTo>
                  <a:lnTo>
                    <a:pt x="86868" y="301752"/>
                  </a:lnTo>
                  <a:lnTo>
                    <a:pt x="88392" y="301752"/>
                  </a:lnTo>
                  <a:lnTo>
                    <a:pt x="88392" y="303276"/>
                  </a:lnTo>
                  <a:lnTo>
                    <a:pt x="89916" y="303276"/>
                  </a:lnTo>
                  <a:lnTo>
                    <a:pt x="91440" y="304800"/>
                  </a:lnTo>
                  <a:lnTo>
                    <a:pt x="115824" y="304800"/>
                  </a:lnTo>
                  <a:lnTo>
                    <a:pt x="118872" y="303276"/>
                  </a:lnTo>
                  <a:lnTo>
                    <a:pt x="121920" y="303276"/>
                  </a:lnTo>
                  <a:lnTo>
                    <a:pt x="121920" y="301752"/>
                  </a:lnTo>
                  <a:lnTo>
                    <a:pt x="123444" y="301752"/>
                  </a:lnTo>
                  <a:lnTo>
                    <a:pt x="123444" y="53340"/>
                  </a:lnTo>
                  <a:lnTo>
                    <a:pt x="205740" y="53340"/>
                  </a:lnTo>
                  <a:lnTo>
                    <a:pt x="205740" y="51816"/>
                  </a:lnTo>
                  <a:lnTo>
                    <a:pt x="207264" y="51816"/>
                  </a:lnTo>
                  <a:lnTo>
                    <a:pt x="208788" y="50292"/>
                  </a:lnTo>
                  <a:lnTo>
                    <a:pt x="208788" y="48768"/>
                  </a:lnTo>
                  <a:lnTo>
                    <a:pt x="210312" y="47244"/>
                  </a:lnTo>
                  <a:lnTo>
                    <a:pt x="210312" y="27432"/>
                  </a:lnTo>
                  <a:close/>
                </a:path>
                <a:path w="417830" h="304800">
                  <a:moveTo>
                    <a:pt x="417576" y="300228"/>
                  </a:moveTo>
                  <a:lnTo>
                    <a:pt x="417487" y="175196"/>
                  </a:lnTo>
                  <a:lnTo>
                    <a:pt x="411975" y="135572"/>
                  </a:lnTo>
                  <a:lnTo>
                    <a:pt x="386689" y="102781"/>
                  </a:lnTo>
                  <a:lnTo>
                    <a:pt x="347472" y="91440"/>
                  </a:lnTo>
                  <a:lnTo>
                    <a:pt x="339458" y="92011"/>
                  </a:lnTo>
                  <a:lnTo>
                    <a:pt x="299656" y="110490"/>
                  </a:lnTo>
                  <a:lnTo>
                    <a:pt x="284988" y="124968"/>
                  </a:lnTo>
                  <a:lnTo>
                    <a:pt x="284988" y="6096"/>
                  </a:lnTo>
                  <a:lnTo>
                    <a:pt x="283464" y="4572"/>
                  </a:lnTo>
                  <a:lnTo>
                    <a:pt x="283464" y="3048"/>
                  </a:lnTo>
                  <a:lnTo>
                    <a:pt x="281940" y="1524"/>
                  </a:lnTo>
                  <a:lnTo>
                    <a:pt x="278892" y="1524"/>
                  </a:lnTo>
                  <a:lnTo>
                    <a:pt x="277368" y="0"/>
                  </a:lnTo>
                  <a:lnTo>
                    <a:pt x="254495" y="0"/>
                  </a:lnTo>
                  <a:lnTo>
                    <a:pt x="252971" y="1524"/>
                  </a:lnTo>
                  <a:lnTo>
                    <a:pt x="249936" y="1524"/>
                  </a:lnTo>
                  <a:lnTo>
                    <a:pt x="249936" y="3048"/>
                  </a:lnTo>
                  <a:lnTo>
                    <a:pt x="248412" y="3048"/>
                  </a:lnTo>
                  <a:lnTo>
                    <a:pt x="248412" y="301752"/>
                  </a:lnTo>
                  <a:lnTo>
                    <a:pt x="249936" y="301752"/>
                  </a:lnTo>
                  <a:lnTo>
                    <a:pt x="249936" y="303276"/>
                  </a:lnTo>
                  <a:lnTo>
                    <a:pt x="251447" y="303276"/>
                  </a:lnTo>
                  <a:lnTo>
                    <a:pt x="252971" y="304800"/>
                  </a:lnTo>
                  <a:lnTo>
                    <a:pt x="278892" y="304800"/>
                  </a:lnTo>
                  <a:lnTo>
                    <a:pt x="280416" y="303276"/>
                  </a:lnTo>
                  <a:lnTo>
                    <a:pt x="281940" y="303276"/>
                  </a:lnTo>
                  <a:lnTo>
                    <a:pt x="283464" y="301752"/>
                  </a:lnTo>
                  <a:lnTo>
                    <a:pt x="283464" y="300228"/>
                  </a:lnTo>
                  <a:lnTo>
                    <a:pt x="284988" y="300228"/>
                  </a:lnTo>
                  <a:lnTo>
                    <a:pt x="284988" y="161544"/>
                  </a:lnTo>
                  <a:lnTo>
                    <a:pt x="312420" y="132600"/>
                  </a:lnTo>
                  <a:lnTo>
                    <a:pt x="329184" y="124968"/>
                  </a:lnTo>
                  <a:lnTo>
                    <a:pt x="332994" y="124015"/>
                  </a:lnTo>
                  <a:lnTo>
                    <a:pt x="339852" y="123444"/>
                  </a:lnTo>
                  <a:lnTo>
                    <a:pt x="347472" y="123444"/>
                  </a:lnTo>
                  <a:lnTo>
                    <a:pt x="353568" y="124968"/>
                  </a:lnTo>
                  <a:lnTo>
                    <a:pt x="358140" y="128016"/>
                  </a:lnTo>
                  <a:lnTo>
                    <a:pt x="364236" y="129540"/>
                  </a:lnTo>
                  <a:lnTo>
                    <a:pt x="367284" y="134124"/>
                  </a:lnTo>
                  <a:lnTo>
                    <a:pt x="371856" y="138684"/>
                  </a:lnTo>
                  <a:lnTo>
                    <a:pt x="374904" y="143256"/>
                  </a:lnTo>
                  <a:lnTo>
                    <a:pt x="376428" y="149352"/>
                  </a:lnTo>
                  <a:lnTo>
                    <a:pt x="379476" y="156972"/>
                  </a:lnTo>
                  <a:lnTo>
                    <a:pt x="380352" y="162102"/>
                  </a:lnTo>
                  <a:lnTo>
                    <a:pt x="380809" y="168338"/>
                  </a:lnTo>
                  <a:lnTo>
                    <a:pt x="380974" y="175196"/>
                  </a:lnTo>
                  <a:lnTo>
                    <a:pt x="381000" y="300228"/>
                  </a:lnTo>
                  <a:lnTo>
                    <a:pt x="382524" y="300228"/>
                  </a:lnTo>
                  <a:lnTo>
                    <a:pt x="382524" y="301752"/>
                  </a:lnTo>
                  <a:lnTo>
                    <a:pt x="384048" y="303276"/>
                  </a:lnTo>
                  <a:lnTo>
                    <a:pt x="385572" y="303276"/>
                  </a:lnTo>
                  <a:lnTo>
                    <a:pt x="387096" y="304800"/>
                  </a:lnTo>
                  <a:lnTo>
                    <a:pt x="413004" y="304800"/>
                  </a:lnTo>
                  <a:lnTo>
                    <a:pt x="417576" y="3002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446347" y="4229100"/>
              <a:ext cx="181284" cy="216407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761744" y="4137660"/>
              <a:ext cx="1392936" cy="384047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3293364" y="4151376"/>
              <a:ext cx="44450" cy="291465"/>
            </a:xfrm>
            <a:custGeom>
              <a:avLst/>
              <a:gdLst/>
              <a:ahLst/>
              <a:cxnLst/>
              <a:rect l="l" t="t" r="r" b="b"/>
              <a:pathLst>
                <a:path w="44450" h="291464">
                  <a:moveTo>
                    <a:pt x="36575" y="289560"/>
                  </a:moveTo>
                  <a:lnTo>
                    <a:pt x="7620" y="289560"/>
                  </a:lnTo>
                  <a:lnTo>
                    <a:pt x="9144" y="291083"/>
                  </a:lnTo>
                  <a:lnTo>
                    <a:pt x="35051" y="291083"/>
                  </a:lnTo>
                  <a:lnTo>
                    <a:pt x="36575" y="289560"/>
                  </a:lnTo>
                  <a:close/>
                </a:path>
                <a:path w="44450" h="291464">
                  <a:moveTo>
                    <a:pt x="38100" y="288036"/>
                  </a:moveTo>
                  <a:lnTo>
                    <a:pt x="6096" y="288036"/>
                  </a:lnTo>
                  <a:lnTo>
                    <a:pt x="6096" y="289560"/>
                  </a:lnTo>
                  <a:lnTo>
                    <a:pt x="38100" y="289560"/>
                  </a:lnTo>
                  <a:lnTo>
                    <a:pt x="38100" y="288036"/>
                  </a:lnTo>
                  <a:close/>
                </a:path>
                <a:path w="44450" h="291464">
                  <a:moveTo>
                    <a:pt x="38100" y="83820"/>
                  </a:moveTo>
                  <a:lnTo>
                    <a:pt x="4572" y="83820"/>
                  </a:lnTo>
                  <a:lnTo>
                    <a:pt x="4572" y="288036"/>
                  </a:lnTo>
                  <a:lnTo>
                    <a:pt x="39624" y="288036"/>
                  </a:lnTo>
                  <a:lnTo>
                    <a:pt x="39624" y="85343"/>
                  </a:lnTo>
                  <a:lnTo>
                    <a:pt x="38100" y="83820"/>
                  </a:lnTo>
                  <a:close/>
                </a:path>
                <a:path w="44450" h="291464">
                  <a:moveTo>
                    <a:pt x="35051" y="82296"/>
                  </a:moveTo>
                  <a:lnTo>
                    <a:pt x="9144" y="82296"/>
                  </a:lnTo>
                  <a:lnTo>
                    <a:pt x="7620" y="83820"/>
                  </a:lnTo>
                  <a:lnTo>
                    <a:pt x="36575" y="83820"/>
                  </a:lnTo>
                  <a:lnTo>
                    <a:pt x="35051" y="82296"/>
                  </a:lnTo>
                  <a:close/>
                </a:path>
                <a:path w="44450" h="291464">
                  <a:moveTo>
                    <a:pt x="25908" y="80772"/>
                  </a:moveTo>
                  <a:lnTo>
                    <a:pt x="18287" y="80772"/>
                  </a:lnTo>
                  <a:lnTo>
                    <a:pt x="15239" y="82296"/>
                  </a:lnTo>
                  <a:lnTo>
                    <a:pt x="28956" y="82296"/>
                  </a:lnTo>
                  <a:lnTo>
                    <a:pt x="25908" y="80772"/>
                  </a:lnTo>
                  <a:close/>
                </a:path>
                <a:path w="44450" h="291464">
                  <a:moveTo>
                    <a:pt x="30480" y="0"/>
                  </a:moveTo>
                  <a:lnTo>
                    <a:pt x="13715" y="0"/>
                  </a:lnTo>
                  <a:lnTo>
                    <a:pt x="7620" y="1524"/>
                  </a:lnTo>
                  <a:lnTo>
                    <a:pt x="1524" y="7620"/>
                  </a:lnTo>
                  <a:lnTo>
                    <a:pt x="0" y="13715"/>
                  </a:lnTo>
                  <a:lnTo>
                    <a:pt x="0" y="30479"/>
                  </a:lnTo>
                  <a:lnTo>
                    <a:pt x="1524" y="36575"/>
                  </a:lnTo>
                  <a:lnTo>
                    <a:pt x="7620" y="42672"/>
                  </a:lnTo>
                  <a:lnTo>
                    <a:pt x="13715" y="44196"/>
                  </a:lnTo>
                  <a:lnTo>
                    <a:pt x="30480" y="44196"/>
                  </a:lnTo>
                  <a:lnTo>
                    <a:pt x="36575" y="42672"/>
                  </a:lnTo>
                  <a:lnTo>
                    <a:pt x="42672" y="36575"/>
                  </a:lnTo>
                  <a:lnTo>
                    <a:pt x="44196" y="30479"/>
                  </a:lnTo>
                  <a:lnTo>
                    <a:pt x="44196" y="13715"/>
                  </a:lnTo>
                  <a:lnTo>
                    <a:pt x="42672" y="7620"/>
                  </a:lnTo>
                  <a:lnTo>
                    <a:pt x="36575" y="1524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384804" y="4229100"/>
              <a:ext cx="138684" cy="216407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3678936" y="4232148"/>
              <a:ext cx="169163" cy="213359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913632" y="4229100"/>
              <a:ext cx="169163" cy="213359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4143756" y="4136135"/>
              <a:ext cx="215265" cy="306705"/>
            </a:xfrm>
            <a:custGeom>
              <a:avLst/>
              <a:gdLst/>
              <a:ahLst/>
              <a:cxnLst/>
              <a:rect l="l" t="t" r="r" b="b"/>
              <a:pathLst>
                <a:path w="215264" h="306704">
                  <a:moveTo>
                    <a:pt x="39624" y="102108"/>
                  </a:moveTo>
                  <a:lnTo>
                    <a:pt x="38100" y="100584"/>
                  </a:lnTo>
                  <a:lnTo>
                    <a:pt x="38100" y="99072"/>
                  </a:lnTo>
                  <a:lnTo>
                    <a:pt x="36576" y="99072"/>
                  </a:lnTo>
                  <a:lnTo>
                    <a:pt x="35052" y="97548"/>
                  </a:lnTo>
                  <a:lnTo>
                    <a:pt x="27432" y="97548"/>
                  </a:lnTo>
                  <a:lnTo>
                    <a:pt x="25908" y="96024"/>
                  </a:lnTo>
                  <a:lnTo>
                    <a:pt x="18288" y="96024"/>
                  </a:lnTo>
                  <a:lnTo>
                    <a:pt x="15240" y="97548"/>
                  </a:lnTo>
                  <a:lnTo>
                    <a:pt x="9144" y="97548"/>
                  </a:lnTo>
                  <a:lnTo>
                    <a:pt x="7620" y="99072"/>
                  </a:lnTo>
                  <a:lnTo>
                    <a:pt x="4572" y="99072"/>
                  </a:lnTo>
                  <a:lnTo>
                    <a:pt x="4572" y="102108"/>
                  </a:lnTo>
                  <a:lnTo>
                    <a:pt x="3048" y="102108"/>
                  </a:lnTo>
                  <a:lnTo>
                    <a:pt x="3048" y="301752"/>
                  </a:lnTo>
                  <a:lnTo>
                    <a:pt x="4572" y="301752"/>
                  </a:lnTo>
                  <a:lnTo>
                    <a:pt x="4572" y="303276"/>
                  </a:lnTo>
                  <a:lnTo>
                    <a:pt x="6096" y="304800"/>
                  </a:lnTo>
                  <a:lnTo>
                    <a:pt x="7620" y="304800"/>
                  </a:lnTo>
                  <a:lnTo>
                    <a:pt x="9144" y="306324"/>
                  </a:lnTo>
                  <a:lnTo>
                    <a:pt x="35052" y="306324"/>
                  </a:lnTo>
                  <a:lnTo>
                    <a:pt x="39624" y="301752"/>
                  </a:lnTo>
                  <a:lnTo>
                    <a:pt x="39624" y="102108"/>
                  </a:lnTo>
                  <a:close/>
                </a:path>
                <a:path w="215264" h="306704">
                  <a:moveTo>
                    <a:pt x="44196" y="28956"/>
                  </a:moveTo>
                  <a:lnTo>
                    <a:pt x="42672" y="22860"/>
                  </a:lnTo>
                  <a:lnTo>
                    <a:pt x="36576" y="16764"/>
                  </a:lnTo>
                  <a:lnTo>
                    <a:pt x="30480" y="15240"/>
                  </a:lnTo>
                  <a:lnTo>
                    <a:pt x="13716" y="15240"/>
                  </a:lnTo>
                  <a:lnTo>
                    <a:pt x="7620" y="16764"/>
                  </a:lnTo>
                  <a:lnTo>
                    <a:pt x="1524" y="22860"/>
                  </a:lnTo>
                  <a:lnTo>
                    <a:pt x="0" y="28956"/>
                  </a:lnTo>
                  <a:lnTo>
                    <a:pt x="0" y="45720"/>
                  </a:lnTo>
                  <a:lnTo>
                    <a:pt x="1524" y="51816"/>
                  </a:lnTo>
                  <a:lnTo>
                    <a:pt x="7620" y="57912"/>
                  </a:lnTo>
                  <a:lnTo>
                    <a:pt x="12192" y="59436"/>
                  </a:lnTo>
                  <a:lnTo>
                    <a:pt x="30480" y="59436"/>
                  </a:lnTo>
                  <a:lnTo>
                    <a:pt x="36576" y="57912"/>
                  </a:lnTo>
                  <a:lnTo>
                    <a:pt x="42672" y="51816"/>
                  </a:lnTo>
                  <a:lnTo>
                    <a:pt x="44196" y="45720"/>
                  </a:lnTo>
                  <a:lnTo>
                    <a:pt x="44196" y="28956"/>
                  </a:lnTo>
                  <a:close/>
                </a:path>
                <a:path w="215264" h="306704">
                  <a:moveTo>
                    <a:pt x="214884" y="18288"/>
                  </a:moveTo>
                  <a:lnTo>
                    <a:pt x="213360" y="15240"/>
                  </a:lnTo>
                  <a:lnTo>
                    <a:pt x="213360" y="10668"/>
                  </a:lnTo>
                  <a:lnTo>
                    <a:pt x="211836" y="9144"/>
                  </a:lnTo>
                  <a:lnTo>
                    <a:pt x="211836" y="7620"/>
                  </a:lnTo>
                  <a:lnTo>
                    <a:pt x="210312" y="7620"/>
                  </a:lnTo>
                  <a:lnTo>
                    <a:pt x="210312" y="6096"/>
                  </a:lnTo>
                  <a:lnTo>
                    <a:pt x="207264" y="4572"/>
                  </a:lnTo>
                  <a:lnTo>
                    <a:pt x="205740" y="4572"/>
                  </a:lnTo>
                  <a:lnTo>
                    <a:pt x="199644" y="1524"/>
                  </a:lnTo>
                  <a:lnTo>
                    <a:pt x="193548" y="1524"/>
                  </a:lnTo>
                  <a:lnTo>
                    <a:pt x="188976" y="0"/>
                  </a:lnTo>
                  <a:lnTo>
                    <a:pt x="179832" y="0"/>
                  </a:lnTo>
                  <a:lnTo>
                    <a:pt x="137160" y="12192"/>
                  </a:lnTo>
                  <a:lnTo>
                    <a:pt x="120396" y="42672"/>
                  </a:lnTo>
                  <a:lnTo>
                    <a:pt x="118389" y="50088"/>
                  </a:lnTo>
                  <a:lnTo>
                    <a:pt x="116954" y="58483"/>
                  </a:lnTo>
                  <a:lnTo>
                    <a:pt x="116103" y="67754"/>
                  </a:lnTo>
                  <a:lnTo>
                    <a:pt x="115824" y="77724"/>
                  </a:lnTo>
                  <a:lnTo>
                    <a:pt x="115824" y="97548"/>
                  </a:lnTo>
                  <a:lnTo>
                    <a:pt x="85344" y="97548"/>
                  </a:lnTo>
                  <a:lnTo>
                    <a:pt x="85344" y="99072"/>
                  </a:lnTo>
                  <a:lnTo>
                    <a:pt x="83820" y="99072"/>
                  </a:lnTo>
                  <a:lnTo>
                    <a:pt x="83820" y="100584"/>
                  </a:lnTo>
                  <a:lnTo>
                    <a:pt x="82296" y="100584"/>
                  </a:lnTo>
                  <a:lnTo>
                    <a:pt x="82296" y="105156"/>
                  </a:lnTo>
                  <a:lnTo>
                    <a:pt x="80772" y="108204"/>
                  </a:lnTo>
                  <a:lnTo>
                    <a:pt x="80772" y="118884"/>
                  </a:lnTo>
                  <a:lnTo>
                    <a:pt x="82296" y="121920"/>
                  </a:lnTo>
                  <a:lnTo>
                    <a:pt x="82296" y="124968"/>
                  </a:lnTo>
                  <a:lnTo>
                    <a:pt x="85344" y="128016"/>
                  </a:lnTo>
                  <a:lnTo>
                    <a:pt x="115824" y="128016"/>
                  </a:lnTo>
                  <a:lnTo>
                    <a:pt x="115824" y="301752"/>
                  </a:lnTo>
                  <a:lnTo>
                    <a:pt x="118872" y="304800"/>
                  </a:lnTo>
                  <a:lnTo>
                    <a:pt x="120396" y="304800"/>
                  </a:lnTo>
                  <a:lnTo>
                    <a:pt x="121920" y="306324"/>
                  </a:lnTo>
                  <a:lnTo>
                    <a:pt x="147828" y="306324"/>
                  </a:lnTo>
                  <a:lnTo>
                    <a:pt x="147828" y="304800"/>
                  </a:lnTo>
                  <a:lnTo>
                    <a:pt x="149352" y="304800"/>
                  </a:lnTo>
                  <a:lnTo>
                    <a:pt x="152400" y="301752"/>
                  </a:lnTo>
                  <a:lnTo>
                    <a:pt x="152400" y="128016"/>
                  </a:lnTo>
                  <a:lnTo>
                    <a:pt x="198120" y="128016"/>
                  </a:lnTo>
                  <a:lnTo>
                    <a:pt x="201168" y="124968"/>
                  </a:lnTo>
                  <a:lnTo>
                    <a:pt x="202692" y="121920"/>
                  </a:lnTo>
                  <a:lnTo>
                    <a:pt x="202692" y="102108"/>
                  </a:lnTo>
                  <a:lnTo>
                    <a:pt x="198120" y="97548"/>
                  </a:lnTo>
                  <a:lnTo>
                    <a:pt x="152400" y="97548"/>
                  </a:lnTo>
                  <a:lnTo>
                    <a:pt x="152400" y="60960"/>
                  </a:lnTo>
                  <a:lnTo>
                    <a:pt x="176784" y="28956"/>
                  </a:lnTo>
                  <a:lnTo>
                    <a:pt x="185928" y="28956"/>
                  </a:lnTo>
                  <a:lnTo>
                    <a:pt x="188976" y="30480"/>
                  </a:lnTo>
                  <a:lnTo>
                    <a:pt x="192024" y="30480"/>
                  </a:lnTo>
                  <a:lnTo>
                    <a:pt x="195072" y="32004"/>
                  </a:lnTo>
                  <a:lnTo>
                    <a:pt x="198120" y="32004"/>
                  </a:lnTo>
                  <a:lnTo>
                    <a:pt x="199644" y="33528"/>
                  </a:lnTo>
                  <a:lnTo>
                    <a:pt x="202692" y="33528"/>
                  </a:lnTo>
                  <a:lnTo>
                    <a:pt x="204216" y="35052"/>
                  </a:lnTo>
                  <a:lnTo>
                    <a:pt x="207264" y="35052"/>
                  </a:lnTo>
                  <a:lnTo>
                    <a:pt x="208788" y="36576"/>
                  </a:lnTo>
                  <a:lnTo>
                    <a:pt x="210312" y="36576"/>
                  </a:lnTo>
                  <a:lnTo>
                    <a:pt x="210312" y="35052"/>
                  </a:lnTo>
                  <a:lnTo>
                    <a:pt x="211836" y="35052"/>
                  </a:lnTo>
                  <a:lnTo>
                    <a:pt x="213360" y="33528"/>
                  </a:lnTo>
                  <a:lnTo>
                    <a:pt x="213360" y="28956"/>
                  </a:lnTo>
                  <a:lnTo>
                    <a:pt x="214884" y="27432"/>
                  </a:lnTo>
                  <a:lnTo>
                    <a:pt x="214884" y="1828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364859" y="4229100"/>
              <a:ext cx="196472" cy="216407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614672" y="4229100"/>
              <a:ext cx="114300" cy="213359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4771644" y="4229100"/>
              <a:ext cx="291465" cy="213360"/>
            </a:xfrm>
            <a:custGeom>
              <a:avLst/>
              <a:gdLst/>
              <a:ahLst/>
              <a:cxnLst/>
              <a:rect l="l" t="t" r="r" b="b"/>
              <a:pathLst>
                <a:path w="291464" h="213360">
                  <a:moveTo>
                    <a:pt x="32003" y="211836"/>
                  </a:moveTo>
                  <a:lnTo>
                    <a:pt x="3047" y="211836"/>
                  </a:lnTo>
                  <a:lnTo>
                    <a:pt x="4571" y="213359"/>
                  </a:lnTo>
                  <a:lnTo>
                    <a:pt x="30479" y="213359"/>
                  </a:lnTo>
                  <a:lnTo>
                    <a:pt x="32003" y="211836"/>
                  </a:lnTo>
                  <a:close/>
                </a:path>
                <a:path w="291464" h="213360">
                  <a:moveTo>
                    <a:pt x="160019" y="211836"/>
                  </a:moveTo>
                  <a:lnTo>
                    <a:pt x="131063" y="211836"/>
                  </a:lnTo>
                  <a:lnTo>
                    <a:pt x="132587" y="213359"/>
                  </a:lnTo>
                  <a:lnTo>
                    <a:pt x="158495" y="213359"/>
                  </a:lnTo>
                  <a:lnTo>
                    <a:pt x="160019" y="211836"/>
                  </a:lnTo>
                  <a:close/>
                </a:path>
                <a:path w="291464" h="213360">
                  <a:moveTo>
                    <a:pt x="288035" y="211836"/>
                  </a:moveTo>
                  <a:lnTo>
                    <a:pt x="259079" y="211836"/>
                  </a:lnTo>
                  <a:lnTo>
                    <a:pt x="260603" y="213359"/>
                  </a:lnTo>
                  <a:lnTo>
                    <a:pt x="286511" y="213359"/>
                  </a:lnTo>
                  <a:lnTo>
                    <a:pt x="288035" y="211836"/>
                  </a:lnTo>
                  <a:close/>
                </a:path>
                <a:path w="291464" h="213360">
                  <a:moveTo>
                    <a:pt x="33527" y="210312"/>
                  </a:moveTo>
                  <a:lnTo>
                    <a:pt x="1523" y="210312"/>
                  </a:lnTo>
                  <a:lnTo>
                    <a:pt x="1523" y="211836"/>
                  </a:lnTo>
                  <a:lnTo>
                    <a:pt x="33527" y="211836"/>
                  </a:lnTo>
                  <a:lnTo>
                    <a:pt x="33527" y="210312"/>
                  </a:lnTo>
                  <a:close/>
                </a:path>
                <a:path w="291464" h="213360">
                  <a:moveTo>
                    <a:pt x="152907" y="32003"/>
                  </a:moveTo>
                  <a:lnTo>
                    <a:pt x="94487" y="32003"/>
                  </a:lnTo>
                  <a:lnTo>
                    <a:pt x="100583" y="33527"/>
                  </a:lnTo>
                  <a:lnTo>
                    <a:pt x="105155" y="36575"/>
                  </a:lnTo>
                  <a:lnTo>
                    <a:pt x="111251" y="38100"/>
                  </a:lnTo>
                  <a:lnTo>
                    <a:pt x="120395" y="51815"/>
                  </a:lnTo>
                  <a:lnTo>
                    <a:pt x="123443" y="57912"/>
                  </a:lnTo>
                  <a:lnTo>
                    <a:pt x="124967" y="65531"/>
                  </a:lnTo>
                  <a:lnTo>
                    <a:pt x="126491" y="71627"/>
                  </a:lnTo>
                  <a:lnTo>
                    <a:pt x="128015" y="79248"/>
                  </a:lnTo>
                  <a:lnTo>
                    <a:pt x="128015" y="210312"/>
                  </a:lnTo>
                  <a:lnTo>
                    <a:pt x="129539" y="211836"/>
                  </a:lnTo>
                  <a:lnTo>
                    <a:pt x="161543" y="211836"/>
                  </a:lnTo>
                  <a:lnTo>
                    <a:pt x="161543" y="210312"/>
                  </a:lnTo>
                  <a:lnTo>
                    <a:pt x="163067" y="210312"/>
                  </a:lnTo>
                  <a:lnTo>
                    <a:pt x="163067" y="70103"/>
                  </a:lnTo>
                  <a:lnTo>
                    <a:pt x="170783" y="61293"/>
                  </a:lnTo>
                  <a:lnTo>
                    <a:pt x="177926" y="53339"/>
                  </a:lnTo>
                  <a:lnTo>
                    <a:pt x="184499" y="46529"/>
                  </a:lnTo>
                  <a:lnTo>
                    <a:pt x="190500" y="41148"/>
                  </a:lnTo>
                  <a:lnTo>
                    <a:pt x="193021" y="39624"/>
                  </a:lnTo>
                  <a:lnTo>
                    <a:pt x="156971" y="39624"/>
                  </a:lnTo>
                  <a:lnTo>
                    <a:pt x="153923" y="33527"/>
                  </a:lnTo>
                  <a:lnTo>
                    <a:pt x="152907" y="32003"/>
                  </a:lnTo>
                  <a:close/>
                </a:path>
                <a:path w="291464" h="213360">
                  <a:moveTo>
                    <a:pt x="280401" y="32003"/>
                  </a:moveTo>
                  <a:lnTo>
                    <a:pt x="222503" y="32003"/>
                  </a:lnTo>
                  <a:lnTo>
                    <a:pt x="228600" y="33527"/>
                  </a:lnTo>
                  <a:lnTo>
                    <a:pt x="233171" y="36575"/>
                  </a:lnTo>
                  <a:lnTo>
                    <a:pt x="239267" y="38100"/>
                  </a:lnTo>
                  <a:lnTo>
                    <a:pt x="248411" y="51815"/>
                  </a:lnTo>
                  <a:lnTo>
                    <a:pt x="251459" y="57912"/>
                  </a:lnTo>
                  <a:lnTo>
                    <a:pt x="252983" y="65531"/>
                  </a:lnTo>
                  <a:lnTo>
                    <a:pt x="254507" y="71627"/>
                  </a:lnTo>
                  <a:lnTo>
                    <a:pt x="254507" y="208787"/>
                  </a:lnTo>
                  <a:lnTo>
                    <a:pt x="256031" y="208787"/>
                  </a:lnTo>
                  <a:lnTo>
                    <a:pt x="256031" y="210312"/>
                  </a:lnTo>
                  <a:lnTo>
                    <a:pt x="257555" y="211836"/>
                  </a:lnTo>
                  <a:lnTo>
                    <a:pt x="289559" y="211836"/>
                  </a:lnTo>
                  <a:lnTo>
                    <a:pt x="289559" y="210312"/>
                  </a:lnTo>
                  <a:lnTo>
                    <a:pt x="291083" y="210312"/>
                  </a:lnTo>
                  <a:lnTo>
                    <a:pt x="290983" y="79248"/>
                  </a:lnTo>
                  <a:lnTo>
                    <a:pt x="283083" y="37147"/>
                  </a:lnTo>
                  <a:lnTo>
                    <a:pt x="280401" y="32003"/>
                  </a:lnTo>
                  <a:close/>
                </a:path>
                <a:path w="291464" h="213360">
                  <a:moveTo>
                    <a:pt x="30479" y="6096"/>
                  </a:moveTo>
                  <a:lnTo>
                    <a:pt x="0" y="6096"/>
                  </a:lnTo>
                  <a:lnTo>
                    <a:pt x="0" y="210312"/>
                  </a:lnTo>
                  <a:lnTo>
                    <a:pt x="35051" y="210312"/>
                  </a:lnTo>
                  <a:lnTo>
                    <a:pt x="35051" y="70103"/>
                  </a:lnTo>
                  <a:lnTo>
                    <a:pt x="42767" y="61293"/>
                  </a:lnTo>
                  <a:lnTo>
                    <a:pt x="70370" y="36575"/>
                  </a:lnTo>
                  <a:lnTo>
                    <a:pt x="32003" y="36575"/>
                  </a:lnTo>
                  <a:lnTo>
                    <a:pt x="32003" y="7619"/>
                  </a:lnTo>
                  <a:lnTo>
                    <a:pt x="30479" y="6096"/>
                  </a:lnTo>
                  <a:close/>
                </a:path>
                <a:path w="291464" h="213360">
                  <a:moveTo>
                    <a:pt x="224027" y="0"/>
                  </a:moveTo>
                  <a:lnTo>
                    <a:pt x="217931" y="0"/>
                  </a:lnTo>
                  <a:lnTo>
                    <a:pt x="208787" y="3048"/>
                  </a:lnTo>
                  <a:lnTo>
                    <a:pt x="202691" y="4572"/>
                  </a:lnTo>
                  <a:lnTo>
                    <a:pt x="166115" y="29337"/>
                  </a:lnTo>
                  <a:lnTo>
                    <a:pt x="156971" y="39624"/>
                  </a:lnTo>
                  <a:lnTo>
                    <a:pt x="193021" y="39624"/>
                  </a:lnTo>
                  <a:lnTo>
                    <a:pt x="197119" y="37147"/>
                  </a:lnTo>
                  <a:lnTo>
                    <a:pt x="203453" y="34289"/>
                  </a:lnTo>
                  <a:lnTo>
                    <a:pt x="209788" y="32575"/>
                  </a:lnTo>
                  <a:lnTo>
                    <a:pt x="216407" y="32003"/>
                  </a:lnTo>
                  <a:lnTo>
                    <a:pt x="280401" y="32003"/>
                  </a:lnTo>
                  <a:lnTo>
                    <a:pt x="279892" y="31027"/>
                  </a:lnTo>
                  <a:lnTo>
                    <a:pt x="275843" y="25908"/>
                  </a:lnTo>
                  <a:lnTo>
                    <a:pt x="271891" y="20478"/>
                  </a:lnTo>
                  <a:lnTo>
                    <a:pt x="267080" y="15621"/>
                  </a:lnTo>
                  <a:lnTo>
                    <a:pt x="232886" y="547"/>
                  </a:lnTo>
                  <a:lnTo>
                    <a:pt x="224027" y="0"/>
                  </a:lnTo>
                  <a:close/>
                </a:path>
                <a:path w="291464" h="213360">
                  <a:moveTo>
                    <a:pt x="103631" y="0"/>
                  </a:moveTo>
                  <a:lnTo>
                    <a:pt x="96011" y="0"/>
                  </a:lnTo>
                  <a:lnTo>
                    <a:pt x="88010" y="571"/>
                  </a:lnTo>
                  <a:lnTo>
                    <a:pt x="48005" y="20574"/>
                  </a:lnTo>
                  <a:lnTo>
                    <a:pt x="32003" y="36575"/>
                  </a:lnTo>
                  <a:lnTo>
                    <a:pt x="70370" y="36575"/>
                  </a:lnTo>
                  <a:lnTo>
                    <a:pt x="75437" y="34289"/>
                  </a:lnTo>
                  <a:lnTo>
                    <a:pt x="81772" y="32575"/>
                  </a:lnTo>
                  <a:lnTo>
                    <a:pt x="88391" y="32003"/>
                  </a:lnTo>
                  <a:lnTo>
                    <a:pt x="152907" y="32003"/>
                  </a:lnTo>
                  <a:lnTo>
                    <a:pt x="147827" y="24384"/>
                  </a:lnTo>
                  <a:lnTo>
                    <a:pt x="144779" y="18287"/>
                  </a:lnTo>
                  <a:lnTo>
                    <a:pt x="135635" y="12191"/>
                  </a:lnTo>
                  <a:lnTo>
                    <a:pt x="129539" y="7619"/>
                  </a:lnTo>
                  <a:lnTo>
                    <a:pt x="124967" y="6096"/>
                  </a:lnTo>
                  <a:lnTo>
                    <a:pt x="117347" y="3048"/>
                  </a:lnTo>
                  <a:lnTo>
                    <a:pt x="111251" y="1524"/>
                  </a:lnTo>
                  <a:lnTo>
                    <a:pt x="103631" y="0"/>
                  </a:lnTo>
                  <a:close/>
                </a:path>
                <a:path w="291464" h="213360">
                  <a:moveTo>
                    <a:pt x="27431" y="4572"/>
                  </a:moveTo>
                  <a:lnTo>
                    <a:pt x="4571" y="4572"/>
                  </a:lnTo>
                  <a:lnTo>
                    <a:pt x="3047" y="6096"/>
                  </a:lnTo>
                  <a:lnTo>
                    <a:pt x="28955" y="6096"/>
                  </a:lnTo>
                  <a:lnTo>
                    <a:pt x="27431" y="4572"/>
                  </a:lnTo>
                  <a:close/>
                </a:path>
                <a:path w="291464" h="213360">
                  <a:moveTo>
                    <a:pt x="19811" y="3048"/>
                  </a:moveTo>
                  <a:lnTo>
                    <a:pt x="12191" y="3048"/>
                  </a:lnTo>
                  <a:lnTo>
                    <a:pt x="9143" y="4572"/>
                  </a:lnTo>
                  <a:lnTo>
                    <a:pt x="21335" y="4572"/>
                  </a:lnTo>
                  <a:lnTo>
                    <a:pt x="19811" y="304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5224272" y="4229100"/>
              <a:ext cx="196471" cy="216407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5446776" y="4232148"/>
              <a:ext cx="185927" cy="210311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5657214" y="4229100"/>
              <a:ext cx="181229" cy="216407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5893308" y="4229100"/>
              <a:ext cx="114300" cy="213359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6126480" y="4137659"/>
              <a:ext cx="346075" cy="307975"/>
            </a:xfrm>
            <a:custGeom>
              <a:avLst/>
              <a:gdLst/>
              <a:ahLst/>
              <a:cxnLst/>
              <a:rect l="l" t="t" r="r" b="b"/>
              <a:pathLst>
                <a:path w="346075" h="307975">
                  <a:moveTo>
                    <a:pt x="129540" y="106680"/>
                  </a:moveTo>
                  <a:lnTo>
                    <a:pt x="128016" y="103632"/>
                  </a:lnTo>
                  <a:lnTo>
                    <a:pt x="128016" y="100584"/>
                  </a:lnTo>
                  <a:lnTo>
                    <a:pt x="126492" y="99060"/>
                  </a:lnTo>
                  <a:lnTo>
                    <a:pt x="126492" y="97548"/>
                  </a:lnTo>
                  <a:lnTo>
                    <a:pt x="124968" y="97548"/>
                  </a:lnTo>
                  <a:lnTo>
                    <a:pt x="123444" y="96024"/>
                  </a:lnTo>
                  <a:lnTo>
                    <a:pt x="71628" y="96024"/>
                  </a:lnTo>
                  <a:lnTo>
                    <a:pt x="71628" y="47244"/>
                  </a:lnTo>
                  <a:lnTo>
                    <a:pt x="70104" y="47244"/>
                  </a:lnTo>
                  <a:lnTo>
                    <a:pt x="70104" y="45720"/>
                  </a:lnTo>
                  <a:lnTo>
                    <a:pt x="68580" y="45720"/>
                  </a:lnTo>
                  <a:lnTo>
                    <a:pt x="67056" y="44196"/>
                  </a:lnTo>
                  <a:lnTo>
                    <a:pt x="64008" y="42672"/>
                  </a:lnTo>
                  <a:lnTo>
                    <a:pt x="42672" y="42672"/>
                  </a:lnTo>
                  <a:lnTo>
                    <a:pt x="39624" y="44196"/>
                  </a:lnTo>
                  <a:lnTo>
                    <a:pt x="38100" y="45720"/>
                  </a:lnTo>
                  <a:lnTo>
                    <a:pt x="36576" y="45720"/>
                  </a:lnTo>
                  <a:lnTo>
                    <a:pt x="36576" y="47244"/>
                  </a:lnTo>
                  <a:lnTo>
                    <a:pt x="35052" y="47244"/>
                  </a:lnTo>
                  <a:lnTo>
                    <a:pt x="35052" y="96024"/>
                  </a:lnTo>
                  <a:lnTo>
                    <a:pt x="6096" y="96024"/>
                  </a:lnTo>
                  <a:lnTo>
                    <a:pt x="1524" y="100584"/>
                  </a:lnTo>
                  <a:lnTo>
                    <a:pt x="1524" y="103632"/>
                  </a:lnTo>
                  <a:lnTo>
                    <a:pt x="0" y="106680"/>
                  </a:lnTo>
                  <a:lnTo>
                    <a:pt x="0" y="117360"/>
                  </a:lnTo>
                  <a:lnTo>
                    <a:pt x="3048" y="123444"/>
                  </a:lnTo>
                  <a:lnTo>
                    <a:pt x="6096" y="126492"/>
                  </a:lnTo>
                  <a:lnTo>
                    <a:pt x="35052" y="126492"/>
                  </a:lnTo>
                  <a:lnTo>
                    <a:pt x="35052" y="240792"/>
                  </a:lnTo>
                  <a:lnTo>
                    <a:pt x="44196" y="286512"/>
                  </a:lnTo>
                  <a:lnTo>
                    <a:pt x="48768" y="291084"/>
                  </a:lnTo>
                  <a:lnTo>
                    <a:pt x="53340" y="297180"/>
                  </a:lnTo>
                  <a:lnTo>
                    <a:pt x="59436" y="301752"/>
                  </a:lnTo>
                  <a:lnTo>
                    <a:pt x="67056" y="303276"/>
                  </a:lnTo>
                  <a:lnTo>
                    <a:pt x="72174" y="305282"/>
                  </a:lnTo>
                  <a:lnTo>
                    <a:pt x="78295" y="306705"/>
                  </a:lnTo>
                  <a:lnTo>
                    <a:pt x="85267" y="307568"/>
                  </a:lnTo>
                  <a:lnTo>
                    <a:pt x="92964" y="307848"/>
                  </a:lnTo>
                  <a:lnTo>
                    <a:pt x="102108" y="307848"/>
                  </a:lnTo>
                  <a:lnTo>
                    <a:pt x="106680" y="306324"/>
                  </a:lnTo>
                  <a:lnTo>
                    <a:pt x="109728" y="306324"/>
                  </a:lnTo>
                  <a:lnTo>
                    <a:pt x="112776" y="304800"/>
                  </a:lnTo>
                  <a:lnTo>
                    <a:pt x="115824" y="304800"/>
                  </a:lnTo>
                  <a:lnTo>
                    <a:pt x="117348" y="303276"/>
                  </a:lnTo>
                  <a:lnTo>
                    <a:pt x="120396" y="303276"/>
                  </a:lnTo>
                  <a:lnTo>
                    <a:pt x="123444" y="301752"/>
                  </a:lnTo>
                  <a:lnTo>
                    <a:pt x="128016" y="297180"/>
                  </a:lnTo>
                  <a:lnTo>
                    <a:pt x="128016" y="294132"/>
                  </a:lnTo>
                  <a:lnTo>
                    <a:pt x="129540" y="291084"/>
                  </a:lnTo>
                  <a:lnTo>
                    <a:pt x="129540" y="278892"/>
                  </a:lnTo>
                  <a:lnTo>
                    <a:pt x="128016" y="277368"/>
                  </a:lnTo>
                  <a:lnTo>
                    <a:pt x="128016" y="272796"/>
                  </a:lnTo>
                  <a:lnTo>
                    <a:pt x="126492" y="272796"/>
                  </a:lnTo>
                  <a:lnTo>
                    <a:pt x="126492" y="271272"/>
                  </a:lnTo>
                  <a:lnTo>
                    <a:pt x="120396" y="271272"/>
                  </a:lnTo>
                  <a:lnTo>
                    <a:pt x="118872" y="272796"/>
                  </a:lnTo>
                  <a:lnTo>
                    <a:pt x="117348" y="272796"/>
                  </a:lnTo>
                  <a:lnTo>
                    <a:pt x="114300" y="274320"/>
                  </a:lnTo>
                  <a:lnTo>
                    <a:pt x="112776" y="274320"/>
                  </a:lnTo>
                  <a:lnTo>
                    <a:pt x="109728" y="275844"/>
                  </a:lnTo>
                  <a:lnTo>
                    <a:pt x="108204" y="275844"/>
                  </a:lnTo>
                  <a:lnTo>
                    <a:pt x="105156" y="277368"/>
                  </a:lnTo>
                  <a:lnTo>
                    <a:pt x="88392" y="277368"/>
                  </a:lnTo>
                  <a:lnTo>
                    <a:pt x="71628" y="236220"/>
                  </a:lnTo>
                  <a:lnTo>
                    <a:pt x="71628" y="126492"/>
                  </a:lnTo>
                  <a:lnTo>
                    <a:pt x="123444" y="126492"/>
                  </a:lnTo>
                  <a:lnTo>
                    <a:pt x="126492" y="124968"/>
                  </a:lnTo>
                  <a:lnTo>
                    <a:pt x="126492" y="123444"/>
                  </a:lnTo>
                  <a:lnTo>
                    <a:pt x="129540" y="117360"/>
                  </a:lnTo>
                  <a:lnTo>
                    <a:pt x="129540" y="106680"/>
                  </a:lnTo>
                  <a:close/>
                </a:path>
                <a:path w="346075" h="307975">
                  <a:moveTo>
                    <a:pt x="345948" y="301752"/>
                  </a:moveTo>
                  <a:lnTo>
                    <a:pt x="345884" y="168211"/>
                  </a:lnTo>
                  <a:lnTo>
                    <a:pt x="337947" y="128600"/>
                  </a:lnTo>
                  <a:lnTo>
                    <a:pt x="330669" y="117309"/>
                  </a:lnTo>
                  <a:lnTo>
                    <a:pt x="326720" y="111925"/>
                  </a:lnTo>
                  <a:lnTo>
                    <a:pt x="285572" y="91998"/>
                  </a:lnTo>
                  <a:lnTo>
                    <a:pt x="275844" y="91440"/>
                  </a:lnTo>
                  <a:lnTo>
                    <a:pt x="267843" y="92011"/>
                  </a:lnTo>
                  <a:lnTo>
                    <a:pt x="228600" y="110490"/>
                  </a:lnTo>
                  <a:lnTo>
                    <a:pt x="213360" y="124968"/>
                  </a:lnTo>
                  <a:lnTo>
                    <a:pt x="213360" y="4572"/>
                  </a:lnTo>
                  <a:lnTo>
                    <a:pt x="210312" y="1524"/>
                  </a:lnTo>
                  <a:lnTo>
                    <a:pt x="208788" y="1524"/>
                  </a:lnTo>
                  <a:lnTo>
                    <a:pt x="205740" y="0"/>
                  </a:lnTo>
                  <a:lnTo>
                    <a:pt x="184404" y="0"/>
                  </a:lnTo>
                  <a:lnTo>
                    <a:pt x="181356" y="1524"/>
                  </a:lnTo>
                  <a:lnTo>
                    <a:pt x="179832" y="1524"/>
                  </a:lnTo>
                  <a:lnTo>
                    <a:pt x="176784" y="4572"/>
                  </a:lnTo>
                  <a:lnTo>
                    <a:pt x="176784" y="300228"/>
                  </a:lnTo>
                  <a:lnTo>
                    <a:pt x="179832" y="303276"/>
                  </a:lnTo>
                  <a:lnTo>
                    <a:pt x="181356" y="303276"/>
                  </a:lnTo>
                  <a:lnTo>
                    <a:pt x="182880" y="304800"/>
                  </a:lnTo>
                  <a:lnTo>
                    <a:pt x="208788" y="304800"/>
                  </a:lnTo>
                  <a:lnTo>
                    <a:pt x="208788" y="303276"/>
                  </a:lnTo>
                  <a:lnTo>
                    <a:pt x="210312" y="303276"/>
                  </a:lnTo>
                  <a:lnTo>
                    <a:pt x="213360" y="300228"/>
                  </a:lnTo>
                  <a:lnTo>
                    <a:pt x="213360" y="161544"/>
                  </a:lnTo>
                  <a:lnTo>
                    <a:pt x="220446" y="152742"/>
                  </a:lnTo>
                  <a:lnTo>
                    <a:pt x="254698" y="125730"/>
                  </a:lnTo>
                  <a:lnTo>
                    <a:pt x="257670" y="124968"/>
                  </a:lnTo>
                  <a:lnTo>
                    <a:pt x="261378" y="124015"/>
                  </a:lnTo>
                  <a:lnTo>
                    <a:pt x="268224" y="123444"/>
                  </a:lnTo>
                  <a:lnTo>
                    <a:pt x="275844" y="123444"/>
                  </a:lnTo>
                  <a:lnTo>
                    <a:pt x="281940" y="124968"/>
                  </a:lnTo>
                  <a:lnTo>
                    <a:pt x="286512" y="128016"/>
                  </a:lnTo>
                  <a:lnTo>
                    <a:pt x="292608" y="129540"/>
                  </a:lnTo>
                  <a:lnTo>
                    <a:pt x="297180" y="134124"/>
                  </a:lnTo>
                  <a:lnTo>
                    <a:pt x="303276" y="143256"/>
                  </a:lnTo>
                  <a:lnTo>
                    <a:pt x="306324" y="149352"/>
                  </a:lnTo>
                  <a:lnTo>
                    <a:pt x="307848" y="156972"/>
                  </a:lnTo>
                  <a:lnTo>
                    <a:pt x="308965" y="162102"/>
                  </a:lnTo>
                  <a:lnTo>
                    <a:pt x="309943" y="168338"/>
                  </a:lnTo>
                  <a:lnTo>
                    <a:pt x="310629" y="175196"/>
                  </a:lnTo>
                  <a:lnTo>
                    <a:pt x="310896" y="182880"/>
                  </a:lnTo>
                  <a:lnTo>
                    <a:pt x="310896" y="301752"/>
                  </a:lnTo>
                  <a:lnTo>
                    <a:pt x="312420" y="301752"/>
                  </a:lnTo>
                  <a:lnTo>
                    <a:pt x="312420" y="303276"/>
                  </a:lnTo>
                  <a:lnTo>
                    <a:pt x="313944" y="303276"/>
                  </a:lnTo>
                  <a:lnTo>
                    <a:pt x="315468" y="304800"/>
                  </a:lnTo>
                  <a:lnTo>
                    <a:pt x="341376" y="304800"/>
                  </a:lnTo>
                  <a:lnTo>
                    <a:pt x="342900" y="303276"/>
                  </a:lnTo>
                  <a:lnTo>
                    <a:pt x="344424" y="303276"/>
                  </a:lnTo>
                  <a:lnTo>
                    <a:pt x="344424" y="301752"/>
                  </a:lnTo>
                  <a:lnTo>
                    <a:pt x="345948" y="3017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6524365" y="4229100"/>
              <a:ext cx="181234" cy="216407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6847332" y="4151376"/>
              <a:ext cx="1263396" cy="294131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8267700" y="4229100"/>
              <a:ext cx="161544" cy="216407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8494775" y="4229100"/>
              <a:ext cx="169164" cy="213359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8715832" y="4137659"/>
              <a:ext cx="393700" cy="307975"/>
            </a:xfrm>
            <a:custGeom>
              <a:avLst/>
              <a:gdLst/>
              <a:ahLst/>
              <a:cxnLst/>
              <a:rect l="l" t="t" r="r" b="b"/>
              <a:pathLst>
                <a:path w="393700" h="307975">
                  <a:moveTo>
                    <a:pt x="181279" y="6096"/>
                  </a:moveTo>
                  <a:lnTo>
                    <a:pt x="179755" y="4572"/>
                  </a:lnTo>
                  <a:lnTo>
                    <a:pt x="179755" y="3048"/>
                  </a:lnTo>
                  <a:lnTo>
                    <a:pt x="176707" y="3048"/>
                  </a:lnTo>
                  <a:lnTo>
                    <a:pt x="175183" y="1524"/>
                  </a:lnTo>
                  <a:lnTo>
                    <a:pt x="172135" y="1524"/>
                  </a:lnTo>
                  <a:lnTo>
                    <a:pt x="169087" y="0"/>
                  </a:lnTo>
                  <a:lnTo>
                    <a:pt x="159943" y="0"/>
                  </a:lnTo>
                  <a:lnTo>
                    <a:pt x="156895" y="1524"/>
                  </a:lnTo>
                  <a:lnTo>
                    <a:pt x="149275" y="1524"/>
                  </a:lnTo>
                  <a:lnTo>
                    <a:pt x="149275" y="3048"/>
                  </a:lnTo>
                  <a:lnTo>
                    <a:pt x="146227" y="3048"/>
                  </a:lnTo>
                  <a:lnTo>
                    <a:pt x="146227" y="4572"/>
                  </a:lnTo>
                  <a:lnTo>
                    <a:pt x="144703" y="6096"/>
                  </a:lnTo>
                  <a:lnTo>
                    <a:pt x="144703" y="121920"/>
                  </a:lnTo>
                  <a:lnTo>
                    <a:pt x="144703" y="160020"/>
                  </a:lnTo>
                  <a:lnTo>
                    <a:pt x="144703" y="239268"/>
                  </a:lnTo>
                  <a:lnTo>
                    <a:pt x="138607" y="246888"/>
                  </a:lnTo>
                  <a:lnTo>
                    <a:pt x="134035" y="251460"/>
                  </a:lnTo>
                  <a:lnTo>
                    <a:pt x="129463" y="257556"/>
                  </a:lnTo>
                  <a:lnTo>
                    <a:pt x="123367" y="262128"/>
                  </a:lnTo>
                  <a:lnTo>
                    <a:pt x="105079" y="274320"/>
                  </a:lnTo>
                  <a:lnTo>
                    <a:pt x="95935" y="277368"/>
                  </a:lnTo>
                  <a:lnTo>
                    <a:pt x="77647" y="277368"/>
                  </a:lnTo>
                  <a:lnTo>
                    <a:pt x="47142" y="252945"/>
                  </a:lnTo>
                  <a:lnTo>
                    <a:pt x="38201" y="212979"/>
                  </a:lnTo>
                  <a:lnTo>
                    <a:pt x="38036" y="205867"/>
                  </a:lnTo>
                  <a:lnTo>
                    <a:pt x="38112" y="190411"/>
                  </a:lnTo>
                  <a:lnTo>
                    <a:pt x="38404" y="184404"/>
                  </a:lnTo>
                  <a:lnTo>
                    <a:pt x="39306" y="177546"/>
                  </a:lnTo>
                  <a:lnTo>
                    <a:pt x="41071" y="170700"/>
                  </a:lnTo>
                  <a:lnTo>
                    <a:pt x="42468" y="164096"/>
                  </a:lnTo>
                  <a:lnTo>
                    <a:pt x="65455" y="129540"/>
                  </a:lnTo>
                  <a:lnTo>
                    <a:pt x="71551" y="124968"/>
                  </a:lnTo>
                  <a:lnTo>
                    <a:pt x="79171" y="123444"/>
                  </a:lnTo>
                  <a:lnTo>
                    <a:pt x="88315" y="123444"/>
                  </a:lnTo>
                  <a:lnTo>
                    <a:pt x="124129" y="137731"/>
                  </a:lnTo>
                  <a:lnTo>
                    <a:pt x="144703" y="160020"/>
                  </a:lnTo>
                  <a:lnTo>
                    <a:pt x="144703" y="121920"/>
                  </a:lnTo>
                  <a:lnTo>
                    <a:pt x="109270" y="95948"/>
                  </a:lnTo>
                  <a:lnTo>
                    <a:pt x="85267" y="91440"/>
                  </a:lnTo>
                  <a:lnTo>
                    <a:pt x="75260" y="92011"/>
                  </a:lnTo>
                  <a:lnTo>
                    <a:pt x="33832" y="109537"/>
                  </a:lnTo>
                  <a:lnTo>
                    <a:pt x="8826" y="147002"/>
                  </a:lnTo>
                  <a:lnTo>
                    <a:pt x="228" y="190411"/>
                  </a:lnTo>
                  <a:lnTo>
                    <a:pt x="0" y="205867"/>
                  </a:lnTo>
                  <a:lnTo>
                    <a:pt x="215" y="213169"/>
                  </a:lnTo>
                  <a:lnTo>
                    <a:pt x="7073" y="252984"/>
                  </a:lnTo>
                  <a:lnTo>
                    <a:pt x="29260" y="289941"/>
                  </a:lnTo>
                  <a:lnTo>
                    <a:pt x="69811" y="307301"/>
                  </a:lnTo>
                  <a:lnTo>
                    <a:pt x="80695" y="307848"/>
                  </a:lnTo>
                  <a:lnTo>
                    <a:pt x="89827" y="307276"/>
                  </a:lnTo>
                  <a:lnTo>
                    <a:pt x="133273" y="287464"/>
                  </a:lnTo>
                  <a:lnTo>
                    <a:pt x="144513" y="277368"/>
                  </a:lnTo>
                  <a:lnTo>
                    <a:pt x="149275" y="272796"/>
                  </a:lnTo>
                  <a:lnTo>
                    <a:pt x="149275" y="301752"/>
                  </a:lnTo>
                  <a:lnTo>
                    <a:pt x="150799" y="303276"/>
                  </a:lnTo>
                  <a:lnTo>
                    <a:pt x="152323" y="303276"/>
                  </a:lnTo>
                  <a:lnTo>
                    <a:pt x="153847" y="304800"/>
                  </a:lnTo>
                  <a:lnTo>
                    <a:pt x="176707" y="304800"/>
                  </a:lnTo>
                  <a:lnTo>
                    <a:pt x="178231" y="303276"/>
                  </a:lnTo>
                  <a:lnTo>
                    <a:pt x="179755" y="303276"/>
                  </a:lnTo>
                  <a:lnTo>
                    <a:pt x="179755" y="301752"/>
                  </a:lnTo>
                  <a:lnTo>
                    <a:pt x="181279" y="300228"/>
                  </a:lnTo>
                  <a:lnTo>
                    <a:pt x="181279" y="272796"/>
                  </a:lnTo>
                  <a:lnTo>
                    <a:pt x="181279" y="123444"/>
                  </a:lnTo>
                  <a:lnTo>
                    <a:pt x="181279" y="121920"/>
                  </a:lnTo>
                  <a:lnTo>
                    <a:pt x="181279" y="6096"/>
                  </a:lnTo>
                  <a:close/>
                </a:path>
                <a:path w="393700" h="307975">
                  <a:moveTo>
                    <a:pt x="388543" y="99060"/>
                  </a:moveTo>
                  <a:lnTo>
                    <a:pt x="387019" y="97548"/>
                  </a:lnTo>
                  <a:lnTo>
                    <a:pt x="385495" y="97548"/>
                  </a:lnTo>
                  <a:lnTo>
                    <a:pt x="383971" y="96024"/>
                  </a:lnTo>
                  <a:lnTo>
                    <a:pt x="377875" y="96024"/>
                  </a:lnTo>
                  <a:lnTo>
                    <a:pt x="374827" y="94500"/>
                  </a:lnTo>
                  <a:lnTo>
                    <a:pt x="367207" y="94500"/>
                  </a:lnTo>
                  <a:lnTo>
                    <a:pt x="364159" y="96024"/>
                  </a:lnTo>
                  <a:lnTo>
                    <a:pt x="358063" y="96024"/>
                  </a:lnTo>
                  <a:lnTo>
                    <a:pt x="356539" y="97548"/>
                  </a:lnTo>
                  <a:lnTo>
                    <a:pt x="353491" y="97548"/>
                  </a:lnTo>
                  <a:lnTo>
                    <a:pt x="353491" y="301752"/>
                  </a:lnTo>
                  <a:lnTo>
                    <a:pt x="355015" y="303276"/>
                  </a:lnTo>
                  <a:lnTo>
                    <a:pt x="356539" y="303276"/>
                  </a:lnTo>
                  <a:lnTo>
                    <a:pt x="358063" y="304800"/>
                  </a:lnTo>
                  <a:lnTo>
                    <a:pt x="383971" y="304800"/>
                  </a:lnTo>
                  <a:lnTo>
                    <a:pt x="385495" y="303276"/>
                  </a:lnTo>
                  <a:lnTo>
                    <a:pt x="387019" y="303276"/>
                  </a:lnTo>
                  <a:lnTo>
                    <a:pt x="387019" y="301752"/>
                  </a:lnTo>
                  <a:lnTo>
                    <a:pt x="388543" y="301752"/>
                  </a:lnTo>
                  <a:lnTo>
                    <a:pt x="388543" y="99060"/>
                  </a:lnTo>
                  <a:close/>
                </a:path>
                <a:path w="393700" h="307975">
                  <a:moveTo>
                    <a:pt x="393115" y="27432"/>
                  </a:moveTo>
                  <a:lnTo>
                    <a:pt x="391591" y="21336"/>
                  </a:lnTo>
                  <a:lnTo>
                    <a:pt x="385495" y="15240"/>
                  </a:lnTo>
                  <a:lnTo>
                    <a:pt x="379399" y="13716"/>
                  </a:lnTo>
                  <a:lnTo>
                    <a:pt x="362635" y="13716"/>
                  </a:lnTo>
                  <a:lnTo>
                    <a:pt x="356539" y="15240"/>
                  </a:lnTo>
                  <a:lnTo>
                    <a:pt x="350443" y="21336"/>
                  </a:lnTo>
                  <a:lnTo>
                    <a:pt x="348919" y="27432"/>
                  </a:lnTo>
                  <a:lnTo>
                    <a:pt x="348919" y="44196"/>
                  </a:lnTo>
                  <a:lnTo>
                    <a:pt x="350443" y="50292"/>
                  </a:lnTo>
                  <a:lnTo>
                    <a:pt x="356539" y="56388"/>
                  </a:lnTo>
                  <a:lnTo>
                    <a:pt x="362635" y="57912"/>
                  </a:lnTo>
                  <a:lnTo>
                    <a:pt x="379399" y="57912"/>
                  </a:lnTo>
                  <a:lnTo>
                    <a:pt x="385495" y="56388"/>
                  </a:lnTo>
                  <a:lnTo>
                    <a:pt x="391591" y="50292"/>
                  </a:lnTo>
                  <a:lnTo>
                    <a:pt x="393115" y="44196"/>
                  </a:lnTo>
                  <a:lnTo>
                    <a:pt x="393115" y="274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9156191" y="4229100"/>
              <a:ext cx="138683" cy="216407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993719" y="4768596"/>
              <a:ext cx="179760" cy="216407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1216240" y="4768596"/>
              <a:ext cx="181610" cy="292735"/>
            </a:xfrm>
            <a:custGeom>
              <a:avLst/>
              <a:gdLst/>
              <a:ahLst/>
              <a:cxnLst/>
              <a:rect l="l" t="t" r="r" b="b"/>
              <a:pathLst>
                <a:path w="181609" h="292735">
                  <a:moveTo>
                    <a:pt x="169075" y="291084"/>
                  </a:moveTo>
                  <a:lnTo>
                    <a:pt x="153835" y="291084"/>
                  </a:lnTo>
                  <a:lnTo>
                    <a:pt x="156883" y="292608"/>
                  </a:lnTo>
                  <a:lnTo>
                    <a:pt x="166027" y="292608"/>
                  </a:lnTo>
                  <a:lnTo>
                    <a:pt x="169075" y="291084"/>
                  </a:lnTo>
                  <a:close/>
                </a:path>
                <a:path w="181609" h="292735">
                  <a:moveTo>
                    <a:pt x="176695" y="289560"/>
                  </a:moveTo>
                  <a:lnTo>
                    <a:pt x="147739" y="289560"/>
                  </a:lnTo>
                  <a:lnTo>
                    <a:pt x="149263" y="291084"/>
                  </a:lnTo>
                  <a:lnTo>
                    <a:pt x="175171" y="291084"/>
                  </a:lnTo>
                  <a:lnTo>
                    <a:pt x="176695" y="289560"/>
                  </a:lnTo>
                  <a:close/>
                </a:path>
                <a:path w="181609" h="292735">
                  <a:moveTo>
                    <a:pt x="147739" y="32004"/>
                  </a:moveTo>
                  <a:lnTo>
                    <a:pt x="88303" y="32004"/>
                  </a:lnTo>
                  <a:lnTo>
                    <a:pt x="95161" y="32575"/>
                  </a:lnTo>
                  <a:lnTo>
                    <a:pt x="102019" y="34290"/>
                  </a:lnTo>
                  <a:lnTo>
                    <a:pt x="137595" y="60007"/>
                  </a:lnTo>
                  <a:lnTo>
                    <a:pt x="144691" y="68580"/>
                  </a:lnTo>
                  <a:lnTo>
                    <a:pt x="144691" y="147828"/>
                  </a:lnTo>
                  <a:lnTo>
                    <a:pt x="138595" y="153924"/>
                  </a:lnTo>
                  <a:lnTo>
                    <a:pt x="134023" y="160020"/>
                  </a:lnTo>
                  <a:lnTo>
                    <a:pt x="127927" y="164592"/>
                  </a:lnTo>
                  <a:lnTo>
                    <a:pt x="123355" y="170688"/>
                  </a:lnTo>
                  <a:lnTo>
                    <a:pt x="105067" y="182880"/>
                  </a:lnTo>
                  <a:lnTo>
                    <a:pt x="100495" y="184404"/>
                  </a:lnTo>
                  <a:lnTo>
                    <a:pt x="144691" y="184404"/>
                  </a:lnTo>
                  <a:lnTo>
                    <a:pt x="144691" y="288036"/>
                  </a:lnTo>
                  <a:lnTo>
                    <a:pt x="146215" y="289560"/>
                  </a:lnTo>
                  <a:lnTo>
                    <a:pt x="179743" y="289560"/>
                  </a:lnTo>
                  <a:lnTo>
                    <a:pt x="179743" y="288036"/>
                  </a:lnTo>
                  <a:lnTo>
                    <a:pt x="181267" y="286512"/>
                  </a:lnTo>
                  <a:lnTo>
                    <a:pt x="181267" y="33528"/>
                  </a:lnTo>
                  <a:lnTo>
                    <a:pt x="149263" y="33528"/>
                  </a:lnTo>
                  <a:lnTo>
                    <a:pt x="147739" y="32004"/>
                  </a:lnTo>
                  <a:close/>
                </a:path>
                <a:path w="181609" h="292735">
                  <a:moveTo>
                    <a:pt x="91351" y="0"/>
                  </a:moveTo>
                  <a:lnTo>
                    <a:pt x="85255" y="0"/>
                  </a:lnTo>
                  <a:lnTo>
                    <a:pt x="75254" y="547"/>
                  </a:lnTo>
                  <a:lnTo>
                    <a:pt x="33820" y="17907"/>
                  </a:lnTo>
                  <a:lnTo>
                    <a:pt x="8817" y="55554"/>
                  </a:lnTo>
                  <a:lnTo>
                    <a:pt x="220" y="98964"/>
                  </a:lnTo>
                  <a:lnTo>
                    <a:pt x="0" y="114442"/>
                  </a:lnTo>
                  <a:lnTo>
                    <a:pt x="197" y="121539"/>
                  </a:lnTo>
                  <a:lnTo>
                    <a:pt x="7055" y="161282"/>
                  </a:lnTo>
                  <a:lnTo>
                    <a:pt x="29248" y="198501"/>
                  </a:lnTo>
                  <a:lnTo>
                    <a:pt x="69158" y="215860"/>
                  </a:lnTo>
                  <a:lnTo>
                    <a:pt x="79159" y="216408"/>
                  </a:lnTo>
                  <a:lnTo>
                    <a:pt x="89827" y="216408"/>
                  </a:lnTo>
                  <a:lnTo>
                    <a:pt x="95923" y="214884"/>
                  </a:lnTo>
                  <a:lnTo>
                    <a:pt x="100495" y="213360"/>
                  </a:lnTo>
                  <a:lnTo>
                    <a:pt x="106591" y="211836"/>
                  </a:lnTo>
                  <a:lnTo>
                    <a:pt x="111163" y="208788"/>
                  </a:lnTo>
                  <a:lnTo>
                    <a:pt x="117259" y="207264"/>
                  </a:lnTo>
                  <a:lnTo>
                    <a:pt x="121831" y="204216"/>
                  </a:lnTo>
                  <a:lnTo>
                    <a:pt x="127927" y="199644"/>
                  </a:lnTo>
                  <a:lnTo>
                    <a:pt x="132499" y="195072"/>
                  </a:lnTo>
                  <a:lnTo>
                    <a:pt x="138595" y="190500"/>
                  </a:lnTo>
                  <a:lnTo>
                    <a:pt x="143167" y="185928"/>
                  </a:lnTo>
                  <a:lnTo>
                    <a:pt x="76111" y="185928"/>
                  </a:lnTo>
                  <a:lnTo>
                    <a:pt x="68491" y="182880"/>
                  </a:lnTo>
                  <a:lnTo>
                    <a:pt x="42773" y="149923"/>
                  </a:lnTo>
                  <a:lnTo>
                    <a:pt x="38035" y="114442"/>
                  </a:lnTo>
                  <a:lnTo>
                    <a:pt x="38056" y="98964"/>
                  </a:lnTo>
                  <a:lnTo>
                    <a:pt x="46393" y="60602"/>
                  </a:lnTo>
                  <a:lnTo>
                    <a:pt x="79159" y="32004"/>
                  </a:lnTo>
                  <a:lnTo>
                    <a:pt x="147739" y="32004"/>
                  </a:lnTo>
                  <a:lnTo>
                    <a:pt x="143167" y="27432"/>
                  </a:lnTo>
                  <a:lnTo>
                    <a:pt x="137071" y="22860"/>
                  </a:lnTo>
                  <a:lnTo>
                    <a:pt x="132499" y="18288"/>
                  </a:lnTo>
                  <a:lnTo>
                    <a:pt x="126403" y="13716"/>
                  </a:lnTo>
                  <a:lnTo>
                    <a:pt x="117259" y="7620"/>
                  </a:lnTo>
                  <a:lnTo>
                    <a:pt x="111163" y="6096"/>
                  </a:lnTo>
                  <a:lnTo>
                    <a:pt x="106591" y="3048"/>
                  </a:lnTo>
                  <a:lnTo>
                    <a:pt x="102019" y="3048"/>
                  </a:lnTo>
                  <a:lnTo>
                    <a:pt x="95923" y="1524"/>
                  </a:lnTo>
                  <a:lnTo>
                    <a:pt x="91351" y="0"/>
                  </a:lnTo>
                  <a:close/>
                </a:path>
                <a:path w="181609" h="292735">
                  <a:moveTo>
                    <a:pt x="144691" y="184404"/>
                  </a:moveTo>
                  <a:lnTo>
                    <a:pt x="95923" y="184404"/>
                  </a:lnTo>
                  <a:lnTo>
                    <a:pt x="91351" y="185928"/>
                  </a:lnTo>
                  <a:lnTo>
                    <a:pt x="143167" y="185928"/>
                  </a:lnTo>
                  <a:lnTo>
                    <a:pt x="144691" y="184404"/>
                  </a:lnTo>
                  <a:close/>
                </a:path>
                <a:path w="181609" h="292735">
                  <a:moveTo>
                    <a:pt x="178219" y="4572"/>
                  </a:moveTo>
                  <a:lnTo>
                    <a:pt x="152311" y="4572"/>
                  </a:lnTo>
                  <a:lnTo>
                    <a:pt x="149263" y="7620"/>
                  </a:lnTo>
                  <a:lnTo>
                    <a:pt x="149263" y="33528"/>
                  </a:lnTo>
                  <a:lnTo>
                    <a:pt x="181267" y="33528"/>
                  </a:lnTo>
                  <a:lnTo>
                    <a:pt x="181267" y="7620"/>
                  </a:lnTo>
                  <a:lnTo>
                    <a:pt x="179743" y="7620"/>
                  </a:lnTo>
                  <a:lnTo>
                    <a:pt x="179743" y="6096"/>
                  </a:lnTo>
                  <a:lnTo>
                    <a:pt x="178219" y="6096"/>
                  </a:lnTo>
                  <a:lnTo>
                    <a:pt x="178219" y="4572"/>
                  </a:lnTo>
                  <a:close/>
                </a:path>
                <a:path w="181609" h="292735">
                  <a:moveTo>
                    <a:pt x="170599" y="3048"/>
                  </a:moveTo>
                  <a:lnTo>
                    <a:pt x="159931" y="3048"/>
                  </a:lnTo>
                  <a:lnTo>
                    <a:pt x="156883" y="4572"/>
                  </a:lnTo>
                  <a:lnTo>
                    <a:pt x="172123" y="4572"/>
                  </a:lnTo>
                  <a:lnTo>
                    <a:pt x="170599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98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461516" y="4771644"/>
              <a:ext cx="169164" cy="213359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684019" y="4768596"/>
              <a:ext cx="161544" cy="216407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1909572" y="4677155"/>
              <a:ext cx="315595" cy="307975"/>
            </a:xfrm>
            <a:custGeom>
              <a:avLst/>
              <a:gdLst/>
              <a:ahLst/>
              <a:cxnLst/>
              <a:rect l="l" t="t" r="r" b="b"/>
              <a:pathLst>
                <a:path w="315594" h="307975">
                  <a:moveTo>
                    <a:pt x="36576" y="4572"/>
                  </a:moveTo>
                  <a:lnTo>
                    <a:pt x="32004" y="0"/>
                  </a:lnTo>
                  <a:lnTo>
                    <a:pt x="6096" y="0"/>
                  </a:lnTo>
                  <a:lnTo>
                    <a:pt x="4572" y="1524"/>
                  </a:lnTo>
                  <a:lnTo>
                    <a:pt x="3048" y="1524"/>
                  </a:lnTo>
                  <a:lnTo>
                    <a:pt x="1524" y="3048"/>
                  </a:lnTo>
                  <a:lnTo>
                    <a:pt x="1524" y="4572"/>
                  </a:lnTo>
                  <a:lnTo>
                    <a:pt x="0" y="6096"/>
                  </a:lnTo>
                  <a:lnTo>
                    <a:pt x="0" y="300228"/>
                  </a:lnTo>
                  <a:lnTo>
                    <a:pt x="1524" y="300228"/>
                  </a:lnTo>
                  <a:lnTo>
                    <a:pt x="1524" y="301752"/>
                  </a:lnTo>
                  <a:lnTo>
                    <a:pt x="3048" y="303276"/>
                  </a:lnTo>
                  <a:lnTo>
                    <a:pt x="4572" y="303276"/>
                  </a:lnTo>
                  <a:lnTo>
                    <a:pt x="6096" y="304800"/>
                  </a:lnTo>
                  <a:lnTo>
                    <a:pt x="30480" y="304800"/>
                  </a:lnTo>
                  <a:lnTo>
                    <a:pt x="32004" y="303276"/>
                  </a:lnTo>
                  <a:lnTo>
                    <a:pt x="33528" y="303276"/>
                  </a:lnTo>
                  <a:lnTo>
                    <a:pt x="36576" y="300228"/>
                  </a:lnTo>
                  <a:lnTo>
                    <a:pt x="36576" y="4572"/>
                  </a:lnTo>
                  <a:close/>
                </a:path>
                <a:path w="315594" h="307975">
                  <a:moveTo>
                    <a:pt x="315468" y="106680"/>
                  </a:moveTo>
                  <a:lnTo>
                    <a:pt x="313944" y="103632"/>
                  </a:lnTo>
                  <a:lnTo>
                    <a:pt x="313944" y="100584"/>
                  </a:lnTo>
                  <a:lnTo>
                    <a:pt x="312420" y="99060"/>
                  </a:lnTo>
                  <a:lnTo>
                    <a:pt x="312420" y="97536"/>
                  </a:lnTo>
                  <a:lnTo>
                    <a:pt x="310896" y="97536"/>
                  </a:lnTo>
                  <a:lnTo>
                    <a:pt x="309372" y="96012"/>
                  </a:lnTo>
                  <a:lnTo>
                    <a:pt x="257556" y="96012"/>
                  </a:lnTo>
                  <a:lnTo>
                    <a:pt x="257556" y="47244"/>
                  </a:lnTo>
                  <a:lnTo>
                    <a:pt x="256032" y="47244"/>
                  </a:lnTo>
                  <a:lnTo>
                    <a:pt x="256032" y="45720"/>
                  </a:lnTo>
                  <a:lnTo>
                    <a:pt x="254508" y="44196"/>
                  </a:lnTo>
                  <a:lnTo>
                    <a:pt x="252984" y="44196"/>
                  </a:lnTo>
                  <a:lnTo>
                    <a:pt x="249936" y="42672"/>
                  </a:lnTo>
                  <a:lnTo>
                    <a:pt x="228600" y="42672"/>
                  </a:lnTo>
                  <a:lnTo>
                    <a:pt x="225552" y="44196"/>
                  </a:lnTo>
                  <a:lnTo>
                    <a:pt x="224028" y="44196"/>
                  </a:lnTo>
                  <a:lnTo>
                    <a:pt x="222504" y="45720"/>
                  </a:lnTo>
                  <a:lnTo>
                    <a:pt x="222504" y="47244"/>
                  </a:lnTo>
                  <a:lnTo>
                    <a:pt x="220980" y="47244"/>
                  </a:lnTo>
                  <a:lnTo>
                    <a:pt x="220980" y="96012"/>
                  </a:lnTo>
                  <a:lnTo>
                    <a:pt x="192024" y="96012"/>
                  </a:lnTo>
                  <a:lnTo>
                    <a:pt x="190500" y="97536"/>
                  </a:lnTo>
                  <a:lnTo>
                    <a:pt x="188976" y="97536"/>
                  </a:lnTo>
                  <a:lnTo>
                    <a:pt x="188976" y="99060"/>
                  </a:lnTo>
                  <a:lnTo>
                    <a:pt x="187452" y="100584"/>
                  </a:lnTo>
                  <a:lnTo>
                    <a:pt x="187452" y="103632"/>
                  </a:lnTo>
                  <a:lnTo>
                    <a:pt x="185928" y="106680"/>
                  </a:lnTo>
                  <a:lnTo>
                    <a:pt x="185928" y="115824"/>
                  </a:lnTo>
                  <a:lnTo>
                    <a:pt x="187452" y="120396"/>
                  </a:lnTo>
                  <a:lnTo>
                    <a:pt x="188976" y="121920"/>
                  </a:lnTo>
                  <a:lnTo>
                    <a:pt x="190500" y="124968"/>
                  </a:lnTo>
                  <a:lnTo>
                    <a:pt x="192024" y="126492"/>
                  </a:lnTo>
                  <a:lnTo>
                    <a:pt x="220980" y="126492"/>
                  </a:lnTo>
                  <a:lnTo>
                    <a:pt x="220980" y="240792"/>
                  </a:lnTo>
                  <a:lnTo>
                    <a:pt x="230124" y="286512"/>
                  </a:lnTo>
                  <a:lnTo>
                    <a:pt x="234696" y="291084"/>
                  </a:lnTo>
                  <a:lnTo>
                    <a:pt x="239268" y="297180"/>
                  </a:lnTo>
                  <a:lnTo>
                    <a:pt x="278892" y="307848"/>
                  </a:lnTo>
                  <a:lnTo>
                    <a:pt x="284988" y="307848"/>
                  </a:lnTo>
                  <a:lnTo>
                    <a:pt x="288036" y="306324"/>
                  </a:lnTo>
                  <a:lnTo>
                    <a:pt x="295656" y="306324"/>
                  </a:lnTo>
                  <a:lnTo>
                    <a:pt x="298704" y="304800"/>
                  </a:lnTo>
                  <a:lnTo>
                    <a:pt x="301752" y="304800"/>
                  </a:lnTo>
                  <a:lnTo>
                    <a:pt x="303276" y="303276"/>
                  </a:lnTo>
                  <a:lnTo>
                    <a:pt x="306324" y="303276"/>
                  </a:lnTo>
                  <a:lnTo>
                    <a:pt x="309372" y="301752"/>
                  </a:lnTo>
                  <a:lnTo>
                    <a:pt x="313944" y="297180"/>
                  </a:lnTo>
                  <a:lnTo>
                    <a:pt x="313944" y="294132"/>
                  </a:lnTo>
                  <a:lnTo>
                    <a:pt x="315468" y="291084"/>
                  </a:lnTo>
                  <a:lnTo>
                    <a:pt x="315468" y="278892"/>
                  </a:lnTo>
                  <a:lnTo>
                    <a:pt x="313944" y="277368"/>
                  </a:lnTo>
                  <a:lnTo>
                    <a:pt x="313944" y="272796"/>
                  </a:lnTo>
                  <a:lnTo>
                    <a:pt x="312420" y="272796"/>
                  </a:lnTo>
                  <a:lnTo>
                    <a:pt x="312420" y="271272"/>
                  </a:lnTo>
                  <a:lnTo>
                    <a:pt x="306324" y="271272"/>
                  </a:lnTo>
                  <a:lnTo>
                    <a:pt x="304800" y="272796"/>
                  </a:lnTo>
                  <a:lnTo>
                    <a:pt x="303276" y="272796"/>
                  </a:lnTo>
                  <a:lnTo>
                    <a:pt x="300228" y="274320"/>
                  </a:lnTo>
                  <a:lnTo>
                    <a:pt x="298704" y="274320"/>
                  </a:lnTo>
                  <a:lnTo>
                    <a:pt x="297180" y="275844"/>
                  </a:lnTo>
                  <a:lnTo>
                    <a:pt x="291084" y="275844"/>
                  </a:lnTo>
                  <a:lnTo>
                    <a:pt x="288036" y="277368"/>
                  </a:lnTo>
                  <a:lnTo>
                    <a:pt x="274320" y="277368"/>
                  </a:lnTo>
                  <a:lnTo>
                    <a:pt x="257556" y="236220"/>
                  </a:lnTo>
                  <a:lnTo>
                    <a:pt x="257556" y="126492"/>
                  </a:lnTo>
                  <a:lnTo>
                    <a:pt x="309372" y="126492"/>
                  </a:lnTo>
                  <a:lnTo>
                    <a:pt x="312420" y="124968"/>
                  </a:lnTo>
                  <a:lnTo>
                    <a:pt x="312420" y="121920"/>
                  </a:lnTo>
                  <a:lnTo>
                    <a:pt x="313944" y="120396"/>
                  </a:lnTo>
                  <a:lnTo>
                    <a:pt x="315468" y="115824"/>
                  </a:lnTo>
                  <a:lnTo>
                    <a:pt x="315468" y="1066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01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2257044" y="4768596"/>
              <a:ext cx="196595" cy="216407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2607564" y="4768596"/>
              <a:ext cx="292735" cy="213360"/>
            </a:xfrm>
            <a:custGeom>
              <a:avLst/>
              <a:gdLst/>
              <a:ahLst/>
              <a:cxnLst/>
              <a:rect l="l" t="t" r="r" b="b"/>
              <a:pathLst>
                <a:path w="292735" h="213360">
                  <a:moveTo>
                    <a:pt x="32004" y="211836"/>
                  </a:moveTo>
                  <a:lnTo>
                    <a:pt x="4572" y="211836"/>
                  </a:lnTo>
                  <a:lnTo>
                    <a:pt x="4572" y="213360"/>
                  </a:lnTo>
                  <a:lnTo>
                    <a:pt x="28956" y="213360"/>
                  </a:lnTo>
                  <a:lnTo>
                    <a:pt x="32004" y="211836"/>
                  </a:lnTo>
                  <a:close/>
                </a:path>
                <a:path w="292735" h="213360">
                  <a:moveTo>
                    <a:pt x="154431" y="32004"/>
                  </a:moveTo>
                  <a:lnTo>
                    <a:pt x="96012" y="32004"/>
                  </a:lnTo>
                  <a:lnTo>
                    <a:pt x="102108" y="33528"/>
                  </a:lnTo>
                  <a:lnTo>
                    <a:pt x="106680" y="35052"/>
                  </a:lnTo>
                  <a:lnTo>
                    <a:pt x="111252" y="38100"/>
                  </a:lnTo>
                  <a:lnTo>
                    <a:pt x="115824" y="42672"/>
                  </a:lnTo>
                  <a:lnTo>
                    <a:pt x="121919" y="51816"/>
                  </a:lnTo>
                  <a:lnTo>
                    <a:pt x="124968" y="64008"/>
                  </a:lnTo>
                  <a:lnTo>
                    <a:pt x="128016" y="71628"/>
                  </a:lnTo>
                  <a:lnTo>
                    <a:pt x="128016" y="208788"/>
                  </a:lnTo>
                  <a:lnTo>
                    <a:pt x="132587" y="213360"/>
                  </a:lnTo>
                  <a:lnTo>
                    <a:pt x="156972" y="213360"/>
                  </a:lnTo>
                  <a:lnTo>
                    <a:pt x="158496" y="211836"/>
                  </a:lnTo>
                  <a:lnTo>
                    <a:pt x="161544" y="211836"/>
                  </a:lnTo>
                  <a:lnTo>
                    <a:pt x="164592" y="208788"/>
                  </a:lnTo>
                  <a:lnTo>
                    <a:pt x="164592" y="70104"/>
                  </a:lnTo>
                  <a:lnTo>
                    <a:pt x="171450" y="60650"/>
                  </a:lnTo>
                  <a:lnTo>
                    <a:pt x="178308" y="52768"/>
                  </a:lnTo>
                  <a:lnTo>
                    <a:pt x="185166" y="46315"/>
                  </a:lnTo>
                  <a:lnTo>
                    <a:pt x="192024" y="41148"/>
                  </a:lnTo>
                  <a:lnTo>
                    <a:pt x="194291" y="39624"/>
                  </a:lnTo>
                  <a:lnTo>
                    <a:pt x="156972" y="39624"/>
                  </a:lnTo>
                  <a:lnTo>
                    <a:pt x="155448" y="33528"/>
                  </a:lnTo>
                  <a:lnTo>
                    <a:pt x="154431" y="32004"/>
                  </a:lnTo>
                  <a:close/>
                </a:path>
                <a:path w="292735" h="213360">
                  <a:moveTo>
                    <a:pt x="286512" y="211836"/>
                  </a:moveTo>
                  <a:lnTo>
                    <a:pt x="259080" y="211836"/>
                  </a:lnTo>
                  <a:lnTo>
                    <a:pt x="260604" y="213360"/>
                  </a:lnTo>
                  <a:lnTo>
                    <a:pt x="284988" y="213360"/>
                  </a:lnTo>
                  <a:lnTo>
                    <a:pt x="286512" y="211836"/>
                  </a:lnTo>
                  <a:close/>
                </a:path>
                <a:path w="292735" h="213360">
                  <a:moveTo>
                    <a:pt x="28956" y="4572"/>
                  </a:moveTo>
                  <a:lnTo>
                    <a:pt x="3048" y="4572"/>
                  </a:lnTo>
                  <a:lnTo>
                    <a:pt x="1524" y="6096"/>
                  </a:lnTo>
                  <a:lnTo>
                    <a:pt x="1524" y="7620"/>
                  </a:lnTo>
                  <a:lnTo>
                    <a:pt x="0" y="7620"/>
                  </a:lnTo>
                  <a:lnTo>
                    <a:pt x="0" y="208788"/>
                  </a:lnTo>
                  <a:lnTo>
                    <a:pt x="3048" y="211836"/>
                  </a:lnTo>
                  <a:lnTo>
                    <a:pt x="33528" y="211836"/>
                  </a:lnTo>
                  <a:lnTo>
                    <a:pt x="36575" y="208788"/>
                  </a:lnTo>
                  <a:lnTo>
                    <a:pt x="36575" y="70104"/>
                  </a:lnTo>
                  <a:lnTo>
                    <a:pt x="43433" y="60650"/>
                  </a:lnTo>
                  <a:lnTo>
                    <a:pt x="71208" y="36576"/>
                  </a:lnTo>
                  <a:lnTo>
                    <a:pt x="33528" y="36576"/>
                  </a:lnTo>
                  <a:lnTo>
                    <a:pt x="33528" y="9144"/>
                  </a:lnTo>
                  <a:lnTo>
                    <a:pt x="32004" y="7620"/>
                  </a:lnTo>
                  <a:lnTo>
                    <a:pt x="32004" y="6096"/>
                  </a:lnTo>
                  <a:lnTo>
                    <a:pt x="30480" y="6096"/>
                  </a:lnTo>
                  <a:lnTo>
                    <a:pt x="28956" y="4572"/>
                  </a:lnTo>
                  <a:close/>
                </a:path>
                <a:path w="292735" h="213360">
                  <a:moveTo>
                    <a:pt x="281512" y="32004"/>
                  </a:moveTo>
                  <a:lnTo>
                    <a:pt x="224028" y="32004"/>
                  </a:lnTo>
                  <a:lnTo>
                    <a:pt x="230124" y="33528"/>
                  </a:lnTo>
                  <a:lnTo>
                    <a:pt x="234696" y="35052"/>
                  </a:lnTo>
                  <a:lnTo>
                    <a:pt x="256031" y="79248"/>
                  </a:lnTo>
                  <a:lnTo>
                    <a:pt x="256031" y="210312"/>
                  </a:lnTo>
                  <a:lnTo>
                    <a:pt x="257556" y="210312"/>
                  </a:lnTo>
                  <a:lnTo>
                    <a:pt x="257556" y="211836"/>
                  </a:lnTo>
                  <a:lnTo>
                    <a:pt x="289560" y="211836"/>
                  </a:lnTo>
                  <a:lnTo>
                    <a:pt x="291084" y="210312"/>
                  </a:lnTo>
                  <a:lnTo>
                    <a:pt x="291084" y="208788"/>
                  </a:lnTo>
                  <a:lnTo>
                    <a:pt x="292608" y="208788"/>
                  </a:lnTo>
                  <a:lnTo>
                    <a:pt x="292498" y="79248"/>
                  </a:lnTo>
                  <a:lnTo>
                    <a:pt x="288036" y="51816"/>
                  </a:lnTo>
                  <a:lnTo>
                    <a:pt x="286369" y="44100"/>
                  </a:lnTo>
                  <a:lnTo>
                    <a:pt x="283845" y="36957"/>
                  </a:lnTo>
                  <a:lnTo>
                    <a:pt x="281512" y="32004"/>
                  </a:lnTo>
                  <a:close/>
                </a:path>
                <a:path w="292735" h="213360">
                  <a:moveTo>
                    <a:pt x="224028" y="0"/>
                  </a:moveTo>
                  <a:lnTo>
                    <a:pt x="219456" y="0"/>
                  </a:lnTo>
                  <a:lnTo>
                    <a:pt x="213360" y="1524"/>
                  </a:lnTo>
                  <a:lnTo>
                    <a:pt x="204216" y="4572"/>
                  </a:lnTo>
                  <a:lnTo>
                    <a:pt x="198119" y="6096"/>
                  </a:lnTo>
                  <a:lnTo>
                    <a:pt x="193548" y="9144"/>
                  </a:lnTo>
                  <a:lnTo>
                    <a:pt x="187452" y="12192"/>
                  </a:lnTo>
                  <a:lnTo>
                    <a:pt x="175260" y="21336"/>
                  </a:lnTo>
                  <a:lnTo>
                    <a:pt x="171330" y="25050"/>
                  </a:lnTo>
                  <a:lnTo>
                    <a:pt x="166687" y="29337"/>
                  </a:lnTo>
                  <a:lnTo>
                    <a:pt x="161674" y="34290"/>
                  </a:lnTo>
                  <a:lnTo>
                    <a:pt x="156972" y="39624"/>
                  </a:lnTo>
                  <a:lnTo>
                    <a:pt x="194291" y="39624"/>
                  </a:lnTo>
                  <a:lnTo>
                    <a:pt x="197977" y="37147"/>
                  </a:lnTo>
                  <a:lnTo>
                    <a:pt x="204216" y="34290"/>
                  </a:lnTo>
                  <a:lnTo>
                    <a:pt x="210454" y="32575"/>
                  </a:lnTo>
                  <a:lnTo>
                    <a:pt x="216408" y="32004"/>
                  </a:lnTo>
                  <a:lnTo>
                    <a:pt x="281512" y="32004"/>
                  </a:lnTo>
                  <a:lnTo>
                    <a:pt x="280749" y="30384"/>
                  </a:lnTo>
                  <a:lnTo>
                    <a:pt x="249745" y="4500"/>
                  </a:lnTo>
                  <a:lnTo>
                    <a:pt x="233743" y="547"/>
                  </a:lnTo>
                  <a:lnTo>
                    <a:pt x="224028" y="0"/>
                  </a:lnTo>
                  <a:close/>
                </a:path>
                <a:path w="292735" h="213360">
                  <a:moveTo>
                    <a:pt x="105156" y="0"/>
                  </a:moveTo>
                  <a:lnTo>
                    <a:pt x="96012" y="0"/>
                  </a:lnTo>
                  <a:lnTo>
                    <a:pt x="88034" y="571"/>
                  </a:lnTo>
                  <a:lnTo>
                    <a:pt x="49530" y="20574"/>
                  </a:lnTo>
                  <a:lnTo>
                    <a:pt x="33528" y="36576"/>
                  </a:lnTo>
                  <a:lnTo>
                    <a:pt x="71208" y="36576"/>
                  </a:lnTo>
                  <a:lnTo>
                    <a:pt x="76200" y="34290"/>
                  </a:lnTo>
                  <a:lnTo>
                    <a:pt x="82438" y="32575"/>
                  </a:lnTo>
                  <a:lnTo>
                    <a:pt x="88392" y="32004"/>
                  </a:lnTo>
                  <a:lnTo>
                    <a:pt x="154431" y="32004"/>
                  </a:lnTo>
                  <a:lnTo>
                    <a:pt x="152400" y="28956"/>
                  </a:lnTo>
                  <a:lnTo>
                    <a:pt x="147828" y="22860"/>
                  </a:lnTo>
                  <a:lnTo>
                    <a:pt x="144780" y="18288"/>
                  </a:lnTo>
                  <a:lnTo>
                    <a:pt x="140208" y="15240"/>
                  </a:lnTo>
                  <a:lnTo>
                    <a:pt x="135636" y="10668"/>
                  </a:lnTo>
                  <a:lnTo>
                    <a:pt x="131063" y="7620"/>
                  </a:lnTo>
                  <a:lnTo>
                    <a:pt x="124968" y="4572"/>
                  </a:lnTo>
                  <a:lnTo>
                    <a:pt x="112775" y="1524"/>
                  </a:lnTo>
                  <a:lnTo>
                    <a:pt x="105156" y="0"/>
                  </a:lnTo>
                  <a:close/>
                </a:path>
                <a:path w="292735" h="213360">
                  <a:moveTo>
                    <a:pt x="22860" y="3048"/>
                  </a:moveTo>
                  <a:lnTo>
                    <a:pt x="10668" y="3048"/>
                  </a:lnTo>
                  <a:lnTo>
                    <a:pt x="9143" y="4572"/>
                  </a:lnTo>
                  <a:lnTo>
                    <a:pt x="24384" y="4572"/>
                  </a:lnTo>
                  <a:lnTo>
                    <a:pt x="2286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2953511" y="4768596"/>
              <a:ext cx="179831" cy="216407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3176016" y="4768596"/>
              <a:ext cx="161544" cy="216407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3401567" y="4768596"/>
              <a:ext cx="169164" cy="213360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3715511" y="4771644"/>
              <a:ext cx="187451" cy="210312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3927469" y="4768596"/>
              <a:ext cx="181234" cy="216407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4163568" y="4677155"/>
              <a:ext cx="35560" cy="304800"/>
            </a:xfrm>
            <a:custGeom>
              <a:avLst/>
              <a:gdLst/>
              <a:ahLst/>
              <a:cxnLst/>
              <a:rect l="l" t="t" r="r" b="b"/>
              <a:pathLst>
                <a:path w="35560" h="304800">
                  <a:moveTo>
                    <a:pt x="30480" y="303276"/>
                  </a:moveTo>
                  <a:lnTo>
                    <a:pt x="3048" y="303276"/>
                  </a:lnTo>
                  <a:lnTo>
                    <a:pt x="4572" y="304800"/>
                  </a:lnTo>
                  <a:lnTo>
                    <a:pt x="28956" y="304800"/>
                  </a:lnTo>
                  <a:lnTo>
                    <a:pt x="30480" y="303276"/>
                  </a:lnTo>
                  <a:close/>
                </a:path>
                <a:path w="35560" h="304800">
                  <a:moveTo>
                    <a:pt x="35052" y="3048"/>
                  </a:moveTo>
                  <a:lnTo>
                    <a:pt x="33528" y="3048"/>
                  </a:lnTo>
                  <a:lnTo>
                    <a:pt x="33528" y="1524"/>
                  </a:lnTo>
                  <a:lnTo>
                    <a:pt x="32004" y="1524"/>
                  </a:lnTo>
                  <a:lnTo>
                    <a:pt x="30480" y="0"/>
                  </a:lnTo>
                  <a:lnTo>
                    <a:pt x="4572" y="0"/>
                  </a:lnTo>
                  <a:lnTo>
                    <a:pt x="3048" y="1524"/>
                  </a:lnTo>
                  <a:lnTo>
                    <a:pt x="1524" y="1524"/>
                  </a:lnTo>
                  <a:lnTo>
                    <a:pt x="1524" y="3048"/>
                  </a:lnTo>
                  <a:lnTo>
                    <a:pt x="0" y="3048"/>
                  </a:lnTo>
                  <a:lnTo>
                    <a:pt x="0" y="301498"/>
                  </a:lnTo>
                  <a:lnTo>
                    <a:pt x="1524" y="301498"/>
                  </a:lnTo>
                  <a:lnTo>
                    <a:pt x="1524" y="302768"/>
                  </a:lnTo>
                  <a:lnTo>
                    <a:pt x="34671" y="302768"/>
                  </a:lnTo>
                  <a:lnTo>
                    <a:pt x="34671" y="301498"/>
                  </a:lnTo>
                  <a:lnTo>
                    <a:pt x="35052" y="301498"/>
                  </a:lnTo>
                  <a:lnTo>
                    <a:pt x="35052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9" name="object 109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4253484" y="4768596"/>
              <a:ext cx="196595" cy="216407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4489703" y="4768596"/>
              <a:ext cx="155448" cy="216407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4687824" y="4690872"/>
              <a:ext cx="421005" cy="370840"/>
            </a:xfrm>
            <a:custGeom>
              <a:avLst/>
              <a:gdLst/>
              <a:ahLst/>
              <a:cxnLst/>
              <a:rect l="l" t="t" r="r" b="b"/>
              <a:pathLst>
                <a:path w="421004" h="370839">
                  <a:moveTo>
                    <a:pt x="41148" y="85344"/>
                  </a:moveTo>
                  <a:lnTo>
                    <a:pt x="39624" y="85344"/>
                  </a:lnTo>
                  <a:lnTo>
                    <a:pt x="39624" y="83820"/>
                  </a:lnTo>
                  <a:lnTo>
                    <a:pt x="38100" y="83820"/>
                  </a:lnTo>
                  <a:lnTo>
                    <a:pt x="36576" y="82296"/>
                  </a:lnTo>
                  <a:lnTo>
                    <a:pt x="32004" y="82296"/>
                  </a:lnTo>
                  <a:lnTo>
                    <a:pt x="28956" y="80772"/>
                  </a:lnTo>
                  <a:lnTo>
                    <a:pt x="16764" y="80772"/>
                  </a:lnTo>
                  <a:lnTo>
                    <a:pt x="13716" y="82296"/>
                  </a:lnTo>
                  <a:lnTo>
                    <a:pt x="9144" y="82296"/>
                  </a:lnTo>
                  <a:lnTo>
                    <a:pt x="7620" y="83820"/>
                  </a:lnTo>
                  <a:lnTo>
                    <a:pt x="6096" y="83820"/>
                  </a:lnTo>
                  <a:lnTo>
                    <a:pt x="6096" y="85344"/>
                  </a:lnTo>
                  <a:lnTo>
                    <a:pt x="4572" y="85344"/>
                  </a:lnTo>
                  <a:lnTo>
                    <a:pt x="4572" y="286512"/>
                  </a:lnTo>
                  <a:lnTo>
                    <a:pt x="7620" y="289560"/>
                  </a:lnTo>
                  <a:lnTo>
                    <a:pt x="9144" y="289560"/>
                  </a:lnTo>
                  <a:lnTo>
                    <a:pt x="9144" y="291084"/>
                  </a:lnTo>
                  <a:lnTo>
                    <a:pt x="33528" y="291084"/>
                  </a:lnTo>
                  <a:lnTo>
                    <a:pt x="36576" y="289560"/>
                  </a:lnTo>
                  <a:lnTo>
                    <a:pt x="38100" y="289560"/>
                  </a:lnTo>
                  <a:lnTo>
                    <a:pt x="41148" y="286512"/>
                  </a:lnTo>
                  <a:lnTo>
                    <a:pt x="41148" y="85344"/>
                  </a:lnTo>
                  <a:close/>
                </a:path>
                <a:path w="421004" h="370839">
                  <a:moveTo>
                    <a:pt x="45720" y="13716"/>
                  </a:moveTo>
                  <a:lnTo>
                    <a:pt x="42672" y="7620"/>
                  </a:lnTo>
                  <a:lnTo>
                    <a:pt x="36576" y="1524"/>
                  </a:lnTo>
                  <a:lnTo>
                    <a:pt x="32004" y="0"/>
                  </a:lnTo>
                  <a:lnTo>
                    <a:pt x="13716" y="0"/>
                  </a:lnTo>
                  <a:lnTo>
                    <a:pt x="9144" y="1524"/>
                  </a:lnTo>
                  <a:lnTo>
                    <a:pt x="4572" y="4572"/>
                  </a:lnTo>
                  <a:lnTo>
                    <a:pt x="1524" y="7620"/>
                  </a:lnTo>
                  <a:lnTo>
                    <a:pt x="0" y="13716"/>
                  </a:lnTo>
                  <a:lnTo>
                    <a:pt x="0" y="30480"/>
                  </a:lnTo>
                  <a:lnTo>
                    <a:pt x="1524" y="36576"/>
                  </a:lnTo>
                  <a:lnTo>
                    <a:pt x="7620" y="42672"/>
                  </a:lnTo>
                  <a:lnTo>
                    <a:pt x="13716" y="44196"/>
                  </a:lnTo>
                  <a:lnTo>
                    <a:pt x="30480" y="44196"/>
                  </a:lnTo>
                  <a:lnTo>
                    <a:pt x="36576" y="42672"/>
                  </a:lnTo>
                  <a:lnTo>
                    <a:pt x="39624" y="39624"/>
                  </a:lnTo>
                  <a:lnTo>
                    <a:pt x="44196" y="36576"/>
                  </a:lnTo>
                  <a:lnTo>
                    <a:pt x="45720" y="30480"/>
                  </a:lnTo>
                  <a:lnTo>
                    <a:pt x="45720" y="13716"/>
                  </a:lnTo>
                  <a:close/>
                </a:path>
                <a:path w="421004" h="370839">
                  <a:moveTo>
                    <a:pt x="210312" y="88392"/>
                  </a:moveTo>
                  <a:lnTo>
                    <a:pt x="208788" y="86868"/>
                  </a:lnTo>
                  <a:lnTo>
                    <a:pt x="208788" y="85344"/>
                  </a:lnTo>
                  <a:lnTo>
                    <a:pt x="207264" y="83820"/>
                  </a:lnTo>
                  <a:lnTo>
                    <a:pt x="205740" y="83820"/>
                  </a:lnTo>
                  <a:lnTo>
                    <a:pt x="205740" y="82296"/>
                  </a:lnTo>
                  <a:lnTo>
                    <a:pt x="152400" y="82296"/>
                  </a:lnTo>
                  <a:lnTo>
                    <a:pt x="152400" y="33528"/>
                  </a:lnTo>
                  <a:lnTo>
                    <a:pt x="150876" y="32004"/>
                  </a:lnTo>
                  <a:lnTo>
                    <a:pt x="150876" y="30480"/>
                  </a:lnTo>
                  <a:lnTo>
                    <a:pt x="147828" y="30480"/>
                  </a:lnTo>
                  <a:lnTo>
                    <a:pt x="146304" y="28956"/>
                  </a:lnTo>
                  <a:lnTo>
                    <a:pt x="123444" y="28956"/>
                  </a:lnTo>
                  <a:lnTo>
                    <a:pt x="121920" y="30480"/>
                  </a:lnTo>
                  <a:lnTo>
                    <a:pt x="118872" y="30480"/>
                  </a:lnTo>
                  <a:lnTo>
                    <a:pt x="117348" y="32004"/>
                  </a:lnTo>
                  <a:lnTo>
                    <a:pt x="117348" y="82296"/>
                  </a:lnTo>
                  <a:lnTo>
                    <a:pt x="86868" y="82296"/>
                  </a:lnTo>
                  <a:lnTo>
                    <a:pt x="86868" y="83820"/>
                  </a:lnTo>
                  <a:lnTo>
                    <a:pt x="83820" y="83820"/>
                  </a:lnTo>
                  <a:lnTo>
                    <a:pt x="83820" y="86868"/>
                  </a:lnTo>
                  <a:lnTo>
                    <a:pt x="82296" y="88392"/>
                  </a:lnTo>
                  <a:lnTo>
                    <a:pt x="82296" y="106680"/>
                  </a:lnTo>
                  <a:lnTo>
                    <a:pt x="83820" y="108204"/>
                  </a:lnTo>
                  <a:lnTo>
                    <a:pt x="85344" y="111252"/>
                  </a:lnTo>
                  <a:lnTo>
                    <a:pt x="86868" y="112776"/>
                  </a:lnTo>
                  <a:lnTo>
                    <a:pt x="117348" y="112776"/>
                  </a:lnTo>
                  <a:lnTo>
                    <a:pt x="117386" y="235699"/>
                  </a:lnTo>
                  <a:lnTo>
                    <a:pt x="117729" y="243459"/>
                  </a:lnTo>
                  <a:lnTo>
                    <a:pt x="118630" y="250659"/>
                  </a:lnTo>
                  <a:lnTo>
                    <a:pt x="120396" y="257556"/>
                  </a:lnTo>
                  <a:lnTo>
                    <a:pt x="121920" y="265176"/>
                  </a:lnTo>
                  <a:lnTo>
                    <a:pt x="124968" y="272796"/>
                  </a:lnTo>
                  <a:lnTo>
                    <a:pt x="129540" y="277368"/>
                  </a:lnTo>
                  <a:lnTo>
                    <a:pt x="134112" y="283464"/>
                  </a:lnTo>
                  <a:lnTo>
                    <a:pt x="173736" y="294132"/>
                  </a:lnTo>
                  <a:lnTo>
                    <a:pt x="181356" y="294132"/>
                  </a:lnTo>
                  <a:lnTo>
                    <a:pt x="184404" y="292608"/>
                  </a:lnTo>
                  <a:lnTo>
                    <a:pt x="190500" y="292608"/>
                  </a:lnTo>
                  <a:lnTo>
                    <a:pt x="193548" y="291084"/>
                  </a:lnTo>
                  <a:lnTo>
                    <a:pt x="196596" y="291084"/>
                  </a:lnTo>
                  <a:lnTo>
                    <a:pt x="199644" y="289560"/>
                  </a:lnTo>
                  <a:lnTo>
                    <a:pt x="201168" y="289560"/>
                  </a:lnTo>
                  <a:lnTo>
                    <a:pt x="204216" y="288036"/>
                  </a:lnTo>
                  <a:lnTo>
                    <a:pt x="205740" y="286512"/>
                  </a:lnTo>
                  <a:lnTo>
                    <a:pt x="207264" y="286512"/>
                  </a:lnTo>
                  <a:lnTo>
                    <a:pt x="208788" y="284988"/>
                  </a:lnTo>
                  <a:lnTo>
                    <a:pt x="208788" y="283464"/>
                  </a:lnTo>
                  <a:lnTo>
                    <a:pt x="210312" y="280416"/>
                  </a:lnTo>
                  <a:lnTo>
                    <a:pt x="210312" y="263652"/>
                  </a:lnTo>
                  <a:lnTo>
                    <a:pt x="210312" y="262128"/>
                  </a:lnTo>
                  <a:lnTo>
                    <a:pt x="208788" y="260604"/>
                  </a:lnTo>
                  <a:lnTo>
                    <a:pt x="208788" y="257556"/>
                  </a:lnTo>
                  <a:lnTo>
                    <a:pt x="201168" y="257556"/>
                  </a:lnTo>
                  <a:lnTo>
                    <a:pt x="199644" y="259080"/>
                  </a:lnTo>
                  <a:lnTo>
                    <a:pt x="198120" y="259080"/>
                  </a:lnTo>
                  <a:lnTo>
                    <a:pt x="196596" y="260604"/>
                  </a:lnTo>
                  <a:lnTo>
                    <a:pt x="193548" y="260604"/>
                  </a:lnTo>
                  <a:lnTo>
                    <a:pt x="192024" y="262128"/>
                  </a:lnTo>
                  <a:lnTo>
                    <a:pt x="185928" y="262128"/>
                  </a:lnTo>
                  <a:lnTo>
                    <a:pt x="182880" y="263652"/>
                  </a:lnTo>
                  <a:lnTo>
                    <a:pt x="170688" y="263652"/>
                  </a:lnTo>
                  <a:lnTo>
                    <a:pt x="152400" y="222504"/>
                  </a:lnTo>
                  <a:lnTo>
                    <a:pt x="152400" y="112776"/>
                  </a:lnTo>
                  <a:lnTo>
                    <a:pt x="205740" y="112776"/>
                  </a:lnTo>
                  <a:lnTo>
                    <a:pt x="207264" y="111252"/>
                  </a:lnTo>
                  <a:lnTo>
                    <a:pt x="208788" y="108204"/>
                  </a:lnTo>
                  <a:lnTo>
                    <a:pt x="210312" y="106680"/>
                  </a:lnTo>
                  <a:lnTo>
                    <a:pt x="210312" y="88392"/>
                  </a:lnTo>
                  <a:close/>
                </a:path>
                <a:path w="421004" h="370839">
                  <a:moveTo>
                    <a:pt x="420624" y="86868"/>
                  </a:moveTo>
                  <a:lnTo>
                    <a:pt x="419100" y="85344"/>
                  </a:lnTo>
                  <a:lnTo>
                    <a:pt x="419100" y="83820"/>
                  </a:lnTo>
                  <a:lnTo>
                    <a:pt x="417576" y="82296"/>
                  </a:lnTo>
                  <a:lnTo>
                    <a:pt x="413004" y="82296"/>
                  </a:lnTo>
                  <a:lnTo>
                    <a:pt x="409956" y="80772"/>
                  </a:lnTo>
                  <a:lnTo>
                    <a:pt x="394716" y="80772"/>
                  </a:lnTo>
                  <a:lnTo>
                    <a:pt x="391668" y="82296"/>
                  </a:lnTo>
                  <a:lnTo>
                    <a:pt x="387096" y="82296"/>
                  </a:lnTo>
                  <a:lnTo>
                    <a:pt x="387096" y="83820"/>
                  </a:lnTo>
                  <a:lnTo>
                    <a:pt x="385572" y="83820"/>
                  </a:lnTo>
                  <a:lnTo>
                    <a:pt x="384048" y="86868"/>
                  </a:lnTo>
                  <a:lnTo>
                    <a:pt x="384048" y="88392"/>
                  </a:lnTo>
                  <a:lnTo>
                    <a:pt x="329184" y="246888"/>
                  </a:lnTo>
                  <a:lnTo>
                    <a:pt x="272796" y="89916"/>
                  </a:lnTo>
                  <a:lnTo>
                    <a:pt x="271272" y="88392"/>
                  </a:lnTo>
                  <a:lnTo>
                    <a:pt x="271272" y="86868"/>
                  </a:lnTo>
                  <a:lnTo>
                    <a:pt x="269748" y="85344"/>
                  </a:lnTo>
                  <a:lnTo>
                    <a:pt x="269748" y="83820"/>
                  </a:lnTo>
                  <a:lnTo>
                    <a:pt x="268224" y="83820"/>
                  </a:lnTo>
                  <a:lnTo>
                    <a:pt x="266700" y="82296"/>
                  </a:lnTo>
                  <a:lnTo>
                    <a:pt x="260604" y="82296"/>
                  </a:lnTo>
                  <a:lnTo>
                    <a:pt x="259080" y="80772"/>
                  </a:lnTo>
                  <a:lnTo>
                    <a:pt x="242316" y="80772"/>
                  </a:lnTo>
                  <a:lnTo>
                    <a:pt x="240792" y="82296"/>
                  </a:lnTo>
                  <a:lnTo>
                    <a:pt x="236220" y="82296"/>
                  </a:lnTo>
                  <a:lnTo>
                    <a:pt x="233172" y="85344"/>
                  </a:lnTo>
                  <a:lnTo>
                    <a:pt x="233172" y="92964"/>
                  </a:lnTo>
                  <a:lnTo>
                    <a:pt x="234696" y="96012"/>
                  </a:lnTo>
                  <a:lnTo>
                    <a:pt x="304800" y="283464"/>
                  </a:lnTo>
                  <a:lnTo>
                    <a:pt x="304800" y="284988"/>
                  </a:lnTo>
                  <a:lnTo>
                    <a:pt x="309372" y="289560"/>
                  </a:lnTo>
                  <a:lnTo>
                    <a:pt x="310896" y="289560"/>
                  </a:lnTo>
                  <a:lnTo>
                    <a:pt x="283464" y="358140"/>
                  </a:lnTo>
                  <a:lnTo>
                    <a:pt x="283464" y="365760"/>
                  </a:lnTo>
                  <a:lnTo>
                    <a:pt x="286512" y="368808"/>
                  </a:lnTo>
                  <a:lnTo>
                    <a:pt x="289560" y="368808"/>
                  </a:lnTo>
                  <a:lnTo>
                    <a:pt x="292608" y="370332"/>
                  </a:lnTo>
                  <a:lnTo>
                    <a:pt x="306324" y="370332"/>
                  </a:lnTo>
                  <a:lnTo>
                    <a:pt x="312420" y="368808"/>
                  </a:lnTo>
                  <a:lnTo>
                    <a:pt x="315468" y="367284"/>
                  </a:lnTo>
                  <a:lnTo>
                    <a:pt x="320040" y="365760"/>
                  </a:lnTo>
                  <a:lnTo>
                    <a:pt x="323088" y="362712"/>
                  </a:lnTo>
                  <a:lnTo>
                    <a:pt x="348996" y="289560"/>
                  </a:lnTo>
                  <a:lnTo>
                    <a:pt x="364324" y="246888"/>
                  </a:lnTo>
                  <a:lnTo>
                    <a:pt x="419100" y="94488"/>
                  </a:lnTo>
                  <a:lnTo>
                    <a:pt x="420624" y="91440"/>
                  </a:lnTo>
                  <a:lnTo>
                    <a:pt x="420624" y="868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720852" y="5308091"/>
              <a:ext cx="111251" cy="111252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976884" y="5216652"/>
              <a:ext cx="417830" cy="304800"/>
            </a:xfrm>
            <a:custGeom>
              <a:avLst/>
              <a:gdLst/>
              <a:ahLst/>
              <a:cxnLst/>
              <a:rect l="l" t="t" r="r" b="b"/>
              <a:pathLst>
                <a:path w="417830" h="304800">
                  <a:moveTo>
                    <a:pt x="210312" y="27432"/>
                  </a:moveTo>
                  <a:lnTo>
                    <a:pt x="208788" y="25908"/>
                  </a:lnTo>
                  <a:lnTo>
                    <a:pt x="208788" y="22860"/>
                  </a:lnTo>
                  <a:lnTo>
                    <a:pt x="207264" y="22860"/>
                  </a:lnTo>
                  <a:lnTo>
                    <a:pt x="205740" y="21336"/>
                  </a:lnTo>
                  <a:lnTo>
                    <a:pt x="3048" y="21336"/>
                  </a:lnTo>
                  <a:lnTo>
                    <a:pt x="3048" y="22860"/>
                  </a:lnTo>
                  <a:lnTo>
                    <a:pt x="1524" y="22860"/>
                  </a:lnTo>
                  <a:lnTo>
                    <a:pt x="1524" y="24384"/>
                  </a:lnTo>
                  <a:lnTo>
                    <a:pt x="0" y="25908"/>
                  </a:lnTo>
                  <a:lnTo>
                    <a:pt x="0" y="48768"/>
                  </a:lnTo>
                  <a:lnTo>
                    <a:pt x="1524" y="48768"/>
                  </a:lnTo>
                  <a:lnTo>
                    <a:pt x="1524" y="50292"/>
                  </a:lnTo>
                  <a:lnTo>
                    <a:pt x="4572" y="53340"/>
                  </a:lnTo>
                  <a:lnTo>
                    <a:pt x="86868" y="53340"/>
                  </a:lnTo>
                  <a:lnTo>
                    <a:pt x="86868" y="301752"/>
                  </a:lnTo>
                  <a:lnTo>
                    <a:pt x="88392" y="301752"/>
                  </a:lnTo>
                  <a:lnTo>
                    <a:pt x="88392" y="303276"/>
                  </a:lnTo>
                  <a:lnTo>
                    <a:pt x="91440" y="303276"/>
                  </a:lnTo>
                  <a:lnTo>
                    <a:pt x="92964" y="304800"/>
                  </a:lnTo>
                  <a:lnTo>
                    <a:pt x="114300" y="304800"/>
                  </a:lnTo>
                  <a:lnTo>
                    <a:pt x="115824" y="303276"/>
                  </a:lnTo>
                  <a:lnTo>
                    <a:pt x="121920" y="303276"/>
                  </a:lnTo>
                  <a:lnTo>
                    <a:pt x="121920" y="301752"/>
                  </a:lnTo>
                  <a:lnTo>
                    <a:pt x="123444" y="301752"/>
                  </a:lnTo>
                  <a:lnTo>
                    <a:pt x="123444" y="53340"/>
                  </a:lnTo>
                  <a:lnTo>
                    <a:pt x="204216" y="53340"/>
                  </a:lnTo>
                  <a:lnTo>
                    <a:pt x="205740" y="51816"/>
                  </a:lnTo>
                  <a:lnTo>
                    <a:pt x="207264" y="51816"/>
                  </a:lnTo>
                  <a:lnTo>
                    <a:pt x="208788" y="50292"/>
                  </a:lnTo>
                  <a:lnTo>
                    <a:pt x="208788" y="47244"/>
                  </a:lnTo>
                  <a:lnTo>
                    <a:pt x="210312" y="45720"/>
                  </a:lnTo>
                  <a:lnTo>
                    <a:pt x="210312" y="27432"/>
                  </a:lnTo>
                  <a:close/>
                </a:path>
                <a:path w="417830" h="304800">
                  <a:moveTo>
                    <a:pt x="417576" y="300228"/>
                  </a:moveTo>
                  <a:lnTo>
                    <a:pt x="417487" y="175171"/>
                  </a:lnTo>
                  <a:lnTo>
                    <a:pt x="411975" y="134899"/>
                  </a:lnTo>
                  <a:lnTo>
                    <a:pt x="386689" y="101904"/>
                  </a:lnTo>
                  <a:lnTo>
                    <a:pt x="347472" y="91440"/>
                  </a:lnTo>
                  <a:lnTo>
                    <a:pt x="339458" y="91998"/>
                  </a:lnTo>
                  <a:lnTo>
                    <a:pt x="299656" y="109537"/>
                  </a:lnTo>
                  <a:lnTo>
                    <a:pt x="284988" y="123444"/>
                  </a:lnTo>
                  <a:lnTo>
                    <a:pt x="284988" y="4572"/>
                  </a:lnTo>
                  <a:lnTo>
                    <a:pt x="283464" y="4572"/>
                  </a:lnTo>
                  <a:lnTo>
                    <a:pt x="283464" y="3048"/>
                  </a:lnTo>
                  <a:lnTo>
                    <a:pt x="281940" y="1524"/>
                  </a:lnTo>
                  <a:lnTo>
                    <a:pt x="280416" y="1524"/>
                  </a:lnTo>
                  <a:lnTo>
                    <a:pt x="278892" y="0"/>
                  </a:lnTo>
                  <a:lnTo>
                    <a:pt x="252971" y="0"/>
                  </a:lnTo>
                  <a:lnTo>
                    <a:pt x="251447" y="1524"/>
                  </a:lnTo>
                  <a:lnTo>
                    <a:pt x="249936" y="1524"/>
                  </a:lnTo>
                  <a:lnTo>
                    <a:pt x="249936" y="3048"/>
                  </a:lnTo>
                  <a:lnTo>
                    <a:pt x="248412" y="3048"/>
                  </a:lnTo>
                  <a:lnTo>
                    <a:pt x="248412" y="301752"/>
                  </a:lnTo>
                  <a:lnTo>
                    <a:pt x="249936" y="301752"/>
                  </a:lnTo>
                  <a:lnTo>
                    <a:pt x="249936" y="303276"/>
                  </a:lnTo>
                  <a:lnTo>
                    <a:pt x="252971" y="303276"/>
                  </a:lnTo>
                  <a:lnTo>
                    <a:pt x="254495" y="304800"/>
                  </a:lnTo>
                  <a:lnTo>
                    <a:pt x="277368" y="304800"/>
                  </a:lnTo>
                  <a:lnTo>
                    <a:pt x="278892" y="303276"/>
                  </a:lnTo>
                  <a:lnTo>
                    <a:pt x="281940" y="303276"/>
                  </a:lnTo>
                  <a:lnTo>
                    <a:pt x="283464" y="301752"/>
                  </a:lnTo>
                  <a:lnTo>
                    <a:pt x="283464" y="300228"/>
                  </a:lnTo>
                  <a:lnTo>
                    <a:pt x="284988" y="298704"/>
                  </a:lnTo>
                  <a:lnTo>
                    <a:pt x="285051" y="161455"/>
                  </a:lnTo>
                  <a:lnTo>
                    <a:pt x="312420" y="132588"/>
                  </a:lnTo>
                  <a:lnTo>
                    <a:pt x="339852" y="123444"/>
                  </a:lnTo>
                  <a:lnTo>
                    <a:pt x="347472" y="123444"/>
                  </a:lnTo>
                  <a:lnTo>
                    <a:pt x="353568" y="124968"/>
                  </a:lnTo>
                  <a:lnTo>
                    <a:pt x="358140" y="126492"/>
                  </a:lnTo>
                  <a:lnTo>
                    <a:pt x="364236" y="129540"/>
                  </a:lnTo>
                  <a:lnTo>
                    <a:pt x="367284" y="134112"/>
                  </a:lnTo>
                  <a:lnTo>
                    <a:pt x="371856" y="138684"/>
                  </a:lnTo>
                  <a:lnTo>
                    <a:pt x="374904" y="143256"/>
                  </a:lnTo>
                  <a:lnTo>
                    <a:pt x="376428" y="149352"/>
                  </a:lnTo>
                  <a:lnTo>
                    <a:pt x="379476" y="155448"/>
                  </a:lnTo>
                  <a:lnTo>
                    <a:pt x="380352" y="161544"/>
                  </a:lnTo>
                  <a:lnTo>
                    <a:pt x="380809" y="168313"/>
                  </a:lnTo>
                  <a:lnTo>
                    <a:pt x="380974" y="175171"/>
                  </a:lnTo>
                  <a:lnTo>
                    <a:pt x="381000" y="298704"/>
                  </a:lnTo>
                  <a:lnTo>
                    <a:pt x="382524" y="300228"/>
                  </a:lnTo>
                  <a:lnTo>
                    <a:pt x="382524" y="301752"/>
                  </a:lnTo>
                  <a:lnTo>
                    <a:pt x="384048" y="303276"/>
                  </a:lnTo>
                  <a:lnTo>
                    <a:pt x="387096" y="303276"/>
                  </a:lnTo>
                  <a:lnTo>
                    <a:pt x="388620" y="304800"/>
                  </a:lnTo>
                  <a:lnTo>
                    <a:pt x="411480" y="304800"/>
                  </a:lnTo>
                  <a:lnTo>
                    <a:pt x="413004" y="303276"/>
                  </a:lnTo>
                  <a:lnTo>
                    <a:pt x="414528" y="303276"/>
                  </a:lnTo>
                  <a:lnTo>
                    <a:pt x="417576" y="3002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4" name="object 114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446351" y="5308091"/>
              <a:ext cx="181280" cy="216408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773936" y="5308091"/>
              <a:ext cx="196595" cy="216408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2025396" y="5308091"/>
              <a:ext cx="169164" cy="213360"/>
            </a:xfrm>
            <a:prstGeom prst="rect">
              <a:avLst/>
            </a:prstGeom>
          </p:spPr>
        </p:pic>
        <p:sp>
          <p:nvSpPr>
            <p:cNvPr id="117" name="object 117"/>
            <p:cNvSpPr/>
            <p:nvPr/>
          </p:nvSpPr>
          <p:spPr>
            <a:xfrm>
              <a:off x="2258568" y="5216652"/>
              <a:ext cx="265430" cy="382905"/>
            </a:xfrm>
            <a:custGeom>
              <a:avLst/>
              <a:gdLst/>
              <a:ahLst/>
              <a:cxnLst/>
              <a:rect l="l" t="t" r="r" b="b"/>
              <a:pathLst>
                <a:path w="265430" h="382904">
                  <a:moveTo>
                    <a:pt x="36576" y="4572"/>
                  </a:moveTo>
                  <a:lnTo>
                    <a:pt x="33528" y="1524"/>
                  </a:lnTo>
                  <a:lnTo>
                    <a:pt x="32004" y="1524"/>
                  </a:lnTo>
                  <a:lnTo>
                    <a:pt x="32004" y="0"/>
                  </a:lnTo>
                  <a:lnTo>
                    <a:pt x="4572" y="0"/>
                  </a:lnTo>
                  <a:lnTo>
                    <a:pt x="4572" y="1524"/>
                  </a:lnTo>
                  <a:lnTo>
                    <a:pt x="3048" y="1524"/>
                  </a:lnTo>
                  <a:lnTo>
                    <a:pt x="0" y="4572"/>
                  </a:lnTo>
                  <a:lnTo>
                    <a:pt x="0" y="300228"/>
                  </a:lnTo>
                  <a:lnTo>
                    <a:pt x="3048" y="303276"/>
                  </a:lnTo>
                  <a:lnTo>
                    <a:pt x="4572" y="303276"/>
                  </a:lnTo>
                  <a:lnTo>
                    <a:pt x="7620" y="304800"/>
                  </a:lnTo>
                  <a:lnTo>
                    <a:pt x="28956" y="304800"/>
                  </a:lnTo>
                  <a:lnTo>
                    <a:pt x="32004" y="303276"/>
                  </a:lnTo>
                  <a:lnTo>
                    <a:pt x="33528" y="303276"/>
                  </a:lnTo>
                  <a:lnTo>
                    <a:pt x="36576" y="300228"/>
                  </a:lnTo>
                  <a:lnTo>
                    <a:pt x="36576" y="4572"/>
                  </a:lnTo>
                  <a:close/>
                </a:path>
                <a:path w="265430" h="382904">
                  <a:moveTo>
                    <a:pt x="265176" y="100584"/>
                  </a:moveTo>
                  <a:lnTo>
                    <a:pt x="263652" y="99060"/>
                  </a:lnTo>
                  <a:lnTo>
                    <a:pt x="263652" y="97536"/>
                  </a:lnTo>
                  <a:lnTo>
                    <a:pt x="262128" y="96012"/>
                  </a:lnTo>
                  <a:lnTo>
                    <a:pt x="257556" y="96012"/>
                  </a:lnTo>
                  <a:lnTo>
                    <a:pt x="254508" y="94488"/>
                  </a:lnTo>
                  <a:lnTo>
                    <a:pt x="239268" y="94488"/>
                  </a:lnTo>
                  <a:lnTo>
                    <a:pt x="236220" y="96012"/>
                  </a:lnTo>
                  <a:lnTo>
                    <a:pt x="231648" y="96012"/>
                  </a:lnTo>
                  <a:lnTo>
                    <a:pt x="231648" y="97536"/>
                  </a:lnTo>
                  <a:lnTo>
                    <a:pt x="230124" y="97536"/>
                  </a:lnTo>
                  <a:lnTo>
                    <a:pt x="228600" y="99060"/>
                  </a:lnTo>
                  <a:lnTo>
                    <a:pt x="228600" y="102108"/>
                  </a:lnTo>
                  <a:lnTo>
                    <a:pt x="173736" y="260604"/>
                  </a:lnTo>
                  <a:lnTo>
                    <a:pt x="117348" y="103632"/>
                  </a:lnTo>
                  <a:lnTo>
                    <a:pt x="115824" y="102108"/>
                  </a:lnTo>
                  <a:lnTo>
                    <a:pt x="115824" y="100584"/>
                  </a:lnTo>
                  <a:lnTo>
                    <a:pt x="114300" y="99060"/>
                  </a:lnTo>
                  <a:lnTo>
                    <a:pt x="114300" y="97536"/>
                  </a:lnTo>
                  <a:lnTo>
                    <a:pt x="112776" y="97536"/>
                  </a:lnTo>
                  <a:lnTo>
                    <a:pt x="111252" y="96012"/>
                  </a:lnTo>
                  <a:lnTo>
                    <a:pt x="108204" y="96012"/>
                  </a:lnTo>
                  <a:lnTo>
                    <a:pt x="105156" y="94488"/>
                  </a:lnTo>
                  <a:lnTo>
                    <a:pt x="88392" y="94488"/>
                  </a:lnTo>
                  <a:lnTo>
                    <a:pt x="85344" y="96012"/>
                  </a:lnTo>
                  <a:lnTo>
                    <a:pt x="80772" y="96012"/>
                  </a:lnTo>
                  <a:lnTo>
                    <a:pt x="77724" y="99060"/>
                  </a:lnTo>
                  <a:lnTo>
                    <a:pt x="77724" y="105156"/>
                  </a:lnTo>
                  <a:lnTo>
                    <a:pt x="79248" y="108204"/>
                  </a:lnTo>
                  <a:lnTo>
                    <a:pt x="149352" y="297180"/>
                  </a:lnTo>
                  <a:lnTo>
                    <a:pt x="149352" y="298704"/>
                  </a:lnTo>
                  <a:lnTo>
                    <a:pt x="150876" y="300228"/>
                  </a:lnTo>
                  <a:lnTo>
                    <a:pt x="152400" y="300228"/>
                  </a:lnTo>
                  <a:lnTo>
                    <a:pt x="152400" y="301752"/>
                  </a:lnTo>
                  <a:lnTo>
                    <a:pt x="153924" y="303276"/>
                  </a:lnTo>
                  <a:lnTo>
                    <a:pt x="155448" y="303276"/>
                  </a:lnTo>
                  <a:lnTo>
                    <a:pt x="128016" y="371856"/>
                  </a:lnTo>
                  <a:lnTo>
                    <a:pt x="128016" y="379476"/>
                  </a:lnTo>
                  <a:lnTo>
                    <a:pt x="129540" y="381000"/>
                  </a:lnTo>
                  <a:lnTo>
                    <a:pt x="131064" y="381000"/>
                  </a:lnTo>
                  <a:lnTo>
                    <a:pt x="132588" y="382524"/>
                  </a:lnTo>
                  <a:lnTo>
                    <a:pt x="156972" y="382524"/>
                  </a:lnTo>
                  <a:lnTo>
                    <a:pt x="160020" y="381000"/>
                  </a:lnTo>
                  <a:lnTo>
                    <a:pt x="164592" y="379476"/>
                  </a:lnTo>
                  <a:lnTo>
                    <a:pt x="167640" y="376428"/>
                  </a:lnTo>
                  <a:lnTo>
                    <a:pt x="193548" y="303276"/>
                  </a:lnTo>
                  <a:lnTo>
                    <a:pt x="208876" y="260604"/>
                  </a:lnTo>
                  <a:lnTo>
                    <a:pt x="263652" y="108204"/>
                  </a:lnTo>
                  <a:lnTo>
                    <a:pt x="265176" y="105156"/>
                  </a:lnTo>
                  <a:lnTo>
                    <a:pt x="265176" y="100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8" name="object 118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2641092" y="5215128"/>
              <a:ext cx="1075944" cy="309372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3858767" y="5230367"/>
              <a:ext cx="1069848" cy="370331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5067300" y="5308091"/>
              <a:ext cx="196596" cy="216408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5317235" y="5308091"/>
              <a:ext cx="169163" cy="213360"/>
            </a:xfrm>
            <a:prstGeom prst="rect">
              <a:avLst/>
            </a:prstGeom>
          </p:spPr>
        </p:pic>
        <p:sp>
          <p:nvSpPr>
            <p:cNvPr id="122" name="object 122"/>
            <p:cNvSpPr/>
            <p:nvPr/>
          </p:nvSpPr>
          <p:spPr>
            <a:xfrm>
              <a:off x="5628132" y="5216652"/>
              <a:ext cx="346075" cy="307975"/>
            </a:xfrm>
            <a:custGeom>
              <a:avLst/>
              <a:gdLst/>
              <a:ahLst/>
              <a:cxnLst/>
              <a:rect l="l" t="t" r="r" b="b"/>
              <a:pathLst>
                <a:path w="346075" h="307975">
                  <a:moveTo>
                    <a:pt x="129540" y="108204"/>
                  </a:moveTo>
                  <a:lnTo>
                    <a:pt x="128016" y="105156"/>
                  </a:lnTo>
                  <a:lnTo>
                    <a:pt x="128016" y="100584"/>
                  </a:lnTo>
                  <a:lnTo>
                    <a:pt x="126492" y="99060"/>
                  </a:lnTo>
                  <a:lnTo>
                    <a:pt x="126492" y="97536"/>
                  </a:lnTo>
                  <a:lnTo>
                    <a:pt x="124968" y="97536"/>
                  </a:lnTo>
                  <a:lnTo>
                    <a:pt x="124968" y="96012"/>
                  </a:lnTo>
                  <a:lnTo>
                    <a:pt x="71628" y="96012"/>
                  </a:lnTo>
                  <a:lnTo>
                    <a:pt x="71628" y="47244"/>
                  </a:lnTo>
                  <a:lnTo>
                    <a:pt x="68580" y="44196"/>
                  </a:lnTo>
                  <a:lnTo>
                    <a:pt x="67056" y="44196"/>
                  </a:lnTo>
                  <a:lnTo>
                    <a:pt x="65532" y="42672"/>
                  </a:lnTo>
                  <a:lnTo>
                    <a:pt x="39624" y="42672"/>
                  </a:lnTo>
                  <a:lnTo>
                    <a:pt x="35052" y="47244"/>
                  </a:lnTo>
                  <a:lnTo>
                    <a:pt x="35052" y="96012"/>
                  </a:lnTo>
                  <a:lnTo>
                    <a:pt x="4572" y="96012"/>
                  </a:lnTo>
                  <a:lnTo>
                    <a:pt x="3048" y="97536"/>
                  </a:lnTo>
                  <a:lnTo>
                    <a:pt x="3048" y="99060"/>
                  </a:lnTo>
                  <a:lnTo>
                    <a:pt x="1524" y="100584"/>
                  </a:lnTo>
                  <a:lnTo>
                    <a:pt x="1524" y="103632"/>
                  </a:lnTo>
                  <a:lnTo>
                    <a:pt x="0" y="106680"/>
                  </a:lnTo>
                  <a:lnTo>
                    <a:pt x="0" y="115824"/>
                  </a:lnTo>
                  <a:lnTo>
                    <a:pt x="1524" y="120396"/>
                  </a:lnTo>
                  <a:lnTo>
                    <a:pt x="3048" y="121920"/>
                  </a:lnTo>
                  <a:lnTo>
                    <a:pt x="3048" y="124968"/>
                  </a:lnTo>
                  <a:lnTo>
                    <a:pt x="6096" y="126492"/>
                  </a:lnTo>
                  <a:lnTo>
                    <a:pt x="35052" y="126492"/>
                  </a:lnTo>
                  <a:lnTo>
                    <a:pt x="35052" y="240792"/>
                  </a:lnTo>
                  <a:lnTo>
                    <a:pt x="41148" y="278892"/>
                  </a:lnTo>
                  <a:lnTo>
                    <a:pt x="72174" y="305282"/>
                  </a:lnTo>
                  <a:lnTo>
                    <a:pt x="92964" y="307848"/>
                  </a:lnTo>
                  <a:lnTo>
                    <a:pt x="99060" y="307848"/>
                  </a:lnTo>
                  <a:lnTo>
                    <a:pt x="102108" y="306324"/>
                  </a:lnTo>
                  <a:lnTo>
                    <a:pt x="109728" y="306324"/>
                  </a:lnTo>
                  <a:lnTo>
                    <a:pt x="112776" y="304800"/>
                  </a:lnTo>
                  <a:lnTo>
                    <a:pt x="115824" y="304800"/>
                  </a:lnTo>
                  <a:lnTo>
                    <a:pt x="117348" y="303276"/>
                  </a:lnTo>
                  <a:lnTo>
                    <a:pt x="120396" y="303276"/>
                  </a:lnTo>
                  <a:lnTo>
                    <a:pt x="121920" y="301752"/>
                  </a:lnTo>
                  <a:lnTo>
                    <a:pt x="124968" y="300228"/>
                  </a:lnTo>
                  <a:lnTo>
                    <a:pt x="124968" y="298704"/>
                  </a:lnTo>
                  <a:lnTo>
                    <a:pt x="126492" y="298704"/>
                  </a:lnTo>
                  <a:lnTo>
                    <a:pt x="128016" y="295656"/>
                  </a:lnTo>
                  <a:lnTo>
                    <a:pt x="128016" y="291084"/>
                  </a:lnTo>
                  <a:lnTo>
                    <a:pt x="129540" y="288036"/>
                  </a:lnTo>
                  <a:lnTo>
                    <a:pt x="129540" y="280416"/>
                  </a:lnTo>
                  <a:lnTo>
                    <a:pt x="128016" y="278892"/>
                  </a:lnTo>
                  <a:lnTo>
                    <a:pt x="128016" y="275844"/>
                  </a:lnTo>
                  <a:lnTo>
                    <a:pt x="128016" y="272796"/>
                  </a:lnTo>
                  <a:lnTo>
                    <a:pt x="126492" y="271272"/>
                  </a:lnTo>
                  <a:lnTo>
                    <a:pt x="124968" y="271272"/>
                  </a:lnTo>
                  <a:lnTo>
                    <a:pt x="124968" y="269748"/>
                  </a:lnTo>
                  <a:lnTo>
                    <a:pt x="121920" y="269748"/>
                  </a:lnTo>
                  <a:lnTo>
                    <a:pt x="121920" y="271272"/>
                  </a:lnTo>
                  <a:lnTo>
                    <a:pt x="120396" y="271272"/>
                  </a:lnTo>
                  <a:lnTo>
                    <a:pt x="118872" y="272796"/>
                  </a:lnTo>
                  <a:lnTo>
                    <a:pt x="114300" y="272796"/>
                  </a:lnTo>
                  <a:lnTo>
                    <a:pt x="112776" y="274320"/>
                  </a:lnTo>
                  <a:lnTo>
                    <a:pt x="109728" y="274320"/>
                  </a:lnTo>
                  <a:lnTo>
                    <a:pt x="108204" y="275844"/>
                  </a:lnTo>
                  <a:lnTo>
                    <a:pt x="88392" y="275844"/>
                  </a:lnTo>
                  <a:lnTo>
                    <a:pt x="71628" y="236220"/>
                  </a:lnTo>
                  <a:lnTo>
                    <a:pt x="71628" y="126492"/>
                  </a:lnTo>
                  <a:lnTo>
                    <a:pt x="123444" y="126492"/>
                  </a:lnTo>
                  <a:lnTo>
                    <a:pt x="124968" y="124968"/>
                  </a:lnTo>
                  <a:lnTo>
                    <a:pt x="126492" y="121920"/>
                  </a:lnTo>
                  <a:lnTo>
                    <a:pt x="128016" y="120396"/>
                  </a:lnTo>
                  <a:lnTo>
                    <a:pt x="129540" y="115824"/>
                  </a:lnTo>
                  <a:lnTo>
                    <a:pt x="129540" y="108204"/>
                  </a:lnTo>
                  <a:close/>
                </a:path>
                <a:path w="346075" h="307975">
                  <a:moveTo>
                    <a:pt x="345948" y="301752"/>
                  </a:moveTo>
                  <a:lnTo>
                    <a:pt x="345859" y="175171"/>
                  </a:lnTo>
                  <a:lnTo>
                    <a:pt x="340563" y="134899"/>
                  </a:lnTo>
                  <a:lnTo>
                    <a:pt x="315696" y="101904"/>
                  </a:lnTo>
                  <a:lnTo>
                    <a:pt x="275844" y="91440"/>
                  </a:lnTo>
                  <a:lnTo>
                    <a:pt x="267830" y="91998"/>
                  </a:lnTo>
                  <a:lnTo>
                    <a:pt x="228600" y="109537"/>
                  </a:lnTo>
                  <a:lnTo>
                    <a:pt x="213360" y="123444"/>
                  </a:lnTo>
                  <a:lnTo>
                    <a:pt x="213360" y="4572"/>
                  </a:lnTo>
                  <a:lnTo>
                    <a:pt x="210312" y="1524"/>
                  </a:lnTo>
                  <a:lnTo>
                    <a:pt x="208788" y="1524"/>
                  </a:lnTo>
                  <a:lnTo>
                    <a:pt x="207264" y="0"/>
                  </a:lnTo>
                  <a:lnTo>
                    <a:pt x="181356" y="0"/>
                  </a:lnTo>
                  <a:lnTo>
                    <a:pt x="181356" y="1524"/>
                  </a:lnTo>
                  <a:lnTo>
                    <a:pt x="179832" y="1524"/>
                  </a:lnTo>
                  <a:lnTo>
                    <a:pt x="176784" y="4572"/>
                  </a:lnTo>
                  <a:lnTo>
                    <a:pt x="176784" y="300228"/>
                  </a:lnTo>
                  <a:lnTo>
                    <a:pt x="179832" y="303276"/>
                  </a:lnTo>
                  <a:lnTo>
                    <a:pt x="181356" y="303276"/>
                  </a:lnTo>
                  <a:lnTo>
                    <a:pt x="184404" y="304800"/>
                  </a:lnTo>
                  <a:lnTo>
                    <a:pt x="205740" y="304800"/>
                  </a:lnTo>
                  <a:lnTo>
                    <a:pt x="207264" y="303276"/>
                  </a:lnTo>
                  <a:lnTo>
                    <a:pt x="210312" y="303276"/>
                  </a:lnTo>
                  <a:lnTo>
                    <a:pt x="213360" y="300228"/>
                  </a:lnTo>
                  <a:lnTo>
                    <a:pt x="213423" y="161455"/>
                  </a:lnTo>
                  <a:lnTo>
                    <a:pt x="220421" y="152095"/>
                  </a:lnTo>
                  <a:lnTo>
                    <a:pt x="254508" y="125730"/>
                  </a:lnTo>
                  <a:lnTo>
                    <a:pt x="268224" y="123444"/>
                  </a:lnTo>
                  <a:lnTo>
                    <a:pt x="275844" y="123444"/>
                  </a:lnTo>
                  <a:lnTo>
                    <a:pt x="306324" y="149352"/>
                  </a:lnTo>
                  <a:lnTo>
                    <a:pt x="310896" y="182880"/>
                  </a:lnTo>
                  <a:lnTo>
                    <a:pt x="310896" y="301752"/>
                  </a:lnTo>
                  <a:lnTo>
                    <a:pt x="312420" y="301752"/>
                  </a:lnTo>
                  <a:lnTo>
                    <a:pt x="312420" y="303276"/>
                  </a:lnTo>
                  <a:lnTo>
                    <a:pt x="315468" y="303276"/>
                  </a:lnTo>
                  <a:lnTo>
                    <a:pt x="316992" y="304800"/>
                  </a:lnTo>
                  <a:lnTo>
                    <a:pt x="339852" y="304800"/>
                  </a:lnTo>
                  <a:lnTo>
                    <a:pt x="341376" y="303276"/>
                  </a:lnTo>
                  <a:lnTo>
                    <a:pt x="344424" y="303276"/>
                  </a:lnTo>
                  <a:lnTo>
                    <a:pt x="344424" y="301752"/>
                  </a:lnTo>
                  <a:lnTo>
                    <a:pt x="345948" y="3017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3" name="object 123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6025896" y="5308091"/>
              <a:ext cx="181355" cy="216408"/>
            </a:xfrm>
            <a:prstGeom prst="rect">
              <a:avLst/>
            </a:prstGeom>
          </p:spPr>
        </p:pic>
        <p:sp>
          <p:nvSpPr>
            <p:cNvPr id="124" name="object 124"/>
            <p:cNvSpPr/>
            <p:nvPr/>
          </p:nvSpPr>
          <p:spPr>
            <a:xfrm>
              <a:off x="6342888" y="5215127"/>
              <a:ext cx="196850" cy="306705"/>
            </a:xfrm>
            <a:custGeom>
              <a:avLst/>
              <a:gdLst/>
              <a:ahLst/>
              <a:cxnLst/>
              <a:rect l="l" t="t" r="r" b="b"/>
              <a:pathLst>
                <a:path w="196850" h="306704">
                  <a:moveTo>
                    <a:pt x="132588" y="13716"/>
                  </a:moveTo>
                  <a:lnTo>
                    <a:pt x="131064" y="12192"/>
                  </a:lnTo>
                  <a:lnTo>
                    <a:pt x="131064" y="10668"/>
                  </a:lnTo>
                  <a:lnTo>
                    <a:pt x="129540" y="9144"/>
                  </a:lnTo>
                  <a:lnTo>
                    <a:pt x="129540" y="7620"/>
                  </a:lnTo>
                  <a:lnTo>
                    <a:pt x="126492" y="4572"/>
                  </a:lnTo>
                  <a:lnTo>
                    <a:pt x="123444" y="3048"/>
                  </a:lnTo>
                  <a:lnTo>
                    <a:pt x="120396" y="3048"/>
                  </a:lnTo>
                  <a:lnTo>
                    <a:pt x="117348" y="1524"/>
                  </a:lnTo>
                  <a:lnTo>
                    <a:pt x="112776" y="0"/>
                  </a:lnTo>
                  <a:lnTo>
                    <a:pt x="97536" y="0"/>
                  </a:lnTo>
                  <a:lnTo>
                    <a:pt x="54864" y="12192"/>
                  </a:lnTo>
                  <a:lnTo>
                    <a:pt x="50292" y="18288"/>
                  </a:lnTo>
                  <a:lnTo>
                    <a:pt x="46240" y="23152"/>
                  </a:lnTo>
                  <a:lnTo>
                    <a:pt x="33807" y="67729"/>
                  </a:lnTo>
                  <a:lnTo>
                    <a:pt x="33528" y="77724"/>
                  </a:lnTo>
                  <a:lnTo>
                    <a:pt x="33528" y="97536"/>
                  </a:lnTo>
                  <a:lnTo>
                    <a:pt x="3048" y="97536"/>
                  </a:lnTo>
                  <a:lnTo>
                    <a:pt x="3048" y="99060"/>
                  </a:lnTo>
                  <a:lnTo>
                    <a:pt x="1524" y="99060"/>
                  </a:lnTo>
                  <a:lnTo>
                    <a:pt x="1524" y="100584"/>
                  </a:lnTo>
                  <a:lnTo>
                    <a:pt x="0" y="102108"/>
                  </a:lnTo>
                  <a:lnTo>
                    <a:pt x="0" y="121920"/>
                  </a:lnTo>
                  <a:lnTo>
                    <a:pt x="1524" y="123444"/>
                  </a:lnTo>
                  <a:lnTo>
                    <a:pt x="3048" y="126492"/>
                  </a:lnTo>
                  <a:lnTo>
                    <a:pt x="4572" y="128016"/>
                  </a:lnTo>
                  <a:lnTo>
                    <a:pt x="33528" y="128016"/>
                  </a:lnTo>
                  <a:lnTo>
                    <a:pt x="33528" y="300228"/>
                  </a:lnTo>
                  <a:lnTo>
                    <a:pt x="35052" y="301752"/>
                  </a:lnTo>
                  <a:lnTo>
                    <a:pt x="35052" y="303276"/>
                  </a:lnTo>
                  <a:lnTo>
                    <a:pt x="36576" y="304800"/>
                  </a:lnTo>
                  <a:lnTo>
                    <a:pt x="39624" y="304800"/>
                  </a:lnTo>
                  <a:lnTo>
                    <a:pt x="41148" y="306324"/>
                  </a:lnTo>
                  <a:lnTo>
                    <a:pt x="64008" y="306324"/>
                  </a:lnTo>
                  <a:lnTo>
                    <a:pt x="65532" y="304800"/>
                  </a:lnTo>
                  <a:lnTo>
                    <a:pt x="68580" y="304800"/>
                  </a:lnTo>
                  <a:lnTo>
                    <a:pt x="68580" y="303276"/>
                  </a:lnTo>
                  <a:lnTo>
                    <a:pt x="70104" y="303276"/>
                  </a:lnTo>
                  <a:lnTo>
                    <a:pt x="70104" y="128016"/>
                  </a:lnTo>
                  <a:lnTo>
                    <a:pt x="115824" y="128016"/>
                  </a:lnTo>
                  <a:lnTo>
                    <a:pt x="118872" y="126492"/>
                  </a:lnTo>
                  <a:lnTo>
                    <a:pt x="118872" y="123444"/>
                  </a:lnTo>
                  <a:lnTo>
                    <a:pt x="120396" y="121920"/>
                  </a:lnTo>
                  <a:lnTo>
                    <a:pt x="121920" y="117348"/>
                  </a:lnTo>
                  <a:lnTo>
                    <a:pt x="121920" y="106680"/>
                  </a:lnTo>
                  <a:lnTo>
                    <a:pt x="120396" y="105156"/>
                  </a:lnTo>
                  <a:lnTo>
                    <a:pt x="120396" y="102108"/>
                  </a:lnTo>
                  <a:lnTo>
                    <a:pt x="118872" y="100584"/>
                  </a:lnTo>
                  <a:lnTo>
                    <a:pt x="118872" y="99060"/>
                  </a:lnTo>
                  <a:lnTo>
                    <a:pt x="117348" y="99060"/>
                  </a:lnTo>
                  <a:lnTo>
                    <a:pt x="117348" y="97536"/>
                  </a:lnTo>
                  <a:lnTo>
                    <a:pt x="70104" y="97536"/>
                  </a:lnTo>
                  <a:lnTo>
                    <a:pt x="70104" y="67056"/>
                  </a:lnTo>
                  <a:lnTo>
                    <a:pt x="71628" y="60960"/>
                  </a:lnTo>
                  <a:lnTo>
                    <a:pt x="71628" y="54864"/>
                  </a:lnTo>
                  <a:lnTo>
                    <a:pt x="73152" y="48768"/>
                  </a:lnTo>
                  <a:lnTo>
                    <a:pt x="76200" y="39624"/>
                  </a:lnTo>
                  <a:lnTo>
                    <a:pt x="82296" y="33528"/>
                  </a:lnTo>
                  <a:lnTo>
                    <a:pt x="86868" y="32004"/>
                  </a:lnTo>
                  <a:lnTo>
                    <a:pt x="89916" y="30480"/>
                  </a:lnTo>
                  <a:lnTo>
                    <a:pt x="94488" y="28956"/>
                  </a:lnTo>
                  <a:lnTo>
                    <a:pt x="106680" y="28956"/>
                  </a:lnTo>
                  <a:lnTo>
                    <a:pt x="109728" y="30480"/>
                  </a:lnTo>
                  <a:lnTo>
                    <a:pt x="112776" y="30480"/>
                  </a:lnTo>
                  <a:lnTo>
                    <a:pt x="115824" y="32004"/>
                  </a:lnTo>
                  <a:lnTo>
                    <a:pt x="117348" y="32004"/>
                  </a:lnTo>
                  <a:lnTo>
                    <a:pt x="120396" y="33528"/>
                  </a:lnTo>
                  <a:lnTo>
                    <a:pt x="121920" y="33528"/>
                  </a:lnTo>
                  <a:lnTo>
                    <a:pt x="123444" y="35052"/>
                  </a:lnTo>
                  <a:lnTo>
                    <a:pt x="129540" y="35052"/>
                  </a:lnTo>
                  <a:lnTo>
                    <a:pt x="131064" y="33528"/>
                  </a:lnTo>
                  <a:lnTo>
                    <a:pt x="131064" y="30480"/>
                  </a:lnTo>
                  <a:lnTo>
                    <a:pt x="132588" y="28956"/>
                  </a:lnTo>
                  <a:lnTo>
                    <a:pt x="132588" y="13716"/>
                  </a:lnTo>
                  <a:close/>
                </a:path>
                <a:path w="196850" h="306704">
                  <a:moveTo>
                    <a:pt x="192011" y="304800"/>
                  </a:moveTo>
                  <a:lnTo>
                    <a:pt x="166116" y="304800"/>
                  </a:lnTo>
                  <a:lnTo>
                    <a:pt x="167640" y="306324"/>
                  </a:lnTo>
                  <a:lnTo>
                    <a:pt x="190500" y="306324"/>
                  </a:lnTo>
                  <a:lnTo>
                    <a:pt x="192011" y="304800"/>
                  </a:lnTo>
                  <a:close/>
                </a:path>
                <a:path w="196850" h="306704">
                  <a:moveTo>
                    <a:pt x="195059" y="3048"/>
                  </a:moveTo>
                  <a:lnTo>
                    <a:pt x="193535" y="3048"/>
                  </a:lnTo>
                  <a:lnTo>
                    <a:pt x="192011" y="1524"/>
                  </a:lnTo>
                  <a:lnTo>
                    <a:pt x="166116" y="1524"/>
                  </a:lnTo>
                  <a:lnTo>
                    <a:pt x="164592" y="3048"/>
                  </a:lnTo>
                  <a:lnTo>
                    <a:pt x="163068" y="3048"/>
                  </a:lnTo>
                  <a:lnTo>
                    <a:pt x="163068" y="4572"/>
                  </a:lnTo>
                  <a:lnTo>
                    <a:pt x="195059" y="4572"/>
                  </a:lnTo>
                  <a:lnTo>
                    <a:pt x="195059" y="3048"/>
                  </a:lnTo>
                  <a:close/>
                </a:path>
                <a:path w="196850" h="306704">
                  <a:moveTo>
                    <a:pt x="196583" y="4826"/>
                  </a:moveTo>
                  <a:lnTo>
                    <a:pt x="161531" y="4826"/>
                  </a:lnTo>
                  <a:lnTo>
                    <a:pt x="161531" y="303276"/>
                  </a:lnTo>
                  <a:lnTo>
                    <a:pt x="163068" y="303276"/>
                  </a:lnTo>
                  <a:lnTo>
                    <a:pt x="163068" y="304546"/>
                  </a:lnTo>
                  <a:lnTo>
                    <a:pt x="195948" y="304546"/>
                  </a:lnTo>
                  <a:lnTo>
                    <a:pt x="195948" y="303276"/>
                  </a:lnTo>
                  <a:lnTo>
                    <a:pt x="196583" y="303276"/>
                  </a:lnTo>
                  <a:lnTo>
                    <a:pt x="196583" y="482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5" name="object 125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6606540" y="5311140"/>
              <a:ext cx="169163" cy="213360"/>
            </a:xfrm>
            <a:prstGeom prst="rect">
              <a:avLst/>
            </a:prstGeom>
          </p:spPr>
        </p:pic>
        <p:sp>
          <p:nvSpPr>
            <p:cNvPr id="126" name="object 126"/>
            <p:cNvSpPr/>
            <p:nvPr/>
          </p:nvSpPr>
          <p:spPr>
            <a:xfrm>
              <a:off x="6836664" y="5216652"/>
              <a:ext cx="277495" cy="307975"/>
            </a:xfrm>
            <a:custGeom>
              <a:avLst/>
              <a:gdLst/>
              <a:ahLst/>
              <a:cxnLst/>
              <a:rect l="l" t="t" r="r" b="b"/>
              <a:pathLst>
                <a:path w="277495" h="307975">
                  <a:moveTo>
                    <a:pt x="41148" y="99060"/>
                  </a:moveTo>
                  <a:lnTo>
                    <a:pt x="39624" y="99060"/>
                  </a:lnTo>
                  <a:lnTo>
                    <a:pt x="39624" y="97536"/>
                  </a:lnTo>
                  <a:lnTo>
                    <a:pt x="38100" y="97536"/>
                  </a:lnTo>
                  <a:lnTo>
                    <a:pt x="36576" y="96012"/>
                  </a:lnTo>
                  <a:lnTo>
                    <a:pt x="33528" y="96012"/>
                  </a:lnTo>
                  <a:lnTo>
                    <a:pt x="32004" y="94488"/>
                  </a:lnTo>
                  <a:lnTo>
                    <a:pt x="13716" y="94488"/>
                  </a:lnTo>
                  <a:lnTo>
                    <a:pt x="12192" y="96012"/>
                  </a:lnTo>
                  <a:lnTo>
                    <a:pt x="9144" y="96012"/>
                  </a:lnTo>
                  <a:lnTo>
                    <a:pt x="7620" y="97536"/>
                  </a:lnTo>
                  <a:lnTo>
                    <a:pt x="6096" y="97536"/>
                  </a:lnTo>
                  <a:lnTo>
                    <a:pt x="6096" y="99060"/>
                  </a:lnTo>
                  <a:lnTo>
                    <a:pt x="4572" y="99060"/>
                  </a:lnTo>
                  <a:lnTo>
                    <a:pt x="4572" y="300228"/>
                  </a:lnTo>
                  <a:lnTo>
                    <a:pt x="7620" y="303276"/>
                  </a:lnTo>
                  <a:lnTo>
                    <a:pt x="9144" y="303276"/>
                  </a:lnTo>
                  <a:lnTo>
                    <a:pt x="12192" y="304800"/>
                  </a:lnTo>
                  <a:lnTo>
                    <a:pt x="33528" y="304800"/>
                  </a:lnTo>
                  <a:lnTo>
                    <a:pt x="36576" y="303276"/>
                  </a:lnTo>
                  <a:lnTo>
                    <a:pt x="38100" y="303276"/>
                  </a:lnTo>
                  <a:lnTo>
                    <a:pt x="41148" y="300228"/>
                  </a:lnTo>
                  <a:lnTo>
                    <a:pt x="41148" y="99060"/>
                  </a:lnTo>
                  <a:close/>
                </a:path>
                <a:path w="277495" h="307975">
                  <a:moveTo>
                    <a:pt x="45720" y="27432"/>
                  </a:moveTo>
                  <a:lnTo>
                    <a:pt x="42672" y="21336"/>
                  </a:lnTo>
                  <a:lnTo>
                    <a:pt x="36576" y="15240"/>
                  </a:lnTo>
                  <a:lnTo>
                    <a:pt x="32004" y="13716"/>
                  </a:lnTo>
                  <a:lnTo>
                    <a:pt x="13716" y="13716"/>
                  </a:lnTo>
                  <a:lnTo>
                    <a:pt x="9144" y="15240"/>
                  </a:lnTo>
                  <a:lnTo>
                    <a:pt x="4572" y="18288"/>
                  </a:lnTo>
                  <a:lnTo>
                    <a:pt x="1524" y="21336"/>
                  </a:lnTo>
                  <a:lnTo>
                    <a:pt x="0" y="27432"/>
                  </a:lnTo>
                  <a:lnTo>
                    <a:pt x="0" y="44196"/>
                  </a:lnTo>
                  <a:lnTo>
                    <a:pt x="1524" y="50292"/>
                  </a:lnTo>
                  <a:lnTo>
                    <a:pt x="4572" y="51816"/>
                  </a:lnTo>
                  <a:lnTo>
                    <a:pt x="7620" y="54864"/>
                  </a:lnTo>
                  <a:lnTo>
                    <a:pt x="13716" y="56388"/>
                  </a:lnTo>
                  <a:lnTo>
                    <a:pt x="30480" y="56388"/>
                  </a:lnTo>
                  <a:lnTo>
                    <a:pt x="36576" y="54864"/>
                  </a:lnTo>
                  <a:lnTo>
                    <a:pt x="39624" y="51816"/>
                  </a:lnTo>
                  <a:lnTo>
                    <a:pt x="44196" y="48768"/>
                  </a:lnTo>
                  <a:lnTo>
                    <a:pt x="45720" y="44196"/>
                  </a:lnTo>
                  <a:lnTo>
                    <a:pt x="45720" y="27432"/>
                  </a:lnTo>
                  <a:close/>
                </a:path>
                <a:path w="277495" h="307975">
                  <a:moveTo>
                    <a:pt x="277368" y="6096"/>
                  </a:moveTo>
                  <a:lnTo>
                    <a:pt x="272796" y="1524"/>
                  </a:lnTo>
                  <a:lnTo>
                    <a:pt x="269748" y="1524"/>
                  </a:lnTo>
                  <a:lnTo>
                    <a:pt x="266700" y="0"/>
                  </a:lnTo>
                  <a:lnTo>
                    <a:pt x="249936" y="0"/>
                  </a:lnTo>
                  <a:lnTo>
                    <a:pt x="246888" y="1524"/>
                  </a:lnTo>
                  <a:lnTo>
                    <a:pt x="243840" y="1524"/>
                  </a:lnTo>
                  <a:lnTo>
                    <a:pt x="240792" y="4572"/>
                  </a:lnTo>
                  <a:lnTo>
                    <a:pt x="240792" y="121920"/>
                  </a:lnTo>
                  <a:lnTo>
                    <a:pt x="240792" y="160020"/>
                  </a:lnTo>
                  <a:lnTo>
                    <a:pt x="240792" y="239268"/>
                  </a:lnTo>
                  <a:lnTo>
                    <a:pt x="224028" y="256032"/>
                  </a:lnTo>
                  <a:lnTo>
                    <a:pt x="219456" y="262128"/>
                  </a:lnTo>
                  <a:lnTo>
                    <a:pt x="210312" y="268224"/>
                  </a:lnTo>
                  <a:lnTo>
                    <a:pt x="204216" y="271272"/>
                  </a:lnTo>
                  <a:lnTo>
                    <a:pt x="199644" y="274320"/>
                  </a:lnTo>
                  <a:lnTo>
                    <a:pt x="196596" y="274320"/>
                  </a:lnTo>
                  <a:lnTo>
                    <a:pt x="187452" y="277368"/>
                  </a:lnTo>
                  <a:lnTo>
                    <a:pt x="172212" y="277368"/>
                  </a:lnTo>
                  <a:lnTo>
                    <a:pt x="140982" y="247015"/>
                  </a:lnTo>
                  <a:lnTo>
                    <a:pt x="132842" y="205867"/>
                  </a:lnTo>
                  <a:lnTo>
                    <a:pt x="132588" y="198120"/>
                  </a:lnTo>
                  <a:lnTo>
                    <a:pt x="132842" y="191262"/>
                  </a:lnTo>
                  <a:lnTo>
                    <a:pt x="141630" y="152044"/>
                  </a:lnTo>
                  <a:lnTo>
                    <a:pt x="173736" y="123444"/>
                  </a:lnTo>
                  <a:lnTo>
                    <a:pt x="182880" y="123444"/>
                  </a:lnTo>
                  <a:lnTo>
                    <a:pt x="218706" y="137731"/>
                  </a:lnTo>
                  <a:lnTo>
                    <a:pt x="240792" y="160020"/>
                  </a:lnTo>
                  <a:lnTo>
                    <a:pt x="240792" y="121920"/>
                  </a:lnTo>
                  <a:lnTo>
                    <a:pt x="204685" y="95948"/>
                  </a:lnTo>
                  <a:lnTo>
                    <a:pt x="179832" y="91440"/>
                  </a:lnTo>
                  <a:lnTo>
                    <a:pt x="169824" y="91998"/>
                  </a:lnTo>
                  <a:lnTo>
                    <a:pt x="129159" y="109347"/>
                  </a:lnTo>
                  <a:lnTo>
                    <a:pt x="104051" y="147002"/>
                  </a:lnTo>
                  <a:lnTo>
                    <a:pt x="96291" y="190411"/>
                  </a:lnTo>
                  <a:lnTo>
                    <a:pt x="96088" y="205867"/>
                  </a:lnTo>
                  <a:lnTo>
                    <a:pt x="96304" y="213169"/>
                  </a:lnTo>
                  <a:lnTo>
                    <a:pt x="103149" y="252082"/>
                  </a:lnTo>
                  <a:lnTo>
                    <a:pt x="124777" y="289750"/>
                  </a:lnTo>
                  <a:lnTo>
                    <a:pt x="165252" y="307289"/>
                  </a:lnTo>
                  <a:lnTo>
                    <a:pt x="175260" y="307848"/>
                  </a:lnTo>
                  <a:lnTo>
                    <a:pt x="185254" y="307289"/>
                  </a:lnTo>
                  <a:lnTo>
                    <a:pt x="228981" y="287464"/>
                  </a:lnTo>
                  <a:lnTo>
                    <a:pt x="239585" y="277368"/>
                  </a:lnTo>
                  <a:lnTo>
                    <a:pt x="243840" y="272796"/>
                  </a:lnTo>
                  <a:lnTo>
                    <a:pt x="243840" y="298704"/>
                  </a:lnTo>
                  <a:lnTo>
                    <a:pt x="245364" y="300228"/>
                  </a:lnTo>
                  <a:lnTo>
                    <a:pt x="245364" y="301752"/>
                  </a:lnTo>
                  <a:lnTo>
                    <a:pt x="246888" y="303276"/>
                  </a:lnTo>
                  <a:lnTo>
                    <a:pt x="249936" y="303276"/>
                  </a:lnTo>
                  <a:lnTo>
                    <a:pt x="251460" y="304800"/>
                  </a:lnTo>
                  <a:lnTo>
                    <a:pt x="269748" y="304800"/>
                  </a:lnTo>
                  <a:lnTo>
                    <a:pt x="272796" y="303276"/>
                  </a:lnTo>
                  <a:lnTo>
                    <a:pt x="274320" y="303276"/>
                  </a:lnTo>
                  <a:lnTo>
                    <a:pt x="275844" y="301752"/>
                  </a:lnTo>
                  <a:lnTo>
                    <a:pt x="275844" y="300228"/>
                  </a:lnTo>
                  <a:lnTo>
                    <a:pt x="277368" y="298704"/>
                  </a:lnTo>
                  <a:lnTo>
                    <a:pt x="277368" y="272796"/>
                  </a:lnTo>
                  <a:lnTo>
                    <a:pt x="277368" y="123444"/>
                  </a:lnTo>
                  <a:lnTo>
                    <a:pt x="277368" y="121920"/>
                  </a:lnTo>
                  <a:lnTo>
                    <a:pt x="277368" y="60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7" name="object 127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7267955" y="5308091"/>
              <a:ext cx="161544" cy="216408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7495032" y="5308091"/>
              <a:ext cx="115824" cy="213360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7633791" y="5308091"/>
              <a:ext cx="181280" cy="216408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7959851" y="5230367"/>
              <a:ext cx="1202436" cy="370331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981456" y="5753100"/>
              <a:ext cx="1075944" cy="310895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2199132" y="5847588"/>
              <a:ext cx="161544" cy="216407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2424683" y="5847588"/>
              <a:ext cx="169164" cy="213359"/>
            </a:xfrm>
            <a:prstGeom prst="rect">
              <a:avLst/>
            </a:prstGeom>
          </p:spPr>
        </p:pic>
        <p:sp>
          <p:nvSpPr>
            <p:cNvPr id="134" name="object 134"/>
            <p:cNvSpPr/>
            <p:nvPr/>
          </p:nvSpPr>
          <p:spPr>
            <a:xfrm>
              <a:off x="2647258" y="5756147"/>
              <a:ext cx="180340" cy="307975"/>
            </a:xfrm>
            <a:custGeom>
              <a:avLst/>
              <a:gdLst/>
              <a:ahLst/>
              <a:cxnLst/>
              <a:rect l="l" t="t" r="r" b="b"/>
              <a:pathLst>
                <a:path w="180339" h="307975">
                  <a:moveTo>
                    <a:pt x="83749" y="91440"/>
                  </a:moveTo>
                  <a:lnTo>
                    <a:pt x="39696" y="103703"/>
                  </a:lnTo>
                  <a:lnTo>
                    <a:pt x="11740" y="137731"/>
                  </a:lnTo>
                  <a:lnTo>
                    <a:pt x="1072" y="178689"/>
                  </a:lnTo>
                  <a:lnTo>
                    <a:pt x="0" y="205216"/>
                  </a:lnTo>
                  <a:lnTo>
                    <a:pt x="215" y="212955"/>
                  </a:lnTo>
                  <a:lnTo>
                    <a:pt x="7073" y="252055"/>
                  </a:lnTo>
                  <a:lnTo>
                    <a:pt x="28695" y="289560"/>
                  </a:lnTo>
                  <a:lnTo>
                    <a:pt x="69176" y="307276"/>
                  </a:lnTo>
                  <a:lnTo>
                    <a:pt x="79177" y="307848"/>
                  </a:lnTo>
                  <a:lnTo>
                    <a:pt x="89178" y="307276"/>
                  </a:lnTo>
                  <a:lnTo>
                    <a:pt x="132898" y="287274"/>
                  </a:lnTo>
                  <a:lnTo>
                    <a:pt x="142677" y="277368"/>
                  </a:lnTo>
                  <a:lnTo>
                    <a:pt x="76129" y="277368"/>
                  </a:lnTo>
                  <a:lnTo>
                    <a:pt x="68509" y="274320"/>
                  </a:lnTo>
                  <a:lnTo>
                    <a:pt x="42792" y="240601"/>
                  </a:lnTo>
                  <a:lnTo>
                    <a:pt x="36505" y="198120"/>
                  </a:lnTo>
                  <a:lnTo>
                    <a:pt x="36767" y="191262"/>
                  </a:lnTo>
                  <a:lnTo>
                    <a:pt x="45554" y="152042"/>
                  </a:lnTo>
                  <a:lnTo>
                    <a:pt x="48697" y="146304"/>
                  </a:lnTo>
                  <a:lnTo>
                    <a:pt x="51745" y="138684"/>
                  </a:lnTo>
                  <a:lnTo>
                    <a:pt x="70033" y="124968"/>
                  </a:lnTo>
                  <a:lnTo>
                    <a:pt x="77653" y="121920"/>
                  </a:lnTo>
                  <a:lnTo>
                    <a:pt x="144709" y="121920"/>
                  </a:lnTo>
                  <a:lnTo>
                    <a:pt x="137613" y="114490"/>
                  </a:lnTo>
                  <a:lnTo>
                    <a:pt x="100894" y="93535"/>
                  </a:lnTo>
                  <a:lnTo>
                    <a:pt x="92607" y="91987"/>
                  </a:lnTo>
                  <a:lnTo>
                    <a:pt x="83749" y="91440"/>
                  </a:lnTo>
                  <a:close/>
                </a:path>
                <a:path w="180339" h="307975">
                  <a:moveTo>
                    <a:pt x="173665" y="303276"/>
                  </a:moveTo>
                  <a:lnTo>
                    <a:pt x="153853" y="303276"/>
                  </a:lnTo>
                  <a:lnTo>
                    <a:pt x="155377" y="304800"/>
                  </a:lnTo>
                  <a:lnTo>
                    <a:pt x="172141" y="304800"/>
                  </a:lnTo>
                  <a:lnTo>
                    <a:pt x="173665" y="303276"/>
                  </a:lnTo>
                  <a:close/>
                </a:path>
                <a:path w="180339" h="307975">
                  <a:moveTo>
                    <a:pt x="179761" y="271272"/>
                  </a:moveTo>
                  <a:lnTo>
                    <a:pt x="147757" y="271272"/>
                  </a:lnTo>
                  <a:lnTo>
                    <a:pt x="147757" y="298704"/>
                  </a:lnTo>
                  <a:lnTo>
                    <a:pt x="149281" y="300228"/>
                  </a:lnTo>
                  <a:lnTo>
                    <a:pt x="149281" y="301752"/>
                  </a:lnTo>
                  <a:lnTo>
                    <a:pt x="150805" y="303276"/>
                  </a:lnTo>
                  <a:lnTo>
                    <a:pt x="178237" y="303276"/>
                  </a:lnTo>
                  <a:lnTo>
                    <a:pt x="179761" y="301752"/>
                  </a:lnTo>
                  <a:lnTo>
                    <a:pt x="179761" y="271272"/>
                  </a:lnTo>
                  <a:close/>
                </a:path>
                <a:path w="180339" h="307975">
                  <a:moveTo>
                    <a:pt x="176713" y="1524"/>
                  </a:moveTo>
                  <a:lnTo>
                    <a:pt x="147757" y="1524"/>
                  </a:lnTo>
                  <a:lnTo>
                    <a:pt x="146233" y="3048"/>
                  </a:lnTo>
                  <a:lnTo>
                    <a:pt x="144709" y="3048"/>
                  </a:lnTo>
                  <a:lnTo>
                    <a:pt x="144709" y="121920"/>
                  </a:lnTo>
                  <a:lnTo>
                    <a:pt x="86797" y="121920"/>
                  </a:lnTo>
                  <a:lnTo>
                    <a:pt x="94536" y="122729"/>
                  </a:lnTo>
                  <a:lnTo>
                    <a:pt x="129660" y="144018"/>
                  </a:lnTo>
                  <a:lnTo>
                    <a:pt x="144709" y="160020"/>
                  </a:lnTo>
                  <a:lnTo>
                    <a:pt x="144709" y="237744"/>
                  </a:lnTo>
                  <a:lnTo>
                    <a:pt x="117277" y="265176"/>
                  </a:lnTo>
                  <a:lnTo>
                    <a:pt x="103561" y="272796"/>
                  </a:lnTo>
                  <a:lnTo>
                    <a:pt x="100513" y="274320"/>
                  </a:lnTo>
                  <a:lnTo>
                    <a:pt x="91369" y="277368"/>
                  </a:lnTo>
                  <a:lnTo>
                    <a:pt x="142677" y="277368"/>
                  </a:lnTo>
                  <a:lnTo>
                    <a:pt x="147757" y="271272"/>
                  </a:lnTo>
                  <a:lnTo>
                    <a:pt x="179761" y="271272"/>
                  </a:lnTo>
                  <a:lnTo>
                    <a:pt x="179761" y="4572"/>
                  </a:lnTo>
                  <a:lnTo>
                    <a:pt x="176713" y="1524"/>
                  </a:lnTo>
                  <a:close/>
                </a:path>
                <a:path w="180339" h="307975">
                  <a:moveTo>
                    <a:pt x="170617" y="0"/>
                  </a:moveTo>
                  <a:lnTo>
                    <a:pt x="153853" y="0"/>
                  </a:lnTo>
                  <a:lnTo>
                    <a:pt x="150805" y="1524"/>
                  </a:lnTo>
                  <a:lnTo>
                    <a:pt x="173665" y="1524"/>
                  </a:lnTo>
                  <a:lnTo>
                    <a:pt x="17061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5" name="object 135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3002279" y="5847588"/>
              <a:ext cx="1126235" cy="291084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4194047" y="5847588"/>
              <a:ext cx="114300" cy="213359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4331208" y="5847588"/>
              <a:ext cx="181355" cy="216407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4651247" y="5753100"/>
              <a:ext cx="1175003" cy="310895"/>
            </a:xfrm>
            <a:prstGeom prst="rect">
              <a:avLst/>
            </a:prstGeom>
          </p:spPr>
        </p:pic>
      </p:grpSp>
      <p:grpSp>
        <p:nvGrpSpPr>
          <p:cNvPr id="139" name="object 139"/>
          <p:cNvGrpSpPr/>
          <p:nvPr/>
        </p:nvGrpSpPr>
        <p:grpSpPr>
          <a:xfrm>
            <a:off x="620268" y="1129284"/>
            <a:ext cx="10657332" cy="546100"/>
            <a:chOff x="620268" y="1129284"/>
            <a:chExt cx="9456420" cy="546100"/>
          </a:xfrm>
        </p:grpSpPr>
        <p:sp>
          <p:nvSpPr>
            <p:cNvPr id="140" name="object 140"/>
            <p:cNvSpPr/>
            <p:nvPr/>
          </p:nvSpPr>
          <p:spPr>
            <a:xfrm>
              <a:off x="623316" y="1132331"/>
              <a:ext cx="9450705" cy="539750"/>
            </a:xfrm>
            <a:custGeom>
              <a:avLst/>
              <a:gdLst/>
              <a:ahLst/>
              <a:cxnLst/>
              <a:rect l="l" t="t" r="r" b="b"/>
              <a:pathLst>
                <a:path w="9450705" h="539750">
                  <a:moveTo>
                    <a:pt x="9450324" y="0"/>
                  </a:moveTo>
                  <a:lnTo>
                    <a:pt x="0" y="0"/>
                  </a:lnTo>
                  <a:lnTo>
                    <a:pt x="0" y="539496"/>
                  </a:lnTo>
                  <a:lnTo>
                    <a:pt x="9450324" y="539496"/>
                  </a:lnTo>
                  <a:lnTo>
                    <a:pt x="94503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621792" y="1130808"/>
              <a:ext cx="9453880" cy="10795"/>
            </a:xfrm>
            <a:custGeom>
              <a:avLst/>
              <a:gdLst/>
              <a:ahLst/>
              <a:cxnLst/>
              <a:rect l="l" t="t" r="r" b="b"/>
              <a:pathLst>
                <a:path w="9453880" h="10794">
                  <a:moveTo>
                    <a:pt x="0" y="10667"/>
                  </a:moveTo>
                  <a:lnTo>
                    <a:pt x="9453372" y="10667"/>
                  </a:lnTo>
                  <a:lnTo>
                    <a:pt x="9453372" y="0"/>
                  </a:lnTo>
                  <a:lnTo>
                    <a:pt x="0" y="0"/>
                  </a:lnTo>
                  <a:lnTo>
                    <a:pt x="0" y="10667"/>
                  </a:lnTo>
                  <a:close/>
                </a:path>
              </a:pathLst>
            </a:custGeom>
            <a:solidFill>
              <a:srgbClr val="FFDD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621792" y="1141476"/>
              <a:ext cx="9453880" cy="7620"/>
            </a:xfrm>
            <a:custGeom>
              <a:avLst/>
              <a:gdLst/>
              <a:ahLst/>
              <a:cxnLst/>
              <a:rect l="l" t="t" r="r" b="b"/>
              <a:pathLst>
                <a:path w="9453880" h="7619">
                  <a:moveTo>
                    <a:pt x="0" y="0"/>
                  </a:moveTo>
                  <a:lnTo>
                    <a:pt x="0" y="7620"/>
                  </a:lnTo>
                  <a:lnTo>
                    <a:pt x="9453372" y="7620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D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621792" y="1149096"/>
              <a:ext cx="9453880" cy="9525"/>
            </a:xfrm>
            <a:custGeom>
              <a:avLst/>
              <a:gdLst/>
              <a:ahLst/>
              <a:cxnLst/>
              <a:rect l="l" t="t" r="r" b="b"/>
              <a:pathLst>
                <a:path w="9453880" h="9525">
                  <a:moveTo>
                    <a:pt x="0" y="0"/>
                  </a:moveTo>
                  <a:lnTo>
                    <a:pt x="0" y="9143"/>
                  </a:lnTo>
                  <a:lnTo>
                    <a:pt x="9453372" y="9143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C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621792" y="1158240"/>
              <a:ext cx="9453880" cy="27940"/>
            </a:xfrm>
            <a:custGeom>
              <a:avLst/>
              <a:gdLst/>
              <a:ahLst/>
              <a:cxnLst/>
              <a:rect l="l" t="t" r="r" b="b"/>
              <a:pathLst>
                <a:path w="9453880" h="27940">
                  <a:moveTo>
                    <a:pt x="0" y="27432"/>
                  </a:moveTo>
                  <a:lnTo>
                    <a:pt x="9453372" y="27432"/>
                  </a:lnTo>
                  <a:lnTo>
                    <a:pt x="9453372" y="0"/>
                  </a:lnTo>
                  <a:lnTo>
                    <a:pt x="0" y="0"/>
                  </a:lnTo>
                  <a:lnTo>
                    <a:pt x="0" y="27432"/>
                  </a:lnTo>
                  <a:close/>
                </a:path>
              </a:pathLst>
            </a:custGeom>
            <a:solidFill>
              <a:srgbClr val="FFDC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621792" y="1185672"/>
              <a:ext cx="9453880" cy="22860"/>
            </a:xfrm>
            <a:custGeom>
              <a:avLst/>
              <a:gdLst/>
              <a:ahLst/>
              <a:cxnLst/>
              <a:rect l="l" t="t" r="r" b="b"/>
              <a:pathLst>
                <a:path w="9453880" h="22859">
                  <a:moveTo>
                    <a:pt x="0" y="0"/>
                  </a:moveTo>
                  <a:lnTo>
                    <a:pt x="0" y="22859"/>
                  </a:lnTo>
                  <a:lnTo>
                    <a:pt x="9453372" y="22859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C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621792" y="1208532"/>
              <a:ext cx="9453880" cy="9525"/>
            </a:xfrm>
            <a:custGeom>
              <a:avLst/>
              <a:gdLst/>
              <a:ahLst/>
              <a:cxnLst/>
              <a:rect l="l" t="t" r="r" b="b"/>
              <a:pathLst>
                <a:path w="9453880" h="9525">
                  <a:moveTo>
                    <a:pt x="0" y="0"/>
                  </a:moveTo>
                  <a:lnTo>
                    <a:pt x="0" y="9143"/>
                  </a:lnTo>
                  <a:lnTo>
                    <a:pt x="9453372" y="9143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C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621792" y="1217676"/>
              <a:ext cx="9453880" cy="9525"/>
            </a:xfrm>
            <a:custGeom>
              <a:avLst/>
              <a:gdLst/>
              <a:ahLst/>
              <a:cxnLst/>
              <a:rect l="l" t="t" r="r" b="b"/>
              <a:pathLst>
                <a:path w="9453880" h="9525">
                  <a:moveTo>
                    <a:pt x="0" y="0"/>
                  </a:moveTo>
                  <a:lnTo>
                    <a:pt x="0" y="9144"/>
                  </a:lnTo>
                  <a:lnTo>
                    <a:pt x="9453372" y="9144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B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621792" y="1226820"/>
              <a:ext cx="9453880" cy="18415"/>
            </a:xfrm>
            <a:custGeom>
              <a:avLst/>
              <a:gdLst/>
              <a:ahLst/>
              <a:cxnLst/>
              <a:rect l="l" t="t" r="r" b="b"/>
              <a:pathLst>
                <a:path w="9453880" h="18415">
                  <a:moveTo>
                    <a:pt x="0" y="0"/>
                  </a:moveTo>
                  <a:lnTo>
                    <a:pt x="0" y="18287"/>
                  </a:lnTo>
                  <a:lnTo>
                    <a:pt x="9453372" y="18287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B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621792" y="1245108"/>
              <a:ext cx="9453880" cy="6350"/>
            </a:xfrm>
            <a:custGeom>
              <a:avLst/>
              <a:gdLst/>
              <a:ahLst/>
              <a:cxnLst/>
              <a:rect l="l" t="t" r="r" b="b"/>
              <a:pathLst>
                <a:path w="9453880" h="6350">
                  <a:moveTo>
                    <a:pt x="0" y="0"/>
                  </a:moveTo>
                  <a:lnTo>
                    <a:pt x="0" y="6096"/>
                  </a:lnTo>
                  <a:lnTo>
                    <a:pt x="9453371" y="6096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B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621792" y="1251204"/>
              <a:ext cx="9453880" cy="7620"/>
            </a:xfrm>
            <a:custGeom>
              <a:avLst/>
              <a:gdLst/>
              <a:ahLst/>
              <a:cxnLst/>
              <a:rect l="l" t="t" r="r" b="b"/>
              <a:pathLst>
                <a:path w="9453880" h="7619">
                  <a:moveTo>
                    <a:pt x="0" y="0"/>
                  </a:moveTo>
                  <a:lnTo>
                    <a:pt x="0" y="7620"/>
                  </a:lnTo>
                  <a:lnTo>
                    <a:pt x="9453372" y="7620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621792" y="1258836"/>
              <a:ext cx="9453880" cy="18415"/>
            </a:xfrm>
            <a:custGeom>
              <a:avLst/>
              <a:gdLst/>
              <a:ahLst/>
              <a:cxnLst/>
              <a:rect l="l" t="t" r="r" b="b"/>
              <a:pathLst>
                <a:path w="9453880" h="18415">
                  <a:moveTo>
                    <a:pt x="1272540" y="0"/>
                  </a:moveTo>
                  <a:lnTo>
                    <a:pt x="0" y="0"/>
                  </a:lnTo>
                  <a:lnTo>
                    <a:pt x="0" y="18275"/>
                  </a:lnTo>
                  <a:lnTo>
                    <a:pt x="1272540" y="18275"/>
                  </a:lnTo>
                  <a:lnTo>
                    <a:pt x="1272540" y="0"/>
                  </a:lnTo>
                  <a:close/>
                </a:path>
                <a:path w="9453880" h="18415">
                  <a:moveTo>
                    <a:pt x="9453359" y="0"/>
                  </a:moveTo>
                  <a:lnTo>
                    <a:pt x="1303020" y="0"/>
                  </a:lnTo>
                  <a:lnTo>
                    <a:pt x="1303020" y="18275"/>
                  </a:lnTo>
                  <a:lnTo>
                    <a:pt x="9453359" y="18275"/>
                  </a:lnTo>
                  <a:lnTo>
                    <a:pt x="9453359" y="0"/>
                  </a:lnTo>
                  <a:close/>
                </a:path>
              </a:pathLst>
            </a:custGeom>
            <a:solidFill>
              <a:srgbClr val="FFDA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621792" y="1277124"/>
              <a:ext cx="9453880" cy="9525"/>
            </a:xfrm>
            <a:custGeom>
              <a:avLst/>
              <a:gdLst/>
              <a:ahLst/>
              <a:cxnLst/>
              <a:rect l="l" t="t" r="r" b="b"/>
              <a:pathLst>
                <a:path w="9453880" h="9525">
                  <a:moveTo>
                    <a:pt x="1272540" y="0"/>
                  </a:moveTo>
                  <a:lnTo>
                    <a:pt x="0" y="0"/>
                  </a:lnTo>
                  <a:lnTo>
                    <a:pt x="0" y="9131"/>
                  </a:lnTo>
                  <a:lnTo>
                    <a:pt x="1272540" y="9131"/>
                  </a:lnTo>
                  <a:lnTo>
                    <a:pt x="1272540" y="0"/>
                  </a:lnTo>
                  <a:close/>
                </a:path>
                <a:path w="9453880" h="9525">
                  <a:moveTo>
                    <a:pt x="9453359" y="0"/>
                  </a:moveTo>
                  <a:lnTo>
                    <a:pt x="1303020" y="0"/>
                  </a:lnTo>
                  <a:lnTo>
                    <a:pt x="1303020" y="9131"/>
                  </a:lnTo>
                  <a:lnTo>
                    <a:pt x="9453359" y="9131"/>
                  </a:lnTo>
                  <a:lnTo>
                    <a:pt x="9453359" y="0"/>
                  </a:lnTo>
                  <a:close/>
                </a:path>
              </a:pathLst>
            </a:custGeom>
            <a:solidFill>
              <a:srgbClr val="FFDA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621792" y="1286255"/>
              <a:ext cx="9453880" cy="9525"/>
            </a:xfrm>
            <a:custGeom>
              <a:avLst/>
              <a:gdLst/>
              <a:ahLst/>
              <a:cxnLst/>
              <a:rect l="l" t="t" r="r" b="b"/>
              <a:pathLst>
                <a:path w="9453880" h="9525">
                  <a:moveTo>
                    <a:pt x="1272540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1272540" y="9144"/>
                  </a:lnTo>
                  <a:lnTo>
                    <a:pt x="1272540" y="0"/>
                  </a:lnTo>
                  <a:close/>
                </a:path>
                <a:path w="9453880" h="9525">
                  <a:moveTo>
                    <a:pt x="9453359" y="0"/>
                  </a:moveTo>
                  <a:lnTo>
                    <a:pt x="1303020" y="0"/>
                  </a:lnTo>
                  <a:lnTo>
                    <a:pt x="1303020" y="9144"/>
                  </a:lnTo>
                  <a:lnTo>
                    <a:pt x="9453359" y="9144"/>
                  </a:lnTo>
                  <a:lnTo>
                    <a:pt x="9453359" y="0"/>
                  </a:lnTo>
                  <a:close/>
                </a:path>
              </a:pathLst>
            </a:custGeom>
            <a:solidFill>
              <a:srgbClr val="FFD9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621792" y="1295412"/>
              <a:ext cx="9453880" cy="22860"/>
            </a:xfrm>
            <a:custGeom>
              <a:avLst/>
              <a:gdLst/>
              <a:ahLst/>
              <a:cxnLst/>
              <a:rect l="l" t="t" r="r" b="b"/>
              <a:pathLst>
                <a:path w="9453880" h="22859">
                  <a:moveTo>
                    <a:pt x="1272540" y="0"/>
                  </a:moveTo>
                  <a:lnTo>
                    <a:pt x="0" y="0"/>
                  </a:lnTo>
                  <a:lnTo>
                    <a:pt x="0" y="22847"/>
                  </a:lnTo>
                  <a:lnTo>
                    <a:pt x="1272540" y="22847"/>
                  </a:lnTo>
                  <a:lnTo>
                    <a:pt x="1272540" y="0"/>
                  </a:lnTo>
                  <a:close/>
                </a:path>
                <a:path w="9453880" h="22859">
                  <a:moveTo>
                    <a:pt x="9453359" y="0"/>
                  </a:moveTo>
                  <a:lnTo>
                    <a:pt x="1303020" y="0"/>
                  </a:lnTo>
                  <a:lnTo>
                    <a:pt x="1303020" y="22847"/>
                  </a:lnTo>
                  <a:lnTo>
                    <a:pt x="9453359" y="22847"/>
                  </a:lnTo>
                  <a:lnTo>
                    <a:pt x="9453359" y="0"/>
                  </a:lnTo>
                  <a:close/>
                </a:path>
              </a:pathLst>
            </a:custGeom>
            <a:solidFill>
              <a:srgbClr val="FFD9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621792" y="1318259"/>
              <a:ext cx="9453880" cy="27940"/>
            </a:xfrm>
            <a:custGeom>
              <a:avLst/>
              <a:gdLst/>
              <a:ahLst/>
              <a:cxnLst/>
              <a:rect l="l" t="t" r="r" b="b"/>
              <a:pathLst>
                <a:path w="9453880" h="27940">
                  <a:moveTo>
                    <a:pt x="1272540" y="0"/>
                  </a:moveTo>
                  <a:lnTo>
                    <a:pt x="0" y="0"/>
                  </a:lnTo>
                  <a:lnTo>
                    <a:pt x="0" y="27432"/>
                  </a:lnTo>
                  <a:lnTo>
                    <a:pt x="1272540" y="27432"/>
                  </a:lnTo>
                  <a:lnTo>
                    <a:pt x="1272540" y="0"/>
                  </a:lnTo>
                  <a:close/>
                </a:path>
                <a:path w="9453880" h="27940">
                  <a:moveTo>
                    <a:pt x="9453359" y="0"/>
                  </a:moveTo>
                  <a:lnTo>
                    <a:pt x="1303020" y="0"/>
                  </a:lnTo>
                  <a:lnTo>
                    <a:pt x="1303020" y="27432"/>
                  </a:lnTo>
                  <a:lnTo>
                    <a:pt x="9453359" y="27432"/>
                  </a:lnTo>
                  <a:lnTo>
                    <a:pt x="9453359" y="0"/>
                  </a:lnTo>
                  <a:close/>
                </a:path>
              </a:pathLst>
            </a:custGeom>
            <a:solidFill>
              <a:srgbClr val="FFD9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621792" y="1345704"/>
              <a:ext cx="9453880" cy="9525"/>
            </a:xfrm>
            <a:custGeom>
              <a:avLst/>
              <a:gdLst/>
              <a:ahLst/>
              <a:cxnLst/>
              <a:rect l="l" t="t" r="r" b="b"/>
              <a:pathLst>
                <a:path w="9453880" h="9525">
                  <a:moveTo>
                    <a:pt x="1272540" y="0"/>
                  </a:moveTo>
                  <a:lnTo>
                    <a:pt x="0" y="0"/>
                  </a:lnTo>
                  <a:lnTo>
                    <a:pt x="0" y="9131"/>
                  </a:lnTo>
                  <a:lnTo>
                    <a:pt x="1272540" y="9131"/>
                  </a:lnTo>
                  <a:lnTo>
                    <a:pt x="1272540" y="0"/>
                  </a:lnTo>
                  <a:close/>
                </a:path>
                <a:path w="9453880" h="9525">
                  <a:moveTo>
                    <a:pt x="9453359" y="0"/>
                  </a:moveTo>
                  <a:lnTo>
                    <a:pt x="1303020" y="0"/>
                  </a:lnTo>
                  <a:lnTo>
                    <a:pt x="1303020" y="9131"/>
                  </a:lnTo>
                  <a:lnTo>
                    <a:pt x="9453359" y="9131"/>
                  </a:lnTo>
                  <a:lnTo>
                    <a:pt x="9453359" y="0"/>
                  </a:lnTo>
                  <a:close/>
                </a:path>
              </a:pathLst>
            </a:custGeom>
            <a:solidFill>
              <a:srgbClr val="FFD9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621792" y="1354848"/>
              <a:ext cx="9453880" cy="5080"/>
            </a:xfrm>
            <a:custGeom>
              <a:avLst/>
              <a:gdLst/>
              <a:ahLst/>
              <a:cxnLst/>
              <a:rect l="l" t="t" r="r" b="b"/>
              <a:pathLst>
                <a:path w="9453880" h="5080">
                  <a:moveTo>
                    <a:pt x="1272540" y="0"/>
                  </a:moveTo>
                  <a:lnTo>
                    <a:pt x="0" y="0"/>
                  </a:lnTo>
                  <a:lnTo>
                    <a:pt x="0" y="4559"/>
                  </a:lnTo>
                  <a:lnTo>
                    <a:pt x="1272540" y="4559"/>
                  </a:lnTo>
                  <a:lnTo>
                    <a:pt x="1272540" y="0"/>
                  </a:lnTo>
                  <a:close/>
                </a:path>
                <a:path w="9453880" h="5080">
                  <a:moveTo>
                    <a:pt x="9453359" y="0"/>
                  </a:moveTo>
                  <a:lnTo>
                    <a:pt x="1303020" y="0"/>
                  </a:lnTo>
                  <a:lnTo>
                    <a:pt x="1303020" y="4559"/>
                  </a:lnTo>
                  <a:lnTo>
                    <a:pt x="9453359" y="4559"/>
                  </a:lnTo>
                  <a:lnTo>
                    <a:pt x="9453359" y="0"/>
                  </a:lnTo>
                  <a:close/>
                </a:path>
              </a:pathLst>
            </a:custGeom>
            <a:solidFill>
              <a:srgbClr val="FFD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621792" y="1359420"/>
              <a:ext cx="9453880" cy="18415"/>
            </a:xfrm>
            <a:custGeom>
              <a:avLst/>
              <a:gdLst/>
              <a:ahLst/>
              <a:cxnLst/>
              <a:rect l="l" t="t" r="r" b="b"/>
              <a:pathLst>
                <a:path w="9453880" h="18415">
                  <a:moveTo>
                    <a:pt x="1272540" y="0"/>
                  </a:moveTo>
                  <a:lnTo>
                    <a:pt x="0" y="0"/>
                  </a:lnTo>
                  <a:lnTo>
                    <a:pt x="0" y="18275"/>
                  </a:lnTo>
                  <a:lnTo>
                    <a:pt x="1272540" y="18275"/>
                  </a:lnTo>
                  <a:lnTo>
                    <a:pt x="1272540" y="0"/>
                  </a:lnTo>
                  <a:close/>
                </a:path>
                <a:path w="9453880" h="18415">
                  <a:moveTo>
                    <a:pt x="9453359" y="0"/>
                  </a:moveTo>
                  <a:lnTo>
                    <a:pt x="1303020" y="0"/>
                  </a:lnTo>
                  <a:lnTo>
                    <a:pt x="1303020" y="18275"/>
                  </a:lnTo>
                  <a:lnTo>
                    <a:pt x="9453359" y="18275"/>
                  </a:lnTo>
                  <a:lnTo>
                    <a:pt x="9453359" y="0"/>
                  </a:lnTo>
                  <a:close/>
                </a:path>
              </a:pathLst>
            </a:custGeom>
            <a:solidFill>
              <a:srgbClr val="FFD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621792" y="1377708"/>
              <a:ext cx="9453880" cy="9525"/>
            </a:xfrm>
            <a:custGeom>
              <a:avLst/>
              <a:gdLst/>
              <a:ahLst/>
              <a:cxnLst/>
              <a:rect l="l" t="t" r="r" b="b"/>
              <a:pathLst>
                <a:path w="9453880" h="9525">
                  <a:moveTo>
                    <a:pt x="1272540" y="0"/>
                  </a:moveTo>
                  <a:lnTo>
                    <a:pt x="0" y="0"/>
                  </a:lnTo>
                  <a:lnTo>
                    <a:pt x="0" y="9131"/>
                  </a:lnTo>
                  <a:lnTo>
                    <a:pt x="1272540" y="9131"/>
                  </a:lnTo>
                  <a:lnTo>
                    <a:pt x="1272540" y="0"/>
                  </a:lnTo>
                  <a:close/>
                </a:path>
                <a:path w="9453880" h="9525">
                  <a:moveTo>
                    <a:pt x="9453359" y="0"/>
                  </a:moveTo>
                  <a:lnTo>
                    <a:pt x="1303020" y="0"/>
                  </a:lnTo>
                  <a:lnTo>
                    <a:pt x="1303020" y="9131"/>
                  </a:lnTo>
                  <a:lnTo>
                    <a:pt x="9453359" y="9131"/>
                  </a:lnTo>
                  <a:lnTo>
                    <a:pt x="9453359" y="0"/>
                  </a:lnTo>
                  <a:close/>
                </a:path>
              </a:pathLst>
            </a:custGeom>
            <a:solidFill>
              <a:srgbClr val="FFD8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621792" y="1386852"/>
              <a:ext cx="9453880" cy="9525"/>
            </a:xfrm>
            <a:custGeom>
              <a:avLst/>
              <a:gdLst/>
              <a:ahLst/>
              <a:cxnLst/>
              <a:rect l="l" t="t" r="r" b="b"/>
              <a:pathLst>
                <a:path w="9453880" h="9525">
                  <a:moveTo>
                    <a:pt x="1272540" y="0"/>
                  </a:moveTo>
                  <a:lnTo>
                    <a:pt x="0" y="0"/>
                  </a:lnTo>
                  <a:lnTo>
                    <a:pt x="0" y="9131"/>
                  </a:lnTo>
                  <a:lnTo>
                    <a:pt x="1272540" y="9131"/>
                  </a:lnTo>
                  <a:lnTo>
                    <a:pt x="1272540" y="0"/>
                  </a:lnTo>
                  <a:close/>
                </a:path>
                <a:path w="9453880" h="9525">
                  <a:moveTo>
                    <a:pt x="9453359" y="0"/>
                  </a:moveTo>
                  <a:lnTo>
                    <a:pt x="1303020" y="0"/>
                  </a:lnTo>
                  <a:lnTo>
                    <a:pt x="1303020" y="9131"/>
                  </a:lnTo>
                  <a:lnTo>
                    <a:pt x="9453359" y="9131"/>
                  </a:lnTo>
                  <a:lnTo>
                    <a:pt x="9453359" y="0"/>
                  </a:lnTo>
                  <a:close/>
                </a:path>
              </a:pathLst>
            </a:custGeom>
            <a:solidFill>
              <a:srgbClr val="FFD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621792" y="1395996"/>
              <a:ext cx="9453880" cy="12700"/>
            </a:xfrm>
            <a:custGeom>
              <a:avLst/>
              <a:gdLst/>
              <a:ahLst/>
              <a:cxnLst/>
              <a:rect l="l" t="t" r="r" b="b"/>
              <a:pathLst>
                <a:path w="9453880" h="12700">
                  <a:moveTo>
                    <a:pt x="1272540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72540" y="12179"/>
                  </a:lnTo>
                  <a:lnTo>
                    <a:pt x="1272540" y="0"/>
                  </a:lnTo>
                  <a:close/>
                </a:path>
                <a:path w="9453880" h="12700">
                  <a:moveTo>
                    <a:pt x="9453359" y="0"/>
                  </a:moveTo>
                  <a:lnTo>
                    <a:pt x="1303020" y="0"/>
                  </a:lnTo>
                  <a:lnTo>
                    <a:pt x="1303020" y="12179"/>
                  </a:lnTo>
                  <a:lnTo>
                    <a:pt x="9453359" y="12179"/>
                  </a:lnTo>
                  <a:lnTo>
                    <a:pt x="9453359" y="0"/>
                  </a:lnTo>
                  <a:close/>
                </a:path>
              </a:pathLst>
            </a:custGeom>
            <a:solidFill>
              <a:srgbClr val="FFD7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621792" y="1408188"/>
              <a:ext cx="9453880" cy="10795"/>
            </a:xfrm>
            <a:custGeom>
              <a:avLst/>
              <a:gdLst/>
              <a:ahLst/>
              <a:cxnLst/>
              <a:rect l="l" t="t" r="r" b="b"/>
              <a:pathLst>
                <a:path w="9453880" h="10794">
                  <a:moveTo>
                    <a:pt x="1272540" y="0"/>
                  </a:moveTo>
                  <a:lnTo>
                    <a:pt x="0" y="0"/>
                  </a:lnTo>
                  <a:lnTo>
                    <a:pt x="0" y="10655"/>
                  </a:lnTo>
                  <a:lnTo>
                    <a:pt x="1272540" y="10655"/>
                  </a:lnTo>
                  <a:lnTo>
                    <a:pt x="1272540" y="0"/>
                  </a:lnTo>
                  <a:close/>
                </a:path>
                <a:path w="9453880" h="10794">
                  <a:moveTo>
                    <a:pt x="9453359" y="0"/>
                  </a:moveTo>
                  <a:lnTo>
                    <a:pt x="1303020" y="0"/>
                  </a:lnTo>
                  <a:lnTo>
                    <a:pt x="1303020" y="10655"/>
                  </a:lnTo>
                  <a:lnTo>
                    <a:pt x="9453359" y="10655"/>
                  </a:lnTo>
                  <a:lnTo>
                    <a:pt x="9453359" y="0"/>
                  </a:lnTo>
                  <a:close/>
                </a:path>
              </a:pathLst>
            </a:custGeom>
            <a:solidFill>
              <a:srgbClr val="FFD7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621792" y="1418856"/>
              <a:ext cx="9453880" cy="12700"/>
            </a:xfrm>
            <a:custGeom>
              <a:avLst/>
              <a:gdLst/>
              <a:ahLst/>
              <a:cxnLst/>
              <a:rect l="l" t="t" r="r" b="b"/>
              <a:pathLst>
                <a:path w="9453880" h="12700">
                  <a:moveTo>
                    <a:pt x="1272540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72540" y="12179"/>
                  </a:lnTo>
                  <a:lnTo>
                    <a:pt x="1272540" y="0"/>
                  </a:lnTo>
                  <a:close/>
                </a:path>
                <a:path w="9453880" h="12700">
                  <a:moveTo>
                    <a:pt x="9453359" y="0"/>
                  </a:moveTo>
                  <a:lnTo>
                    <a:pt x="1303020" y="0"/>
                  </a:lnTo>
                  <a:lnTo>
                    <a:pt x="1303020" y="12179"/>
                  </a:lnTo>
                  <a:lnTo>
                    <a:pt x="9453359" y="12179"/>
                  </a:lnTo>
                  <a:lnTo>
                    <a:pt x="9453359" y="0"/>
                  </a:lnTo>
                  <a:close/>
                </a:path>
              </a:pathLst>
            </a:custGeom>
            <a:solidFill>
              <a:srgbClr val="FFD7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621792" y="1431048"/>
              <a:ext cx="9453880" cy="15240"/>
            </a:xfrm>
            <a:custGeom>
              <a:avLst/>
              <a:gdLst/>
              <a:ahLst/>
              <a:cxnLst/>
              <a:rect l="l" t="t" r="r" b="b"/>
              <a:pathLst>
                <a:path w="9453880" h="15240">
                  <a:moveTo>
                    <a:pt x="1272540" y="0"/>
                  </a:moveTo>
                  <a:lnTo>
                    <a:pt x="0" y="0"/>
                  </a:lnTo>
                  <a:lnTo>
                    <a:pt x="0" y="15227"/>
                  </a:lnTo>
                  <a:lnTo>
                    <a:pt x="1272540" y="15227"/>
                  </a:lnTo>
                  <a:lnTo>
                    <a:pt x="1272540" y="0"/>
                  </a:lnTo>
                  <a:close/>
                </a:path>
                <a:path w="9453880" h="15240">
                  <a:moveTo>
                    <a:pt x="9453359" y="0"/>
                  </a:moveTo>
                  <a:lnTo>
                    <a:pt x="1303020" y="0"/>
                  </a:lnTo>
                  <a:lnTo>
                    <a:pt x="1303020" y="15227"/>
                  </a:lnTo>
                  <a:lnTo>
                    <a:pt x="9453359" y="15227"/>
                  </a:lnTo>
                  <a:lnTo>
                    <a:pt x="9453359" y="0"/>
                  </a:lnTo>
                  <a:close/>
                </a:path>
              </a:pathLst>
            </a:custGeom>
            <a:solidFill>
              <a:srgbClr val="FFD7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621792" y="1446275"/>
              <a:ext cx="9453880" cy="9525"/>
            </a:xfrm>
            <a:custGeom>
              <a:avLst/>
              <a:gdLst/>
              <a:ahLst/>
              <a:cxnLst/>
              <a:rect l="l" t="t" r="r" b="b"/>
              <a:pathLst>
                <a:path w="9453880" h="9525">
                  <a:moveTo>
                    <a:pt x="1272540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1272540" y="9144"/>
                  </a:lnTo>
                  <a:lnTo>
                    <a:pt x="1272540" y="0"/>
                  </a:lnTo>
                  <a:close/>
                </a:path>
                <a:path w="9453880" h="9525">
                  <a:moveTo>
                    <a:pt x="9453359" y="0"/>
                  </a:moveTo>
                  <a:lnTo>
                    <a:pt x="1303020" y="0"/>
                  </a:lnTo>
                  <a:lnTo>
                    <a:pt x="1303020" y="9144"/>
                  </a:lnTo>
                  <a:lnTo>
                    <a:pt x="9453359" y="9144"/>
                  </a:lnTo>
                  <a:lnTo>
                    <a:pt x="9453359" y="0"/>
                  </a:lnTo>
                  <a:close/>
                </a:path>
              </a:pathLst>
            </a:custGeom>
            <a:solidFill>
              <a:srgbClr val="FFD7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621792" y="1455432"/>
              <a:ext cx="9453880" cy="6350"/>
            </a:xfrm>
            <a:custGeom>
              <a:avLst/>
              <a:gdLst/>
              <a:ahLst/>
              <a:cxnLst/>
              <a:rect l="l" t="t" r="r" b="b"/>
              <a:pathLst>
                <a:path w="9453880" h="6350">
                  <a:moveTo>
                    <a:pt x="1272540" y="0"/>
                  </a:moveTo>
                  <a:lnTo>
                    <a:pt x="0" y="0"/>
                  </a:lnTo>
                  <a:lnTo>
                    <a:pt x="0" y="6083"/>
                  </a:lnTo>
                  <a:lnTo>
                    <a:pt x="1272540" y="6083"/>
                  </a:lnTo>
                  <a:lnTo>
                    <a:pt x="1272540" y="0"/>
                  </a:lnTo>
                  <a:close/>
                </a:path>
                <a:path w="9453880" h="6350">
                  <a:moveTo>
                    <a:pt x="9453359" y="0"/>
                  </a:moveTo>
                  <a:lnTo>
                    <a:pt x="1303020" y="0"/>
                  </a:lnTo>
                  <a:lnTo>
                    <a:pt x="1303020" y="6083"/>
                  </a:lnTo>
                  <a:lnTo>
                    <a:pt x="9453359" y="6083"/>
                  </a:lnTo>
                  <a:lnTo>
                    <a:pt x="9453359" y="0"/>
                  </a:lnTo>
                  <a:close/>
                </a:path>
              </a:pathLst>
            </a:custGeom>
            <a:solidFill>
              <a:srgbClr val="FFD6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621792" y="1461528"/>
              <a:ext cx="9453880" cy="13970"/>
            </a:xfrm>
            <a:custGeom>
              <a:avLst/>
              <a:gdLst/>
              <a:ahLst/>
              <a:cxnLst/>
              <a:rect l="l" t="t" r="r" b="b"/>
              <a:pathLst>
                <a:path w="9453880" h="13969">
                  <a:moveTo>
                    <a:pt x="1272540" y="0"/>
                  </a:moveTo>
                  <a:lnTo>
                    <a:pt x="0" y="0"/>
                  </a:lnTo>
                  <a:lnTo>
                    <a:pt x="0" y="13703"/>
                  </a:lnTo>
                  <a:lnTo>
                    <a:pt x="1272540" y="13703"/>
                  </a:lnTo>
                  <a:lnTo>
                    <a:pt x="1272540" y="0"/>
                  </a:lnTo>
                  <a:close/>
                </a:path>
                <a:path w="9453880" h="13969">
                  <a:moveTo>
                    <a:pt x="9453359" y="0"/>
                  </a:moveTo>
                  <a:lnTo>
                    <a:pt x="1303020" y="0"/>
                  </a:lnTo>
                  <a:lnTo>
                    <a:pt x="1303020" y="13703"/>
                  </a:lnTo>
                  <a:lnTo>
                    <a:pt x="9453359" y="13703"/>
                  </a:lnTo>
                  <a:lnTo>
                    <a:pt x="9453359" y="0"/>
                  </a:lnTo>
                  <a:close/>
                </a:path>
              </a:pathLst>
            </a:custGeom>
            <a:solidFill>
              <a:srgbClr val="FFD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621792" y="1475244"/>
              <a:ext cx="9453880" cy="12700"/>
            </a:xfrm>
            <a:custGeom>
              <a:avLst/>
              <a:gdLst/>
              <a:ahLst/>
              <a:cxnLst/>
              <a:rect l="l" t="t" r="r" b="b"/>
              <a:pathLst>
                <a:path w="9453880" h="12700">
                  <a:moveTo>
                    <a:pt x="1272540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72540" y="12179"/>
                  </a:lnTo>
                  <a:lnTo>
                    <a:pt x="1272540" y="0"/>
                  </a:lnTo>
                  <a:close/>
                </a:path>
                <a:path w="9453880" h="12700">
                  <a:moveTo>
                    <a:pt x="9453359" y="0"/>
                  </a:moveTo>
                  <a:lnTo>
                    <a:pt x="1303020" y="0"/>
                  </a:lnTo>
                  <a:lnTo>
                    <a:pt x="1303020" y="12179"/>
                  </a:lnTo>
                  <a:lnTo>
                    <a:pt x="9453359" y="12179"/>
                  </a:lnTo>
                  <a:lnTo>
                    <a:pt x="9453359" y="0"/>
                  </a:lnTo>
                  <a:close/>
                </a:path>
              </a:pathLst>
            </a:custGeom>
            <a:solidFill>
              <a:srgbClr val="FFD6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621792" y="1487436"/>
              <a:ext cx="9453880" cy="12700"/>
            </a:xfrm>
            <a:custGeom>
              <a:avLst/>
              <a:gdLst/>
              <a:ahLst/>
              <a:cxnLst/>
              <a:rect l="l" t="t" r="r" b="b"/>
              <a:pathLst>
                <a:path w="9453880" h="12700">
                  <a:moveTo>
                    <a:pt x="1272540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72540" y="12179"/>
                  </a:lnTo>
                  <a:lnTo>
                    <a:pt x="1272540" y="0"/>
                  </a:lnTo>
                  <a:close/>
                </a:path>
                <a:path w="9453880" h="12700">
                  <a:moveTo>
                    <a:pt x="9453359" y="0"/>
                  </a:moveTo>
                  <a:lnTo>
                    <a:pt x="1303020" y="0"/>
                  </a:lnTo>
                  <a:lnTo>
                    <a:pt x="1303020" y="12179"/>
                  </a:lnTo>
                  <a:lnTo>
                    <a:pt x="9453359" y="12179"/>
                  </a:lnTo>
                  <a:lnTo>
                    <a:pt x="9453359" y="0"/>
                  </a:lnTo>
                  <a:close/>
                </a:path>
              </a:pathLst>
            </a:custGeom>
            <a:solidFill>
              <a:srgbClr val="FFD6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621792" y="1499616"/>
              <a:ext cx="9453880" cy="15240"/>
            </a:xfrm>
            <a:custGeom>
              <a:avLst/>
              <a:gdLst/>
              <a:ahLst/>
              <a:cxnLst/>
              <a:rect l="l" t="t" r="r" b="b"/>
              <a:pathLst>
                <a:path w="9453880" h="15240">
                  <a:moveTo>
                    <a:pt x="0" y="0"/>
                  </a:moveTo>
                  <a:lnTo>
                    <a:pt x="0" y="15239"/>
                  </a:lnTo>
                  <a:lnTo>
                    <a:pt x="9453372" y="15239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621792" y="1514856"/>
              <a:ext cx="9453880" cy="13970"/>
            </a:xfrm>
            <a:custGeom>
              <a:avLst/>
              <a:gdLst/>
              <a:ahLst/>
              <a:cxnLst/>
              <a:rect l="l" t="t" r="r" b="b"/>
              <a:pathLst>
                <a:path w="9453880" h="13969">
                  <a:moveTo>
                    <a:pt x="0" y="0"/>
                  </a:moveTo>
                  <a:lnTo>
                    <a:pt x="0" y="13716"/>
                  </a:lnTo>
                  <a:lnTo>
                    <a:pt x="9453372" y="13716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621792" y="1528572"/>
              <a:ext cx="9453880" cy="15240"/>
            </a:xfrm>
            <a:custGeom>
              <a:avLst/>
              <a:gdLst/>
              <a:ahLst/>
              <a:cxnLst/>
              <a:rect l="l" t="t" r="r" b="b"/>
              <a:pathLst>
                <a:path w="9453880" h="15240">
                  <a:moveTo>
                    <a:pt x="0" y="0"/>
                  </a:moveTo>
                  <a:lnTo>
                    <a:pt x="0" y="15240"/>
                  </a:lnTo>
                  <a:lnTo>
                    <a:pt x="9453372" y="15240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621792" y="1543812"/>
              <a:ext cx="9453880" cy="12700"/>
            </a:xfrm>
            <a:custGeom>
              <a:avLst/>
              <a:gdLst/>
              <a:ahLst/>
              <a:cxnLst/>
              <a:rect l="l" t="t" r="r" b="b"/>
              <a:pathLst>
                <a:path w="9453880" h="12700">
                  <a:moveTo>
                    <a:pt x="0" y="0"/>
                  </a:moveTo>
                  <a:lnTo>
                    <a:pt x="0" y="12191"/>
                  </a:lnTo>
                  <a:lnTo>
                    <a:pt x="9453372" y="12191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621792" y="1556004"/>
              <a:ext cx="9453880" cy="12700"/>
            </a:xfrm>
            <a:custGeom>
              <a:avLst/>
              <a:gdLst/>
              <a:ahLst/>
              <a:cxnLst/>
              <a:rect l="l" t="t" r="r" b="b"/>
              <a:pathLst>
                <a:path w="9453880" h="12700">
                  <a:moveTo>
                    <a:pt x="0" y="0"/>
                  </a:moveTo>
                  <a:lnTo>
                    <a:pt x="0" y="12191"/>
                  </a:lnTo>
                  <a:lnTo>
                    <a:pt x="9453372" y="12191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621792" y="1568196"/>
              <a:ext cx="9453880" cy="7620"/>
            </a:xfrm>
            <a:custGeom>
              <a:avLst/>
              <a:gdLst/>
              <a:ahLst/>
              <a:cxnLst/>
              <a:rect l="l" t="t" r="r" b="b"/>
              <a:pathLst>
                <a:path w="9453880" h="7619">
                  <a:moveTo>
                    <a:pt x="0" y="0"/>
                  </a:moveTo>
                  <a:lnTo>
                    <a:pt x="0" y="7620"/>
                  </a:lnTo>
                  <a:lnTo>
                    <a:pt x="9453371" y="7620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621792" y="1575816"/>
              <a:ext cx="9453880" cy="12700"/>
            </a:xfrm>
            <a:custGeom>
              <a:avLst/>
              <a:gdLst/>
              <a:ahLst/>
              <a:cxnLst/>
              <a:rect l="l" t="t" r="r" b="b"/>
              <a:pathLst>
                <a:path w="9453880" h="12700">
                  <a:moveTo>
                    <a:pt x="0" y="0"/>
                  </a:moveTo>
                  <a:lnTo>
                    <a:pt x="0" y="12191"/>
                  </a:lnTo>
                  <a:lnTo>
                    <a:pt x="9453372" y="12191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621792" y="1588008"/>
              <a:ext cx="9453880" cy="12700"/>
            </a:xfrm>
            <a:custGeom>
              <a:avLst/>
              <a:gdLst/>
              <a:ahLst/>
              <a:cxnLst/>
              <a:rect l="l" t="t" r="r" b="b"/>
              <a:pathLst>
                <a:path w="9453880" h="12700">
                  <a:moveTo>
                    <a:pt x="0" y="0"/>
                  </a:moveTo>
                  <a:lnTo>
                    <a:pt x="0" y="12191"/>
                  </a:lnTo>
                  <a:lnTo>
                    <a:pt x="9453372" y="12191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621792" y="1600200"/>
              <a:ext cx="9453880" cy="15240"/>
            </a:xfrm>
            <a:custGeom>
              <a:avLst/>
              <a:gdLst/>
              <a:ahLst/>
              <a:cxnLst/>
              <a:rect l="l" t="t" r="r" b="b"/>
              <a:pathLst>
                <a:path w="9453880" h="15240">
                  <a:moveTo>
                    <a:pt x="0" y="15239"/>
                  </a:moveTo>
                  <a:lnTo>
                    <a:pt x="9453372" y="15239"/>
                  </a:lnTo>
                  <a:lnTo>
                    <a:pt x="9453372" y="0"/>
                  </a:lnTo>
                  <a:lnTo>
                    <a:pt x="0" y="0"/>
                  </a:lnTo>
                  <a:lnTo>
                    <a:pt x="0" y="15239"/>
                  </a:lnTo>
                  <a:close/>
                </a:path>
              </a:pathLst>
            </a:custGeom>
            <a:solidFill>
              <a:srgbClr val="FFD5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621792" y="1615440"/>
              <a:ext cx="9453880" cy="7620"/>
            </a:xfrm>
            <a:custGeom>
              <a:avLst/>
              <a:gdLst/>
              <a:ahLst/>
              <a:cxnLst/>
              <a:rect l="l" t="t" r="r" b="b"/>
              <a:pathLst>
                <a:path w="9453880" h="7619">
                  <a:moveTo>
                    <a:pt x="0" y="0"/>
                  </a:moveTo>
                  <a:lnTo>
                    <a:pt x="0" y="7619"/>
                  </a:lnTo>
                  <a:lnTo>
                    <a:pt x="9453372" y="7619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621792" y="1623060"/>
              <a:ext cx="9453880" cy="6350"/>
            </a:xfrm>
            <a:custGeom>
              <a:avLst/>
              <a:gdLst/>
              <a:ahLst/>
              <a:cxnLst/>
              <a:rect l="l" t="t" r="r" b="b"/>
              <a:pathLst>
                <a:path w="9453880" h="6350">
                  <a:moveTo>
                    <a:pt x="0" y="0"/>
                  </a:moveTo>
                  <a:lnTo>
                    <a:pt x="0" y="6095"/>
                  </a:lnTo>
                  <a:lnTo>
                    <a:pt x="9453372" y="6095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621792" y="1629156"/>
              <a:ext cx="9453880" cy="15240"/>
            </a:xfrm>
            <a:custGeom>
              <a:avLst/>
              <a:gdLst/>
              <a:ahLst/>
              <a:cxnLst/>
              <a:rect l="l" t="t" r="r" b="b"/>
              <a:pathLst>
                <a:path w="9453880" h="15239">
                  <a:moveTo>
                    <a:pt x="0" y="0"/>
                  </a:moveTo>
                  <a:lnTo>
                    <a:pt x="0" y="15240"/>
                  </a:lnTo>
                  <a:lnTo>
                    <a:pt x="9453372" y="15240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621792" y="1644396"/>
              <a:ext cx="9453880" cy="12700"/>
            </a:xfrm>
            <a:custGeom>
              <a:avLst/>
              <a:gdLst/>
              <a:ahLst/>
              <a:cxnLst/>
              <a:rect l="l" t="t" r="r" b="b"/>
              <a:pathLst>
                <a:path w="9453880" h="12700">
                  <a:moveTo>
                    <a:pt x="0" y="0"/>
                  </a:moveTo>
                  <a:lnTo>
                    <a:pt x="0" y="12191"/>
                  </a:lnTo>
                  <a:lnTo>
                    <a:pt x="9453372" y="12191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621792" y="1656588"/>
              <a:ext cx="9453880" cy="12700"/>
            </a:xfrm>
            <a:custGeom>
              <a:avLst/>
              <a:gdLst/>
              <a:ahLst/>
              <a:cxnLst/>
              <a:rect l="l" t="t" r="r" b="b"/>
              <a:pathLst>
                <a:path w="9453880" h="12700">
                  <a:moveTo>
                    <a:pt x="0" y="0"/>
                  </a:moveTo>
                  <a:lnTo>
                    <a:pt x="0" y="12191"/>
                  </a:lnTo>
                  <a:lnTo>
                    <a:pt x="9453372" y="12191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621792" y="1668780"/>
              <a:ext cx="9453880" cy="3175"/>
            </a:xfrm>
            <a:custGeom>
              <a:avLst/>
              <a:gdLst/>
              <a:ahLst/>
              <a:cxnLst/>
              <a:rect l="l" t="t" r="r" b="b"/>
              <a:pathLst>
                <a:path w="9453880" h="3175">
                  <a:moveTo>
                    <a:pt x="9453372" y="0"/>
                  </a:moveTo>
                  <a:lnTo>
                    <a:pt x="0" y="0"/>
                  </a:lnTo>
                  <a:lnTo>
                    <a:pt x="0" y="3048"/>
                  </a:lnTo>
                  <a:lnTo>
                    <a:pt x="9453372" y="3048"/>
                  </a:lnTo>
                  <a:lnTo>
                    <a:pt x="9453372" y="0"/>
                  </a:lnTo>
                  <a:close/>
                </a:path>
              </a:pathLst>
            </a:custGeom>
            <a:solidFill>
              <a:srgbClr val="FFD4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623316" y="1132332"/>
              <a:ext cx="9450705" cy="539750"/>
            </a:xfrm>
            <a:custGeom>
              <a:avLst/>
              <a:gdLst/>
              <a:ahLst/>
              <a:cxnLst/>
              <a:rect l="l" t="t" r="r" b="b"/>
              <a:pathLst>
                <a:path w="9450705" h="539750">
                  <a:moveTo>
                    <a:pt x="0" y="0"/>
                  </a:moveTo>
                  <a:lnTo>
                    <a:pt x="9450323" y="0"/>
                  </a:lnTo>
                  <a:lnTo>
                    <a:pt x="9450323" y="539496"/>
                  </a:lnTo>
                  <a:lnTo>
                    <a:pt x="0" y="539496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6" name="object 186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728472" y="1269492"/>
              <a:ext cx="152400" cy="233172"/>
            </a:xfrm>
            <a:prstGeom prst="rect">
              <a:avLst/>
            </a:prstGeom>
          </p:spPr>
        </p:pic>
        <p:pic>
          <p:nvPicPr>
            <p:cNvPr id="187" name="object 187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912955" y="1328928"/>
              <a:ext cx="147748" cy="176784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1106423" y="1328928"/>
              <a:ext cx="94487" cy="173736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1234440" y="1328928"/>
              <a:ext cx="138684" cy="173736"/>
            </a:xfrm>
            <a:prstGeom prst="rect">
              <a:avLst/>
            </a:prstGeom>
          </p:spPr>
        </p:pic>
        <p:pic>
          <p:nvPicPr>
            <p:cNvPr id="190" name="object 190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1415883" y="1328928"/>
              <a:ext cx="161456" cy="176784"/>
            </a:xfrm>
            <a:prstGeom prst="rect">
              <a:avLst/>
            </a:prstGeom>
          </p:spPr>
        </p:pic>
        <p:pic>
          <p:nvPicPr>
            <p:cNvPr id="191" name="object 191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1618487" y="1330452"/>
              <a:ext cx="138684" cy="175260"/>
            </a:xfrm>
            <a:prstGeom prst="rect">
              <a:avLst/>
            </a:prstGeom>
          </p:spPr>
        </p:pic>
        <p:sp>
          <p:nvSpPr>
            <p:cNvPr id="192" name="object 192"/>
            <p:cNvSpPr/>
            <p:nvPr/>
          </p:nvSpPr>
          <p:spPr>
            <a:xfrm>
              <a:off x="1812036" y="1252727"/>
              <a:ext cx="198120" cy="250190"/>
            </a:xfrm>
            <a:custGeom>
              <a:avLst/>
              <a:gdLst/>
              <a:ahLst/>
              <a:cxnLst/>
              <a:rect l="l" t="t" r="r" b="b"/>
              <a:pathLst>
                <a:path w="198119" h="250190">
                  <a:moveTo>
                    <a:pt x="28956" y="3048"/>
                  </a:moveTo>
                  <a:lnTo>
                    <a:pt x="27432" y="1524"/>
                  </a:lnTo>
                  <a:lnTo>
                    <a:pt x="25908" y="1524"/>
                  </a:lnTo>
                  <a:lnTo>
                    <a:pt x="24384" y="0"/>
                  </a:lnTo>
                  <a:lnTo>
                    <a:pt x="3048" y="0"/>
                  </a:lnTo>
                  <a:lnTo>
                    <a:pt x="3048" y="1524"/>
                  </a:lnTo>
                  <a:lnTo>
                    <a:pt x="0" y="1524"/>
                  </a:lnTo>
                  <a:lnTo>
                    <a:pt x="0" y="248412"/>
                  </a:lnTo>
                  <a:lnTo>
                    <a:pt x="1524" y="248412"/>
                  </a:lnTo>
                  <a:lnTo>
                    <a:pt x="3048" y="249936"/>
                  </a:lnTo>
                  <a:lnTo>
                    <a:pt x="25908" y="249936"/>
                  </a:lnTo>
                  <a:lnTo>
                    <a:pt x="28956" y="246888"/>
                  </a:lnTo>
                  <a:lnTo>
                    <a:pt x="28956" y="3048"/>
                  </a:lnTo>
                  <a:close/>
                </a:path>
                <a:path w="198119" h="250190">
                  <a:moveTo>
                    <a:pt x="111252" y="247396"/>
                  </a:moveTo>
                  <a:lnTo>
                    <a:pt x="83820" y="247396"/>
                  </a:lnTo>
                  <a:lnTo>
                    <a:pt x="83820" y="248666"/>
                  </a:lnTo>
                  <a:lnTo>
                    <a:pt x="84709" y="248666"/>
                  </a:lnTo>
                  <a:lnTo>
                    <a:pt x="84709" y="249936"/>
                  </a:lnTo>
                  <a:lnTo>
                    <a:pt x="109728" y="249936"/>
                  </a:lnTo>
                  <a:lnTo>
                    <a:pt x="109728" y="248666"/>
                  </a:lnTo>
                  <a:lnTo>
                    <a:pt x="111252" y="248666"/>
                  </a:lnTo>
                  <a:lnTo>
                    <a:pt x="111252" y="247396"/>
                  </a:lnTo>
                  <a:close/>
                </a:path>
                <a:path w="198119" h="250190">
                  <a:moveTo>
                    <a:pt x="112776" y="3048"/>
                  </a:moveTo>
                  <a:lnTo>
                    <a:pt x="111252" y="3048"/>
                  </a:lnTo>
                  <a:lnTo>
                    <a:pt x="111252" y="1524"/>
                  </a:lnTo>
                  <a:lnTo>
                    <a:pt x="109728" y="1524"/>
                  </a:lnTo>
                  <a:lnTo>
                    <a:pt x="108204" y="0"/>
                  </a:lnTo>
                  <a:lnTo>
                    <a:pt x="86868" y="0"/>
                  </a:lnTo>
                  <a:lnTo>
                    <a:pt x="85344" y="1524"/>
                  </a:lnTo>
                  <a:lnTo>
                    <a:pt x="83820" y="1524"/>
                  </a:lnTo>
                  <a:lnTo>
                    <a:pt x="83820" y="3048"/>
                  </a:lnTo>
                  <a:lnTo>
                    <a:pt x="82296" y="3048"/>
                  </a:lnTo>
                  <a:lnTo>
                    <a:pt x="82296" y="246888"/>
                  </a:lnTo>
                  <a:lnTo>
                    <a:pt x="112776" y="246888"/>
                  </a:lnTo>
                  <a:lnTo>
                    <a:pt x="112776" y="3048"/>
                  </a:lnTo>
                  <a:close/>
                </a:path>
                <a:path w="198119" h="250190">
                  <a:moveTo>
                    <a:pt x="195072" y="80772"/>
                  </a:moveTo>
                  <a:lnTo>
                    <a:pt x="193548" y="80772"/>
                  </a:lnTo>
                  <a:lnTo>
                    <a:pt x="193548" y="79248"/>
                  </a:lnTo>
                  <a:lnTo>
                    <a:pt x="188976" y="79248"/>
                  </a:lnTo>
                  <a:lnTo>
                    <a:pt x="187452" y="77724"/>
                  </a:lnTo>
                  <a:lnTo>
                    <a:pt x="173736" y="77724"/>
                  </a:lnTo>
                  <a:lnTo>
                    <a:pt x="170688" y="79248"/>
                  </a:lnTo>
                  <a:lnTo>
                    <a:pt x="169164" y="79248"/>
                  </a:lnTo>
                  <a:lnTo>
                    <a:pt x="167640" y="80772"/>
                  </a:lnTo>
                  <a:lnTo>
                    <a:pt x="166116" y="80772"/>
                  </a:lnTo>
                  <a:lnTo>
                    <a:pt x="166116" y="248412"/>
                  </a:lnTo>
                  <a:lnTo>
                    <a:pt x="167640" y="248412"/>
                  </a:lnTo>
                  <a:lnTo>
                    <a:pt x="169164" y="249936"/>
                  </a:lnTo>
                  <a:lnTo>
                    <a:pt x="192024" y="249936"/>
                  </a:lnTo>
                  <a:lnTo>
                    <a:pt x="195072" y="246888"/>
                  </a:lnTo>
                  <a:lnTo>
                    <a:pt x="195072" y="80772"/>
                  </a:lnTo>
                  <a:close/>
                </a:path>
                <a:path w="198119" h="250190">
                  <a:moveTo>
                    <a:pt x="198120" y="18288"/>
                  </a:moveTo>
                  <a:lnTo>
                    <a:pt x="192024" y="12192"/>
                  </a:lnTo>
                  <a:lnTo>
                    <a:pt x="169164" y="12192"/>
                  </a:lnTo>
                  <a:lnTo>
                    <a:pt x="163068" y="18288"/>
                  </a:lnTo>
                  <a:lnTo>
                    <a:pt x="161544" y="22860"/>
                  </a:lnTo>
                  <a:lnTo>
                    <a:pt x="161544" y="36576"/>
                  </a:lnTo>
                  <a:lnTo>
                    <a:pt x="163068" y="41148"/>
                  </a:lnTo>
                  <a:lnTo>
                    <a:pt x="166116" y="42672"/>
                  </a:lnTo>
                  <a:lnTo>
                    <a:pt x="169164" y="45720"/>
                  </a:lnTo>
                  <a:lnTo>
                    <a:pt x="173736" y="47244"/>
                  </a:lnTo>
                  <a:lnTo>
                    <a:pt x="187452" y="47244"/>
                  </a:lnTo>
                  <a:lnTo>
                    <a:pt x="192024" y="45720"/>
                  </a:lnTo>
                  <a:lnTo>
                    <a:pt x="195072" y="42672"/>
                  </a:lnTo>
                  <a:lnTo>
                    <a:pt x="198120" y="41148"/>
                  </a:lnTo>
                  <a:lnTo>
                    <a:pt x="198120" y="1828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3" name="object 193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2043684" y="1251204"/>
              <a:ext cx="188976" cy="254508"/>
            </a:xfrm>
            <a:prstGeom prst="rect">
              <a:avLst/>
            </a:prstGeom>
          </p:spPr>
        </p:pic>
        <p:pic>
          <p:nvPicPr>
            <p:cNvPr id="194" name="object 194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2368295" y="1264920"/>
              <a:ext cx="1365504" cy="303276"/>
            </a:xfrm>
            <a:prstGeom prst="rect">
              <a:avLst/>
            </a:prstGeom>
          </p:spPr>
        </p:pic>
        <p:pic>
          <p:nvPicPr>
            <p:cNvPr id="195" name="object 195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3851147" y="1264920"/>
              <a:ext cx="1892807" cy="303276"/>
            </a:xfrm>
            <a:prstGeom prst="rect">
              <a:avLst/>
            </a:prstGeom>
          </p:spPr>
        </p:pic>
      </p:grpSp>
      <p:sp>
        <p:nvSpPr>
          <p:cNvPr id="196" name="Slide Number Placeholder 195">
            <a:extLst>
              <a:ext uri="{FF2B5EF4-FFF2-40B4-BE49-F238E27FC236}">
                <a16:creationId xmlns:a16="http://schemas.microsoft.com/office/drawing/2014/main" id="{7212FC57-2B25-F6EE-CC8E-BB2BEE800D2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83</a:t>
            </a:fld>
            <a:endParaRPr lang="en-US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8744" y="1815084"/>
            <a:ext cx="10506456" cy="8256016"/>
            <a:chOff x="618744" y="1815084"/>
            <a:chExt cx="9459595" cy="4528185"/>
          </a:xfrm>
        </p:grpSpPr>
        <p:sp>
          <p:nvSpPr>
            <p:cNvPr id="3" name="object 3"/>
            <p:cNvSpPr/>
            <p:nvPr/>
          </p:nvSpPr>
          <p:spPr>
            <a:xfrm>
              <a:off x="623316" y="1819656"/>
              <a:ext cx="9450705" cy="4518660"/>
            </a:xfrm>
            <a:custGeom>
              <a:avLst/>
              <a:gdLst/>
              <a:ahLst/>
              <a:cxnLst/>
              <a:rect l="l" t="t" r="r" b="b"/>
              <a:pathLst>
                <a:path w="9450705" h="4518660">
                  <a:moveTo>
                    <a:pt x="0" y="0"/>
                  </a:moveTo>
                  <a:lnTo>
                    <a:pt x="9450323" y="0"/>
                  </a:lnTo>
                  <a:lnTo>
                    <a:pt x="9450323" y="4518659"/>
                  </a:lnTo>
                  <a:lnTo>
                    <a:pt x="0" y="4518659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280" y="2023872"/>
              <a:ext cx="91440" cy="9143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4316" y="1949196"/>
              <a:ext cx="2203704" cy="31546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01567" y="2048256"/>
              <a:ext cx="149352" cy="944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56660" y="1949196"/>
              <a:ext cx="1937003" cy="3154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737860" y="1949195"/>
              <a:ext cx="29209" cy="250190"/>
            </a:xfrm>
            <a:custGeom>
              <a:avLst/>
              <a:gdLst/>
              <a:ahLst/>
              <a:cxnLst/>
              <a:rect l="l" t="t" r="r" b="b"/>
              <a:pathLst>
                <a:path w="29210" h="250189">
                  <a:moveTo>
                    <a:pt x="25908" y="248412"/>
                  </a:moveTo>
                  <a:lnTo>
                    <a:pt x="3048" y="248412"/>
                  </a:lnTo>
                  <a:lnTo>
                    <a:pt x="3048" y="249936"/>
                  </a:lnTo>
                  <a:lnTo>
                    <a:pt x="24384" y="249936"/>
                  </a:lnTo>
                  <a:lnTo>
                    <a:pt x="25908" y="248412"/>
                  </a:lnTo>
                  <a:close/>
                </a:path>
                <a:path w="29210" h="250189">
                  <a:moveTo>
                    <a:pt x="25908" y="1524"/>
                  </a:moveTo>
                  <a:lnTo>
                    <a:pt x="24384" y="0"/>
                  </a:lnTo>
                  <a:lnTo>
                    <a:pt x="3048" y="0"/>
                  </a:lnTo>
                  <a:lnTo>
                    <a:pt x="3048" y="1524"/>
                  </a:lnTo>
                  <a:lnTo>
                    <a:pt x="25908" y="1524"/>
                  </a:lnTo>
                  <a:close/>
                </a:path>
                <a:path w="29210" h="250189">
                  <a:moveTo>
                    <a:pt x="28956" y="3048"/>
                  </a:moveTo>
                  <a:lnTo>
                    <a:pt x="28321" y="3048"/>
                  </a:lnTo>
                  <a:lnTo>
                    <a:pt x="28321" y="1778"/>
                  </a:lnTo>
                  <a:lnTo>
                    <a:pt x="0" y="1778"/>
                  </a:lnTo>
                  <a:lnTo>
                    <a:pt x="0" y="3048"/>
                  </a:lnTo>
                  <a:lnTo>
                    <a:pt x="0" y="246888"/>
                  </a:lnTo>
                  <a:lnTo>
                    <a:pt x="0" y="248158"/>
                  </a:lnTo>
                  <a:lnTo>
                    <a:pt x="28321" y="248158"/>
                  </a:lnTo>
                  <a:lnTo>
                    <a:pt x="28321" y="246888"/>
                  </a:lnTo>
                  <a:lnTo>
                    <a:pt x="28956" y="246888"/>
                  </a:lnTo>
                  <a:lnTo>
                    <a:pt x="28956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09488" y="2023872"/>
              <a:ext cx="149351" cy="17830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63055" y="2023872"/>
              <a:ext cx="947927" cy="17830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90815" y="1984248"/>
              <a:ext cx="105155" cy="21793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37120" y="1949196"/>
              <a:ext cx="138683" cy="24993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18475" y="2023872"/>
              <a:ext cx="132588" cy="17830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76972" y="1984248"/>
              <a:ext cx="105155" cy="21793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058912" y="1984248"/>
              <a:ext cx="105156" cy="21793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03691" y="1949196"/>
              <a:ext cx="140207" cy="24993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383604" y="2023872"/>
              <a:ext cx="147747" cy="17830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724980" y="1947672"/>
              <a:ext cx="822879" cy="25450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912096" y="1947672"/>
              <a:ext cx="108203" cy="25145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727808" y="2023872"/>
              <a:ext cx="161426" cy="17830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99744" y="2465832"/>
              <a:ext cx="1239012" cy="23926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354579" y="2465832"/>
              <a:ext cx="161456" cy="17830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558795" y="2465832"/>
              <a:ext cx="138684" cy="17526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816351" y="2424684"/>
              <a:ext cx="105156" cy="21793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961132" y="2389632"/>
              <a:ext cx="138684" cy="25146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144132" y="2465832"/>
              <a:ext cx="147707" cy="17830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396995" y="2389632"/>
              <a:ext cx="109727" cy="25146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3531108" y="2389632"/>
              <a:ext cx="29209" cy="251460"/>
            </a:xfrm>
            <a:custGeom>
              <a:avLst/>
              <a:gdLst/>
              <a:ahLst/>
              <a:cxnLst/>
              <a:rect l="l" t="t" r="r" b="b"/>
              <a:pathLst>
                <a:path w="29210" h="251460">
                  <a:moveTo>
                    <a:pt x="25907" y="249936"/>
                  </a:moveTo>
                  <a:lnTo>
                    <a:pt x="3047" y="249936"/>
                  </a:lnTo>
                  <a:lnTo>
                    <a:pt x="4571" y="251460"/>
                  </a:lnTo>
                  <a:lnTo>
                    <a:pt x="24383" y="251460"/>
                  </a:lnTo>
                  <a:lnTo>
                    <a:pt x="25907" y="249936"/>
                  </a:lnTo>
                  <a:close/>
                </a:path>
                <a:path w="29210" h="251460">
                  <a:moveTo>
                    <a:pt x="25907" y="1524"/>
                  </a:moveTo>
                  <a:lnTo>
                    <a:pt x="3047" y="1524"/>
                  </a:lnTo>
                  <a:lnTo>
                    <a:pt x="0" y="4572"/>
                  </a:lnTo>
                  <a:lnTo>
                    <a:pt x="0" y="248412"/>
                  </a:lnTo>
                  <a:lnTo>
                    <a:pt x="1524" y="249936"/>
                  </a:lnTo>
                  <a:lnTo>
                    <a:pt x="27431" y="249936"/>
                  </a:lnTo>
                  <a:lnTo>
                    <a:pt x="28955" y="248412"/>
                  </a:lnTo>
                  <a:lnTo>
                    <a:pt x="28955" y="3048"/>
                  </a:lnTo>
                  <a:lnTo>
                    <a:pt x="27431" y="3048"/>
                  </a:lnTo>
                  <a:lnTo>
                    <a:pt x="25907" y="1524"/>
                  </a:lnTo>
                  <a:close/>
                </a:path>
                <a:path w="29210" h="251460">
                  <a:moveTo>
                    <a:pt x="19812" y="0"/>
                  </a:moveTo>
                  <a:lnTo>
                    <a:pt x="12191" y="0"/>
                  </a:lnTo>
                  <a:lnTo>
                    <a:pt x="9143" y="1524"/>
                  </a:lnTo>
                  <a:lnTo>
                    <a:pt x="21336" y="1524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613404" y="2468880"/>
              <a:ext cx="138684" cy="175260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802379" y="2401824"/>
              <a:ext cx="36830" cy="239395"/>
            </a:xfrm>
            <a:custGeom>
              <a:avLst/>
              <a:gdLst/>
              <a:ahLst/>
              <a:cxnLst/>
              <a:rect l="l" t="t" r="r" b="b"/>
              <a:pathLst>
                <a:path w="36829" h="239394">
                  <a:moveTo>
                    <a:pt x="28956" y="237743"/>
                  </a:moveTo>
                  <a:lnTo>
                    <a:pt x="7620" y="237743"/>
                  </a:lnTo>
                  <a:lnTo>
                    <a:pt x="7620" y="239267"/>
                  </a:lnTo>
                  <a:lnTo>
                    <a:pt x="28956" y="239267"/>
                  </a:lnTo>
                  <a:lnTo>
                    <a:pt x="28956" y="237743"/>
                  </a:lnTo>
                  <a:close/>
                </a:path>
                <a:path w="36829" h="239394">
                  <a:moveTo>
                    <a:pt x="32004" y="68579"/>
                  </a:moveTo>
                  <a:lnTo>
                    <a:pt x="4572" y="68579"/>
                  </a:lnTo>
                  <a:lnTo>
                    <a:pt x="4572" y="237743"/>
                  </a:lnTo>
                  <a:lnTo>
                    <a:pt x="32004" y="237743"/>
                  </a:lnTo>
                  <a:lnTo>
                    <a:pt x="32004" y="236219"/>
                  </a:lnTo>
                  <a:lnTo>
                    <a:pt x="33528" y="236219"/>
                  </a:lnTo>
                  <a:lnTo>
                    <a:pt x="33528" y="70103"/>
                  </a:lnTo>
                  <a:lnTo>
                    <a:pt x="32004" y="68579"/>
                  </a:lnTo>
                  <a:close/>
                </a:path>
                <a:path w="36829" h="239394">
                  <a:moveTo>
                    <a:pt x="28956" y="67055"/>
                  </a:moveTo>
                  <a:lnTo>
                    <a:pt x="7620" y="67055"/>
                  </a:lnTo>
                  <a:lnTo>
                    <a:pt x="7620" y="68579"/>
                  </a:lnTo>
                  <a:lnTo>
                    <a:pt x="30480" y="68579"/>
                  </a:lnTo>
                  <a:lnTo>
                    <a:pt x="28956" y="67055"/>
                  </a:lnTo>
                  <a:close/>
                </a:path>
                <a:path w="36829" h="239394">
                  <a:moveTo>
                    <a:pt x="25908" y="0"/>
                  </a:moveTo>
                  <a:lnTo>
                    <a:pt x="12192" y="0"/>
                  </a:lnTo>
                  <a:lnTo>
                    <a:pt x="7620" y="1524"/>
                  </a:lnTo>
                  <a:lnTo>
                    <a:pt x="4572" y="4572"/>
                  </a:lnTo>
                  <a:lnTo>
                    <a:pt x="1524" y="6095"/>
                  </a:lnTo>
                  <a:lnTo>
                    <a:pt x="0" y="10667"/>
                  </a:lnTo>
                  <a:lnTo>
                    <a:pt x="0" y="24384"/>
                  </a:lnTo>
                  <a:lnTo>
                    <a:pt x="1524" y="28955"/>
                  </a:lnTo>
                  <a:lnTo>
                    <a:pt x="7620" y="35051"/>
                  </a:lnTo>
                  <a:lnTo>
                    <a:pt x="30480" y="35051"/>
                  </a:lnTo>
                  <a:lnTo>
                    <a:pt x="36575" y="28955"/>
                  </a:lnTo>
                  <a:lnTo>
                    <a:pt x="36575" y="6095"/>
                  </a:lnTo>
                  <a:lnTo>
                    <a:pt x="33528" y="4572"/>
                  </a:lnTo>
                  <a:lnTo>
                    <a:pt x="30480" y="1524"/>
                  </a:lnTo>
                  <a:lnTo>
                    <a:pt x="259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880151" y="2391156"/>
              <a:ext cx="147780" cy="25298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154423" y="2391156"/>
              <a:ext cx="1063752" cy="31394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321808" y="2465832"/>
              <a:ext cx="132587" cy="17830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507735" y="2465832"/>
              <a:ext cx="259079" cy="17830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887211" y="2468880"/>
              <a:ext cx="114300" cy="17068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024415" y="2465832"/>
              <a:ext cx="149308" cy="17830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217920" y="2465832"/>
              <a:ext cx="272701" cy="17830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605015" y="2465832"/>
              <a:ext cx="161449" cy="17830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809232" y="2465832"/>
              <a:ext cx="94488" cy="17526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022591" y="2389632"/>
              <a:ext cx="1466087" cy="31546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16280" y="2907792"/>
              <a:ext cx="91440" cy="89916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1004316" y="2848356"/>
              <a:ext cx="30480" cy="234950"/>
            </a:xfrm>
            <a:custGeom>
              <a:avLst/>
              <a:gdLst/>
              <a:ahLst/>
              <a:cxnLst/>
              <a:rect l="l" t="t" r="r" b="b"/>
              <a:pathLst>
                <a:path w="30480" h="234950">
                  <a:moveTo>
                    <a:pt x="22859" y="233172"/>
                  </a:moveTo>
                  <a:lnTo>
                    <a:pt x="7620" y="233172"/>
                  </a:lnTo>
                  <a:lnTo>
                    <a:pt x="9143" y="234696"/>
                  </a:lnTo>
                  <a:lnTo>
                    <a:pt x="19812" y="234696"/>
                  </a:lnTo>
                  <a:lnTo>
                    <a:pt x="22859" y="233172"/>
                  </a:lnTo>
                  <a:close/>
                </a:path>
                <a:path w="30480" h="234950">
                  <a:moveTo>
                    <a:pt x="27431" y="1524"/>
                  </a:moveTo>
                  <a:lnTo>
                    <a:pt x="1524" y="1524"/>
                  </a:lnTo>
                  <a:lnTo>
                    <a:pt x="0" y="3048"/>
                  </a:lnTo>
                  <a:lnTo>
                    <a:pt x="0" y="231648"/>
                  </a:lnTo>
                  <a:lnTo>
                    <a:pt x="1524" y="233172"/>
                  </a:lnTo>
                  <a:lnTo>
                    <a:pt x="27431" y="233172"/>
                  </a:lnTo>
                  <a:lnTo>
                    <a:pt x="30480" y="230124"/>
                  </a:lnTo>
                  <a:lnTo>
                    <a:pt x="30480" y="4572"/>
                  </a:lnTo>
                  <a:lnTo>
                    <a:pt x="27431" y="1524"/>
                  </a:lnTo>
                  <a:close/>
                </a:path>
                <a:path w="30480" h="234950">
                  <a:moveTo>
                    <a:pt x="22859" y="0"/>
                  </a:moveTo>
                  <a:lnTo>
                    <a:pt x="7620" y="0"/>
                  </a:lnTo>
                  <a:lnTo>
                    <a:pt x="6096" y="1524"/>
                  </a:lnTo>
                  <a:lnTo>
                    <a:pt x="24384" y="1524"/>
                  </a:lnTo>
                  <a:lnTo>
                    <a:pt x="2285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082040" y="2833116"/>
              <a:ext cx="147828" cy="25146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274063" y="2907792"/>
              <a:ext cx="147828" cy="176784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456944" y="2907792"/>
              <a:ext cx="132587" cy="176784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642872" y="2831592"/>
              <a:ext cx="30480" cy="251460"/>
            </a:xfrm>
            <a:custGeom>
              <a:avLst/>
              <a:gdLst/>
              <a:ahLst/>
              <a:cxnLst/>
              <a:rect l="l" t="t" r="r" b="b"/>
              <a:pathLst>
                <a:path w="30480" h="251460">
                  <a:moveTo>
                    <a:pt x="24383" y="249936"/>
                  </a:moveTo>
                  <a:lnTo>
                    <a:pt x="6095" y="249936"/>
                  </a:lnTo>
                  <a:lnTo>
                    <a:pt x="7619" y="251460"/>
                  </a:lnTo>
                  <a:lnTo>
                    <a:pt x="22859" y="251460"/>
                  </a:lnTo>
                  <a:lnTo>
                    <a:pt x="24383" y="249936"/>
                  </a:lnTo>
                  <a:close/>
                </a:path>
                <a:path w="30480" h="251460">
                  <a:moveTo>
                    <a:pt x="27431" y="1524"/>
                  </a:moveTo>
                  <a:lnTo>
                    <a:pt x="1523" y="1524"/>
                  </a:lnTo>
                  <a:lnTo>
                    <a:pt x="1523" y="3048"/>
                  </a:lnTo>
                  <a:lnTo>
                    <a:pt x="0" y="4572"/>
                  </a:lnTo>
                  <a:lnTo>
                    <a:pt x="0" y="246887"/>
                  </a:lnTo>
                  <a:lnTo>
                    <a:pt x="1523" y="248412"/>
                  </a:lnTo>
                  <a:lnTo>
                    <a:pt x="1523" y="249936"/>
                  </a:lnTo>
                  <a:lnTo>
                    <a:pt x="27431" y="249936"/>
                  </a:lnTo>
                  <a:lnTo>
                    <a:pt x="27431" y="248412"/>
                  </a:lnTo>
                  <a:lnTo>
                    <a:pt x="28955" y="248412"/>
                  </a:lnTo>
                  <a:lnTo>
                    <a:pt x="28955" y="246887"/>
                  </a:lnTo>
                  <a:lnTo>
                    <a:pt x="30479" y="246887"/>
                  </a:lnTo>
                  <a:lnTo>
                    <a:pt x="30479" y="4572"/>
                  </a:lnTo>
                  <a:lnTo>
                    <a:pt x="28955" y="4572"/>
                  </a:lnTo>
                  <a:lnTo>
                    <a:pt x="28955" y="3048"/>
                  </a:lnTo>
                  <a:lnTo>
                    <a:pt x="27431" y="1524"/>
                  </a:lnTo>
                  <a:close/>
                </a:path>
                <a:path w="30480" h="251460">
                  <a:moveTo>
                    <a:pt x="24383" y="0"/>
                  </a:moveTo>
                  <a:lnTo>
                    <a:pt x="7619" y="0"/>
                  </a:lnTo>
                  <a:lnTo>
                    <a:pt x="6095" y="1524"/>
                  </a:lnTo>
                  <a:lnTo>
                    <a:pt x="25907" y="1524"/>
                  </a:lnTo>
                  <a:lnTo>
                    <a:pt x="2438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874519" y="2849880"/>
              <a:ext cx="121919" cy="233172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2040636" y="2831592"/>
              <a:ext cx="29209" cy="251460"/>
            </a:xfrm>
            <a:custGeom>
              <a:avLst/>
              <a:gdLst/>
              <a:ahLst/>
              <a:cxnLst/>
              <a:rect l="l" t="t" r="r" b="b"/>
              <a:pathLst>
                <a:path w="29210" h="251460">
                  <a:moveTo>
                    <a:pt x="24383" y="249936"/>
                  </a:moveTo>
                  <a:lnTo>
                    <a:pt x="4571" y="249936"/>
                  </a:lnTo>
                  <a:lnTo>
                    <a:pt x="7619" y="251460"/>
                  </a:lnTo>
                  <a:lnTo>
                    <a:pt x="21336" y="251460"/>
                  </a:lnTo>
                  <a:lnTo>
                    <a:pt x="24383" y="249936"/>
                  </a:lnTo>
                  <a:close/>
                </a:path>
                <a:path w="29210" h="251460">
                  <a:moveTo>
                    <a:pt x="27431" y="1524"/>
                  </a:moveTo>
                  <a:lnTo>
                    <a:pt x="1524" y="1524"/>
                  </a:lnTo>
                  <a:lnTo>
                    <a:pt x="0" y="3048"/>
                  </a:lnTo>
                  <a:lnTo>
                    <a:pt x="0" y="248412"/>
                  </a:lnTo>
                  <a:lnTo>
                    <a:pt x="1524" y="249936"/>
                  </a:lnTo>
                  <a:lnTo>
                    <a:pt x="25907" y="249936"/>
                  </a:lnTo>
                  <a:lnTo>
                    <a:pt x="27431" y="248412"/>
                  </a:lnTo>
                  <a:lnTo>
                    <a:pt x="28956" y="248412"/>
                  </a:lnTo>
                  <a:lnTo>
                    <a:pt x="28956" y="3048"/>
                  </a:lnTo>
                  <a:lnTo>
                    <a:pt x="27431" y="3048"/>
                  </a:lnTo>
                  <a:lnTo>
                    <a:pt x="27431" y="1524"/>
                  </a:lnTo>
                  <a:close/>
                </a:path>
                <a:path w="29210" h="251460">
                  <a:moveTo>
                    <a:pt x="22859" y="0"/>
                  </a:moveTo>
                  <a:lnTo>
                    <a:pt x="7619" y="0"/>
                  </a:lnTo>
                  <a:lnTo>
                    <a:pt x="4571" y="1524"/>
                  </a:lnTo>
                  <a:lnTo>
                    <a:pt x="24383" y="1524"/>
                  </a:lnTo>
                  <a:lnTo>
                    <a:pt x="2285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122932" y="2910840"/>
              <a:ext cx="138684" cy="173736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2314955" y="2843784"/>
              <a:ext cx="36830" cy="239395"/>
            </a:xfrm>
            <a:custGeom>
              <a:avLst/>
              <a:gdLst/>
              <a:ahLst/>
              <a:cxnLst/>
              <a:rect l="l" t="t" r="r" b="b"/>
              <a:pathLst>
                <a:path w="36830" h="239394">
                  <a:moveTo>
                    <a:pt x="27431" y="237743"/>
                  </a:moveTo>
                  <a:lnTo>
                    <a:pt x="9143" y="237743"/>
                  </a:lnTo>
                  <a:lnTo>
                    <a:pt x="10668" y="239267"/>
                  </a:lnTo>
                  <a:lnTo>
                    <a:pt x="25907" y="239267"/>
                  </a:lnTo>
                  <a:lnTo>
                    <a:pt x="27431" y="237743"/>
                  </a:lnTo>
                  <a:close/>
                </a:path>
                <a:path w="36830" h="239394">
                  <a:moveTo>
                    <a:pt x="33527" y="70103"/>
                  </a:moveTo>
                  <a:lnTo>
                    <a:pt x="3048" y="70103"/>
                  </a:lnTo>
                  <a:lnTo>
                    <a:pt x="3048" y="234695"/>
                  </a:lnTo>
                  <a:lnTo>
                    <a:pt x="6095" y="237743"/>
                  </a:lnTo>
                  <a:lnTo>
                    <a:pt x="30480" y="237743"/>
                  </a:lnTo>
                  <a:lnTo>
                    <a:pt x="30480" y="236219"/>
                  </a:lnTo>
                  <a:lnTo>
                    <a:pt x="32004" y="236219"/>
                  </a:lnTo>
                  <a:lnTo>
                    <a:pt x="33527" y="234695"/>
                  </a:lnTo>
                  <a:lnTo>
                    <a:pt x="33527" y="70103"/>
                  </a:lnTo>
                  <a:close/>
                </a:path>
                <a:path w="36830" h="239394">
                  <a:moveTo>
                    <a:pt x="30480" y="67055"/>
                  </a:moveTo>
                  <a:lnTo>
                    <a:pt x="6095" y="67055"/>
                  </a:lnTo>
                  <a:lnTo>
                    <a:pt x="4571" y="68579"/>
                  </a:lnTo>
                  <a:lnTo>
                    <a:pt x="4571" y="70103"/>
                  </a:lnTo>
                  <a:lnTo>
                    <a:pt x="32004" y="70103"/>
                  </a:lnTo>
                  <a:lnTo>
                    <a:pt x="32004" y="68579"/>
                  </a:lnTo>
                  <a:lnTo>
                    <a:pt x="30480" y="68579"/>
                  </a:lnTo>
                  <a:lnTo>
                    <a:pt x="30480" y="67055"/>
                  </a:lnTo>
                  <a:close/>
                </a:path>
                <a:path w="36830" h="239394">
                  <a:moveTo>
                    <a:pt x="25907" y="0"/>
                  </a:moveTo>
                  <a:lnTo>
                    <a:pt x="10668" y="0"/>
                  </a:lnTo>
                  <a:lnTo>
                    <a:pt x="6095" y="1524"/>
                  </a:lnTo>
                  <a:lnTo>
                    <a:pt x="1524" y="6095"/>
                  </a:lnTo>
                  <a:lnTo>
                    <a:pt x="0" y="10667"/>
                  </a:lnTo>
                  <a:lnTo>
                    <a:pt x="0" y="24383"/>
                  </a:lnTo>
                  <a:lnTo>
                    <a:pt x="1524" y="28955"/>
                  </a:lnTo>
                  <a:lnTo>
                    <a:pt x="3048" y="32003"/>
                  </a:lnTo>
                  <a:lnTo>
                    <a:pt x="6095" y="33527"/>
                  </a:lnTo>
                  <a:lnTo>
                    <a:pt x="10668" y="35051"/>
                  </a:lnTo>
                  <a:lnTo>
                    <a:pt x="24383" y="35051"/>
                  </a:lnTo>
                  <a:lnTo>
                    <a:pt x="30480" y="33527"/>
                  </a:lnTo>
                  <a:lnTo>
                    <a:pt x="35051" y="28955"/>
                  </a:lnTo>
                  <a:lnTo>
                    <a:pt x="36575" y="24383"/>
                  </a:lnTo>
                  <a:lnTo>
                    <a:pt x="36575" y="10667"/>
                  </a:lnTo>
                  <a:lnTo>
                    <a:pt x="35051" y="6095"/>
                  </a:lnTo>
                  <a:lnTo>
                    <a:pt x="30480" y="1524"/>
                  </a:lnTo>
                  <a:lnTo>
                    <a:pt x="2590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729483" y="2930652"/>
              <a:ext cx="149352" cy="94487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391155" y="2833116"/>
              <a:ext cx="149351" cy="25146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048000" y="2848356"/>
              <a:ext cx="199644" cy="23469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282695" y="2907792"/>
              <a:ext cx="138683" cy="175260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3616451" y="2843784"/>
              <a:ext cx="36830" cy="239395"/>
            </a:xfrm>
            <a:custGeom>
              <a:avLst/>
              <a:gdLst/>
              <a:ahLst/>
              <a:cxnLst/>
              <a:rect l="l" t="t" r="r" b="b"/>
              <a:pathLst>
                <a:path w="36829" h="239394">
                  <a:moveTo>
                    <a:pt x="27432" y="237743"/>
                  </a:moveTo>
                  <a:lnTo>
                    <a:pt x="9144" y="237743"/>
                  </a:lnTo>
                  <a:lnTo>
                    <a:pt x="10668" y="239267"/>
                  </a:lnTo>
                  <a:lnTo>
                    <a:pt x="25908" y="239267"/>
                  </a:lnTo>
                  <a:lnTo>
                    <a:pt x="27432" y="237743"/>
                  </a:lnTo>
                  <a:close/>
                </a:path>
                <a:path w="36829" h="239394">
                  <a:moveTo>
                    <a:pt x="33527" y="70103"/>
                  </a:moveTo>
                  <a:lnTo>
                    <a:pt x="3048" y="70103"/>
                  </a:lnTo>
                  <a:lnTo>
                    <a:pt x="3048" y="234695"/>
                  </a:lnTo>
                  <a:lnTo>
                    <a:pt x="4572" y="234695"/>
                  </a:lnTo>
                  <a:lnTo>
                    <a:pt x="4572" y="236219"/>
                  </a:lnTo>
                  <a:lnTo>
                    <a:pt x="6096" y="237743"/>
                  </a:lnTo>
                  <a:lnTo>
                    <a:pt x="30480" y="237743"/>
                  </a:lnTo>
                  <a:lnTo>
                    <a:pt x="30480" y="236219"/>
                  </a:lnTo>
                  <a:lnTo>
                    <a:pt x="32003" y="236219"/>
                  </a:lnTo>
                  <a:lnTo>
                    <a:pt x="33527" y="234695"/>
                  </a:lnTo>
                  <a:lnTo>
                    <a:pt x="33527" y="70103"/>
                  </a:lnTo>
                  <a:close/>
                </a:path>
                <a:path w="36829" h="239394">
                  <a:moveTo>
                    <a:pt x="32003" y="68579"/>
                  </a:moveTo>
                  <a:lnTo>
                    <a:pt x="4572" y="68579"/>
                  </a:lnTo>
                  <a:lnTo>
                    <a:pt x="4572" y="70103"/>
                  </a:lnTo>
                  <a:lnTo>
                    <a:pt x="32003" y="70103"/>
                  </a:lnTo>
                  <a:lnTo>
                    <a:pt x="32003" y="68579"/>
                  </a:lnTo>
                  <a:close/>
                </a:path>
                <a:path w="36829" h="239394">
                  <a:moveTo>
                    <a:pt x="30480" y="67055"/>
                  </a:moveTo>
                  <a:lnTo>
                    <a:pt x="6096" y="67055"/>
                  </a:lnTo>
                  <a:lnTo>
                    <a:pt x="6096" y="68579"/>
                  </a:lnTo>
                  <a:lnTo>
                    <a:pt x="30480" y="68579"/>
                  </a:lnTo>
                  <a:lnTo>
                    <a:pt x="30480" y="67055"/>
                  </a:lnTo>
                  <a:close/>
                </a:path>
                <a:path w="36829" h="239394">
                  <a:moveTo>
                    <a:pt x="25908" y="0"/>
                  </a:moveTo>
                  <a:lnTo>
                    <a:pt x="10668" y="0"/>
                  </a:lnTo>
                  <a:lnTo>
                    <a:pt x="6096" y="1524"/>
                  </a:lnTo>
                  <a:lnTo>
                    <a:pt x="1524" y="6095"/>
                  </a:lnTo>
                  <a:lnTo>
                    <a:pt x="0" y="10667"/>
                  </a:lnTo>
                  <a:lnTo>
                    <a:pt x="0" y="24383"/>
                  </a:lnTo>
                  <a:lnTo>
                    <a:pt x="1524" y="28955"/>
                  </a:lnTo>
                  <a:lnTo>
                    <a:pt x="6096" y="33527"/>
                  </a:lnTo>
                  <a:lnTo>
                    <a:pt x="10668" y="35051"/>
                  </a:lnTo>
                  <a:lnTo>
                    <a:pt x="25908" y="35051"/>
                  </a:lnTo>
                  <a:lnTo>
                    <a:pt x="30480" y="33527"/>
                  </a:lnTo>
                  <a:lnTo>
                    <a:pt x="35051" y="28955"/>
                  </a:lnTo>
                  <a:lnTo>
                    <a:pt x="36575" y="24383"/>
                  </a:lnTo>
                  <a:lnTo>
                    <a:pt x="36575" y="10667"/>
                  </a:lnTo>
                  <a:lnTo>
                    <a:pt x="35051" y="6095"/>
                  </a:lnTo>
                  <a:lnTo>
                    <a:pt x="30480" y="1524"/>
                  </a:lnTo>
                  <a:lnTo>
                    <a:pt x="259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692651" y="2833116"/>
              <a:ext cx="149351" cy="251460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887723" y="2907792"/>
              <a:ext cx="147827" cy="176784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4070603" y="2907792"/>
              <a:ext cx="132587" cy="176784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4256532" y="2831591"/>
              <a:ext cx="29209" cy="251460"/>
            </a:xfrm>
            <a:custGeom>
              <a:avLst/>
              <a:gdLst/>
              <a:ahLst/>
              <a:cxnLst/>
              <a:rect l="l" t="t" r="r" b="b"/>
              <a:pathLst>
                <a:path w="29210" h="251460">
                  <a:moveTo>
                    <a:pt x="25908" y="1524"/>
                  </a:moveTo>
                  <a:lnTo>
                    <a:pt x="24384" y="0"/>
                  </a:lnTo>
                  <a:lnTo>
                    <a:pt x="7620" y="0"/>
                  </a:lnTo>
                  <a:lnTo>
                    <a:pt x="6096" y="1524"/>
                  </a:lnTo>
                  <a:lnTo>
                    <a:pt x="25908" y="1524"/>
                  </a:lnTo>
                  <a:close/>
                </a:path>
                <a:path w="29210" h="251460">
                  <a:moveTo>
                    <a:pt x="28956" y="3302"/>
                  </a:moveTo>
                  <a:lnTo>
                    <a:pt x="28562" y="3302"/>
                  </a:lnTo>
                  <a:lnTo>
                    <a:pt x="28562" y="2032"/>
                  </a:lnTo>
                  <a:lnTo>
                    <a:pt x="1524" y="2032"/>
                  </a:lnTo>
                  <a:lnTo>
                    <a:pt x="1524" y="3302"/>
                  </a:lnTo>
                  <a:lnTo>
                    <a:pt x="0" y="3302"/>
                  </a:lnTo>
                  <a:lnTo>
                    <a:pt x="0" y="248412"/>
                  </a:lnTo>
                  <a:lnTo>
                    <a:pt x="1524" y="248412"/>
                  </a:lnTo>
                  <a:lnTo>
                    <a:pt x="1524" y="249936"/>
                  </a:lnTo>
                  <a:lnTo>
                    <a:pt x="6096" y="249936"/>
                  </a:lnTo>
                  <a:lnTo>
                    <a:pt x="7620" y="251460"/>
                  </a:lnTo>
                  <a:lnTo>
                    <a:pt x="21336" y="251460"/>
                  </a:lnTo>
                  <a:lnTo>
                    <a:pt x="24384" y="249936"/>
                  </a:lnTo>
                  <a:lnTo>
                    <a:pt x="25908" y="249936"/>
                  </a:lnTo>
                  <a:lnTo>
                    <a:pt x="27432" y="248412"/>
                  </a:lnTo>
                  <a:lnTo>
                    <a:pt x="28956" y="248412"/>
                  </a:lnTo>
                  <a:lnTo>
                    <a:pt x="28956" y="33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463796" y="2830068"/>
              <a:ext cx="109727" cy="252984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4597908" y="2831592"/>
              <a:ext cx="29209" cy="251460"/>
            </a:xfrm>
            <a:custGeom>
              <a:avLst/>
              <a:gdLst/>
              <a:ahLst/>
              <a:cxnLst/>
              <a:rect l="l" t="t" r="r" b="b"/>
              <a:pathLst>
                <a:path w="29210" h="251460">
                  <a:moveTo>
                    <a:pt x="22859" y="249936"/>
                  </a:moveTo>
                  <a:lnTo>
                    <a:pt x="4571" y="249936"/>
                  </a:lnTo>
                  <a:lnTo>
                    <a:pt x="7619" y="251460"/>
                  </a:lnTo>
                  <a:lnTo>
                    <a:pt x="21336" y="251460"/>
                  </a:lnTo>
                  <a:lnTo>
                    <a:pt x="22859" y="249936"/>
                  </a:lnTo>
                  <a:close/>
                </a:path>
                <a:path w="29210" h="251460">
                  <a:moveTo>
                    <a:pt x="27431" y="1524"/>
                  </a:moveTo>
                  <a:lnTo>
                    <a:pt x="1524" y="1524"/>
                  </a:lnTo>
                  <a:lnTo>
                    <a:pt x="0" y="3048"/>
                  </a:lnTo>
                  <a:lnTo>
                    <a:pt x="0" y="248412"/>
                  </a:lnTo>
                  <a:lnTo>
                    <a:pt x="1524" y="249936"/>
                  </a:lnTo>
                  <a:lnTo>
                    <a:pt x="25907" y="249936"/>
                  </a:lnTo>
                  <a:lnTo>
                    <a:pt x="27431" y="248412"/>
                  </a:lnTo>
                  <a:lnTo>
                    <a:pt x="28955" y="248412"/>
                  </a:lnTo>
                  <a:lnTo>
                    <a:pt x="28955" y="3048"/>
                  </a:lnTo>
                  <a:lnTo>
                    <a:pt x="27431" y="3048"/>
                  </a:lnTo>
                  <a:lnTo>
                    <a:pt x="27431" y="1524"/>
                  </a:lnTo>
                  <a:close/>
                </a:path>
                <a:path w="29210" h="251460">
                  <a:moveTo>
                    <a:pt x="22859" y="0"/>
                  </a:moveTo>
                  <a:lnTo>
                    <a:pt x="7619" y="0"/>
                  </a:lnTo>
                  <a:lnTo>
                    <a:pt x="4571" y="1524"/>
                  </a:lnTo>
                  <a:lnTo>
                    <a:pt x="24383" y="1524"/>
                  </a:lnTo>
                  <a:lnTo>
                    <a:pt x="228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680203" y="2910840"/>
              <a:ext cx="138684" cy="173736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4869179" y="2843784"/>
              <a:ext cx="36830" cy="239395"/>
            </a:xfrm>
            <a:custGeom>
              <a:avLst/>
              <a:gdLst/>
              <a:ahLst/>
              <a:cxnLst/>
              <a:rect l="l" t="t" r="r" b="b"/>
              <a:pathLst>
                <a:path w="36829" h="239394">
                  <a:moveTo>
                    <a:pt x="28956" y="237743"/>
                  </a:moveTo>
                  <a:lnTo>
                    <a:pt x="9144" y="237743"/>
                  </a:lnTo>
                  <a:lnTo>
                    <a:pt x="12192" y="239267"/>
                  </a:lnTo>
                  <a:lnTo>
                    <a:pt x="25908" y="239267"/>
                  </a:lnTo>
                  <a:lnTo>
                    <a:pt x="28956" y="237743"/>
                  </a:lnTo>
                  <a:close/>
                </a:path>
                <a:path w="36829" h="239394">
                  <a:moveTo>
                    <a:pt x="30480" y="67055"/>
                  </a:moveTo>
                  <a:lnTo>
                    <a:pt x="7620" y="67055"/>
                  </a:lnTo>
                  <a:lnTo>
                    <a:pt x="6096" y="68579"/>
                  </a:lnTo>
                  <a:lnTo>
                    <a:pt x="4572" y="68579"/>
                  </a:lnTo>
                  <a:lnTo>
                    <a:pt x="4572" y="236219"/>
                  </a:lnTo>
                  <a:lnTo>
                    <a:pt x="6096" y="237743"/>
                  </a:lnTo>
                  <a:lnTo>
                    <a:pt x="30480" y="237743"/>
                  </a:lnTo>
                  <a:lnTo>
                    <a:pt x="32004" y="236219"/>
                  </a:lnTo>
                  <a:lnTo>
                    <a:pt x="33528" y="236219"/>
                  </a:lnTo>
                  <a:lnTo>
                    <a:pt x="33528" y="70103"/>
                  </a:lnTo>
                  <a:lnTo>
                    <a:pt x="30480" y="67055"/>
                  </a:lnTo>
                  <a:close/>
                </a:path>
                <a:path w="36829" h="239394">
                  <a:moveTo>
                    <a:pt x="25908" y="0"/>
                  </a:moveTo>
                  <a:lnTo>
                    <a:pt x="12192" y="0"/>
                  </a:lnTo>
                  <a:lnTo>
                    <a:pt x="7620" y="1524"/>
                  </a:lnTo>
                  <a:lnTo>
                    <a:pt x="4572" y="3047"/>
                  </a:lnTo>
                  <a:lnTo>
                    <a:pt x="1524" y="6095"/>
                  </a:lnTo>
                  <a:lnTo>
                    <a:pt x="0" y="10667"/>
                  </a:lnTo>
                  <a:lnTo>
                    <a:pt x="0" y="24383"/>
                  </a:lnTo>
                  <a:lnTo>
                    <a:pt x="1524" y="28955"/>
                  </a:lnTo>
                  <a:lnTo>
                    <a:pt x="4572" y="32003"/>
                  </a:lnTo>
                  <a:lnTo>
                    <a:pt x="7620" y="33527"/>
                  </a:lnTo>
                  <a:lnTo>
                    <a:pt x="12192" y="35051"/>
                  </a:lnTo>
                  <a:lnTo>
                    <a:pt x="25908" y="35051"/>
                  </a:lnTo>
                  <a:lnTo>
                    <a:pt x="30480" y="33527"/>
                  </a:lnTo>
                  <a:lnTo>
                    <a:pt x="33528" y="32003"/>
                  </a:lnTo>
                  <a:lnTo>
                    <a:pt x="36575" y="28955"/>
                  </a:lnTo>
                  <a:lnTo>
                    <a:pt x="36575" y="6095"/>
                  </a:lnTo>
                  <a:lnTo>
                    <a:pt x="33528" y="3047"/>
                  </a:lnTo>
                  <a:lnTo>
                    <a:pt x="30480" y="1524"/>
                  </a:lnTo>
                  <a:lnTo>
                    <a:pt x="259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4946903" y="2833116"/>
              <a:ext cx="147828" cy="251460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5294376" y="2843784"/>
              <a:ext cx="36830" cy="239395"/>
            </a:xfrm>
            <a:custGeom>
              <a:avLst/>
              <a:gdLst/>
              <a:ahLst/>
              <a:cxnLst/>
              <a:rect l="l" t="t" r="r" b="b"/>
              <a:pathLst>
                <a:path w="36829" h="239394">
                  <a:moveTo>
                    <a:pt x="27432" y="237743"/>
                  </a:moveTo>
                  <a:lnTo>
                    <a:pt x="9144" y="237743"/>
                  </a:lnTo>
                  <a:lnTo>
                    <a:pt x="10668" y="239267"/>
                  </a:lnTo>
                  <a:lnTo>
                    <a:pt x="24384" y="239267"/>
                  </a:lnTo>
                  <a:lnTo>
                    <a:pt x="27432" y="237743"/>
                  </a:lnTo>
                  <a:close/>
                </a:path>
                <a:path w="36829" h="239394">
                  <a:moveTo>
                    <a:pt x="30479" y="236219"/>
                  </a:moveTo>
                  <a:lnTo>
                    <a:pt x="4572" y="236219"/>
                  </a:lnTo>
                  <a:lnTo>
                    <a:pt x="4572" y="237743"/>
                  </a:lnTo>
                  <a:lnTo>
                    <a:pt x="28956" y="237743"/>
                  </a:lnTo>
                  <a:lnTo>
                    <a:pt x="30479" y="236219"/>
                  </a:lnTo>
                  <a:close/>
                </a:path>
                <a:path w="36829" h="239394">
                  <a:moveTo>
                    <a:pt x="28956" y="67055"/>
                  </a:moveTo>
                  <a:lnTo>
                    <a:pt x="6096" y="67055"/>
                  </a:lnTo>
                  <a:lnTo>
                    <a:pt x="3048" y="70103"/>
                  </a:lnTo>
                  <a:lnTo>
                    <a:pt x="3048" y="236219"/>
                  </a:lnTo>
                  <a:lnTo>
                    <a:pt x="32003" y="236219"/>
                  </a:lnTo>
                  <a:lnTo>
                    <a:pt x="32003" y="68579"/>
                  </a:lnTo>
                  <a:lnTo>
                    <a:pt x="30479" y="68579"/>
                  </a:lnTo>
                  <a:lnTo>
                    <a:pt x="28956" y="67055"/>
                  </a:lnTo>
                  <a:close/>
                </a:path>
                <a:path w="36829" h="239394">
                  <a:moveTo>
                    <a:pt x="24384" y="0"/>
                  </a:moveTo>
                  <a:lnTo>
                    <a:pt x="10668" y="0"/>
                  </a:lnTo>
                  <a:lnTo>
                    <a:pt x="6096" y="1524"/>
                  </a:lnTo>
                  <a:lnTo>
                    <a:pt x="3048" y="3047"/>
                  </a:lnTo>
                  <a:lnTo>
                    <a:pt x="0" y="6095"/>
                  </a:lnTo>
                  <a:lnTo>
                    <a:pt x="0" y="28955"/>
                  </a:lnTo>
                  <a:lnTo>
                    <a:pt x="3048" y="32003"/>
                  </a:lnTo>
                  <a:lnTo>
                    <a:pt x="6096" y="33527"/>
                  </a:lnTo>
                  <a:lnTo>
                    <a:pt x="10668" y="35051"/>
                  </a:lnTo>
                  <a:lnTo>
                    <a:pt x="24384" y="35051"/>
                  </a:lnTo>
                  <a:lnTo>
                    <a:pt x="28956" y="33527"/>
                  </a:lnTo>
                  <a:lnTo>
                    <a:pt x="32003" y="32003"/>
                  </a:lnTo>
                  <a:lnTo>
                    <a:pt x="35051" y="28955"/>
                  </a:lnTo>
                  <a:lnTo>
                    <a:pt x="36575" y="24383"/>
                  </a:lnTo>
                  <a:lnTo>
                    <a:pt x="36575" y="10667"/>
                  </a:lnTo>
                  <a:lnTo>
                    <a:pt x="35051" y="6095"/>
                  </a:lnTo>
                  <a:lnTo>
                    <a:pt x="32003" y="3047"/>
                  </a:lnTo>
                  <a:lnTo>
                    <a:pt x="28956" y="1524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5367528" y="2907792"/>
              <a:ext cx="114300" cy="176784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5660135" y="2907792"/>
              <a:ext cx="161543" cy="176784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5862828" y="2907792"/>
              <a:ext cx="140208" cy="175260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6045750" y="2907792"/>
              <a:ext cx="147785" cy="176784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367272" y="2910840"/>
              <a:ext cx="243839" cy="17221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647688" y="2831592"/>
              <a:ext cx="140207" cy="251460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6836664" y="2843784"/>
              <a:ext cx="38100" cy="239395"/>
            </a:xfrm>
            <a:custGeom>
              <a:avLst/>
              <a:gdLst/>
              <a:ahLst/>
              <a:cxnLst/>
              <a:rect l="l" t="t" r="r" b="b"/>
              <a:pathLst>
                <a:path w="38100" h="239394">
                  <a:moveTo>
                    <a:pt x="28955" y="237743"/>
                  </a:moveTo>
                  <a:lnTo>
                    <a:pt x="10667" y="237743"/>
                  </a:lnTo>
                  <a:lnTo>
                    <a:pt x="12191" y="239267"/>
                  </a:lnTo>
                  <a:lnTo>
                    <a:pt x="25907" y="239267"/>
                  </a:lnTo>
                  <a:lnTo>
                    <a:pt x="28955" y="237743"/>
                  </a:lnTo>
                  <a:close/>
                </a:path>
                <a:path w="38100" h="239394">
                  <a:moveTo>
                    <a:pt x="32003" y="236219"/>
                  </a:moveTo>
                  <a:lnTo>
                    <a:pt x="6095" y="236219"/>
                  </a:lnTo>
                  <a:lnTo>
                    <a:pt x="6095" y="237743"/>
                  </a:lnTo>
                  <a:lnTo>
                    <a:pt x="30479" y="237743"/>
                  </a:lnTo>
                  <a:lnTo>
                    <a:pt x="32003" y="236219"/>
                  </a:lnTo>
                  <a:close/>
                </a:path>
                <a:path w="38100" h="239394">
                  <a:moveTo>
                    <a:pt x="30479" y="67055"/>
                  </a:moveTo>
                  <a:lnTo>
                    <a:pt x="7619" y="67055"/>
                  </a:lnTo>
                  <a:lnTo>
                    <a:pt x="6095" y="68579"/>
                  </a:lnTo>
                  <a:lnTo>
                    <a:pt x="4571" y="68579"/>
                  </a:lnTo>
                  <a:lnTo>
                    <a:pt x="4571" y="236219"/>
                  </a:lnTo>
                  <a:lnTo>
                    <a:pt x="33527" y="236219"/>
                  </a:lnTo>
                  <a:lnTo>
                    <a:pt x="33527" y="70103"/>
                  </a:lnTo>
                  <a:lnTo>
                    <a:pt x="30479" y="67055"/>
                  </a:lnTo>
                  <a:close/>
                </a:path>
                <a:path w="38100" h="239394">
                  <a:moveTo>
                    <a:pt x="25907" y="0"/>
                  </a:moveTo>
                  <a:lnTo>
                    <a:pt x="12191" y="0"/>
                  </a:lnTo>
                  <a:lnTo>
                    <a:pt x="7619" y="1524"/>
                  </a:lnTo>
                  <a:lnTo>
                    <a:pt x="4571" y="3047"/>
                  </a:lnTo>
                  <a:lnTo>
                    <a:pt x="1524" y="6095"/>
                  </a:lnTo>
                  <a:lnTo>
                    <a:pt x="0" y="10667"/>
                  </a:lnTo>
                  <a:lnTo>
                    <a:pt x="0" y="24383"/>
                  </a:lnTo>
                  <a:lnTo>
                    <a:pt x="1524" y="28955"/>
                  </a:lnTo>
                  <a:lnTo>
                    <a:pt x="4571" y="32003"/>
                  </a:lnTo>
                  <a:lnTo>
                    <a:pt x="7619" y="33527"/>
                  </a:lnTo>
                  <a:lnTo>
                    <a:pt x="12191" y="35051"/>
                  </a:lnTo>
                  <a:lnTo>
                    <a:pt x="25907" y="35051"/>
                  </a:lnTo>
                  <a:lnTo>
                    <a:pt x="30479" y="33527"/>
                  </a:lnTo>
                  <a:lnTo>
                    <a:pt x="33527" y="32003"/>
                  </a:lnTo>
                  <a:lnTo>
                    <a:pt x="36575" y="28955"/>
                  </a:lnTo>
                  <a:lnTo>
                    <a:pt x="38100" y="24383"/>
                  </a:lnTo>
                  <a:lnTo>
                    <a:pt x="38100" y="10667"/>
                  </a:lnTo>
                  <a:lnTo>
                    <a:pt x="36575" y="6095"/>
                  </a:lnTo>
                  <a:lnTo>
                    <a:pt x="33527" y="3047"/>
                  </a:lnTo>
                  <a:lnTo>
                    <a:pt x="30479" y="1524"/>
                  </a:lnTo>
                  <a:lnTo>
                    <a:pt x="259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6915911" y="2907792"/>
              <a:ext cx="126492" cy="176784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7080503" y="2831592"/>
              <a:ext cx="138684" cy="251460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7415784" y="2843784"/>
              <a:ext cx="36830" cy="239395"/>
            </a:xfrm>
            <a:custGeom>
              <a:avLst/>
              <a:gdLst/>
              <a:ahLst/>
              <a:cxnLst/>
              <a:rect l="l" t="t" r="r" b="b"/>
              <a:pathLst>
                <a:path w="36829" h="239394">
                  <a:moveTo>
                    <a:pt x="27432" y="237743"/>
                  </a:moveTo>
                  <a:lnTo>
                    <a:pt x="9144" y="237743"/>
                  </a:lnTo>
                  <a:lnTo>
                    <a:pt x="10668" y="239267"/>
                  </a:lnTo>
                  <a:lnTo>
                    <a:pt x="25908" y="239267"/>
                  </a:lnTo>
                  <a:lnTo>
                    <a:pt x="27432" y="237743"/>
                  </a:lnTo>
                  <a:close/>
                </a:path>
                <a:path w="36829" h="239394">
                  <a:moveTo>
                    <a:pt x="33527" y="70103"/>
                  </a:moveTo>
                  <a:lnTo>
                    <a:pt x="3048" y="70103"/>
                  </a:lnTo>
                  <a:lnTo>
                    <a:pt x="3048" y="234695"/>
                  </a:lnTo>
                  <a:lnTo>
                    <a:pt x="4572" y="236219"/>
                  </a:lnTo>
                  <a:lnTo>
                    <a:pt x="4572" y="237743"/>
                  </a:lnTo>
                  <a:lnTo>
                    <a:pt x="30480" y="237743"/>
                  </a:lnTo>
                  <a:lnTo>
                    <a:pt x="30480" y="236219"/>
                  </a:lnTo>
                  <a:lnTo>
                    <a:pt x="32004" y="236219"/>
                  </a:lnTo>
                  <a:lnTo>
                    <a:pt x="33527" y="234695"/>
                  </a:lnTo>
                  <a:lnTo>
                    <a:pt x="33527" y="70103"/>
                  </a:lnTo>
                  <a:close/>
                </a:path>
                <a:path w="36829" h="239394">
                  <a:moveTo>
                    <a:pt x="30480" y="67055"/>
                  </a:moveTo>
                  <a:lnTo>
                    <a:pt x="6096" y="67055"/>
                  </a:lnTo>
                  <a:lnTo>
                    <a:pt x="4572" y="68579"/>
                  </a:lnTo>
                  <a:lnTo>
                    <a:pt x="4572" y="70103"/>
                  </a:lnTo>
                  <a:lnTo>
                    <a:pt x="32004" y="70103"/>
                  </a:lnTo>
                  <a:lnTo>
                    <a:pt x="32004" y="68579"/>
                  </a:lnTo>
                  <a:lnTo>
                    <a:pt x="30480" y="68579"/>
                  </a:lnTo>
                  <a:lnTo>
                    <a:pt x="30480" y="67055"/>
                  </a:lnTo>
                  <a:close/>
                </a:path>
                <a:path w="36829" h="239394">
                  <a:moveTo>
                    <a:pt x="25908" y="0"/>
                  </a:moveTo>
                  <a:lnTo>
                    <a:pt x="10668" y="0"/>
                  </a:lnTo>
                  <a:lnTo>
                    <a:pt x="6096" y="1524"/>
                  </a:lnTo>
                  <a:lnTo>
                    <a:pt x="3048" y="3047"/>
                  </a:lnTo>
                  <a:lnTo>
                    <a:pt x="1524" y="6095"/>
                  </a:lnTo>
                  <a:lnTo>
                    <a:pt x="0" y="10667"/>
                  </a:lnTo>
                  <a:lnTo>
                    <a:pt x="0" y="24383"/>
                  </a:lnTo>
                  <a:lnTo>
                    <a:pt x="1524" y="28955"/>
                  </a:lnTo>
                  <a:lnTo>
                    <a:pt x="3048" y="32003"/>
                  </a:lnTo>
                  <a:lnTo>
                    <a:pt x="6096" y="33527"/>
                  </a:lnTo>
                  <a:lnTo>
                    <a:pt x="10668" y="35051"/>
                  </a:lnTo>
                  <a:lnTo>
                    <a:pt x="24384" y="35051"/>
                  </a:lnTo>
                  <a:lnTo>
                    <a:pt x="30480" y="33527"/>
                  </a:lnTo>
                  <a:lnTo>
                    <a:pt x="35051" y="28955"/>
                  </a:lnTo>
                  <a:lnTo>
                    <a:pt x="36575" y="24383"/>
                  </a:lnTo>
                  <a:lnTo>
                    <a:pt x="36575" y="10667"/>
                  </a:lnTo>
                  <a:lnTo>
                    <a:pt x="35051" y="6095"/>
                  </a:lnTo>
                  <a:lnTo>
                    <a:pt x="30480" y="1524"/>
                  </a:lnTo>
                  <a:lnTo>
                    <a:pt x="259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7488936" y="2907792"/>
              <a:ext cx="114300" cy="176784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7792212" y="2831592"/>
              <a:ext cx="2205228" cy="315468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989076" y="3346704"/>
              <a:ext cx="132587" cy="176784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175004" y="3346704"/>
              <a:ext cx="138684" cy="175260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357884" y="3270504"/>
              <a:ext cx="147828" cy="252984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642872" y="3270504"/>
              <a:ext cx="140207" cy="251460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824227" y="3346704"/>
              <a:ext cx="134112" cy="176784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997963" y="3346704"/>
              <a:ext cx="114300" cy="176784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2231136" y="3349752"/>
              <a:ext cx="114300" cy="170687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2368335" y="3346704"/>
              <a:ext cx="147788" cy="17678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2561844" y="3346704"/>
              <a:ext cx="271272" cy="176784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2938272" y="3282696"/>
              <a:ext cx="1243583" cy="303275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4294632" y="3265931"/>
              <a:ext cx="151130" cy="315595"/>
            </a:xfrm>
            <a:custGeom>
              <a:avLst/>
              <a:gdLst/>
              <a:ahLst/>
              <a:cxnLst/>
              <a:rect l="l" t="t" r="r" b="b"/>
              <a:pathLst>
                <a:path w="151129" h="315595">
                  <a:moveTo>
                    <a:pt x="65532" y="1524"/>
                  </a:moveTo>
                  <a:lnTo>
                    <a:pt x="64008" y="1524"/>
                  </a:lnTo>
                  <a:lnTo>
                    <a:pt x="62484" y="0"/>
                  </a:lnTo>
                  <a:lnTo>
                    <a:pt x="44196" y="0"/>
                  </a:lnTo>
                  <a:lnTo>
                    <a:pt x="42672" y="1524"/>
                  </a:lnTo>
                  <a:lnTo>
                    <a:pt x="41148" y="1524"/>
                  </a:lnTo>
                  <a:lnTo>
                    <a:pt x="39624" y="3048"/>
                  </a:lnTo>
                  <a:lnTo>
                    <a:pt x="35280" y="12217"/>
                  </a:lnTo>
                  <a:lnTo>
                    <a:pt x="31242" y="21526"/>
                  </a:lnTo>
                  <a:lnTo>
                    <a:pt x="27190" y="31127"/>
                  </a:lnTo>
                  <a:lnTo>
                    <a:pt x="22860" y="41148"/>
                  </a:lnTo>
                  <a:lnTo>
                    <a:pt x="19659" y="50317"/>
                  </a:lnTo>
                  <a:lnTo>
                    <a:pt x="16764" y="59626"/>
                  </a:lnTo>
                  <a:lnTo>
                    <a:pt x="13855" y="69227"/>
                  </a:lnTo>
                  <a:lnTo>
                    <a:pt x="10668" y="79248"/>
                  </a:lnTo>
                  <a:lnTo>
                    <a:pt x="3048" y="117348"/>
                  </a:lnTo>
                  <a:lnTo>
                    <a:pt x="0" y="158496"/>
                  </a:lnTo>
                  <a:lnTo>
                    <a:pt x="254" y="168554"/>
                  </a:lnTo>
                  <a:lnTo>
                    <a:pt x="4445" y="208178"/>
                  </a:lnTo>
                  <a:lnTo>
                    <a:pt x="13208" y="246913"/>
                  </a:lnTo>
                  <a:lnTo>
                    <a:pt x="26543" y="284988"/>
                  </a:lnTo>
                  <a:lnTo>
                    <a:pt x="41148" y="313944"/>
                  </a:lnTo>
                  <a:lnTo>
                    <a:pt x="42672" y="313944"/>
                  </a:lnTo>
                  <a:lnTo>
                    <a:pt x="42672" y="315468"/>
                  </a:lnTo>
                  <a:lnTo>
                    <a:pt x="64008" y="315468"/>
                  </a:lnTo>
                  <a:lnTo>
                    <a:pt x="65532" y="313944"/>
                  </a:lnTo>
                  <a:lnTo>
                    <a:pt x="65532" y="307848"/>
                  </a:lnTo>
                  <a:lnTo>
                    <a:pt x="57188" y="289547"/>
                  </a:lnTo>
                  <a:lnTo>
                    <a:pt x="50292" y="271081"/>
                  </a:lnTo>
                  <a:lnTo>
                    <a:pt x="39624" y="233172"/>
                  </a:lnTo>
                  <a:lnTo>
                    <a:pt x="32550" y="176390"/>
                  </a:lnTo>
                  <a:lnTo>
                    <a:pt x="32004" y="156972"/>
                  </a:lnTo>
                  <a:lnTo>
                    <a:pt x="32550" y="137782"/>
                  </a:lnTo>
                  <a:lnTo>
                    <a:pt x="39624" y="80772"/>
                  </a:lnTo>
                  <a:lnTo>
                    <a:pt x="50292" y="43637"/>
                  </a:lnTo>
                  <a:lnTo>
                    <a:pt x="65532" y="7620"/>
                  </a:lnTo>
                  <a:lnTo>
                    <a:pt x="65532" y="1524"/>
                  </a:lnTo>
                  <a:close/>
                </a:path>
                <a:path w="151129" h="315595">
                  <a:moveTo>
                    <a:pt x="150876" y="24384"/>
                  </a:moveTo>
                  <a:lnTo>
                    <a:pt x="149352" y="24384"/>
                  </a:lnTo>
                  <a:lnTo>
                    <a:pt x="149352" y="22860"/>
                  </a:lnTo>
                  <a:lnTo>
                    <a:pt x="146304" y="22860"/>
                  </a:lnTo>
                  <a:lnTo>
                    <a:pt x="144780" y="21336"/>
                  </a:lnTo>
                  <a:lnTo>
                    <a:pt x="126492" y="21336"/>
                  </a:lnTo>
                  <a:lnTo>
                    <a:pt x="124968" y="22860"/>
                  </a:lnTo>
                  <a:lnTo>
                    <a:pt x="121920" y="22860"/>
                  </a:lnTo>
                  <a:lnTo>
                    <a:pt x="120396" y="24384"/>
                  </a:lnTo>
                  <a:lnTo>
                    <a:pt x="120396" y="252984"/>
                  </a:lnTo>
                  <a:lnTo>
                    <a:pt x="121920" y="252984"/>
                  </a:lnTo>
                  <a:lnTo>
                    <a:pt x="123444" y="254508"/>
                  </a:lnTo>
                  <a:lnTo>
                    <a:pt x="129540" y="254508"/>
                  </a:lnTo>
                  <a:lnTo>
                    <a:pt x="132588" y="256032"/>
                  </a:lnTo>
                  <a:lnTo>
                    <a:pt x="138684" y="256032"/>
                  </a:lnTo>
                  <a:lnTo>
                    <a:pt x="140208" y="254508"/>
                  </a:lnTo>
                  <a:lnTo>
                    <a:pt x="147828" y="254508"/>
                  </a:lnTo>
                  <a:lnTo>
                    <a:pt x="149352" y="252984"/>
                  </a:lnTo>
                  <a:lnTo>
                    <a:pt x="149352" y="251460"/>
                  </a:lnTo>
                  <a:lnTo>
                    <a:pt x="150876" y="251460"/>
                  </a:lnTo>
                  <a:lnTo>
                    <a:pt x="150876" y="243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4503420" y="3346704"/>
              <a:ext cx="138683" cy="175260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4779264" y="3346704"/>
              <a:ext cx="259080" cy="176784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5073396" y="3346704"/>
              <a:ext cx="132587" cy="176784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5259324" y="3270503"/>
              <a:ext cx="116205" cy="251460"/>
            </a:xfrm>
            <a:custGeom>
              <a:avLst/>
              <a:gdLst/>
              <a:ahLst/>
              <a:cxnLst/>
              <a:rect l="l" t="t" r="r" b="b"/>
              <a:pathLst>
                <a:path w="116204" h="251460">
                  <a:moveTo>
                    <a:pt x="28956" y="3048"/>
                  </a:moveTo>
                  <a:lnTo>
                    <a:pt x="27432" y="3048"/>
                  </a:lnTo>
                  <a:lnTo>
                    <a:pt x="27432" y="1524"/>
                  </a:lnTo>
                  <a:lnTo>
                    <a:pt x="25908" y="1524"/>
                  </a:lnTo>
                  <a:lnTo>
                    <a:pt x="24384" y="0"/>
                  </a:lnTo>
                  <a:lnTo>
                    <a:pt x="4572" y="0"/>
                  </a:lnTo>
                  <a:lnTo>
                    <a:pt x="3048" y="1524"/>
                  </a:lnTo>
                  <a:lnTo>
                    <a:pt x="1524" y="1524"/>
                  </a:lnTo>
                  <a:lnTo>
                    <a:pt x="0" y="3048"/>
                  </a:lnTo>
                  <a:lnTo>
                    <a:pt x="0" y="248412"/>
                  </a:lnTo>
                  <a:lnTo>
                    <a:pt x="1524" y="248412"/>
                  </a:lnTo>
                  <a:lnTo>
                    <a:pt x="3048" y="249936"/>
                  </a:lnTo>
                  <a:lnTo>
                    <a:pt x="9144" y="249936"/>
                  </a:lnTo>
                  <a:lnTo>
                    <a:pt x="10668" y="251460"/>
                  </a:lnTo>
                  <a:lnTo>
                    <a:pt x="16764" y="251460"/>
                  </a:lnTo>
                  <a:lnTo>
                    <a:pt x="19812" y="249936"/>
                  </a:lnTo>
                  <a:lnTo>
                    <a:pt x="25908" y="249936"/>
                  </a:lnTo>
                  <a:lnTo>
                    <a:pt x="28956" y="246888"/>
                  </a:lnTo>
                  <a:lnTo>
                    <a:pt x="28956" y="3048"/>
                  </a:lnTo>
                  <a:close/>
                </a:path>
                <a:path w="116204" h="251460">
                  <a:moveTo>
                    <a:pt x="111252" y="80772"/>
                  </a:moveTo>
                  <a:lnTo>
                    <a:pt x="109728" y="80772"/>
                  </a:lnTo>
                  <a:lnTo>
                    <a:pt x="108204" y="79248"/>
                  </a:lnTo>
                  <a:lnTo>
                    <a:pt x="105156" y="79248"/>
                  </a:lnTo>
                  <a:lnTo>
                    <a:pt x="102108" y="77724"/>
                  </a:lnTo>
                  <a:lnTo>
                    <a:pt x="91440" y="77724"/>
                  </a:lnTo>
                  <a:lnTo>
                    <a:pt x="89916" y="79248"/>
                  </a:lnTo>
                  <a:lnTo>
                    <a:pt x="85344" y="79248"/>
                  </a:lnTo>
                  <a:lnTo>
                    <a:pt x="83820" y="80772"/>
                  </a:lnTo>
                  <a:lnTo>
                    <a:pt x="82296" y="80772"/>
                  </a:lnTo>
                  <a:lnTo>
                    <a:pt x="82296" y="246888"/>
                  </a:lnTo>
                  <a:lnTo>
                    <a:pt x="85344" y="249936"/>
                  </a:lnTo>
                  <a:lnTo>
                    <a:pt x="91440" y="249936"/>
                  </a:lnTo>
                  <a:lnTo>
                    <a:pt x="94488" y="251460"/>
                  </a:lnTo>
                  <a:lnTo>
                    <a:pt x="100584" y="251460"/>
                  </a:lnTo>
                  <a:lnTo>
                    <a:pt x="102108" y="249936"/>
                  </a:lnTo>
                  <a:lnTo>
                    <a:pt x="108204" y="249936"/>
                  </a:lnTo>
                  <a:lnTo>
                    <a:pt x="109728" y="248412"/>
                  </a:lnTo>
                  <a:lnTo>
                    <a:pt x="111252" y="248412"/>
                  </a:lnTo>
                  <a:lnTo>
                    <a:pt x="111252" y="80772"/>
                  </a:lnTo>
                  <a:close/>
                </a:path>
                <a:path w="116204" h="251460">
                  <a:moveTo>
                    <a:pt x="115824" y="22860"/>
                  </a:moveTo>
                  <a:lnTo>
                    <a:pt x="114300" y="18288"/>
                  </a:lnTo>
                  <a:lnTo>
                    <a:pt x="108204" y="12192"/>
                  </a:lnTo>
                  <a:lnTo>
                    <a:pt x="85344" y="12192"/>
                  </a:lnTo>
                  <a:lnTo>
                    <a:pt x="82296" y="15240"/>
                  </a:lnTo>
                  <a:lnTo>
                    <a:pt x="80772" y="18288"/>
                  </a:lnTo>
                  <a:lnTo>
                    <a:pt x="79248" y="22860"/>
                  </a:lnTo>
                  <a:lnTo>
                    <a:pt x="79248" y="36576"/>
                  </a:lnTo>
                  <a:lnTo>
                    <a:pt x="80772" y="41148"/>
                  </a:lnTo>
                  <a:lnTo>
                    <a:pt x="82296" y="44196"/>
                  </a:lnTo>
                  <a:lnTo>
                    <a:pt x="85344" y="45720"/>
                  </a:lnTo>
                  <a:lnTo>
                    <a:pt x="89916" y="47244"/>
                  </a:lnTo>
                  <a:lnTo>
                    <a:pt x="103632" y="47244"/>
                  </a:lnTo>
                  <a:lnTo>
                    <a:pt x="108204" y="45720"/>
                  </a:lnTo>
                  <a:lnTo>
                    <a:pt x="111252" y="42672"/>
                  </a:lnTo>
                  <a:lnTo>
                    <a:pt x="114300" y="41148"/>
                  </a:lnTo>
                  <a:lnTo>
                    <a:pt x="115824" y="36576"/>
                  </a:lnTo>
                  <a:lnTo>
                    <a:pt x="115824" y="228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5402579" y="3305556"/>
              <a:ext cx="324612" cy="280416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5865876" y="3346704"/>
              <a:ext cx="140208" cy="175260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6047232" y="3346704"/>
              <a:ext cx="161543" cy="176784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6321552" y="3346704"/>
              <a:ext cx="114300" cy="176784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6478523" y="3348228"/>
              <a:ext cx="138683" cy="175260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6659879" y="3346704"/>
              <a:ext cx="128016" cy="176784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6825996" y="3270504"/>
              <a:ext cx="138683" cy="251460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7082028" y="3268980"/>
              <a:ext cx="108203" cy="252984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7214615" y="3270504"/>
              <a:ext cx="29209" cy="251460"/>
            </a:xfrm>
            <a:custGeom>
              <a:avLst/>
              <a:gdLst/>
              <a:ahLst/>
              <a:cxnLst/>
              <a:rect l="l" t="t" r="r" b="b"/>
              <a:pathLst>
                <a:path w="29209" h="251460">
                  <a:moveTo>
                    <a:pt x="19811" y="249936"/>
                  </a:moveTo>
                  <a:lnTo>
                    <a:pt x="9143" y="249936"/>
                  </a:lnTo>
                  <a:lnTo>
                    <a:pt x="10667" y="251460"/>
                  </a:lnTo>
                  <a:lnTo>
                    <a:pt x="16763" y="251460"/>
                  </a:lnTo>
                  <a:lnTo>
                    <a:pt x="19811" y="249936"/>
                  </a:lnTo>
                  <a:close/>
                </a:path>
                <a:path w="29209" h="251460">
                  <a:moveTo>
                    <a:pt x="27431" y="1524"/>
                  </a:moveTo>
                  <a:lnTo>
                    <a:pt x="1524" y="1524"/>
                  </a:lnTo>
                  <a:lnTo>
                    <a:pt x="0" y="3048"/>
                  </a:lnTo>
                  <a:lnTo>
                    <a:pt x="0" y="248412"/>
                  </a:lnTo>
                  <a:lnTo>
                    <a:pt x="1524" y="248412"/>
                  </a:lnTo>
                  <a:lnTo>
                    <a:pt x="3048" y="249936"/>
                  </a:lnTo>
                  <a:lnTo>
                    <a:pt x="25907" y="249936"/>
                  </a:lnTo>
                  <a:lnTo>
                    <a:pt x="28955" y="246887"/>
                  </a:lnTo>
                  <a:lnTo>
                    <a:pt x="28955" y="3048"/>
                  </a:lnTo>
                  <a:lnTo>
                    <a:pt x="27431" y="3048"/>
                  </a:lnTo>
                  <a:lnTo>
                    <a:pt x="27431" y="1524"/>
                  </a:lnTo>
                  <a:close/>
                </a:path>
                <a:path w="29209" h="251460">
                  <a:moveTo>
                    <a:pt x="24383" y="0"/>
                  </a:moveTo>
                  <a:lnTo>
                    <a:pt x="4572" y="0"/>
                  </a:lnTo>
                  <a:lnTo>
                    <a:pt x="3048" y="1524"/>
                  </a:lnTo>
                  <a:lnTo>
                    <a:pt x="25907" y="1524"/>
                  </a:lnTo>
                  <a:lnTo>
                    <a:pt x="243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102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7296912" y="3348228"/>
              <a:ext cx="138684" cy="175260"/>
            </a:xfrm>
            <a:prstGeom prst="rect">
              <a:avLst/>
            </a:prstGeom>
          </p:spPr>
        </p:pic>
        <p:sp>
          <p:nvSpPr>
            <p:cNvPr id="103" name="object 103"/>
            <p:cNvSpPr/>
            <p:nvPr/>
          </p:nvSpPr>
          <p:spPr>
            <a:xfrm>
              <a:off x="7485887" y="3282696"/>
              <a:ext cx="36830" cy="239395"/>
            </a:xfrm>
            <a:custGeom>
              <a:avLst/>
              <a:gdLst/>
              <a:ahLst/>
              <a:cxnLst/>
              <a:rect l="l" t="t" r="r" b="b"/>
              <a:pathLst>
                <a:path w="36829" h="239395">
                  <a:moveTo>
                    <a:pt x="24383" y="237743"/>
                  </a:moveTo>
                  <a:lnTo>
                    <a:pt x="13715" y="237743"/>
                  </a:lnTo>
                  <a:lnTo>
                    <a:pt x="16763" y="239267"/>
                  </a:lnTo>
                  <a:lnTo>
                    <a:pt x="21335" y="239267"/>
                  </a:lnTo>
                  <a:lnTo>
                    <a:pt x="24383" y="237743"/>
                  </a:lnTo>
                  <a:close/>
                </a:path>
                <a:path w="36829" h="239395">
                  <a:moveTo>
                    <a:pt x="33527" y="68579"/>
                  </a:moveTo>
                  <a:lnTo>
                    <a:pt x="4571" y="68579"/>
                  </a:lnTo>
                  <a:lnTo>
                    <a:pt x="4571" y="234695"/>
                  </a:lnTo>
                  <a:lnTo>
                    <a:pt x="7619" y="237743"/>
                  </a:lnTo>
                  <a:lnTo>
                    <a:pt x="30479" y="237743"/>
                  </a:lnTo>
                  <a:lnTo>
                    <a:pt x="33527" y="234695"/>
                  </a:lnTo>
                  <a:lnTo>
                    <a:pt x="33527" y="68579"/>
                  </a:lnTo>
                  <a:close/>
                </a:path>
                <a:path w="36829" h="239395">
                  <a:moveTo>
                    <a:pt x="30479" y="67055"/>
                  </a:moveTo>
                  <a:lnTo>
                    <a:pt x="7619" y="67055"/>
                  </a:lnTo>
                  <a:lnTo>
                    <a:pt x="6095" y="68579"/>
                  </a:lnTo>
                  <a:lnTo>
                    <a:pt x="32003" y="68579"/>
                  </a:lnTo>
                  <a:lnTo>
                    <a:pt x="30479" y="67055"/>
                  </a:lnTo>
                  <a:close/>
                </a:path>
                <a:path w="36829" h="239395">
                  <a:moveTo>
                    <a:pt x="24383" y="65531"/>
                  </a:moveTo>
                  <a:lnTo>
                    <a:pt x="13715" y="65531"/>
                  </a:lnTo>
                  <a:lnTo>
                    <a:pt x="12191" y="67055"/>
                  </a:lnTo>
                  <a:lnTo>
                    <a:pt x="25907" y="67055"/>
                  </a:lnTo>
                  <a:lnTo>
                    <a:pt x="24383" y="65531"/>
                  </a:lnTo>
                  <a:close/>
                </a:path>
                <a:path w="36829" h="239395">
                  <a:moveTo>
                    <a:pt x="30479" y="0"/>
                  </a:moveTo>
                  <a:lnTo>
                    <a:pt x="7619" y="0"/>
                  </a:lnTo>
                  <a:lnTo>
                    <a:pt x="1523" y="6095"/>
                  </a:lnTo>
                  <a:lnTo>
                    <a:pt x="0" y="10667"/>
                  </a:lnTo>
                  <a:lnTo>
                    <a:pt x="0" y="24383"/>
                  </a:lnTo>
                  <a:lnTo>
                    <a:pt x="1523" y="28955"/>
                  </a:lnTo>
                  <a:lnTo>
                    <a:pt x="4571" y="32003"/>
                  </a:lnTo>
                  <a:lnTo>
                    <a:pt x="7619" y="33527"/>
                  </a:lnTo>
                  <a:lnTo>
                    <a:pt x="12191" y="35051"/>
                  </a:lnTo>
                  <a:lnTo>
                    <a:pt x="25907" y="35051"/>
                  </a:lnTo>
                  <a:lnTo>
                    <a:pt x="30479" y="33527"/>
                  </a:lnTo>
                  <a:lnTo>
                    <a:pt x="33527" y="30479"/>
                  </a:lnTo>
                  <a:lnTo>
                    <a:pt x="36575" y="28955"/>
                  </a:lnTo>
                  <a:lnTo>
                    <a:pt x="36575" y="6095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" name="object 104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7563612" y="3270504"/>
              <a:ext cx="147828" cy="252984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7841066" y="3265932"/>
              <a:ext cx="902097" cy="315468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716280" y="3787140"/>
              <a:ext cx="91440" cy="91439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986028" y="3712464"/>
              <a:ext cx="984504" cy="313944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2272283" y="3729228"/>
              <a:ext cx="121920" cy="233172"/>
            </a:xfrm>
            <a:prstGeom prst="rect">
              <a:avLst/>
            </a:prstGeom>
          </p:spPr>
        </p:pic>
        <p:sp>
          <p:nvSpPr>
            <p:cNvPr id="109" name="object 109"/>
            <p:cNvSpPr/>
            <p:nvPr/>
          </p:nvSpPr>
          <p:spPr>
            <a:xfrm>
              <a:off x="2436876" y="3712463"/>
              <a:ext cx="30480" cy="250190"/>
            </a:xfrm>
            <a:custGeom>
              <a:avLst/>
              <a:gdLst/>
              <a:ahLst/>
              <a:cxnLst/>
              <a:rect l="l" t="t" r="r" b="b"/>
              <a:pathLst>
                <a:path w="30480" h="250189">
                  <a:moveTo>
                    <a:pt x="30480" y="3048"/>
                  </a:moveTo>
                  <a:lnTo>
                    <a:pt x="28956" y="3048"/>
                  </a:lnTo>
                  <a:lnTo>
                    <a:pt x="28956" y="1524"/>
                  </a:lnTo>
                  <a:lnTo>
                    <a:pt x="27432" y="1524"/>
                  </a:lnTo>
                  <a:lnTo>
                    <a:pt x="25908" y="0"/>
                  </a:lnTo>
                  <a:lnTo>
                    <a:pt x="4572" y="0"/>
                  </a:lnTo>
                  <a:lnTo>
                    <a:pt x="3048" y="1524"/>
                  </a:lnTo>
                  <a:lnTo>
                    <a:pt x="1524" y="1524"/>
                  </a:lnTo>
                  <a:lnTo>
                    <a:pt x="1524" y="3048"/>
                  </a:lnTo>
                  <a:lnTo>
                    <a:pt x="0" y="3048"/>
                  </a:lnTo>
                  <a:lnTo>
                    <a:pt x="0" y="246888"/>
                  </a:lnTo>
                  <a:lnTo>
                    <a:pt x="1524" y="246888"/>
                  </a:lnTo>
                  <a:lnTo>
                    <a:pt x="1524" y="248412"/>
                  </a:lnTo>
                  <a:lnTo>
                    <a:pt x="3048" y="248412"/>
                  </a:lnTo>
                  <a:lnTo>
                    <a:pt x="4572" y="249936"/>
                  </a:lnTo>
                  <a:lnTo>
                    <a:pt x="25908" y="249936"/>
                  </a:lnTo>
                  <a:lnTo>
                    <a:pt x="27432" y="248412"/>
                  </a:lnTo>
                  <a:lnTo>
                    <a:pt x="28956" y="248412"/>
                  </a:lnTo>
                  <a:lnTo>
                    <a:pt x="28956" y="246888"/>
                  </a:lnTo>
                  <a:lnTo>
                    <a:pt x="30480" y="246888"/>
                  </a:lnTo>
                  <a:lnTo>
                    <a:pt x="30480" y="304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2510136" y="3787140"/>
              <a:ext cx="161435" cy="178308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2695955" y="3790188"/>
              <a:ext cx="243839" cy="172212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3229355" y="3811524"/>
              <a:ext cx="149352" cy="94487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3663695" y="3729228"/>
              <a:ext cx="173736" cy="233172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3867911" y="3712464"/>
              <a:ext cx="140208" cy="249936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4050872" y="3787140"/>
              <a:ext cx="147747" cy="178308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4488179" y="3747516"/>
              <a:ext cx="277368" cy="278892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4799076" y="3787140"/>
              <a:ext cx="147780" cy="239268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5428596" y="3787140"/>
              <a:ext cx="161435" cy="178308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4980432" y="3787140"/>
              <a:ext cx="149351" cy="178308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5987796" y="3710940"/>
              <a:ext cx="109727" cy="251460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5611367" y="3710940"/>
              <a:ext cx="109728" cy="251460"/>
            </a:xfrm>
            <a:prstGeom prst="rect">
              <a:avLst/>
            </a:prstGeom>
          </p:spPr>
        </p:pic>
        <p:sp>
          <p:nvSpPr>
            <p:cNvPr id="122" name="object 122"/>
            <p:cNvSpPr/>
            <p:nvPr/>
          </p:nvSpPr>
          <p:spPr>
            <a:xfrm>
              <a:off x="6120384" y="3712464"/>
              <a:ext cx="30480" cy="250190"/>
            </a:xfrm>
            <a:custGeom>
              <a:avLst/>
              <a:gdLst/>
              <a:ahLst/>
              <a:cxnLst/>
              <a:rect l="l" t="t" r="r" b="b"/>
              <a:pathLst>
                <a:path w="30479" h="250189">
                  <a:moveTo>
                    <a:pt x="27431" y="248412"/>
                  </a:moveTo>
                  <a:lnTo>
                    <a:pt x="3048" y="248412"/>
                  </a:lnTo>
                  <a:lnTo>
                    <a:pt x="4571" y="249936"/>
                  </a:lnTo>
                  <a:lnTo>
                    <a:pt x="25907" y="249936"/>
                  </a:lnTo>
                  <a:lnTo>
                    <a:pt x="27431" y="248412"/>
                  </a:lnTo>
                  <a:close/>
                </a:path>
                <a:path w="30479" h="250189">
                  <a:moveTo>
                    <a:pt x="28955" y="1524"/>
                  </a:moveTo>
                  <a:lnTo>
                    <a:pt x="1524" y="1524"/>
                  </a:lnTo>
                  <a:lnTo>
                    <a:pt x="1524" y="3048"/>
                  </a:lnTo>
                  <a:lnTo>
                    <a:pt x="0" y="4572"/>
                  </a:lnTo>
                  <a:lnTo>
                    <a:pt x="0" y="245363"/>
                  </a:lnTo>
                  <a:lnTo>
                    <a:pt x="1524" y="246887"/>
                  </a:lnTo>
                  <a:lnTo>
                    <a:pt x="1524" y="248412"/>
                  </a:lnTo>
                  <a:lnTo>
                    <a:pt x="28955" y="248412"/>
                  </a:lnTo>
                  <a:lnTo>
                    <a:pt x="28955" y="246887"/>
                  </a:lnTo>
                  <a:lnTo>
                    <a:pt x="30479" y="246887"/>
                  </a:lnTo>
                  <a:lnTo>
                    <a:pt x="30479" y="3048"/>
                  </a:lnTo>
                  <a:lnTo>
                    <a:pt x="28955" y="3048"/>
                  </a:lnTo>
                  <a:lnTo>
                    <a:pt x="28955" y="1524"/>
                  </a:lnTo>
                  <a:close/>
                </a:path>
                <a:path w="30479" h="250189">
                  <a:moveTo>
                    <a:pt x="25907" y="0"/>
                  </a:moveTo>
                  <a:lnTo>
                    <a:pt x="4571" y="0"/>
                  </a:lnTo>
                  <a:lnTo>
                    <a:pt x="3048" y="1524"/>
                  </a:lnTo>
                  <a:lnTo>
                    <a:pt x="27431" y="1524"/>
                  </a:lnTo>
                  <a:lnTo>
                    <a:pt x="259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3" name="object 123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6377940" y="3790188"/>
              <a:ext cx="245363" cy="172212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6193644" y="3787140"/>
              <a:ext cx="159911" cy="178308"/>
            </a:xfrm>
            <a:prstGeom prst="rect">
              <a:avLst/>
            </a:prstGeom>
          </p:spPr>
        </p:pic>
        <p:sp>
          <p:nvSpPr>
            <p:cNvPr id="125" name="object 125"/>
            <p:cNvSpPr/>
            <p:nvPr/>
          </p:nvSpPr>
          <p:spPr>
            <a:xfrm>
              <a:off x="6920484" y="3723132"/>
              <a:ext cx="36830" cy="239395"/>
            </a:xfrm>
            <a:custGeom>
              <a:avLst/>
              <a:gdLst/>
              <a:ahLst/>
              <a:cxnLst/>
              <a:rect l="l" t="t" r="r" b="b"/>
              <a:pathLst>
                <a:path w="36829" h="239395">
                  <a:moveTo>
                    <a:pt x="30480" y="237744"/>
                  </a:moveTo>
                  <a:lnTo>
                    <a:pt x="6096" y="237744"/>
                  </a:lnTo>
                  <a:lnTo>
                    <a:pt x="7620" y="239268"/>
                  </a:lnTo>
                  <a:lnTo>
                    <a:pt x="28956" y="239268"/>
                  </a:lnTo>
                  <a:lnTo>
                    <a:pt x="30480" y="237744"/>
                  </a:lnTo>
                  <a:close/>
                </a:path>
                <a:path w="36829" h="239395">
                  <a:moveTo>
                    <a:pt x="32004" y="68580"/>
                  </a:moveTo>
                  <a:lnTo>
                    <a:pt x="6096" y="68580"/>
                  </a:lnTo>
                  <a:lnTo>
                    <a:pt x="4572" y="70104"/>
                  </a:lnTo>
                  <a:lnTo>
                    <a:pt x="4572" y="237744"/>
                  </a:lnTo>
                  <a:lnTo>
                    <a:pt x="32004" y="237744"/>
                  </a:lnTo>
                  <a:lnTo>
                    <a:pt x="32004" y="236220"/>
                  </a:lnTo>
                  <a:lnTo>
                    <a:pt x="33527" y="236220"/>
                  </a:lnTo>
                  <a:lnTo>
                    <a:pt x="33527" y="71628"/>
                  </a:lnTo>
                  <a:lnTo>
                    <a:pt x="32004" y="70104"/>
                  </a:lnTo>
                  <a:lnTo>
                    <a:pt x="32004" y="68580"/>
                  </a:lnTo>
                  <a:close/>
                </a:path>
                <a:path w="36829" h="239395">
                  <a:moveTo>
                    <a:pt x="27432" y="67056"/>
                  </a:moveTo>
                  <a:lnTo>
                    <a:pt x="9144" y="67056"/>
                  </a:lnTo>
                  <a:lnTo>
                    <a:pt x="7620" y="68580"/>
                  </a:lnTo>
                  <a:lnTo>
                    <a:pt x="28956" y="68580"/>
                  </a:lnTo>
                  <a:lnTo>
                    <a:pt x="27432" y="67056"/>
                  </a:lnTo>
                  <a:close/>
                </a:path>
                <a:path w="36829" h="239395">
                  <a:moveTo>
                    <a:pt x="25908" y="0"/>
                  </a:moveTo>
                  <a:lnTo>
                    <a:pt x="12192" y="0"/>
                  </a:lnTo>
                  <a:lnTo>
                    <a:pt x="6096" y="1524"/>
                  </a:lnTo>
                  <a:lnTo>
                    <a:pt x="4572" y="4572"/>
                  </a:lnTo>
                  <a:lnTo>
                    <a:pt x="1524" y="6096"/>
                  </a:lnTo>
                  <a:lnTo>
                    <a:pt x="0" y="12192"/>
                  </a:lnTo>
                  <a:lnTo>
                    <a:pt x="0" y="25908"/>
                  </a:lnTo>
                  <a:lnTo>
                    <a:pt x="1524" y="30480"/>
                  </a:lnTo>
                  <a:lnTo>
                    <a:pt x="4572" y="32004"/>
                  </a:lnTo>
                  <a:lnTo>
                    <a:pt x="6096" y="35052"/>
                  </a:lnTo>
                  <a:lnTo>
                    <a:pt x="12192" y="36576"/>
                  </a:lnTo>
                  <a:lnTo>
                    <a:pt x="25908" y="36576"/>
                  </a:lnTo>
                  <a:lnTo>
                    <a:pt x="30480" y="35052"/>
                  </a:lnTo>
                  <a:lnTo>
                    <a:pt x="35051" y="30480"/>
                  </a:lnTo>
                  <a:lnTo>
                    <a:pt x="36575" y="24384"/>
                  </a:lnTo>
                  <a:lnTo>
                    <a:pt x="36575" y="10668"/>
                  </a:lnTo>
                  <a:lnTo>
                    <a:pt x="35051" y="6096"/>
                  </a:lnTo>
                  <a:lnTo>
                    <a:pt x="30480" y="1524"/>
                  </a:lnTo>
                  <a:lnTo>
                    <a:pt x="259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6" name="object 126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7007352" y="3787140"/>
              <a:ext cx="138683" cy="175260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7446263" y="3790188"/>
              <a:ext cx="243839" cy="172212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7726679" y="3712464"/>
              <a:ext cx="140208" cy="249936"/>
            </a:xfrm>
            <a:prstGeom prst="rect">
              <a:avLst/>
            </a:prstGeom>
          </p:spPr>
        </p:pic>
        <p:sp>
          <p:nvSpPr>
            <p:cNvPr id="129" name="object 129"/>
            <p:cNvSpPr/>
            <p:nvPr/>
          </p:nvSpPr>
          <p:spPr>
            <a:xfrm>
              <a:off x="7915655" y="3723132"/>
              <a:ext cx="36830" cy="239395"/>
            </a:xfrm>
            <a:custGeom>
              <a:avLst/>
              <a:gdLst/>
              <a:ahLst/>
              <a:cxnLst/>
              <a:rect l="l" t="t" r="r" b="b"/>
              <a:pathLst>
                <a:path w="36829" h="239395">
                  <a:moveTo>
                    <a:pt x="30479" y="237744"/>
                  </a:moveTo>
                  <a:lnTo>
                    <a:pt x="7620" y="237744"/>
                  </a:lnTo>
                  <a:lnTo>
                    <a:pt x="7620" y="239268"/>
                  </a:lnTo>
                  <a:lnTo>
                    <a:pt x="28955" y="239268"/>
                  </a:lnTo>
                  <a:lnTo>
                    <a:pt x="30479" y="237744"/>
                  </a:lnTo>
                  <a:close/>
                </a:path>
                <a:path w="36829" h="239395">
                  <a:moveTo>
                    <a:pt x="32003" y="68580"/>
                  </a:moveTo>
                  <a:lnTo>
                    <a:pt x="6096" y="68580"/>
                  </a:lnTo>
                  <a:lnTo>
                    <a:pt x="4572" y="70104"/>
                  </a:lnTo>
                  <a:lnTo>
                    <a:pt x="4572" y="237744"/>
                  </a:lnTo>
                  <a:lnTo>
                    <a:pt x="32003" y="237744"/>
                  </a:lnTo>
                  <a:lnTo>
                    <a:pt x="33527" y="236220"/>
                  </a:lnTo>
                  <a:lnTo>
                    <a:pt x="33527" y="70104"/>
                  </a:lnTo>
                  <a:lnTo>
                    <a:pt x="32003" y="70104"/>
                  </a:lnTo>
                  <a:lnTo>
                    <a:pt x="32003" y="68580"/>
                  </a:lnTo>
                  <a:close/>
                </a:path>
                <a:path w="36829" h="239395">
                  <a:moveTo>
                    <a:pt x="27432" y="67056"/>
                  </a:moveTo>
                  <a:lnTo>
                    <a:pt x="9144" y="67056"/>
                  </a:lnTo>
                  <a:lnTo>
                    <a:pt x="7620" y="68580"/>
                  </a:lnTo>
                  <a:lnTo>
                    <a:pt x="28955" y="68580"/>
                  </a:lnTo>
                  <a:lnTo>
                    <a:pt x="27432" y="67056"/>
                  </a:lnTo>
                  <a:close/>
                </a:path>
                <a:path w="36829" h="239395">
                  <a:moveTo>
                    <a:pt x="25908" y="0"/>
                  </a:moveTo>
                  <a:lnTo>
                    <a:pt x="12192" y="0"/>
                  </a:lnTo>
                  <a:lnTo>
                    <a:pt x="7620" y="1524"/>
                  </a:lnTo>
                  <a:lnTo>
                    <a:pt x="4572" y="4572"/>
                  </a:lnTo>
                  <a:lnTo>
                    <a:pt x="1524" y="6096"/>
                  </a:lnTo>
                  <a:lnTo>
                    <a:pt x="0" y="12192"/>
                  </a:lnTo>
                  <a:lnTo>
                    <a:pt x="0" y="25908"/>
                  </a:lnTo>
                  <a:lnTo>
                    <a:pt x="1524" y="30480"/>
                  </a:lnTo>
                  <a:lnTo>
                    <a:pt x="4572" y="32004"/>
                  </a:lnTo>
                  <a:lnTo>
                    <a:pt x="7620" y="35052"/>
                  </a:lnTo>
                  <a:lnTo>
                    <a:pt x="12192" y="36576"/>
                  </a:lnTo>
                  <a:lnTo>
                    <a:pt x="25908" y="36576"/>
                  </a:lnTo>
                  <a:lnTo>
                    <a:pt x="30479" y="35052"/>
                  </a:lnTo>
                  <a:lnTo>
                    <a:pt x="35051" y="30480"/>
                  </a:lnTo>
                  <a:lnTo>
                    <a:pt x="36575" y="24384"/>
                  </a:lnTo>
                  <a:lnTo>
                    <a:pt x="36575" y="10668"/>
                  </a:lnTo>
                  <a:lnTo>
                    <a:pt x="35051" y="6096"/>
                  </a:lnTo>
                  <a:lnTo>
                    <a:pt x="30479" y="1524"/>
                  </a:lnTo>
                  <a:lnTo>
                    <a:pt x="259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" name="object 130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7993379" y="3787140"/>
              <a:ext cx="128016" cy="178308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8595360" y="3747516"/>
              <a:ext cx="105156" cy="217932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8159496" y="3712464"/>
              <a:ext cx="138683" cy="249936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8740139" y="3712464"/>
              <a:ext cx="140207" cy="249936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8923099" y="3787140"/>
              <a:ext cx="147747" cy="178308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9360408" y="3710940"/>
              <a:ext cx="109727" cy="251460"/>
            </a:xfrm>
            <a:prstGeom prst="rect">
              <a:avLst/>
            </a:prstGeom>
          </p:spPr>
        </p:pic>
        <p:sp>
          <p:nvSpPr>
            <p:cNvPr id="136" name="object 136"/>
            <p:cNvSpPr/>
            <p:nvPr/>
          </p:nvSpPr>
          <p:spPr>
            <a:xfrm>
              <a:off x="9492996" y="3712463"/>
              <a:ext cx="30480" cy="250190"/>
            </a:xfrm>
            <a:custGeom>
              <a:avLst/>
              <a:gdLst/>
              <a:ahLst/>
              <a:cxnLst/>
              <a:rect l="l" t="t" r="r" b="b"/>
              <a:pathLst>
                <a:path w="30479" h="250189">
                  <a:moveTo>
                    <a:pt x="30480" y="3048"/>
                  </a:moveTo>
                  <a:lnTo>
                    <a:pt x="28956" y="3048"/>
                  </a:lnTo>
                  <a:lnTo>
                    <a:pt x="28956" y="1524"/>
                  </a:lnTo>
                  <a:lnTo>
                    <a:pt x="27432" y="1524"/>
                  </a:lnTo>
                  <a:lnTo>
                    <a:pt x="25908" y="0"/>
                  </a:lnTo>
                  <a:lnTo>
                    <a:pt x="4572" y="0"/>
                  </a:lnTo>
                  <a:lnTo>
                    <a:pt x="3048" y="1524"/>
                  </a:lnTo>
                  <a:lnTo>
                    <a:pt x="1524" y="1524"/>
                  </a:lnTo>
                  <a:lnTo>
                    <a:pt x="1524" y="3048"/>
                  </a:lnTo>
                  <a:lnTo>
                    <a:pt x="0" y="3048"/>
                  </a:lnTo>
                  <a:lnTo>
                    <a:pt x="0" y="246888"/>
                  </a:lnTo>
                  <a:lnTo>
                    <a:pt x="1524" y="246888"/>
                  </a:lnTo>
                  <a:lnTo>
                    <a:pt x="1524" y="248412"/>
                  </a:lnTo>
                  <a:lnTo>
                    <a:pt x="3048" y="248412"/>
                  </a:lnTo>
                  <a:lnTo>
                    <a:pt x="4572" y="249936"/>
                  </a:lnTo>
                  <a:lnTo>
                    <a:pt x="25908" y="249936"/>
                  </a:lnTo>
                  <a:lnTo>
                    <a:pt x="27432" y="248412"/>
                  </a:lnTo>
                  <a:lnTo>
                    <a:pt x="28956" y="248412"/>
                  </a:lnTo>
                  <a:lnTo>
                    <a:pt x="28956" y="246888"/>
                  </a:lnTo>
                  <a:lnTo>
                    <a:pt x="30480" y="246888"/>
                  </a:lnTo>
                  <a:lnTo>
                    <a:pt x="3048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7" name="object 137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9578339" y="3790188"/>
              <a:ext cx="138683" cy="175260"/>
            </a:xfrm>
            <a:prstGeom prst="rect">
              <a:avLst/>
            </a:prstGeom>
          </p:spPr>
        </p:pic>
        <p:sp>
          <p:nvSpPr>
            <p:cNvPr id="138" name="object 138"/>
            <p:cNvSpPr/>
            <p:nvPr/>
          </p:nvSpPr>
          <p:spPr>
            <a:xfrm>
              <a:off x="9767315" y="3723132"/>
              <a:ext cx="38100" cy="239395"/>
            </a:xfrm>
            <a:custGeom>
              <a:avLst/>
              <a:gdLst/>
              <a:ahLst/>
              <a:cxnLst/>
              <a:rect l="l" t="t" r="r" b="b"/>
              <a:pathLst>
                <a:path w="38100" h="239395">
                  <a:moveTo>
                    <a:pt x="30479" y="237744"/>
                  </a:moveTo>
                  <a:lnTo>
                    <a:pt x="7619" y="237744"/>
                  </a:lnTo>
                  <a:lnTo>
                    <a:pt x="9143" y="239268"/>
                  </a:lnTo>
                  <a:lnTo>
                    <a:pt x="30479" y="239268"/>
                  </a:lnTo>
                  <a:lnTo>
                    <a:pt x="30479" y="237744"/>
                  </a:lnTo>
                  <a:close/>
                </a:path>
                <a:path w="38100" h="239395">
                  <a:moveTo>
                    <a:pt x="33527" y="70104"/>
                  </a:moveTo>
                  <a:lnTo>
                    <a:pt x="4572" y="70104"/>
                  </a:lnTo>
                  <a:lnTo>
                    <a:pt x="4572" y="236220"/>
                  </a:lnTo>
                  <a:lnTo>
                    <a:pt x="6095" y="237744"/>
                  </a:lnTo>
                  <a:lnTo>
                    <a:pt x="33527" y="237744"/>
                  </a:lnTo>
                  <a:lnTo>
                    <a:pt x="33527" y="70104"/>
                  </a:lnTo>
                  <a:close/>
                </a:path>
                <a:path w="38100" h="239395">
                  <a:moveTo>
                    <a:pt x="32003" y="68580"/>
                  </a:moveTo>
                  <a:lnTo>
                    <a:pt x="6095" y="68580"/>
                  </a:lnTo>
                  <a:lnTo>
                    <a:pt x="6095" y="70104"/>
                  </a:lnTo>
                  <a:lnTo>
                    <a:pt x="32003" y="70104"/>
                  </a:lnTo>
                  <a:lnTo>
                    <a:pt x="32003" y="68580"/>
                  </a:lnTo>
                  <a:close/>
                </a:path>
                <a:path w="38100" h="239395">
                  <a:moveTo>
                    <a:pt x="28955" y="67056"/>
                  </a:moveTo>
                  <a:lnTo>
                    <a:pt x="10667" y="67056"/>
                  </a:lnTo>
                  <a:lnTo>
                    <a:pt x="9143" y="68580"/>
                  </a:lnTo>
                  <a:lnTo>
                    <a:pt x="30479" y="68580"/>
                  </a:lnTo>
                  <a:lnTo>
                    <a:pt x="28955" y="67056"/>
                  </a:lnTo>
                  <a:close/>
                </a:path>
                <a:path w="38100" h="239395">
                  <a:moveTo>
                    <a:pt x="25907" y="0"/>
                  </a:moveTo>
                  <a:lnTo>
                    <a:pt x="12191" y="0"/>
                  </a:lnTo>
                  <a:lnTo>
                    <a:pt x="7619" y="1524"/>
                  </a:lnTo>
                  <a:lnTo>
                    <a:pt x="4572" y="4572"/>
                  </a:lnTo>
                  <a:lnTo>
                    <a:pt x="1524" y="6096"/>
                  </a:lnTo>
                  <a:lnTo>
                    <a:pt x="0" y="12192"/>
                  </a:lnTo>
                  <a:lnTo>
                    <a:pt x="0" y="25908"/>
                  </a:lnTo>
                  <a:lnTo>
                    <a:pt x="1524" y="30480"/>
                  </a:lnTo>
                  <a:lnTo>
                    <a:pt x="4572" y="32004"/>
                  </a:lnTo>
                  <a:lnTo>
                    <a:pt x="7619" y="35052"/>
                  </a:lnTo>
                  <a:lnTo>
                    <a:pt x="12191" y="36576"/>
                  </a:lnTo>
                  <a:lnTo>
                    <a:pt x="25907" y="36576"/>
                  </a:lnTo>
                  <a:lnTo>
                    <a:pt x="30479" y="35052"/>
                  </a:lnTo>
                  <a:lnTo>
                    <a:pt x="33527" y="32004"/>
                  </a:lnTo>
                  <a:lnTo>
                    <a:pt x="36575" y="30480"/>
                  </a:lnTo>
                  <a:lnTo>
                    <a:pt x="38100" y="24384"/>
                  </a:lnTo>
                  <a:lnTo>
                    <a:pt x="38100" y="10668"/>
                  </a:lnTo>
                  <a:lnTo>
                    <a:pt x="36575" y="6096"/>
                  </a:lnTo>
                  <a:lnTo>
                    <a:pt x="33527" y="4572"/>
                  </a:lnTo>
                  <a:lnTo>
                    <a:pt x="30479" y="1524"/>
                  </a:lnTo>
                  <a:lnTo>
                    <a:pt x="259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9" name="object 139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9845039" y="3712464"/>
              <a:ext cx="147827" cy="252984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989076" y="4152900"/>
              <a:ext cx="2103120" cy="252983"/>
            </a:xfrm>
            <a:prstGeom prst="rect">
              <a:avLst/>
            </a:prstGeom>
          </p:spPr>
        </p:pic>
        <p:sp>
          <p:nvSpPr>
            <p:cNvPr id="141" name="object 141"/>
            <p:cNvSpPr/>
            <p:nvPr/>
          </p:nvSpPr>
          <p:spPr>
            <a:xfrm>
              <a:off x="3380232" y="4152900"/>
              <a:ext cx="116205" cy="251460"/>
            </a:xfrm>
            <a:custGeom>
              <a:avLst/>
              <a:gdLst/>
              <a:ahLst/>
              <a:cxnLst/>
              <a:rect l="l" t="t" r="r" b="b"/>
              <a:pathLst>
                <a:path w="116204" h="251460">
                  <a:moveTo>
                    <a:pt x="28956" y="3048"/>
                  </a:moveTo>
                  <a:lnTo>
                    <a:pt x="27432" y="3048"/>
                  </a:lnTo>
                  <a:lnTo>
                    <a:pt x="27432" y="1524"/>
                  </a:lnTo>
                  <a:lnTo>
                    <a:pt x="24384" y="1524"/>
                  </a:lnTo>
                  <a:lnTo>
                    <a:pt x="21336" y="0"/>
                  </a:lnTo>
                  <a:lnTo>
                    <a:pt x="7620" y="0"/>
                  </a:lnTo>
                  <a:lnTo>
                    <a:pt x="4572" y="1524"/>
                  </a:lnTo>
                  <a:lnTo>
                    <a:pt x="3048" y="1524"/>
                  </a:lnTo>
                  <a:lnTo>
                    <a:pt x="1524" y="3048"/>
                  </a:lnTo>
                  <a:lnTo>
                    <a:pt x="0" y="3048"/>
                  </a:lnTo>
                  <a:lnTo>
                    <a:pt x="0" y="248412"/>
                  </a:lnTo>
                  <a:lnTo>
                    <a:pt x="1524" y="248412"/>
                  </a:lnTo>
                  <a:lnTo>
                    <a:pt x="1524" y="249936"/>
                  </a:lnTo>
                  <a:lnTo>
                    <a:pt x="4572" y="249936"/>
                  </a:lnTo>
                  <a:lnTo>
                    <a:pt x="6096" y="251460"/>
                  </a:lnTo>
                  <a:lnTo>
                    <a:pt x="24384" y="251460"/>
                  </a:lnTo>
                  <a:lnTo>
                    <a:pt x="25908" y="249936"/>
                  </a:lnTo>
                  <a:lnTo>
                    <a:pt x="27432" y="249936"/>
                  </a:lnTo>
                  <a:lnTo>
                    <a:pt x="27432" y="248412"/>
                  </a:lnTo>
                  <a:lnTo>
                    <a:pt x="28956" y="248412"/>
                  </a:lnTo>
                  <a:lnTo>
                    <a:pt x="28956" y="3048"/>
                  </a:lnTo>
                  <a:close/>
                </a:path>
                <a:path w="116204" h="251460">
                  <a:moveTo>
                    <a:pt x="112776" y="82308"/>
                  </a:moveTo>
                  <a:lnTo>
                    <a:pt x="111252" y="82308"/>
                  </a:lnTo>
                  <a:lnTo>
                    <a:pt x="111252" y="80784"/>
                  </a:lnTo>
                  <a:lnTo>
                    <a:pt x="109728" y="80784"/>
                  </a:lnTo>
                  <a:lnTo>
                    <a:pt x="108204" y="79260"/>
                  </a:lnTo>
                  <a:lnTo>
                    <a:pt x="86868" y="79260"/>
                  </a:lnTo>
                  <a:lnTo>
                    <a:pt x="85344" y="80784"/>
                  </a:lnTo>
                  <a:lnTo>
                    <a:pt x="83820" y="80784"/>
                  </a:lnTo>
                  <a:lnTo>
                    <a:pt x="83820" y="82308"/>
                  </a:lnTo>
                  <a:lnTo>
                    <a:pt x="82296" y="82308"/>
                  </a:lnTo>
                  <a:lnTo>
                    <a:pt x="82296" y="246888"/>
                  </a:lnTo>
                  <a:lnTo>
                    <a:pt x="83820" y="246888"/>
                  </a:lnTo>
                  <a:lnTo>
                    <a:pt x="83820" y="248412"/>
                  </a:lnTo>
                  <a:lnTo>
                    <a:pt x="85344" y="249936"/>
                  </a:lnTo>
                  <a:lnTo>
                    <a:pt x="86868" y="249936"/>
                  </a:lnTo>
                  <a:lnTo>
                    <a:pt x="88392" y="251460"/>
                  </a:lnTo>
                  <a:lnTo>
                    <a:pt x="106680" y="251460"/>
                  </a:lnTo>
                  <a:lnTo>
                    <a:pt x="108204" y="249936"/>
                  </a:lnTo>
                  <a:lnTo>
                    <a:pt x="109728" y="249936"/>
                  </a:lnTo>
                  <a:lnTo>
                    <a:pt x="112776" y="246888"/>
                  </a:lnTo>
                  <a:lnTo>
                    <a:pt x="112776" y="82308"/>
                  </a:lnTo>
                  <a:close/>
                </a:path>
                <a:path w="116204" h="251460">
                  <a:moveTo>
                    <a:pt x="115824" y="22860"/>
                  </a:moveTo>
                  <a:lnTo>
                    <a:pt x="114300" y="18288"/>
                  </a:lnTo>
                  <a:lnTo>
                    <a:pt x="109728" y="13716"/>
                  </a:lnTo>
                  <a:lnTo>
                    <a:pt x="105156" y="12192"/>
                  </a:lnTo>
                  <a:lnTo>
                    <a:pt x="89916" y="12192"/>
                  </a:lnTo>
                  <a:lnTo>
                    <a:pt x="85344" y="13716"/>
                  </a:lnTo>
                  <a:lnTo>
                    <a:pt x="83820" y="16764"/>
                  </a:lnTo>
                  <a:lnTo>
                    <a:pt x="80772" y="18288"/>
                  </a:lnTo>
                  <a:lnTo>
                    <a:pt x="79248" y="22860"/>
                  </a:lnTo>
                  <a:lnTo>
                    <a:pt x="79248" y="36576"/>
                  </a:lnTo>
                  <a:lnTo>
                    <a:pt x="80772" y="41148"/>
                  </a:lnTo>
                  <a:lnTo>
                    <a:pt x="83820" y="44196"/>
                  </a:lnTo>
                  <a:lnTo>
                    <a:pt x="85344" y="47244"/>
                  </a:lnTo>
                  <a:lnTo>
                    <a:pt x="109728" y="47244"/>
                  </a:lnTo>
                  <a:lnTo>
                    <a:pt x="111252" y="44196"/>
                  </a:lnTo>
                  <a:lnTo>
                    <a:pt x="114300" y="41148"/>
                  </a:lnTo>
                  <a:lnTo>
                    <a:pt x="115824" y="36576"/>
                  </a:lnTo>
                  <a:lnTo>
                    <a:pt x="115824" y="228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2" name="object 142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3546348" y="4152900"/>
              <a:ext cx="291084" cy="252983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4108703" y="4152900"/>
              <a:ext cx="1182624" cy="315468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5588508" y="4229100"/>
              <a:ext cx="1325880" cy="239268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7200900" y="4154424"/>
              <a:ext cx="1063752" cy="313944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8531398" y="4229100"/>
              <a:ext cx="149305" cy="176783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8702039" y="4187952"/>
              <a:ext cx="105155" cy="217931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8830055" y="4229100"/>
              <a:ext cx="128016" cy="176783"/>
            </a:xfrm>
            <a:prstGeom prst="rect">
              <a:avLst/>
            </a:prstGeom>
          </p:spPr>
        </p:pic>
        <p:sp>
          <p:nvSpPr>
            <p:cNvPr id="149" name="object 149"/>
            <p:cNvSpPr/>
            <p:nvPr/>
          </p:nvSpPr>
          <p:spPr>
            <a:xfrm>
              <a:off x="8996172" y="4363212"/>
              <a:ext cx="38100" cy="41275"/>
            </a:xfrm>
            <a:custGeom>
              <a:avLst/>
              <a:gdLst/>
              <a:ahLst/>
              <a:cxnLst/>
              <a:rect l="l" t="t" r="r" b="b"/>
              <a:pathLst>
                <a:path w="38100" h="41275">
                  <a:moveTo>
                    <a:pt x="25907" y="0"/>
                  </a:moveTo>
                  <a:lnTo>
                    <a:pt x="10668" y="0"/>
                  </a:lnTo>
                  <a:lnTo>
                    <a:pt x="6096" y="1524"/>
                  </a:lnTo>
                  <a:lnTo>
                    <a:pt x="0" y="7619"/>
                  </a:lnTo>
                  <a:lnTo>
                    <a:pt x="0" y="35051"/>
                  </a:lnTo>
                  <a:lnTo>
                    <a:pt x="3048" y="38100"/>
                  </a:lnTo>
                  <a:lnTo>
                    <a:pt x="6096" y="39624"/>
                  </a:lnTo>
                  <a:lnTo>
                    <a:pt x="10668" y="41147"/>
                  </a:lnTo>
                  <a:lnTo>
                    <a:pt x="25907" y="41147"/>
                  </a:lnTo>
                  <a:lnTo>
                    <a:pt x="30479" y="39624"/>
                  </a:lnTo>
                  <a:lnTo>
                    <a:pt x="33527" y="38100"/>
                  </a:lnTo>
                  <a:lnTo>
                    <a:pt x="36575" y="35051"/>
                  </a:lnTo>
                  <a:lnTo>
                    <a:pt x="38100" y="28956"/>
                  </a:lnTo>
                  <a:lnTo>
                    <a:pt x="38100" y="19812"/>
                  </a:lnTo>
                  <a:lnTo>
                    <a:pt x="38100" y="12191"/>
                  </a:lnTo>
                  <a:lnTo>
                    <a:pt x="36575" y="6095"/>
                  </a:lnTo>
                  <a:lnTo>
                    <a:pt x="33527" y="4571"/>
                  </a:lnTo>
                  <a:lnTo>
                    <a:pt x="30479" y="1524"/>
                  </a:lnTo>
                  <a:lnTo>
                    <a:pt x="259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0" name="object 150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9319260" y="4229100"/>
              <a:ext cx="132588" cy="176783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9480803" y="4187952"/>
              <a:ext cx="105155" cy="217931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9858755" y="4229100"/>
              <a:ext cx="132588" cy="176783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999744" y="4594860"/>
              <a:ext cx="1402080" cy="315468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2523744" y="4671060"/>
              <a:ext cx="147780" cy="239268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2705100" y="4671060"/>
              <a:ext cx="161544" cy="176784"/>
            </a:xfrm>
            <a:prstGeom prst="rect">
              <a:avLst/>
            </a:prstGeom>
          </p:spPr>
        </p:pic>
        <p:sp>
          <p:nvSpPr>
            <p:cNvPr id="156" name="object 156"/>
            <p:cNvSpPr/>
            <p:nvPr/>
          </p:nvSpPr>
          <p:spPr>
            <a:xfrm>
              <a:off x="2904744" y="4607052"/>
              <a:ext cx="36830" cy="239395"/>
            </a:xfrm>
            <a:custGeom>
              <a:avLst/>
              <a:gdLst/>
              <a:ahLst/>
              <a:cxnLst/>
              <a:rect l="l" t="t" r="r" b="b"/>
              <a:pathLst>
                <a:path w="36830" h="239395">
                  <a:moveTo>
                    <a:pt x="25907" y="237744"/>
                  </a:moveTo>
                  <a:lnTo>
                    <a:pt x="12192" y="237744"/>
                  </a:lnTo>
                  <a:lnTo>
                    <a:pt x="13716" y="239268"/>
                  </a:lnTo>
                  <a:lnTo>
                    <a:pt x="24383" y="239268"/>
                  </a:lnTo>
                  <a:lnTo>
                    <a:pt x="25907" y="237744"/>
                  </a:lnTo>
                  <a:close/>
                </a:path>
                <a:path w="36830" h="239395">
                  <a:moveTo>
                    <a:pt x="32004" y="236219"/>
                  </a:moveTo>
                  <a:lnTo>
                    <a:pt x="6095" y="236219"/>
                  </a:lnTo>
                  <a:lnTo>
                    <a:pt x="7619" y="237744"/>
                  </a:lnTo>
                  <a:lnTo>
                    <a:pt x="30480" y="237744"/>
                  </a:lnTo>
                  <a:lnTo>
                    <a:pt x="32004" y="236219"/>
                  </a:lnTo>
                  <a:close/>
                </a:path>
                <a:path w="36830" h="239395">
                  <a:moveTo>
                    <a:pt x="30480" y="67056"/>
                  </a:moveTo>
                  <a:lnTo>
                    <a:pt x="7619" y="67056"/>
                  </a:lnTo>
                  <a:lnTo>
                    <a:pt x="6095" y="68580"/>
                  </a:lnTo>
                  <a:lnTo>
                    <a:pt x="4572" y="68580"/>
                  </a:lnTo>
                  <a:lnTo>
                    <a:pt x="4572" y="236219"/>
                  </a:lnTo>
                  <a:lnTo>
                    <a:pt x="33528" y="236219"/>
                  </a:lnTo>
                  <a:lnTo>
                    <a:pt x="33528" y="70104"/>
                  </a:lnTo>
                  <a:lnTo>
                    <a:pt x="30480" y="67056"/>
                  </a:lnTo>
                  <a:close/>
                </a:path>
                <a:path w="36830" h="239395">
                  <a:moveTo>
                    <a:pt x="24383" y="65531"/>
                  </a:moveTo>
                  <a:lnTo>
                    <a:pt x="15239" y="65531"/>
                  </a:lnTo>
                  <a:lnTo>
                    <a:pt x="13716" y="67056"/>
                  </a:lnTo>
                  <a:lnTo>
                    <a:pt x="25907" y="67056"/>
                  </a:lnTo>
                  <a:lnTo>
                    <a:pt x="24383" y="65531"/>
                  </a:lnTo>
                  <a:close/>
                </a:path>
                <a:path w="36830" h="239395">
                  <a:moveTo>
                    <a:pt x="25907" y="0"/>
                  </a:moveTo>
                  <a:lnTo>
                    <a:pt x="12192" y="0"/>
                  </a:lnTo>
                  <a:lnTo>
                    <a:pt x="7619" y="1524"/>
                  </a:lnTo>
                  <a:lnTo>
                    <a:pt x="4572" y="3048"/>
                  </a:lnTo>
                  <a:lnTo>
                    <a:pt x="1524" y="6095"/>
                  </a:lnTo>
                  <a:lnTo>
                    <a:pt x="0" y="10668"/>
                  </a:lnTo>
                  <a:lnTo>
                    <a:pt x="0" y="24384"/>
                  </a:lnTo>
                  <a:lnTo>
                    <a:pt x="1524" y="28956"/>
                  </a:lnTo>
                  <a:lnTo>
                    <a:pt x="6095" y="33528"/>
                  </a:lnTo>
                  <a:lnTo>
                    <a:pt x="12192" y="35051"/>
                  </a:lnTo>
                  <a:lnTo>
                    <a:pt x="25907" y="35051"/>
                  </a:lnTo>
                  <a:lnTo>
                    <a:pt x="30480" y="33528"/>
                  </a:lnTo>
                  <a:lnTo>
                    <a:pt x="33528" y="32004"/>
                  </a:lnTo>
                  <a:lnTo>
                    <a:pt x="35051" y="28956"/>
                  </a:lnTo>
                  <a:lnTo>
                    <a:pt x="36575" y="24384"/>
                  </a:lnTo>
                  <a:lnTo>
                    <a:pt x="36575" y="10668"/>
                  </a:lnTo>
                  <a:lnTo>
                    <a:pt x="35051" y="6095"/>
                  </a:lnTo>
                  <a:lnTo>
                    <a:pt x="33528" y="3048"/>
                  </a:lnTo>
                  <a:lnTo>
                    <a:pt x="30480" y="1524"/>
                  </a:lnTo>
                  <a:lnTo>
                    <a:pt x="259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7" name="object 157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2991611" y="4671060"/>
              <a:ext cx="138683" cy="175260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3159251" y="4629912"/>
              <a:ext cx="106680" cy="217931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3378708" y="4594860"/>
              <a:ext cx="147827" cy="252984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3570732" y="4671060"/>
              <a:ext cx="161543" cy="176784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3857244" y="4671060"/>
              <a:ext cx="138683" cy="175260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4038600" y="4671060"/>
              <a:ext cx="161544" cy="176784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4219955" y="4629912"/>
              <a:ext cx="106680" cy="217931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4437888" y="4594860"/>
              <a:ext cx="1031748" cy="315468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5583935" y="4672584"/>
              <a:ext cx="243839" cy="173736"/>
            </a:xfrm>
            <a:prstGeom prst="rect">
              <a:avLst/>
            </a:prstGeom>
          </p:spPr>
        </p:pic>
        <p:sp>
          <p:nvSpPr>
            <p:cNvPr id="166" name="object 166"/>
            <p:cNvSpPr/>
            <p:nvPr/>
          </p:nvSpPr>
          <p:spPr>
            <a:xfrm>
              <a:off x="5862828" y="4607052"/>
              <a:ext cx="36830" cy="239395"/>
            </a:xfrm>
            <a:custGeom>
              <a:avLst/>
              <a:gdLst/>
              <a:ahLst/>
              <a:cxnLst/>
              <a:rect l="l" t="t" r="r" b="b"/>
              <a:pathLst>
                <a:path w="36829" h="239395">
                  <a:moveTo>
                    <a:pt x="25908" y="237744"/>
                  </a:moveTo>
                  <a:lnTo>
                    <a:pt x="10668" y="237744"/>
                  </a:lnTo>
                  <a:lnTo>
                    <a:pt x="12192" y="239268"/>
                  </a:lnTo>
                  <a:lnTo>
                    <a:pt x="22860" y="239268"/>
                  </a:lnTo>
                  <a:lnTo>
                    <a:pt x="25908" y="237744"/>
                  </a:lnTo>
                  <a:close/>
                </a:path>
                <a:path w="36829" h="239395">
                  <a:moveTo>
                    <a:pt x="33527" y="70104"/>
                  </a:moveTo>
                  <a:lnTo>
                    <a:pt x="3048" y="70104"/>
                  </a:lnTo>
                  <a:lnTo>
                    <a:pt x="3048" y="234695"/>
                  </a:lnTo>
                  <a:lnTo>
                    <a:pt x="6096" y="237744"/>
                  </a:lnTo>
                  <a:lnTo>
                    <a:pt x="30480" y="237744"/>
                  </a:lnTo>
                  <a:lnTo>
                    <a:pt x="30480" y="236219"/>
                  </a:lnTo>
                  <a:lnTo>
                    <a:pt x="32004" y="236219"/>
                  </a:lnTo>
                  <a:lnTo>
                    <a:pt x="32004" y="234695"/>
                  </a:lnTo>
                  <a:lnTo>
                    <a:pt x="33527" y="234695"/>
                  </a:lnTo>
                  <a:lnTo>
                    <a:pt x="33527" y="70104"/>
                  </a:lnTo>
                  <a:close/>
                </a:path>
                <a:path w="36829" h="239395">
                  <a:moveTo>
                    <a:pt x="30480" y="67056"/>
                  </a:moveTo>
                  <a:lnTo>
                    <a:pt x="6096" y="67056"/>
                  </a:lnTo>
                  <a:lnTo>
                    <a:pt x="4572" y="68580"/>
                  </a:lnTo>
                  <a:lnTo>
                    <a:pt x="4572" y="70104"/>
                  </a:lnTo>
                  <a:lnTo>
                    <a:pt x="32004" y="70104"/>
                  </a:lnTo>
                  <a:lnTo>
                    <a:pt x="32004" y="68580"/>
                  </a:lnTo>
                  <a:lnTo>
                    <a:pt x="30480" y="68580"/>
                  </a:lnTo>
                  <a:lnTo>
                    <a:pt x="30480" y="67056"/>
                  </a:lnTo>
                  <a:close/>
                </a:path>
                <a:path w="36829" h="239395">
                  <a:moveTo>
                    <a:pt x="22860" y="65531"/>
                  </a:moveTo>
                  <a:lnTo>
                    <a:pt x="15239" y="65531"/>
                  </a:lnTo>
                  <a:lnTo>
                    <a:pt x="12192" y="67056"/>
                  </a:lnTo>
                  <a:lnTo>
                    <a:pt x="25908" y="67056"/>
                  </a:lnTo>
                  <a:lnTo>
                    <a:pt x="22860" y="65531"/>
                  </a:lnTo>
                  <a:close/>
                </a:path>
                <a:path w="36829" h="239395">
                  <a:moveTo>
                    <a:pt x="24384" y="0"/>
                  </a:moveTo>
                  <a:lnTo>
                    <a:pt x="10668" y="0"/>
                  </a:lnTo>
                  <a:lnTo>
                    <a:pt x="6096" y="1524"/>
                  </a:lnTo>
                  <a:lnTo>
                    <a:pt x="3048" y="3048"/>
                  </a:lnTo>
                  <a:lnTo>
                    <a:pt x="1524" y="6095"/>
                  </a:lnTo>
                  <a:lnTo>
                    <a:pt x="0" y="10668"/>
                  </a:lnTo>
                  <a:lnTo>
                    <a:pt x="0" y="24384"/>
                  </a:lnTo>
                  <a:lnTo>
                    <a:pt x="1524" y="28956"/>
                  </a:lnTo>
                  <a:lnTo>
                    <a:pt x="3048" y="32004"/>
                  </a:lnTo>
                  <a:lnTo>
                    <a:pt x="6096" y="33528"/>
                  </a:lnTo>
                  <a:lnTo>
                    <a:pt x="10668" y="35051"/>
                  </a:lnTo>
                  <a:lnTo>
                    <a:pt x="24384" y="35051"/>
                  </a:lnTo>
                  <a:lnTo>
                    <a:pt x="28956" y="33528"/>
                  </a:lnTo>
                  <a:lnTo>
                    <a:pt x="32004" y="32004"/>
                  </a:lnTo>
                  <a:lnTo>
                    <a:pt x="35051" y="28956"/>
                  </a:lnTo>
                  <a:lnTo>
                    <a:pt x="36575" y="24384"/>
                  </a:lnTo>
                  <a:lnTo>
                    <a:pt x="36575" y="10668"/>
                  </a:lnTo>
                  <a:lnTo>
                    <a:pt x="35051" y="6095"/>
                  </a:lnTo>
                  <a:lnTo>
                    <a:pt x="30480" y="1524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7" name="object 167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5926835" y="4629912"/>
              <a:ext cx="106679" cy="217931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6073140" y="4594860"/>
              <a:ext cx="138684" cy="251460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6324600" y="4629912"/>
              <a:ext cx="105155" cy="217931"/>
            </a:xfrm>
            <a:prstGeom prst="rect">
              <a:avLst/>
            </a:prstGeom>
          </p:spPr>
        </p:pic>
        <p:sp>
          <p:nvSpPr>
            <p:cNvPr id="170" name="object 170"/>
            <p:cNvSpPr/>
            <p:nvPr/>
          </p:nvSpPr>
          <p:spPr>
            <a:xfrm>
              <a:off x="6466332" y="4607052"/>
              <a:ext cx="36830" cy="239395"/>
            </a:xfrm>
            <a:custGeom>
              <a:avLst/>
              <a:gdLst/>
              <a:ahLst/>
              <a:cxnLst/>
              <a:rect l="l" t="t" r="r" b="b"/>
              <a:pathLst>
                <a:path w="36829" h="239395">
                  <a:moveTo>
                    <a:pt x="25907" y="237744"/>
                  </a:moveTo>
                  <a:lnTo>
                    <a:pt x="12191" y="237744"/>
                  </a:lnTo>
                  <a:lnTo>
                    <a:pt x="13715" y="239268"/>
                  </a:lnTo>
                  <a:lnTo>
                    <a:pt x="24383" y="239268"/>
                  </a:lnTo>
                  <a:lnTo>
                    <a:pt x="25907" y="237744"/>
                  </a:lnTo>
                  <a:close/>
                </a:path>
                <a:path w="36829" h="239395">
                  <a:moveTo>
                    <a:pt x="32003" y="236219"/>
                  </a:moveTo>
                  <a:lnTo>
                    <a:pt x="6095" y="236219"/>
                  </a:lnTo>
                  <a:lnTo>
                    <a:pt x="7619" y="237744"/>
                  </a:lnTo>
                  <a:lnTo>
                    <a:pt x="30479" y="237744"/>
                  </a:lnTo>
                  <a:lnTo>
                    <a:pt x="32003" y="236219"/>
                  </a:lnTo>
                  <a:close/>
                </a:path>
                <a:path w="36829" h="239395">
                  <a:moveTo>
                    <a:pt x="30479" y="67056"/>
                  </a:moveTo>
                  <a:lnTo>
                    <a:pt x="7619" y="67056"/>
                  </a:lnTo>
                  <a:lnTo>
                    <a:pt x="6095" y="68580"/>
                  </a:lnTo>
                  <a:lnTo>
                    <a:pt x="4571" y="68580"/>
                  </a:lnTo>
                  <a:lnTo>
                    <a:pt x="4571" y="236219"/>
                  </a:lnTo>
                  <a:lnTo>
                    <a:pt x="33527" y="236219"/>
                  </a:lnTo>
                  <a:lnTo>
                    <a:pt x="33527" y="70104"/>
                  </a:lnTo>
                  <a:lnTo>
                    <a:pt x="30479" y="67056"/>
                  </a:lnTo>
                  <a:close/>
                </a:path>
                <a:path w="36829" h="239395">
                  <a:moveTo>
                    <a:pt x="24383" y="65531"/>
                  </a:moveTo>
                  <a:lnTo>
                    <a:pt x="16763" y="65531"/>
                  </a:lnTo>
                  <a:lnTo>
                    <a:pt x="13715" y="67056"/>
                  </a:lnTo>
                  <a:lnTo>
                    <a:pt x="25907" y="67056"/>
                  </a:lnTo>
                  <a:lnTo>
                    <a:pt x="24383" y="65531"/>
                  </a:lnTo>
                  <a:close/>
                </a:path>
                <a:path w="36829" h="239395">
                  <a:moveTo>
                    <a:pt x="25907" y="0"/>
                  </a:moveTo>
                  <a:lnTo>
                    <a:pt x="12191" y="0"/>
                  </a:lnTo>
                  <a:lnTo>
                    <a:pt x="7619" y="1524"/>
                  </a:lnTo>
                  <a:lnTo>
                    <a:pt x="4571" y="3048"/>
                  </a:lnTo>
                  <a:lnTo>
                    <a:pt x="1523" y="6095"/>
                  </a:lnTo>
                  <a:lnTo>
                    <a:pt x="0" y="10668"/>
                  </a:lnTo>
                  <a:lnTo>
                    <a:pt x="0" y="24384"/>
                  </a:lnTo>
                  <a:lnTo>
                    <a:pt x="1523" y="28956"/>
                  </a:lnTo>
                  <a:lnTo>
                    <a:pt x="4571" y="32004"/>
                  </a:lnTo>
                  <a:lnTo>
                    <a:pt x="7619" y="33528"/>
                  </a:lnTo>
                  <a:lnTo>
                    <a:pt x="12191" y="35051"/>
                  </a:lnTo>
                  <a:lnTo>
                    <a:pt x="25907" y="35051"/>
                  </a:lnTo>
                  <a:lnTo>
                    <a:pt x="30479" y="33528"/>
                  </a:lnTo>
                  <a:lnTo>
                    <a:pt x="33527" y="32004"/>
                  </a:lnTo>
                  <a:lnTo>
                    <a:pt x="36575" y="28956"/>
                  </a:lnTo>
                  <a:lnTo>
                    <a:pt x="36575" y="6095"/>
                  </a:lnTo>
                  <a:lnTo>
                    <a:pt x="33527" y="3048"/>
                  </a:lnTo>
                  <a:lnTo>
                    <a:pt x="30479" y="1524"/>
                  </a:lnTo>
                  <a:lnTo>
                    <a:pt x="259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1" name="object 171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6553200" y="4671060"/>
              <a:ext cx="239268" cy="175260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6836706" y="4671060"/>
              <a:ext cx="147785" cy="176784"/>
            </a:xfrm>
            <a:prstGeom prst="rect">
              <a:avLst/>
            </a:prstGeom>
          </p:spPr>
        </p:pic>
        <p:sp>
          <p:nvSpPr>
            <p:cNvPr id="173" name="object 173"/>
            <p:cNvSpPr/>
            <p:nvPr/>
          </p:nvSpPr>
          <p:spPr>
            <a:xfrm>
              <a:off x="7030211" y="4805172"/>
              <a:ext cx="40005" cy="41275"/>
            </a:xfrm>
            <a:custGeom>
              <a:avLst/>
              <a:gdLst/>
              <a:ahLst/>
              <a:cxnLst/>
              <a:rect l="l" t="t" r="r" b="b"/>
              <a:pathLst>
                <a:path w="40004" h="41275">
                  <a:moveTo>
                    <a:pt x="32004" y="0"/>
                  </a:moveTo>
                  <a:lnTo>
                    <a:pt x="12192" y="0"/>
                  </a:lnTo>
                  <a:lnTo>
                    <a:pt x="7620" y="1524"/>
                  </a:lnTo>
                  <a:lnTo>
                    <a:pt x="4572" y="3048"/>
                  </a:lnTo>
                  <a:lnTo>
                    <a:pt x="1524" y="6096"/>
                  </a:lnTo>
                  <a:lnTo>
                    <a:pt x="0" y="12192"/>
                  </a:lnTo>
                  <a:lnTo>
                    <a:pt x="0" y="28956"/>
                  </a:lnTo>
                  <a:lnTo>
                    <a:pt x="1524" y="35052"/>
                  </a:lnTo>
                  <a:lnTo>
                    <a:pt x="4572" y="36576"/>
                  </a:lnTo>
                  <a:lnTo>
                    <a:pt x="7620" y="39624"/>
                  </a:lnTo>
                  <a:lnTo>
                    <a:pt x="12192" y="41148"/>
                  </a:lnTo>
                  <a:lnTo>
                    <a:pt x="27432" y="41148"/>
                  </a:lnTo>
                  <a:lnTo>
                    <a:pt x="32004" y="39624"/>
                  </a:lnTo>
                  <a:lnTo>
                    <a:pt x="38100" y="33528"/>
                  </a:lnTo>
                  <a:lnTo>
                    <a:pt x="39624" y="28956"/>
                  </a:lnTo>
                  <a:lnTo>
                    <a:pt x="39624" y="19812"/>
                  </a:lnTo>
                  <a:lnTo>
                    <a:pt x="39624" y="12192"/>
                  </a:lnTo>
                  <a:lnTo>
                    <a:pt x="38100" y="6096"/>
                  </a:lnTo>
                  <a:lnTo>
                    <a:pt x="320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4" name="object 174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716280" y="5111496"/>
              <a:ext cx="91440" cy="91440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986028" y="5050536"/>
              <a:ext cx="1027176" cy="239267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2191511" y="5053584"/>
              <a:ext cx="120395" cy="233172"/>
            </a:xfrm>
            <a:prstGeom prst="rect">
              <a:avLst/>
            </a:prstGeom>
          </p:spPr>
        </p:pic>
        <p:sp>
          <p:nvSpPr>
            <p:cNvPr id="177" name="object 177"/>
            <p:cNvSpPr/>
            <p:nvPr/>
          </p:nvSpPr>
          <p:spPr>
            <a:xfrm>
              <a:off x="2339339" y="5047488"/>
              <a:ext cx="36830" cy="239395"/>
            </a:xfrm>
            <a:custGeom>
              <a:avLst/>
              <a:gdLst/>
              <a:ahLst/>
              <a:cxnLst/>
              <a:rect l="l" t="t" r="r" b="b"/>
              <a:pathLst>
                <a:path w="36830" h="239395">
                  <a:moveTo>
                    <a:pt x="30480" y="237744"/>
                  </a:moveTo>
                  <a:lnTo>
                    <a:pt x="6096" y="237744"/>
                  </a:lnTo>
                  <a:lnTo>
                    <a:pt x="7620" y="239268"/>
                  </a:lnTo>
                  <a:lnTo>
                    <a:pt x="28956" y="239268"/>
                  </a:lnTo>
                  <a:lnTo>
                    <a:pt x="30480" y="237744"/>
                  </a:lnTo>
                  <a:close/>
                </a:path>
                <a:path w="36830" h="239395">
                  <a:moveTo>
                    <a:pt x="32004" y="236219"/>
                  </a:moveTo>
                  <a:lnTo>
                    <a:pt x="4572" y="236219"/>
                  </a:lnTo>
                  <a:lnTo>
                    <a:pt x="4572" y="237744"/>
                  </a:lnTo>
                  <a:lnTo>
                    <a:pt x="32004" y="237744"/>
                  </a:lnTo>
                  <a:lnTo>
                    <a:pt x="32004" y="236219"/>
                  </a:lnTo>
                  <a:close/>
                </a:path>
                <a:path w="36830" h="239395">
                  <a:moveTo>
                    <a:pt x="30480" y="68580"/>
                  </a:moveTo>
                  <a:lnTo>
                    <a:pt x="4572" y="68580"/>
                  </a:lnTo>
                  <a:lnTo>
                    <a:pt x="4572" y="70103"/>
                  </a:lnTo>
                  <a:lnTo>
                    <a:pt x="3048" y="71627"/>
                  </a:lnTo>
                  <a:lnTo>
                    <a:pt x="3048" y="236219"/>
                  </a:lnTo>
                  <a:lnTo>
                    <a:pt x="33528" y="236219"/>
                  </a:lnTo>
                  <a:lnTo>
                    <a:pt x="33528" y="71627"/>
                  </a:lnTo>
                  <a:lnTo>
                    <a:pt x="32004" y="71627"/>
                  </a:lnTo>
                  <a:lnTo>
                    <a:pt x="32004" y="70103"/>
                  </a:lnTo>
                  <a:lnTo>
                    <a:pt x="30480" y="68580"/>
                  </a:lnTo>
                  <a:close/>
                </a:path>
                <a:path w="36830" h="239395">
                  <a:moveTo>
                    <a:pt x="27432" y="67056"/>
                  </a:moveTo>
                  <a:lnTo>
                    <a:pt x="10668" y="67056"/>
                  </a:lnTo>
                  <a:lnTo>
                    <a:pt x="9143" y="68580"/>
                  </a:lnTo>
                  <a:lnTo>
                    <a:pt x="28956" y="68580"/>
                  </a:lnTo>
                  <a:lnTo>
                    <a:pt x="27432" y="67056"/>
                  </a:lnTo>
                  <a:close/>
                </a:path>
                <a:path w="36830" h="239395">
                  <a:moveTo>
                    <a:pt x="25908" y="0"/>
                  </a:moveTo>
                  <a:lnTo>
                    <a:pt x="10668" y="0"/>
                  </a:lnTo>
                  <a:lnTo>
                    <a:pt x="6096" y="1524"/>
                  </a:lnTo>
                  <a:lnTo>
                    <a:pt x="3048" y="4571"/>
                  </a:lnTo>
                  <a:lnTo>
                    <a:pt x="1524" y="7619"/>
                  </a:lnTo>
                  <a:lnTo>
                    <a:pt x="0" y="12192"/>
                  </a:lnTo>
                  <a:lnTo>
                    <a:pt x="0" y="25907"/>
                  </a:lnTo>
                  <a:lnTo>
                    <a:pt x="1524" y="30480"/>
                  </a:lnTo>
                  <a:lnTo>
                    <a:pt x="6096" y="35051"/>
                  </a:lnTo>
                  <a:lnTo>
                    <a:pt x="10668" y="36575"/>
                  </a:lnTo>
                  <a:lnTo>
                    <a:pt x="24384" y="36575"/>
                  </a:lnTo>
                  <a:lnTo>
                    <a:pt x="30480" y="35051"/>
                  </a:lnTo>
                  <a:lnTo>
                    <a:pt x="32004" y="32003"/>
                  </a:lnTo>
                  <a:lnTo>
                    <a:pt x="35052" y="30480"/>
                  </a:lnTo>
                  <a:lnTo>
                    <a:pt x="36576" y="25907"/>
                  </a:lnTo>
                  <a:lnTo>
                    <a:pt x="36576" y="12192"/>
                  </a:lnTo>
                  <a:lnTo>
                    <a:pt x="35052" y="6095"/>
                  </a:lnTo>
                  <a:lnTo>
                    <a:pt x="32004" y="4571"/>
                  </a:lnTo>
                  <a:lnTo>
                    <a:pt x="30480" y="1524"/>
                  </a:lnTo>
                  <a:lnTo>
                    <a:pt x="2590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8" name="object 178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2426208" y="5111496"/>
              <a:ext cx="138684" cy="175260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2607684" y="5111496"/>
              <a:ext cx="149231" cy="178307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2912364" y="5135880"/>
              <a:ext cx="149352" cy="94487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3232404" y="5035296"/>
              <a:ext cx="1112520" cy="254507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4509515" y="5111496"/>
              <a:ext cx="132587" cy="178307"/>
            </a:xfrm>
            <a:prstGeom prst="rect">
              <a:avLst/>
            </a:prstGeom>
          </p:spPr>
        </p:pic>
        <p:pic>
          <p:nvPicPr>
            <p:cNvPr id="183" name="object 183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4683252" y="5111496"/>
              <a:ext cx="114300" cy="178307"/>
            </a:xfrm>
            <a:prstGeom prst="rect">
              <a:avLst/>
            </a:prstGeom>
          </p:spPr>
        </p:pic>
        <p:pic>
          <p:nvPicPr>
            <p:cNvPr id="184" name="object 184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4951476" y="5111496"/>
              <a:ext cx="132587" cy="178307"/>
            </a:xfrm>
            <a:prstGeom prst="rect">
              <a:avLst/>
            </a:prstGeom>
          </p:spPr>
        </p:pic>
        <p:pic>
          <p:nvPicPr>
            <p:cNvPr id="185" name="object 185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5137403" y="5111496"/>
              <a:ext cx="138684" cy="175260"/>
            </a:xfrm>
            <a:prstGeom prst="rect">
              <a:avLst/>
            </a:prstGeom>
          </p:spPr>
        </p:pic>
        <p:pic>
          <p:nvPicPr>
            <p:cNvPr id="186" name="object 186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5448300" y="5047488"/>
              <a:ext cx="1444752" cy="304800"/>
            </a:xfrm>
            <a:prstGeom prst="rect">
              <a:avLst/>
            </a:prstGeom>
          </p:spPr>
        </p:pic>
        <p:sp>
          <p:nvSpPr>
            <p:cNvPr id="187" name="object 187"/>
            <p:cNvSpPr/>
            <p:nvPr/>
          </p:nvSpPr>
          <p:spPr>
            <a:xfrm>
              <a:off x="7048500" y="5036820"/>
              <a:ext cx="116205" cy="250190"/>
            </a:xfrm>
            <a:custGeom>
              <a:avLst/>
              <a:gdLst/>
              <a:ahLst/>
              <a:cxnLst/>
              <a:rect l="l" t="t" r="r" b="b"/>
              <a:pathLst>
                <a:path w="116204" h="250189">
                  <a:moveTo>
                    <a:pt x="30480" y="4572"/>
                  </a:moveTo>
                  <a:lnTo>
                    <a:pt x="28956" y="3048"/>
                  </a:lnTo>
                  <a:lnTo>
                    <a:pt x="28956" y="1524"/>
                  </a:lnTo>
                  <a:lnTo>
                    <a:pt x="27432" y="1524"/>
                  </a:lnTo>
                  <a:lnTo>
                    <a:pt x="25908" y="0"/>
                  </a:lnTo>
                  <a:lnTo>
                    <a:pt x="4572" y="0"/>
                  </a:lnTo>
                  <a:lnTo>
                    <a:pt x="3048" y="1524"/>
                  </a:lnTo>
                  <a:lnTo>
                    <a:pt x="1524" y="1524"/>
                  </a:lnTo>
                  <a:lnTo>
                    <a:pt x="1524" y="3048"/>
                  </a:lnTo>
                  <a:lnTo>
                    <a:pt x="0" y="3048"/>
                  </a:lnTo>
                  <a:lnTo>
                    <a:pt x="0" y="246888"/>
                  </a:lnTo>
                  <a:lnTo>
                    <a:pt x="1524" y="246888"/>
                  </a:lnTo>
                  <a:lnTo>
                    <a:pt x="1524" y="248412"/>
                  </a:lnTo>
                  <a:lnTo>
                    <a:pt x="3048" y="248412"/>
                  </a:lnTo>
                  <a:lnTo>
                    <a:pt x="4572" y="249936"/>
                  </a:lnTo>
                  <a:lnTo>
                    <a:pt x="25908" y="249936"/>
                  </a:lnTo>
                  <a:lnTo>
                    <a:pt x="27432" y="248412"/>
                  </a:lnTo>
                  <a:lnTo>
                    <a:pt x="28956" y="248412"/>
                  </a:lnTo>
                  <a:lnTo>
                    <a:pt x="28956" y="246888"/>
                  </a:lnTo>
                  <a:lnTo>
                    <a:pt x="30480" y="245364"/>
                  </a:lnTo>
                  <a:lnTo>
                    <a:pt x="30480" y="4572"/>
                  </a:lnTo>
                  <a:close/>
                </a:path>
                <a:path w="116204" h="250189">
                  <a:moveTo>
                    <a:pt x="112776" y="80772"/>
                  </a:moveTo>
                  <a:lnTo>
                    <a:pt x="111252" y="80772"/>
                  </a:lnTo>
                  <a:lnTo>
                    <a:pt x="111252" y="79248"/>
                  </a:lnTo>
                  <a:lnTo>
                    <a:pt x="108204" y="79248"/>
                  </a:lnTo>
                  <a:lnTo>
                    <a:pt x="106680" y="77724"/>
                  </a:lnTo>
                  <a:lnTo>
                    <a:pt x="91440" y="77724"/>
                  </a:lnTo>
                  <a:lnTo>
                    <a:pt x="88392" y="79248"/>
                  </a:lnTo>
                  <a:lnTo>
                    <a:pt x="85344" y="79248"/>
                  </a:lnTo>
                  <a:lnTo>
                    <a:pt x="83820" y="80772"/>
                  </a:lnTo>
                  <a:lnTo>
                    <a:pt x="83820" y="248412"/>
                  </a:lnTo>
                  <a:lnTo>
                    <a:pt x="86868" y="248412"/>
                  </a:lnTo>
                  <a:lnTo>
                    <a:pt x="86868" y="249936"/>
                  </a:lnTo>
                  <a:lnTo>
                    <a:pt x="108204" y="249936"/>
                  </a:lnTo>
                  <a:lnTo>
                    <a:pt x="109728" y="248412"/>
                  </a:lnTo>
                  <a:lnTo>
                    <a:pt x="111252" y="248412"/>
                  </a:lnTo>
                  <a:lnTo>
                    <a:pt x="112776" y="246888"/>
                  </a:lnTo>
                  <a:lnTo>
                    <a:pt x="112776" y="80772"/>
                  </a:lnTo>
                  <a:close/>
                </a:path>
                <a:path w="116204" h="250189">
                  <a:moveTo>
                    <a:pt x="115824" y="22860"/>
                  </a:moveTo>
                  <a:lnTo>
                    <a:pt x="114300" y="16764"/>
                  </a:lnTo>
                  <a:lnTo>
                    <a:pt x="109728" y="12192"/>
                  </a:lnTo>
                  <a:lnTo>
                    <a:pt x="105156" y="10668"/>
                  </a:lnTo>
                  <a:lnTo>
                    <a:pt x="91440" y="10668"/>
                  </a:lnTo>
                  <a:lnTo>
                    <a:pt x="86868" y="12192"/>
                  </a:lnTo>
                  <a:lnTo>
                    <a:pt x="80772" y="18288"/>
                  </a:lnTo>
                  <a:lnTo>
                    <a:pt x="79248" y="22860"/>
                  </a:lnTo>
                  <a:lnTo>
                    <a:pt x="79248" y="36576"/>
                  </a:lnTo>
                  <a:lnTo>
                    <a:pt x="80772" y="41148"/>
                  </a:lnTo>
                  <a:lnTo>
                    <a:pt x="83820" y="42672"/>
                  </a:lnTo>
                  <a:lnTo>
                    <a:pt x="86868" y="45720"/>
                  </a:lnTo>
                  <a:lnTo>
                    <a:pt x="91440" y="47244"/>
                  </a:lnTo>
                  <a:lnTo>
                    <a:pt x="105156" y="47244"/>
                  </a:lnTo>
                  <a:lnTo>
                    <a:pt x="109728" y="45720"/>
                  </a:lnTo>
                  <a:lnTo>
                    <a:pt x="112776" y="42672"/>
                  </a:lnTo>
                  <a:lnTo>
                    <a:pt x="115824" y="41148"/>
                  </a:lnTo>
                  <a:lnTo>
                    <a:pt x="115824" y="228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8" name="object 188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7214615" y="5111496"/>
              <a:ext cx="138683" cy="175260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7395972" y="5111496"/>
              <a:ext cx="149351" cy="178307"/>
            </a:xfrm>
            <a:prstGeom prst="rect">
              <a:avLst/>
            </a:prstGeom>
          </p:spPr>
        </p:pic>
        <p:pic>
          <p:nvPicPr>
            <p:cNvPr id="190" name="object 190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7694675" y="5114544"/>
              <a:ext cx="243840" cy="172212"/>
            </a:xfrm>
            <a:prstGeom prst="rect">
              <a:avLst/>
            </a:prstGeom>
          </p:spPr>
        </p:pic>
        <p:sp>
          <p:nvSpPr>
            <p:cNvPr id="191" name="object 191"/>
            <p:cNvSpPr/>
            <p:nvPr/>
          </p:nvSpPr>
          <p:spPr>
            <a:xfrm>
              <a:off x="7972044" y="5047488"/>
              <a:ext cx="36830" cy="239395"/>
            </a:xfrm>
            <a:custGeom>
              <a:avLst/>
              <a:gdLst/>
              <a:ahLst/>
              <a:cxnLst/>
              <a:rect l="l" t="t" r="r" b="b"/>
              <a:pathLst>
                <a:path w="36829" h="239395">
                  <a:moveTo>
                    <a:pt x="30479" y="237744"/>
                  </a:moveTo>
                  <a:lnTo>
                    <a:pt x="7620" y="237744"/>
                  </a:lnTo>
                  <a:lnTo>
                    <a:pt x="7620" y="239268"/>
                  </a:lnTo>
                  <a:lnTo>
                    <a:pt x="28955" y="239268"/>
                  </a:lnTo>
                  <a:lnTo>
                    <a:pt x="30479" y="237744"/>
                  </a:lnTo>
                  <a:close/>
                </a:path>
                <a:path w="36829" h="239395">
                  <a:moveTo>
                    <a:pt x="32003" y="68580"/>
                  </a:moveTo>
                  <a:lnTo>
                    <a:pt x="6096" y="68580"/>
                  </a:lnTo>
                  <a:lnTo>
                    <a:pt x="4572" y="70103"/>
                  </a:lnTo>
                  <a:lnTo>
                    <a:pt x="4572" y="237744"/>
                  </a:lnTo>
                  <a:lnTo>
                    <a:pt x="32003" y="237744"/>
                  </a:lnTo>
                  <a:lnTo>
                    <a:pt x="33527" y="236219"/>
                  </a:lnTo>
                  <a:lnTo>
                    <a:pt x="33527" y="70103"/>
                  </a:lnTo>
                  <a:lnTo>
                    <a:pt x="32003" y="70103"/>
                  </a:lnTo>
                  <a:lnTo>
                    <a:pt x="32003" y="68580"/>
                  </a:lnTo>
                  <a:close/>
                </a:path>
                <a:path w="36829" h="239395">
                  <a:moveTo>
                    <a:pt x="27431" y="67056"/>
                  </a:moveTo>
                  <a:lnTo>
                    <a:pt x="12191" y="67056"/>
                  </a:lnTo>
                  <a:lnTo>
                    <a:pt x="9144" y="68580"/>
                  </a:lnTo>
                  <a:lnTo>
                    <a:pt x="28955" y="68580"/>
                  </a:lnTo>
                  <a:lnTo>
                    <a:pt x="27431" y="67056"/>
                  </a:lnTo>
                  <a:close/>
                </a:path>
                <a:path w="36829" h="239395">
                  <a:moveTo>
                    <a:pt x="25907" y="0"/>
                  </a:moveTo>
                  <a:lnTo>
                    <a:pt x="12191" y="0"/>
                  </a:lnTo>
                  <a:lnTo>
                    <a:pt x="7620" y="1524"/>
                  </a:lnTo>
                  <a:lnTo>
                    <a:pt x="1524" y="7619"/>
                  </a:lnTo>
                  <a:lnTo>
                    <a:pt x="0" y="12192"/>
                  </a:lnTo>
                  <a:lnTo>
                    <a:pt x="0" y="25907"/>
                  </a:lnTo>
                  <a:lnTo>
                    <a:pt x="1524" y="30480"/>
                  </a:lnTo>
                  <a:lnTo>
                    <a:pt x="4572" y="32003"/>
                  </a:lnTo>
                  <a:lnTo>
                    <a:pt x="7620" y="35051"/>
                  </a:lnTo>
                  <a:lnTo>
                    <a:pt x="12191" y="36575"/>
                  </a:lnTo>
                  <a:lnTo>
                    <a:pt x="25907" y="36575"/>
                  </a:lnTo>
                  <a:lnTo>
                    <a:pt x="30479" y="35051"/>
                  </a:lnTo>
                  <a:lnTo>
                    <a:pt x="35051" y="30480"/>
                  </a:lnTo>
                  <a:lnTo>
                    <a:pt x="36575" y="25907"/>
                  </a:lnTo>
                  <a:lnTo>
                    <a:pt x="36575" y="12192"/>
                  </a:lnTo>
                  <a:lnTo>
                    <a:pt x="35051" y="6095"/>
                  </a:lnTo>
                  <a:lnTo>
                    <a:pt x="30479" y="1524"/>
                  </a:lnTo>
                  <a:lnTo>
                    <a:pt x="259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2" name="object 192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8037575" y="5071872"/>
              <a:ext cx="105155" cy="217931"/>
            </a:xfrm>
            <a:prstGeom prst="rect">
              <a:avLst/>
            </a:prstGeom>
          </p:spPr>
        </p:pic>
        <p:pic>
          <p:nvPicPr>
            <p:cNvPr id="193" name="object 193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8183879" y="5036820"/>
              <a:ext cx="138684" cy="249936"/>
            </a:xfrm>
            <a:prstGeom prst="rect">
              <a:avLst/>
            </a:prstGeom>
          </p:spPr>
        </p:pic>
        <p:sp>
          <p:nvSpPr>
            <p:cNvPr id="194" name="object 194"/>
            <p:cNvSpPr/>
            <p:nvPr/>
          </p:nvSpPr>
          <p:spPr>
            <a:xfrm>
              <a:off x="8372855" y="5047488"/>
              <a:ext cx="36830" cy="239395"/>
            </a:xfrm>
            <a:custGeom>
              <a:avLst/>
              <a:gdLst/>
              <a:ahLst/>
              <a:cxnLst/>
              <a:rect l="l" t="t" r="r" b="b"/>
              <a:pathLst>
                <a:path w="36829" h="239395">
                  <a:moveTo>
                    <a:pt x="28955" y="237744"/>
                  </a:moveTo>
                  <a:lnTo>
                    <a:pt x="6096" y="237744"/>
                  </a:lnTo>
                  <a:lnTo>
                    <a:pt x="7620" y="239268"/>
                  </a:lnTo>
                  <a:lnTo>
                    <a:pt x="28955" y="239268"/>
                  </a:lnTo>
                  <a:lnTo>
                    <a:pt x="28955" y="237744"/>
                  </a:lnTo>
                  <a:close/>
                </a:path>
                <a:path w="36829" h="239395">
                  <a:moveTo>
                    <a:pt x="30479" y="68580"/>
                  </a:moveTo>
                  <a:lnTo>
                    <a:pt x="4572" y="68580"/>
                  </a:lnTo>
                  <a:lnTo>
                    <a:pt x="4572" y="70103"/>
                  </a:lnTo>
                  <a:lnTo>
                    <a:pt x="3048" y="70103"/>
                  </a:lnTo>
                  <a:lnTo>
                    <a:pt x="3048" y="236219"/>
                  </a:lnTo>
                  <a:lnTo>
                    <a:pt x="4572" y="237744"/>
                  </a:lnTo>
                  <a:lnTo>
                    <a:pt x="32003" y="237744"/>
                  </a:lnTo>
                  <a:lnTo>
                    <a:pt x="32003" y="70103"/>
                  </a:lnTo>
                  <a:lnTo>
                    <a:pt x="30479" y="68580"/>
                  </a:lnTo>
                  <a:close/>
                </a:path>
                <a:path w="36829" h="239395">
                  <a:moveTo>
                    <a:pt x="27432" y="67056"/>
                  </a:moveTo>
                  <a:lnTo>
                    <a:pt x="10668" y="67056"/>
                  </a:lnTo>
                  <a:lnTo>
                    <a:pt x="9144" y="68580"/>
                  </a:lnTo>
                  <a:lnTo>
                    <a:pt x="28955" y="68580"/>
                  </a:lnTo>
                  <a:lnTo>
                    <a:pt x="27432" y="67056"/>
                  </a:lnTo>
                  <a:close/>
                </a:path>
                <a:path w="36829" h="239395">
                  <a:moveTo>
                    <a:pt x="24384" y="0"/>
                  </a:moveTo>
                  <a:lnTo>
                    <a:pt x="10668" y="0"/>
                  </a:lnTo>
                  <a:lnTo>
                    <a:pt x="6096" y="1524"/>
                  </a:lnTo>
                  <a:lnTo>
                    <a:pt x="0" y="7619"/>
                  </a:lnTo>
                  <a:lnTo>
                    <a:pt x="0" y="25907"/>
                  </a:lnTo>
                  <a:lnTo>
                    <a:pt x="1524" y="30480"/>
                  </a:lnTo>
                  <a:lnTo>
                    <a:pt x="6096" y="35051"/>
                  </a:lnTo>
                  <a:lnTo>
                    <a:pt x="10668" y="36575"/>
                  </a:lnTo>
                  <a:lnTo>
                    <a:pt x="24384" y="36575"/>
                  </a:lnTo>
                  <a:lnTo>
                    <a:pt x="28955" y="35051"/>
                  </a:lnTo>
                  <a:lnTo>
                    <a:pt x="32003" y="32003"/>
                  </a:lnTo>
                  <a:lnTo>
                    <a:pt x="35051" y="30480"/>
                  </a:lnTo>
                  <a:lnTo>
                    <a:pt x="36575" y="25907"/>
                  </a:lnTo>
                  <a:lnTo>
                    <a:pt x="36575" y="12192"/>
                  </a:lnTo>
                  <a:lnTo>
                    <a:pt x="35051" y="6095"/>
                  </a:lnTo>
                  <a:lnTo>
                    <a:pt x="32003" y="4571"/>
                  </a:lnTo>
                  <a:lnTo>
                    <a:pt x="28955" y="1524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5" name="object 195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8458200" y="5111496"/>
              <a:ext cx="140207" cy="175260"/>
            </a:xfrm>
            <a:prstGeom prst="rect">
              <a:avLst/>
            </a:prstGeom>
          </p:spPr>
        </p:pic>
        <p:pic>
          <p:nvPicPr>
            <p:cNvPr id="196" name="object 196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8752332" y="5071872"/>
              <a:ext cx="105156" cy="217931"/>
            </a:xfrm>
            <a:prstGeom prst="rect">
              <a:avLst/>
            </a:prstGeom>
          </p:spPr>
        </p:pic>
        <p:pic>
          <p:nvPicPr>
            <p:cNvPr id="197" name="object 197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8897112" y="5036820"/>
              <a:ext cx="138684" cy="249936"/>
            </a:xfrm>
            <a:prstGeom prst="rect">
              <a:avLst/>
            </a:prstGeom>
          </p:spPr>
        </p:pic>
        <p:pic>
          <p:nvPicPr>
            <p:cNvPr id="198" name="object 198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9078467" y="5111496"/>
              <a:ext cx="149351" cy="178307"/>
            </a:xfrm>
            <a:prstGeom prst="rect">
              <a:avLst/>
            </a:prstGeom>
          </p:spPr>
        </p:pic>
        <p:pic>
          <p:nvPicPr>
            <p:cNvPr id="199" name="object 199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9375648" y="5035296"/>
              <a:ext cx="108203" cy="251460"/>
            </a:xfrm>
            <a:prstGeom prst="rect">
              <a:avLst/>
            </a:prstGeom>
          </p:spPr>
        </p:pic>
        <p:sp>
          <p:nvSpPr>
            <p:cNvPr id="200" name="object 200"/>
            <p:cNvSpPr/>
            <p:nvPr/>
          </p:nvSpPr>
          <p:spPr>
            <a:xfrm>
              <a:off x="9508236" y="5036820"/>
              <a:ext cx="29209" cy="250190"/>
            </a:xfrm>
            <a:custGeom>
              <a:avLst/>
              <a:gdLst/>
              <a:ahLst/>
              <a:cxnLst/>
              <a:rect l="l" t="t" r="r" b="b"/>
              <a:pathLst>
                <a:path w="29209" h="250189">
                  <a:moveTo>
                    <a:pt x="25908" y="248412"/>
                  </a:moveTo>
                  <a:lnTo>
                    <a:pt x="3048" y="248412"/>
                  </a:lnTo>
                  <a:lnTo>
                    <a:pt x="4572" y="249936"/>
                  </a:lnTo>
                  <a:lnTo>
                    <a:pt x="25908" y="249936"/>
                  </a:lnTo>
                  <a:lnTo>
                    <a:pt x="25908" y="248412"/>
                  </a:lnTo>
                  <a:close/>
                </a:path>
                <a:path w="29209" h="250189">
                  <a:moveTo>
                    <a:pt x="28956" y="1524"/>
                  </a:moveTo>
                  <a:lnTo>
                    <a:pt x="25908" y="1524"/>
                  </a:lnTo>
                  <a:lnTo>
                    <a:pt x="25908" y="0"/>
                  </a:lnTo>
                  <a:lnTo>
                    <a:pt x="4572" y="0"/>
                  </a:lnTo>
                  <a:lnTo>
                    <a:pt x="3048" y="1524"/>
                  </a:lnTo>
                  <a:lnTo>
                    <a:pt x="889" y="1524"/>
                  </a:lnTo>
                  <a:lnTo>
                    <a:pt x="889" y="2794"/>
                  </a:lnTo>
                  <a:lnTo>
                    <a:pt x="0" y="2794"/>
                  </a:lnTo>
                  <a:lnTo>
                    <a:pt x="0" y="246634"/>
                  </a:lnTo>
                  <a:lnTo>
                    <a:pt x="368" y="246634"/>
                  </a:lnTo>
                  <a:lnTo>
                    <a:pt x="368" y="247904"/>
                  </a:lnTo>
                  <a:lnTo>
                    <a:pt x="28956" y="247904"/>
                  </a:lnTo>
                  <a:lnTo>
                    <a:pt x="28956" y="246634"/>
                  </a:lnTo>
                  <a:lnTo>
                    <a:pt x="28956" y="2794"/>
                  </a:lnTo>
                  <a:lnTo>
                    <a:pt x="28956" y="1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1" name="object 201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9579951" y="5111496"/>
              <a:ext cx="161456" cy="178307"/>
            </a:xfrm>
            <a:prstGeom prst="rect">
              <a:avLst/>
            </a:prstGeom>
          </p:spPr>
        </p:pic>
        <p:pic>
          <p:nvPicPr>
            <p:cNvPr id="202" name="object 202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9765791" y="5114544"/>
              <a:ext cx="243839" cy="172212"/>
            </a:xfrm>
            <a:prstGeom prst="rect">
              <a:avLst/>
            </a:prstGeom>
          </p:spPr>
        </p:pic>
        <p:pic>
          <p:nvPicPr>
            <p:cNvPr id="203" name="object 203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987552" y="5550408"/>
              <a:ext cx="114300" cy="178307"/>
            </a:xfrm>
            <a:prstGeom prst="rect">
              <a:avLst/>
            </a:prstGeom>
          </p:spPr>
        </p:pic>
        <p:pic>
          <p:nvPicPr>
            <p:cNvPr id="204" name="object 204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1133856" y="5550408"/>
              <a:ext cx="161449" cy="178307"/>
            </a:xfrm>
            <a:prstGeom prst="rect">
              <a:avLst/>
            </a:prstGeom>
          </p:spPr>
        </p:pic>
        <p:pic>
          <p:nvPicPr>
            <p:cNvPr id="205" name="object 205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1449324" y="5510784"/>
              <a:ext cx="106679" cy="216407"/>
            </a:xfrm>
            <a:prstGeom prst="rect">
              <a:avLst/>
            </a:prstGeom>
          </p:spPr>
        </p:pic>
        <p:pic>
          <p:nvPicPr>
            <p:cNvPr id="206" name="object 206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1595627" y="5474208"/>
              <a:ext cx="138684" cy="251460"/>
            </a:xfrm>
            <a:prstGeom prst="rect">
              <a:avLst/>
            </a:prstGeom>
          </p:spPr>
        </p:pic>
        <p:pic>
          <p:nvPicPr>
            <p:cNvPr id="207" name="object 207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1776983" y="5550408"/>
              <a:ext cx="132588" cy="178307"/>
            </a:xfrm>
            <a:prstGeom prst="rect">
              <a:avLst/>
            </a:prstGeom>
          </p:spPr>
        </p:pic>
        <p:pic>
          <p:nvPicPr>
            <p:cNvPr id="208" name="object 208"/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1938527" y="5510784"/>
              <a:ext cx="105156" cy="216407"/>
            </a:xfrm>
            <a:prstGeom prst="rect">
              <a:avLst/>
            </a:prstGeom>
          </p:spPr>
        </p:pic>
        <p:pic>
          <p:nvPicPr>
            <p:cNvPr id="209" name="object 209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2196083" y="5510784"/>
              <a:ext cx="106680" cy="216407"/>
            </a:xfrm>
            <a:prstGeom prst="rect">
              <a:avLst/>
            </a:prstGeom>
          </p:spPr>
        </p:pic>
        <p:pic>
          <p:nvPicPr>
            <p:cNvPr id="210" name="object 210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2342388" y="5474208"/>
              <a:ext cx="138684" cy="251460"/>
            </a:xfrm>
            <a:prstGeom prst="rect">
              <a:avLst/>
            </a:prstGeom>
          </p:spPr>
        </p:pic>
        <p:pic>
          <p:nvPicPr>
            <p:cNvPr id="211" name="object 211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2523744" y="5550408"/>
              <a:ext cx="149351" cy="178307"/>
            </a:xfrm>
            <a:prstGeom prst="rect">
              <a:avLst/>
            </a:prstGeom>
          </p:spPr>
        </p:pic>
        <p:pic>
          <p:nvPicPr>
            <p:cNvPr id="212" name="object 212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2831592" y="5510784"/>
              <a:ext cx="1132332" cy="278892"/>
            </a:xfrm>
            <a:prstGeom prst="rect">
              <a:avLst/>
            </a:prstGeom>
          </p:spPr>
        </p:pic>
        <p:pic>
          <p:nvPicPr>
            <p:cNvPr id="213" name="object 213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4125467" y="5550408"/>
              <a:ext cx="132587" cy="178307"/>
            </a:xfrm>
            <a:prstGeom prst="rect">
              <a:avLst/>
            </a:prstGeom>
          </p:spPr>
        </p:pic>
        <p:pic>
          <p:nvPicPr>
            <p:cNvPr id="214" name="object 214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4285488" y="5510784"/>
              <a:ext cx="106679" cy="216407"/>
            </a:xfrm>
            <a:prstGeom prst="rect">
              <a:avLst/>
            </a:prstGeom>
          </p:spPr>
        </p:pic>
        <p:pic>
          <p:nvPicPr>
            <p:cNvPr id="215" name="object 215"/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4553711" y="5550408"/>
              <a:ext cx="132587" cy="178307"/>
            </a:xfrm>
            <a:prstGeom prst="rect">
              <a:avLst/>
            </a:prstGeom>
          </p:spPr>
        </p:pic>
        <p:pic>
          <p:nvPicPr>
            <p:cNvPr id="216" name="object 216"/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4739640" y="5550408"/>
              <a:ext cx="140208" cy="175260"/>
            </a:xfrm>
            <a:prstGeom prst="rect">
              <a:avLst/>
            </a:prstGeom>
          </p:spPr>
        </p:pic>
        <p:pic>
          <p:nvPicPr>
            <p:cNvPr id="217" name="object 217"/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4905755" y="5553455"/>
              <a:ext cx="153924" cy="236219"/>
            </a:xfrm>
            <a:prstGeom prst="rect">
              <a:avLst/>
            </a:prstGeom>
          </p:spPr>
        </p:pic>
        <p:pic>
          <p:nvPicPr>
            <p:cNvPr id="218" name="object 218"/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5225796" y="5550408"/>
              <a:ext cx="149351" cy="239268"/>
            </a:xfrm>
            <a:prstGeom prst="rect">
              <a:avLst/>
            </a:prstGeom>
          </p:spPr>
        </p:pic>
        <p:pic>
          <p:nvPicPr>
            <p:cNvPr id="219" name="object 219"/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5407152" y="5550408"/>
              <a:ext cx="161456" cy="178307"/>
            </a:xfrm>
            <a:prstGeom prst="rect">
              <a:avLst/>
            </a:prstGeom>
          </p:spPr>
        </p:pic>
        <p:sp>
          <p:nvSpPr>
            <p:cNvPr id="220" name="object 220"/>
            <p:cNvSpPr/>
            <p:nvPr/>
          </p:nvSpPr>
          <p:spPr>
            <a:xfrm>
              <a:off x="5609844" y="5486400"/>
              <a:ext cx="36830" cy="239395"/>
            </a:xfrm>
            <a:custGeom>
              <a:avLst/>
              <a:gdLst/>
              <a:ahLst/>
              <a:cxnLst/>
              <a:rect l="l" t="t" r="r" b="b"/>
              <a:pathLst>
                <a:path w="36829" h="239395">
                  <a:moveTo>
                    <a:pt x="28955" y="237744"/>
                  </a:moveTo>
                  <a:lnTo>
                    <a:pt x="7619" y="237744"/>
                  </a:lnTo>
                  <a:lnTo>
                    <a:pt x="7619" y="239268"/>
                  </a:lnTo>
                  <a:lnTo>
                    <a:pt x="27431" y="239268"/>
                  </a:lnTo>
                  <a:lnTo>
                    <a:pt x="28955" y="237744"/>
                  </a:lnTo>
                  <a:close/>
                </a:path>
                <a:path w="36829" h="239395">
                  <a:moveTo>
                    <a:pt x="32003" y="68580"/>
                  </a:moveTo>
                  <a:lnTo>
                    <a:pt x="6095" y="68580"/>
                  </a:lnTo>
                  <a:lnTo>
                    <a:pt x="4571" y="70103"/>
                  </a:lnTo>
                  <a:lnTo>
                    <a:pt x="4571" y="237744"/>
                  </a:lnTo>
                  <a:lnTo>
                    <a:pt x="32003" y="237744"/>
                  </a:lnTo>
                  <a:lnTo>
                    <a:pt x="32003" y="236219"/>
                  </a:lnTo>
                  <a:lnTo>
                    <a:pt x="33527" y="236219"/>
                  </a:lnTo>
                  <a:lnTo>
                    <a:pt x="33527" y="70103"/>
                  </a:lnTo>
                  <a:lnTo>
                    <a:pt x="32003" y="70103"/>
                  </a:lnTo>
                  <a:lnTo>
                    <a:pt x="32003" y="68580"/>
                  </a:lnTo>
                  <a:close/>
                </a:path>
                <a:path w="36829" h="239395">
                  <a:moveTo>
                    <a:pt x="28955" y="67056"/>
                  </a:moveTo>
                  <a:lnTo>
                    <a:pt x="9143" y="67056"/>
                  </a:lnTo>
                  <a:lnTo>
                    <a:pt x="7619" y="68580"/>
                  </a:lnTo>
                  <a:lnTo>
                    <a:pt x="30479" y="68580"/>
                  </a:lnTo>
                  <a:lnTo>
                    <a:pt x="28955" y="67056"/>
                  </a:lnTo>
                  <a:close/>
                </a:path>
                <a:path w="36829" h="239395">
                  <a:moveTo>
                    <a:pt x="25907" y="0"/>
                  </a:moveTo>
                  <a:lnTo>
                    <a:pt x="12191" y="0"/>
                  </a:lnTo>
                  <a:lnTo>
                    <a:pt x="7619" y="1524"/>
                  </a:lnTo>
                  <a:lnTo>
                    <a:pt x="4571" y="4571"/>
                  </a:lnTo>
                  <a:lnTo>
                    <a:pt x="1523" y="6095"/>
                  </a:lnTo>
                  <a:lnTo>
                    <a:pt x="0" y="10668"/>
                  </a:lnTo>
                  <a:lnTo>
                    <a:pt x="0" y="24383"/>
                  </a:lnTo>
                  <a:lnTo>
                    <a:pt x="1523" y="30480"/>
                  </a:lnTo>
                  <a:lnTo>
                    <a:pt x="4571" y="32003"/>
                  </a:lnTo>
                  <a:lnTo>
                    <a:pt x="7619" y="35051"/>
                  </a:lnTo>
                  <a:lnTo>
                    <a:pt x="12191" y="36575"/>
                  </a:lnTo>
                  <a:lnTo>
                    <a:pt x="25907" y="36575"/>
                  </a:lnTo>
                  <a:lnTo>
                    <a:pt x="30479" y="35051"/>
                  </a:lnTo>
                  <a:lnTo>
                    <a:pt x="36575" y="28956"/>
                  </a:lnTo>
                  <a:lnTo>
                    <a:pt x="36575" y="10668"/>
                  </a:lnTo>
                  <a:lnTo>
                    <a:pt x="35051" y="6095"/>
                  </a:lnTo>
                  <a:lnTo>
                    <a:pt x="30479" y="1524"/>
                  </a:lnTo>
                  <a:lnTo>
                    <a:pt x="259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1" name="object 221"/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5696711" y="5550408"/>
              <a:ext cx="138684" cy="175260"/>
            </a:xfrm>
            <a:prstGeom prst="rect">
              <a:avLst/>
            </a:prstGeom>
          </p:spPr>
        </p:pic>
        <p:pic>
          <p:nvPicPr>
            <p:cNvPr id="222" name="object 222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5864352" y="5510784"/>
              <a:ext cx="106680" cy="216407"/>
            </a:xfrm>
            <a:prstGeom prst="rect">
              <a:avLst/>
            </a:prstGeom>
          </p:spPr>
        </p:pic>
        <p:pic>
          <p:nvPicPr>
            <p:cNvPr id="223" name="object 223"/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6134100" y="5550408"/>
              <a:ext cx="161449" cy="178307"/>
            </a:xfrm>
            <a:prstGeom prst="rect">
              <a:avLst/>
            </a:prstGeom>
          </p:spPr>
        </p:pic>
        <p:pic>
          <p:nvPicPr>
            <p:cNvPr id="224" name="object 224"/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6336791" y="5550408"/>
              <a:ext cx="140208" cy="175260"/>
            </a:xfrm>
            <a:prstGeom prst="rect">
              <a:avLst/>
            </a:prstGeom>
          </p:spPr>
        </p:pic>
        <p:sp>
          <p:nvSpPr>
            <p:cNvPr id="225" name="object 225"/>
            <p:cNvSpPr/>
            <p:nvPr/>
          </p:nvSpPr>
          <p:spPr>
            <a:xfrm>
              <a:off x="6659879" y="5486400"/>
              <a:ext cx="36830" cy="239395"/>
            </a:xfrm>
            <a:custGeom>
              <a:avLst/>
              <a:gdLst/>
              <a:ahLst/>
              <a:cxnLst/>
              <a:rect l="l" t="t" r="r" b="b"/>
              <a:pathLst>
                <a:path w="36829" h="239395">
                  <a:moveTo>
                    <a:pt x="28955" y="237744"/>
                  </a:moveTo>
                  <a:lnTo>
                    <a:pt x="6096" y="237744"/>
                  </a:lnTo>
                  <a:lnTo>
                    <a:pt x="7620" y="239268"/>
                  </a:lnTo>
                  <a:lnTo>
                    <a:pt x="27431" y="239268"/>
                  </a:lnTo>
                  <a:lnTo>
                    <a:pt x="28955" y="237744"/>
                  </a:lnTo>
                  <a:close/>
                </a:path>
                <a:path w="36829" h="239395">
                  <a:moveTo>
                    <a:pt x="32003" y="68580"/>
                  </a:moveTo>
                  <a:lnTo>
                    <a:pt x="6096" y="68580"/>
                  </a:lnTo>
                  <a:lnTo>
                    <a:pt x="3048" y="71627"/>
                  </a:lnTo>
                  <a:lnTo>
                    <a:pt x="3048" y="234695"/>
                  </a:lnTo>
                  <a:lnTo>
                    <a:pt x="4572" y="236219"/>
                  </a:lnTo>
                  <a:lnTo>
                    <a:pt x="4572" y="237744"/>
                  </a:lnTo>
                  <a:lnTo>
                    <a:pt x="32003" y="237744"/>
                  </a:lnTo>
                  <a:lnTo>
                    <a:pt x="32003" y="236219"/>
                  </a:lnTo>
                  <a:lnTo>
                    <a:pt x="33527" y="236219"/>
                  </a:lnTo>
                  <a:lnTo>
                    <a:pt x="33527" y="70103"/>
                  </a:lnTo>
                  <a:lnTo>
                    <a:pt x="32003" y="70103"/>
                  </a:lnTo>
                  <a:lnTo>
                    <a:pt x="32003" y="68580"/>
                  </a:lnTo>
                  <a:close/>
                </a:path>
                <a:path w="36829" h="239395">
                  <a:moveTo>
                    <a:pt x="28955" y="67056"/>
                  </a:moveTo>
                  <a:lnTo>
                    <a:pt x="9144" y="67056"/>
                  </a:lnTo>
                  <a:lnTo>
                    <a:pt x="7620" y="68580"/>
                  </a:lnTo>
                  <a:lnTo>
                    <a:pt x="30479" y="68580"/>
                  </a:lnTo>
                  <a:lnTo>
                    <a:pt x="28955" y="67056"/>
                  </a:lnTo>
                  <a:close/>
                </a:path>
                <a:path w="36829" h="239395">
                  <a:moveTo>
                    <a:pt x="25908" y="0"/>
                  </a:moveTo>
                  <a:lnTo>
                    <a:pt x="12192" y="0"/>
                  </a:lnTo>
                  <a:lnTo>
                    <a:pt x="6096" y="1524"/>
                  </a:lnTo>
                  <a:lnTo>
                    <a:pt x="4572" y="4571"/>
                  </a:lnTo>
                  <a:lnTo>
                    <a:pt x="1524" y="6095"/>
                  </a:lnTo>
                  <a:lnTo>
                    <a:pt x="0" y="10668"/>
                  </a:lnTo>
                  <a:lnTo>
                    <a:pt x="0" y="24383"/>
                  </a:lnTo>
                  <a:lnTo>
                    <a:pt x="1524" y="30480"/>
                  </a:lnTo>
                  <a:lnTo>
                    <a:pt x="4572" y="32003"/>
                  </a:lnTo>
                  <a:lnTo>
                    <a:pt x="6096" y="35051"/>
                  </a:lnTo>
                  <a:lnTo>
                    <a:pt x="10668" y="36575"/>
                  </a:lnTo>
                  <a:lnTo>
                    <a:pt x="25908" y="36575"/>
                  </a:lnTo>
                  <a:lnTo>
                    <a:pt x="30479" y="35051"/>
                  </a:lnTo>
                  <a:lnTo>
                    <a:pt x="32003" y="32003"/>
                  </a:lnTo>
                  <a:lnTo>
                    <a:pt x="35051" y="28956"/>
                  </a:lnTo>
                  <a:lnTo>
                    <a:pt x="36575" y="24383"/>
                  </a:lnTo>
                  <a:lnTo>
                    <a:pt x="36575" y="10668"/>
                  </a:lnTo>
                  <a:lnTo>
                    <a:pt x="35051" y="6095"/>
                  </a:lnTo>
                  <a:lnTo>
                    <a:pt x="30479" y="1524"/>
                  </a:lnTo>
                  <a:lnTo>
                    <a:pt x="259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6" name="object 226"/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6725411" y="5510784"/>
              <a:ext cx="105156" cy="216407"/>
            </a:xfrm>
            <a:prstGeom prst="rect">
              <a:avLst/>
            </a:prstGeom>
          </p:spPr>
        </p:pic>
        <p:pic>
          <p:nvPicPr>
            <p:cNvPr id="227" name="object 227"/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7004303" y="5475732"/>
              <a:ext cx="1286255" cy="252983"/>
            </a:xfrm>
            <a:prstGeom prst="rect">
              <a:avLst/>
            </a:prstGeom>
          </p:spPr>
        </p:pic>
        <p:pic>
          <p:nvPicPr>
            <p:cNvPr id="228" name="object 228"/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8447532" y="5553455"/>
              <a:ext cx="153924" cy="172212"/>
            </a:xfrm>
            <a:prstGeom prst="rect">
              <a:avLst/>
            </a:prstGeom>
          </p:spPr>
        </p:pic>
        <p:pic>
          <p:nvPicPr>
            <p:cNvPr id="229" name="object 229"/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8621388" y="5550408"/>
              <a:ext cx="147707" cy="178307"/>
            </a:xfrm>
            <a:prstGeom prst="rect">
              <a:avLst/>
            </a:prstGeom>
          </p:spPr>
        </p:pic>
        <p:sp>
          <p:nvSpPr>
            <p:cNvPr id="230" name="object 230"/>
            <p:cNvSpPr/>
            <p:nvPr/>
          </p:nvSpPr>
          <p:spPr>
            <a:xfrm>
              <a:off x="8814815" y="5474208"/>
              <a:ext cx="29209" cy="251460"/>
            </a:xfrm>
            <a:custGeom>
              <a:avLst/>
              <a:gdLst/>
              <a:ahLst/>
              <a:cxnLst/>
              <a:rect l="l" t="t" r="r" b="b"/>
              <a:pathLst>
                <a:path w="29209" h="251460">
                  <a:moveTo>
                    <a:pt x="25907" y="249935"/>
                  </a:moveTo>
                  <a:lnTo>
                    <a:pt x="3048" y="249935"/>
                  </a:lnTo>
                  <a:lnTo>
                    <a:pt x="4572" y="251459"/>
                  </a:lnTo>
                  <a:lnTo>
                    <a:pt x="24383" y="251459"/>
                  </a:lnTo>
                  <a:lnTo>
                    <a:pt x="25907" y="249935"/>
                  </a:lnTo>
                  <a:close/>
                </a:path>
                <a:path w="29209" h="251460">
                  <a:moveTo>
                    <a:pt x="25907" y="1523"/>
                  </a:moveTo>
                  <a:lnTo>
                    <a:pt x="3048" y="1523"/>
                  </a:lnTo>
                  <a:lnTo>
                    <a:pt x="0" y="4571"/>
                  </a:lnTo>
                  <a:lnTo>
                    <a:pt x="0" y="248411"/>
                  </a:lnTo>
                  <a:lnTo>
                    <a:pt x="1524" y="249935"/>
                  </a:lnTo>
                  <a:lnTo>
                    <a:pt x="27431" y="249935"/>
                  </a:lnTo>
                  <a:lnTo>
                    <a:pt x="28955" y="248411"/>
                  </a:lnTo>
                  <a:lnTo>
                    <a:pt x="28955" y="3047"/>
                  </a:lnTo>
                  <a:lnTo>
                    <a:pt x="27431" y="3047"/>
                  </a:lnTo>
                  <a:lnTo>
                    <a:pt x="25907" y="1523"/>
                  </a:lnTo>
                  <a:close/>
                </a:path>
                <a:path w="29209" h="251460">
                  <a:moveTo>
                    <a:pt x="19811" y="0"/>
                  </a:moveTo>
                  <a:lnTo>
                    <a:pt x="12191" y="0"/>
                  </a:lnTo>
                  <a:lnTo>
                    <a:pt x="9143" y="1523"/>
                  </a:lnTo>
                  <a:lnTo>
                    <a:pt x="21335" y="1523"/>
                  </a:lnTo>
                  <a:lnTo>
                    <a:pt x="1981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1" name="object 231"/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8886444" y="5550408"/>
              <a:ext cx="161456" cy="178307"/>
            </a:xfrm>
            <a:prstGeom prst="rect">
              <a:avLst/>
            </a:prstGeom>
          </p:spPr>
        </p:pic>
        <p:pic>
          <p:nvPicPr>
            <p:cNvPr id="232" name="object 232"/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9078467" y="5550408"/>
              <a:ext cx="128015" cy="178307"/>
            </a:xfrm>
            <a:prstGeom prst="rect">
              <a:avLst/>
            </a:prstGeom>
          </p:spPr>
        </p:pic>
        <p:sp>
          <p:nvSpPr>
            <p:cNvPr id="233" name="object 233"/>
            <p:cNvSpPr/>
            <p:nvPr/>
          </p:nvSpPr>
          <p:spPr>
            <a:xfrm>
              <a:off x="9241536" y="5486400"/>
              <a:ext cx="36830" cy="239395"/>
            </a:xfrm>
            <a:custGeom>
              <a:avLst/>
              <a:gdLst/>
              <a:ahLst/>
              <a:cxnLst/>
              <a:rect l="l" t="t" r="r" b="b"/>
              <a:pathLst>
                <a:path w="36829" h="239395">
                  <a:moveTo>
                    <a:pt x="28956" y="237744"/>
                  </a:moveTo>
                  <a:lnTo>
                    <a:pt x="6096" y="237744"/>
                  </a:lnTo>
                  <a:lnTo>
                    <a:pt x="7620" y="239268"/>
                  </a:lnTo>
                  <a:lnTo>
                    <a:pt x="27432" y="239268"/>
                  </a:lnTo>
                  <a:lnTo>
                    <a:pt x="28956" y="237744"/>
                  </a:lnTo>
                  <a:close/>
                </a:path>
                <a:path w="36829" h="239395">
                  <a:moveTo>
                    <a:pt x="32004" y="70103"/>
                  </a:moveTo>
                  <a:lnTo>
                    <a:pt x="3048" y="70103"/>
                  </a:lnTo>
                  <a:lnTo>
                    <a:pt x="3048" y="236219"/>
                  </a:lnTo>
                  <a:lnTo>
                    <a:pt x="4572" y="237744"/>
                  </a:lnTo>
                  <a:lnTo>
                    <a:pt x="30480" y="237744"/>
                  </a:lnTo>
                  <a:lnTo>
                    <a:pt x="32004" y="236219"/>
                  </a:lnTo>
                  <a:lnTo>
                    <a:pt x="32004" y="70103"/>
                  </a:lnTo>
                  <a:close/>
                </a:path>
                <a:path w="36829" h="239395">
                  <a:moveTo>
                    <a:pt x="30480" y="68580"/>
                  </a:moveTo>
                  <a:lnTo>
                    <a:pt x="4572" y="68580"/>
                  </a:lnTo>
                  <a:lnTo>
                    <a:pt x="4572" y="70103"/>
                  </a:lnTo>
                  <a:lnTo>
                    <a:pt x="30480" y="70103"/>
                  </a:lnTo>
                  <a:lnTo>
                    <a:pt x="30480" y="68580"/>
                  </a:lnTo>
                  <a:close/>
                </a:path>
                <a:path w="36829" h="239395">
                  <a:moveTo>
                    <a:pt x="28956" y="67056"/>
                  </a:moveTo>
                  <a:lnTo>
                    <a:pt x="9144" y="67056"/>
                  </a:lnTo>
                  <a:lnTo>
                    <a:pt x="7620" y="68580"/>
                  </a:lnTo>
                  <a:lnTo>
                    <a:pt x="28956" y="68580"/>
                  </a:lnTo>
                  <a:lnTo>
                    <a:pt x="28956" y="67056"/>
                  </a:lnTo>
                  <a:close/>
                </a:path>
                <a:path w="36829" h="239395">
                  <a:moveTo>
                    <a:pt x="24384" y="0"/>
                  </a:moveTo>
                  <a:lnTo>
                    <a:pt x="10668" y="0"/>
                  </a:lnTo>
                  <a:lnTo>
                    <a:pt x="6096" y="1524"/>
                  </a:lnTo>
                  <a:lnTo>
                    <a:pt x="3048" y="4571"/>
                  </a:lnTo>
                  <a:lnTo>
                    <a:pt x="0" y="6095"/>
                  </a:lnTo>
                  <a:lnTo>
                    <a:pt x="0" y="30480"/>
                  </a:lnTo>
                  <a:lnTo>
                    <a:pt x="3048" y="32003"/>
                  </a:lnTo>
                  <a:lnTo>
                    <a:pt x="6096" y="35051"/>
                  </a:lnTo>
                  <a:lnTo>
                    <a:pt x="10668" y="36575"/>
                  </a:lnTo>
                  <a:lnTo>
                    <a:pt x="24384" y="36575"/>
                  </a:lnTo>
                  <a:lnTo>
                    <a:pt x="28956" y="35051"/>
                  </a:lnTo>
                  <a:lnTo>
                    <a:pt x="35052" y="28956"/>
                  </a:lnTo>
                  <a:lnTo>
                    <a:pt x="36575" y="24383"/>
                  </a:lnTo>
                  <a:lnTo>
                    <a:pt x="36575" y="10668"/>
                  </a:lnTo>
                  <a:lnTo>
                    <a:pt x="35052" y="6095"/>
                  </a:lnTo>
                  <a:lnTo>
                    <a:pt x="32004" y="4571"/>
                  </a:lnTo>
                  <a:lnTo>
                    <a:pt x="28956" y="1524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4" name="object 234"/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9305544" y="5510784"/>
              <a:ext cx="105155" cy="216407"/>
            </a:xfrm>
            <a:prstGeom prst="rect">
              <a:avLst/>
            </a:prstGeom>
          </p:spPr>
        </p:pic>
        <p:pic>
          <p:nvPicPr>
            <p:cNvPr id="235" name="object 235"/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9430512" y="5553455"/>
              <a:ext cx="153924" cy="236219"/>
            </a:xfrm>
            <a:prstGeom prst="rect">
              <a:avLst/>
            </a:prstGeom>
          </p:spPr>
        </p:pic>
        <p:pic>
          <p:nvPicPr>
            <p:cNvPr id="236" name="object 236"/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9739884" y="5550408"/>
              <a:ext cx="132588" cy="178307"/>
            </a:xfrm>
            <a:prstGeom prst="rect">
              <a:avLst/>
            </a:prstGeom>
          </p:spPr>
        </p:pic>
        <p:pic>
          <p:nvPicPr>
            <p:cNvPr id="237" name="object 237"/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9901427" y="5510784"/>
              <a:ext cx="106679" cy="216407"/>
            </a:xfrm>
            <a:prstGeom prst="rect">
              <a:avLst/>
            </a:prstGeom>
          </p:spPr>
        </p:pic>
        <p:pic>
          <p:nvPicPr>
            <p:cNvPr id="238" name="object 238"/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978408" y="5951220"/>
              <a:ext cx="105155" cy="217931"/>
            </a:xfrm>
            <a:prstGeom prst="rect">
              <a:avLst/>
            </a:prstGeom>
          </p:spPr>
        </p:pic>
        <p:pic>
          <p:nvPicPr>
            <p:cNvPr id="239" name="object 239"/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1124712" y="5916168"/>
              <a:ext cx="138684" cy="251459"/>
            </a:xfrm>
            <a:prstGeom prst="rect">
              <a:avLst/>
            </a:prstGeom>
          </p:spPr>
        </p:pic>
        <p:pic>
          <p:nvPicPr>
            <p:cNvPr id="240" name="object 240"/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1306068" y="5992368"/>
              <a:ext cx="132587" cy="176784"/>
            </a:xfrm>
            <a:prstGeom prst="rect">
              <a:avLst/>
            </a:prstGeom>
          </p:spPr>
        </p:pic>
        <p:pic>
          <p:nvPicPr>
            <p:cNvPr id="241" name="object 241"/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1467611" y="5951220"/>
              <a:ext cx="105156" cy="217931"/>
            </a:xfrm>
            <a:prstGeom prst="rect">
              <a:avLst/>
            </a:prstGeom>
          </p:spPr>
        </p:pic>
        <p:pic>
          <p:nvPicPr>
            <p:cNvPr id="242" name="object 242"/>
            <p:cNvPicPr/>
            <p:nvPr/>
          </p:nvPicPr>
          <p:blipFill>
            <a:blip r:embed="rId197" cstate="print"/>
            <a:stretch>
              <a:fillRect/>
            </a:stretch>
          </p:blipFill>
          <p:spPr>
            <a:xfrm>
              <a:off x="1693163" y="5992368"/>
              <a:ext cx="149352" cy="239268"/>
            </a:xfrm>
            <a:prstGeom prst="rect">
              <a:avLst/>
            </a:prstGeom>
          </p:spPr>
        </p:pic>
        <p:pic>
          <p:nvPicPr>
            <p:cNvPr id="243" name="object 243"/>
            <p:cNvPicPr/>
            <p:nvPr/>
          </p:nvPicPr>
          <p:blipFill>
            <a:blip r:embed="rId198" cstate="print"/>
            <a:stretch>
              <a:fillRect/>
            </a:stretch>
          </p:blipFill>
          <p:spPr>
            <a:xfrm>
              <a:off x="1874519" y="5992368"/>
              <a:ext cx="161544" cy="176784"/>
            </a:xfrm>
            <a:prstGeom prst="rect">
              <a:avLst/>
            </a:prstGeom>
          </p:spPr>
        </p:pic>
        <p:sp>
          <p:nvSpPr>
            <p:cNvPr id="244" name="object 244"/>
            <p:cNvSpPr/>
            <p:nvPr/>
          </p:nvSpPr>
          <p:spPr>
            <a:xfrm>
              <a:off x="2075688" y="5928360"/>
              <a:ext cx="36830" cy="239395"/>
            </a:xfrm>
            <a:custGeom>
              <a:avLst/>
              <a:gdLst/>
              <a:ahLst/>
              <a:cxnLst/>
              <a:rect l="l" t="t" r="r" b="b"/>
              <a:pathLst>
                <a:path w="36830" h="239395">
                  <a:moveTo>
                    <a:pt x="27431" y="237743"/>
                  </a:moveTo>
                  <a:lnTo>
                    <a:pt x="9143" y="237743"/>
                  </a:lnTo>
                  <a:lnTo>
                    <a:pt x="10668" y="239267"/>
                  </a:lnTo>
                  <a:lnTo>
                    <a:pt x="25907" y="239267"/>
                  </a:lnTo>
                  <a:lnTo>
                    <a:pt x="27431" y="237743"/>
                  </a:lnTo>
                  <a:close/>
                </a:path>
                <a:path w="36830" h="239395">
                  <a:moveTo>
                    <a:pt x="32004" y="68579"/>
                  </a:moveTo>
                  <a:lnTo>
                    <a:pt x="4572" y="68579"/>
                  </a:lnTo>
                  <a:lnTo>
                    <a:pt x="3048" y="70103"/>
                  </a:lnTo>
                  <a:lnTo>
                    <a:pt x="3048" y="236219"/>
                  </a:lnTo>
                  <a:lnTo>
                    <a:pt x="4572" y="236219"/>
                  </a:lnTo>
                  <a:lnTo>
                    <a:pt x="4572" y="237743"/>
                  </a:lnTo>
                  <a:lnTo>
                    <a:pt x="30480" y="237743"/>
                  </a:lnTo>
                  <a:lnTo>
                    <a:pt x="32004" y="236219"/>
                  </a:lnTo>
                  <a:lnTo>
                    <a:pt x="32004" y="234695"/>
                  </a:lnTo>
                  <a:lnTo>
                    <a:pt x="33528" y="234695"/>
                  </a:lnTo>
                  <a:lnTo>
                    <a:pt x="33528" y="71627"/>
                  </a:lnTo>
                  <a:lnTo>
                    <a:pt x="32004" y="70103"/>
                  </a:lnTo>
                  <a:lnTo>
                    <a:pt x="32004" y="68579"/>
                  </a:lnTo>
                  <a:close/>
                </a:path>
                <a:path w="36830" h="239395">
                  <a:moveTo>
                    <a:pt x="28956" y="67055"/>
                  </a:moveTo>
                  <a:lnTo>
                    <a:pt x="7619" y="67055"/>
                  </a:lnTo>
                  <a:lnTo>
                    <a:pt x="6095" y="68579"/>
                  </a:lnTo>
                  <a:lnTo>
                    <a:pt x="30480" y="68579"/>
                  </a:lnTo>
                  <a:lnTo>
                    <a:pt x="28956" y="67055"/>
                  </a:lnTo>
                  <a:close/>
                </a:path>
                <a:path w="36830" h="239395">
                  <a:moveTo>
                    <a:pt x="24384" y="0"/>
                  </a:moveTo>
                  <a:lnTo>
                    <a:pt x="10668" y="0"/>
                  </a:lnTo>
                  <a:lnTo>
                    <a:pt x="6095" y="1523"/>
                  </a:lnTo>
                  <a:lnTo>
                    <a:pt x="3048" y="3047"/>
                  </a:lnTo>
                  <a:lnTo>
                    <a:pt x="1524" y="6095"/>
                  </a:lnTo>
                  <a:lnTo>
                    <a:pt x="0" y="10667"/>
                  </a:lnTo>
                  <a:lnTo>
                    <a:pt x="0" y="24383"/>
                  </a:lnTo>
                  <a:lnTo>
                    <a:pt x="1524" y="28955"/>
                  </a:lnTo>
                  <a:lnTo>
                    <a:pt x="3048" y="32003"/>
                  </a:lnTo>
                  <a:lnTo>
                    <a:pt x="6095" y="33527"/>
                  </a:lnTo>
                  <a:lnTo>
                    <a:pt x="10668" y="35051"/>
                  </a:lnTo>
                  <a:lnTo>
                    <a:pt x="24384" y="35051"/>
                  </a:lnTo>
                  <a:lnTo>
                    <a:pt x="28956" y="33527"/>
                  </a:lnTo>
                  <a:lnTo>
                    <a:pt x="32004" y="32003"/>
                  </a:lnTo>
                  <a:lnTo>
                    <a:pt x="35051" y="28955"/>
                  </a:lnTo>
                  <a:lnTo>
                    <a:pt x="36575" y="24383"/>
                  </a:lnTo>
                  <a:lnTo>
                    <a:pt x="36575" y="10667"/>
                  </a:lnTo>
                  <a:lnTo>
                    <a:pt x="35051" y="6095"/>
                  </a:lnTo>
                  <a:lnTo>
                    <a:pt x="30480" y="1523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5" name="object 245"/>
            <p:cNvPicPr/>
            <p:nvPr/>
          </p:nvPicPr>
          <p:blipFill>
            <a:blip r:embed="rId199" cstate="print"/>
            <a:stretch>
              <a:fillRect/>
            </a:stretch>
          </p:blipFill>
          <p:spPr>
            <a:xfrm>
              <a:off x="2162555" y="5992368"/>
              <a:ext cx="138683" cy="175259"/>
            </a:xfrm>
            <a:prstGeom prst="rect">
              <a:avLst/>
            </a:prstGeom>
          </p:spPr>
        </p:pic>
        <p:pic>
          <p:nvPicPr>
            <p:cNvPr id="246" name="object 246"/>
            <p:cNvPicPr/>
            <p:nvPr/>
          </p:nvPicPr>
          <p:blipFill>
            <a:blip r:embed="rId200" cstate="print"/>
            <a:stretch>
              <a:fillRect/>
            </a:stretch>
          </p:blipFill>
          <p:spPr>
            <a:xfrm>
              <a:off x="2330195" y="5951220"/>
              <a:ext cx="105156" cy="217931"/>
            </a:xfrm>
            <a:prstGeom prst="rect">
              <a:avLst/>
            </a:prstGeom>
          </p:spPr>
        </p:pic>
        <p:sp>
          <p:nvSpPr>
            <p:cNvPr id="247" name="object 247"/>
            <p:cNvSpPr/>
            <p:nvPr/>
          </p:nvSpPr>
          <p:spPr>
            <a:xfrm>
              <a:off x="2476500" y="6126480"/>
              <a:ext cx="38100" cy="41275"/>
            </a:xfrm>
            <a:custGeom>
              <a:avLst/>
              <a:gdLst/>
              <a:ahLst/>
              <a:cxnLst/>
              <a:rect l="l" t="t" r="r" b="b"/>
              <a:pathLst>
                <a:path w="38100" h="41275">
                  <a:moveTo>
                    <a:pt x="25907" y="0"/>
                  </a:moveTo>
                  <a:lnTo>
                    <a:pt x="10668" y="0"/>
                  </a:lnTo>
                  <a:lnTo>
                    <a:pt x="6095" y="1524"/>
                  </a:lnTo>
                  <a:lnTo>
                    <a:pt x="3048" y="4572"/>
                  </a:lnTo>
                  <a:lnTo>
                    <a:pt x="0" y="6096"/>
                  </a:lnTo>
                  <a:lnTo>
                    <a:pt x="0" y="35052"/>
                  </a:lnTo>
                  <a:lnTo>
                    <a:pt x="3048" y="36576"/>
                  </a:lnTo>
                  <a:lnTo>
                    <a:pt x="6095" y="39624"/>
                  </a:lnTo>
                  <a:lnTo>
                    <a:pt x="10668" y="41148"/>
                  </a:lnTo>
                  <a:lnTo>
                    <a:pt x="25907" y="41148"/>
                  </a:lnTo>
                  <a:lnTo>
                    <a:pt x="30480" y="39624"/>
                  </a:lnTo>
                  <a:lnTo>
                    <a:pt x="33527" y="36576"/>
                  </a:lnTo>
                  <a:lnTo>
                    <a:pt x="36575" y="35052"/>
                  </a:lnTo>
                  <a:lnTo>
                    <a:pt x="38100" y="28956"/>
                  </a:lnTo>
                  <a:lnTo>
                    <a:pt x="38100" y="19812"/>
                  </a:lnTo>
                  <a:lnTo>
                    <a:pt x="38100" y="12192"/>
                  </a:lnTo>
                  <a:lnTo>
                    <a:pt x="36575" y="6096"/>
                  </a:lnTo>
                  <a:lnTo>
                    <a:pt x="33527" y="3048"/>
                  </a:lnTo>
                  <a:lnTo>
                    <a:pt x="30480" y="1524"/>
                  </a:lnTo>
                  <a:lnTo>
                    <a:pt x="259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8" name="object 248"/>
          <p:cNvSpPr/>
          <p:nvPr/>
        </p:nvSpPr>
        <p:spPr>
          <a:xfrm>
            <a:off x="617219" y="1126236"/>
            <a:ext cx="9462770" cy="6350"/>
          </a:xfrm>
          <a:custGeom>
            <a:avLst/>
            <a:gdLst/>
            <a:ahLst/>
            <a:cxnLst/>
            <a:rect l="l" t="t" r="r" b="b"/>
            <a:pathLst>
              <a:path w="9462770" h="6350">
                <a:moveTo>
                  <a:pt x="0" y="6095"/>
                </a:moveTo>
                <a:lnTo>
                  <a:pt x="9462516" y="6095"/>
                </a:lnTo>
                <a:lnTo>
                  <a:pt x="9462516" y="0"/>
                </a:lnTo>
                <a:lnTo>
                  <a:pt x="0" y="0"/>
                </a:lnTo>
                <a:lnTo>
                  <a:pt x="0" y="6095"/>
                </a:lnTo>
                <a:close/>
              </a:path>
            </a:pathLst>
          </a:custGeom>
          <a:solidFill>
            <a:srgbClr val="FFDD9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9" name="object 249"/>
          <p:cNvGrpSpPr/>
          <p:nvPr/>
        </p:nvGrpSpPr>
        <p:grpSpPr>
          <a:xfrm>
            <a:off x="617218" y="1129284"/>
            <a:ext cx="10431781" cy="550545"/>
            <a:chOff x="617219" y="1129284"/>
            <a:chExt cx="9462770" cy="550545"/>
          </a:xfrm>
        </p:grpSpPr>
        <p:sp>
          <p:nvSpPr>
            <p:cNvPr id="250" name="object 250"/>
            <p:cNvSpPr/>
            <p:nvPr/>
          </p:nvSpPr>
          <p:spPr>
            <a:xfrm>
              <a:off x="617219" y="1671828"/>
              <a:ext cx="9462770" cy="7620"/>
            </a:xfrm>
            <a:custGeom>
              <a:avLst/>
              <a:gdLst/>
              <a:ahLst/>
              <a:cxnLst/>
              <a:rect l="l" t="t" r="r" b="b"/>
              <a:pathLst>
                <a:path w="9462770" h="7619">
                  <a:moveTo>
                    <a:pt x="0" y="7620"/>
                  </a:moveTo>
                  <a:lnTo>
                    <a:pt x="9462516" y="7620"/>
                  </a:lnTo>
                  <a:lnTo>
                    <a:pt x="9462516" y="0"/>
                  </a:lnTo>
                  <a:lnTo>
                    <a:pt x="0" y="0"/>
                  </a:lnTo>
                  <a:lnTo>
                    <a:pt x="0" y="7620"/>
                  </a:lnTo>
                  <a:close/>
                </a:path>
              </a:pathLst>
            </a:custGeom>
            <a:solidFill>
              <a:srgbClr val="FFD4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623315" y="1132331"/>
              <a:ext cx="9450705" cy="539750"/>
            </a:xfrm>
            <a:custGeom>
              <a:avLst/>
              <a:gdLst/>
              <a:ahLst/>
              <a:cxnLst/>
              <a:rect l="l" t="t" r="r" b="b"/>
              <a:pathLst>
                <a:path w="9450705" h="539750">
                  <a:moveTo>
                    <a:pt x="9450324" y="0"/>
                  </a:moveTo>
                  <a:lnTo>
                    <a:pt x="0" y="0"/>
                  </a:lnTo>
                  <a:lnTo>
                    <a:pt x="0" y="539496"/>
                  </a:lnTo>
                  <a:lnTo>
                    <a:pt x="9450324" y="539496"/>
                  </a:lnTo>
                  <a:lnTo>
                    <a:pt x="94503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621791" y="1130808"/>
              <a:ext cx="9453880" cy="10795"/>
            </a:xfrm>
            <a:custGeom>
              <a:avLst/>
              <a:gdLst/>
              <a:ahLst/>
              <a:cxnLst/>
              <a:rect l="l" t="t" r="r" b="b"/>
              <a:pathLst>
                <a:path w="9453880" h="10794">
                  <a:moveTo>
                    <a:pt x="0" y="10667"/>
                  </a:moveTo>
                  <a:lnTo>
                    <a:pt x="9453372" y="10667"/>
                  </a:lnTo>
                  <a:lnTo>
                    <a:pt x="9453372" y="0"/>
                  </a:lnTo>
                  <a:lnTo>
                    <a:pt x="0" y="0"/>
                  </a:lnTo>
                  <a:lnTo>
                    <a:pt x="0" y="10667"/>
                  </a:lnTo>
                  <a:close/>
                </a:path>
              </a:pathLst>
            </a:custGeom>
            <a:solidFill>
              <a:srgbClr val="FFDD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621791" y="1141476"/>
              <a:ext cx="9453880" cy="7620"/>
            </a:xfrm>
            <a:custGeom>
              <a:avLst/>
              <a:gdLst/>
              <a:ahLst/>
              <a:cxnLst/>
              <a:rect l="l" t="t" r="r" b="b"/>
              <a:pathLst>
                <a:path w="9453880" h="7619">
                  <a:moveTo>
                    <a:pt x="0" y="0"/>
                  </a:moveTo>
                  <a:lnTo>
                    <a:pt x="0" y="7620"/>
                  </a:lnTo>
                  <a:lnTo>
                    <a:pt x="9453372" y="7620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D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621791" y="1149096"/>
              <a:ext cx="9453880" cy="9525"/>
            </a:xfrm>
            <a:custGeom>
              <a:avLst/>
              <a:gdLst/>
              <a:ahLst/>
              <a:cxnLst/>
              <a:rect l="l" t="t" r="r" b="b"/>
              <a:pathLst>
                <a:path w="9453880" h="9525">
                  <a:moveTo>
                    <a:pt x="0" y="0"/>
                  </a:moveTo>
                  <a:lnTo>
                    <a:pt x="0" y="9143"/>
                  </a:lnTo>
                  <a:lnTo>
                    <a:pt x="9453372" y="9143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C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621791" y="1158240"/>
              <a:ext cx="9453880" cy="27940"/>
            </a:xfrm>
            <a:custGeom>
              <a:avLst/>
              <a:gdLst/>
              <a:ahLst/>
              <a:cxnLst/>
              <a:rect l="l" t="t" r="r" b="b"/>
              <a:pathLst>
                <a:path w="9453880" h="27940">
                  <a:moveTo>
                    <a:pt x="0" y="27432"/>
                  </a:moveTo>
                  <a:lnTo>
                    <a:pt x="9453372" y="27432"/>
                  </a:lnTo>
                  <a:lnTo>
                    <a:pt x="9453372" y="0"/>
                  </a:lnTo>
                  <a:lnTo>
                    <a:pt x="0" y="0"/>
                  </a:lnTo>
                  <a:lnTo>
                    <a:pt x="0" y="27432"/>
                  </a:lnTo>
                  <a:close/>
                </a:path>
              </a:pathLst>
            </a:custGeom>
            <a:solidFill>
              <a:srgbClr val="FFDC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621791" y="1185672"/>
              <a:ext cx="9453880" cy="22860"/>
            </a:xfrm>
            <a:custGeom>
              <a:avLst/>
              <a:gdLst/>
              <a:ahLst/>
              <a:cxnLst/>
              <a:rect l="l" t="t" r="r" b="b"/>
              <a:pathLst>
                <a:path w="9453880" h="22859">
                  <a:moveTo>
                    <a:pt x="0" y="0"/>
                  </a:moveTo>
                  <a:lnTo>
                    <a:pt x="0" y="22859"/>
                  </a:lnTo>
                  <a:lnTo>
                    <a:pt x="9453372" y="22859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C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621791" y="1208532"/>
              <a:ext cx="9453880" cy="9525"/>
            </a:xfrm>
            <a:custGeom>
              <a:avLst/>
              <a:gdLst/>
              <a:ahLst/>
              <a:cxnLst/>
              <a:rect l="l" t="t" r="r" b="b"/>
              <a:pathLst>
                <a:path w="9453880" h="9525">
                  <a:moveTo>
                    <a:pt x="0" y="0"/>
                  </a:moveTo>
                  <a:lnTo>
                    <a:pt x="0" y="9143"/>
                  </a:lnTo>
                  <a:lnTo>
                    <a:pt x="9453372" y="9143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C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621791" y="1217676"/>
              <a:ext cx="9453880" cy="9525"/>
            </a:xfrm>
            <a:custGeom>
              <a:avLst/>
              <a:gdLst/>
              <a:ahLst/>
              <a:cxnLst/>
              <a:rect l="l" t="t" r="r" b="b"/>
              <a:pathLst>
                <a:path w="9453880" h="9525">
                  <a:moveTo>
                    <a:pt x="0" y="0"/>
                  </a:moveTo>
                  <a:lnTo>
                    <a:pt x="0" y="9144"/>
                  </a:lnTo>
                  <a:lnTo>
                    <a:pt x="9453372" y="9144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B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621791" y="1226820"/>
              <a:ext cx="9453880" cy="18415"/>
            </a:xfrm>
            <a:custGeom>
              <a:avLst/>
              <a:gdLst/>
              <a:ahLst/>
              <a:cxnLst/>
              <a:rect l="l" t="t" r="r" b="b"/>
              <a:pathLst>
                <a:path w="9453880" h="18415">
                  <a:moveTo>
                    <a:pt x="0" y="0"/>
                  </a:moveTo>
                  <a:lnTo>
                    <a:pt x="0" y="18287"/>
                  </a:lnTo>
                  <a:lnTo>
                    <a:pt x="9453372" y="18287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B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621791" y="1245108"/>
              <a:ext cx="9453880" cy="6350"/>
            </a:xfrm>
            <a:custGeom>
              <a:avLst/>
              <a:gdLst/>
              <a:ahLst/>
              <a:cxnLst/>
              <a:rect l="l" t="t" r="r" b="b"/>
              <a:pathLst>
                <a:path w="9453880" h="6350">
                  <a:moveTo>
                    <a:pt x="0" y="0"/>
                  </a:moveTo>
                  <a:lnTo>
                    <a:pt x="0" y="6096"/>
                  </a:lnTo>
                  <a:lnTo>
                    <a:pt x="9453371" y="6096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B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621791" y="1251204"/>
              <a:ext cx="9453880" cy="7620"/>
            </a:xfrm>
            <a:custGeom>
              <a:avLst/>
              <a:gdLst/>
              <a:ahLst/>
              <a:cxnLst/>
              <a:rect l="l" t="t" r="r" b="b"/>
              <a:pathLst>
                <a:path w="9453880" h="7619">
                  <a:moveTo>
                    <a:pt x="0" y="0"/>
                  </a:moveTo>
                  <a:lnTo>
                    <a:pt x="0" y="7620"/>
                  </a:lnTo>
                  <a:lnTo>
                    <a:pt x="9453372" y="7620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621791" y="1258824"/>
              <a:ext cx="9453880" cy="18415"/>
            </a:xfrm>
            <a:custGeom>
              <a:avLst/>
              <a:gdLst/>
              <a:ahLst/>
              <a:cxnLst/>
              <a:rect l="l" t="t" r="r" b="b"/>
              <a:pathLst>
                <a:path w="9453880" h="18415">
                  <a:moveTo>
                    <a:pt x="0" y="0"/>
                  </a:moveTo>
                  <a:lnTo>
                    <a:pt x="0" y="18287"/>
                  </a:lnTo>
                  <a:lnTo>
                    <a:pt x="9453372" y="18287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621791" y="1277112"/>
              <a:ext cx="9453880" cy="9525"/>
            </a:xfrm>
            <a:custGeom>
              <a:avLst/>
              <a:gdLst/>
              <a:ahLst/>
              <a:cxnLst/>
              <a:rect l="l" t="t" r="r" b="b"/>
              <a:pathLst>
                <a:path w="9453880" h="9525">
                  <a:moveTo>
                    <a:pt x="0" y="0"/>
                  </a:moveTo>
                  <a:lnTo>
                    <a:pt x="0" y="9143"/>
                  </a:lnTo>
                  <a:lnTo>
                    <a:pt x="9453372" y="9143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621791" y="1286256"/>
              <a:ext cx="9453880" cy="9525"/>
            </a:xfrm>
            <a:custGeom>
              <a:avLst/>
              <a:gdLst/>
              <a:ahLst/>
              <a:cxnLst/>
              <a:rect l="l" t="t" r="r" b="b"/>
              <a:pathLst>
                <a:path w="9453880" h="9525">
                  <a:moveTo>
                    <a:pt x="0" y="0"/>
                  </a:moveTo>
                  <a:lnTo>
                    <a:pt x="0" y="9144"/>
                  </a:lnTo>
                  <a:lnTo>
                    <a:pt x="9453372" y="9144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9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621791" y="1295400"/>
              <a:ext cx="9453880" cy="22860"/>
            </a:xfrm>
            <a:custGeom>
              <a:avLst/>
              <a:gdLst/>
              <a:ahLst/>
              <a:cxnLst/>
              <a:rect l="l" t="t" r="r" b="b"/>
              <a:pathLst>
                <a:path w="9453880" h="22859">
                  <a:moveTo>
                    <a:pt x="0" y="0"/>
                  </a:moveTo>
                  <a:lnTo>
                    <a:pt x="0" y="22859"/>
                  </a:lnTo>
                  <a:lnTo>
                    <a:pt x="9453372" y="22859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9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621791" y="1318260"/>
              <a:ext cx="9453880" cy="27940"/>
            </a:xfrm>
            <a:custGeom>
              <a:avLst/>
              <a:gdLst/>
              <a:ahLst/>
              <a:cxnLst/>
              <a:rect l="l" t="t" r="r" b="b"/>
              <a:pathLst>
                <a:path w="9453880" h="27940">
                  <a:moveTo>
                    <a:pt x="0" y="0"/>
                  </a:moveTo>
                  <a:lnTo>
                    <a:pt x="0" y="27432"/>
                  </a:lnTo>
                  <a:lnTo>
                    <a:pt x="9453372" y="27432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9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621791" y="1345692"/>
              <a:ext cx="9453880" cy="9525"/>
            </a:xfrm>
            <a:custGeom>
              <a:avLst/>
              <a:gdLst/>
              <a:ahLst/>
              <a:cxnLst/>
              <a:rect l="l" t="t" r="r" b="b"/>
              <a:pathLst>
                <a:path w="9453880" h="9525">
                  <a:moveTo>
                    <a:pt x="0" y="9143"/>
                  </a:moveTo>
                  <a:lnTo>
                    <a:pt x="9453372" y="9143"/>
                  </a:lnTo>
                  <a:lnTo>
                    <a:pt x="9453372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FFD9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621791" y="1354836"/>
              <a:ext cx="9453880" cy="5080"/>
            </a:xfrm>
            <a:custGeom>
              <a:avLst/>
              <a:gdLst/>
              <a:ahLst/>
              <a:cxnLst/>
              <a:rect l="l" t="t" r="r" b="b"/>
              <a:pathLst>
                <a:path w="9453880" h="5080">
                  <a:moveTo>
                    <a:pt x="0" y="0"/>
                  </a:moveTo>
                  <a:lnTo>
                    <a:pt x="0" y="4571"/>
                  </a:lnTo>
                  <a:lnTo>
                    <a:pt x="9453372" y="4571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621791" y="1359408"/>
              <a:ext cx="9453880" cy="18415"/>
            </a:xfrm>
            <a:custGeom>
              <a:avLst/>
              <a:gdLst/>
              <a:ahLst/>
              <a:cxnLst/>
              <a:rect l="l" t="t" r="r" b="b"/>
              <a:pathLst>
                <a:path w="9453880" h="18415">
                  <a:moveTo>
                    <a:pt x="0" y="0"/>
                  </a:moveTo>
                  <a:lnTo>
                    <a:pt x="0" y="18287"/>
                  </a:lnTo>
                  <a:lnTo>
                    <a:pt x="9453372" y="18287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621791" y="1377696"/>
              <a:ext cx="9453880" cy="9525"/>
            </a:xfrm>
            <a:custGeom>
              <a:avLst/>
              <a:gdLst/>
              <a:ahLst/>
              <a:cxnLst/>
              <a:rect l="l" t="t" r="r" b="b"/>
              <a:pathLst>
                <a:path w="9453880" h="9525">
                  <a:moveTo>
                    <a:pt x="0" y="9143"/>
                  </a:moveTo>
                  <a:lnTo>
                    <a:pt x="9453372" y="9143"/>
                  </a:lnTo>
                  <a:lnTo>
                    <a:pt x="9453372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FFD8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621791" y="1386840"/>
              <a:ext cx="9453880" cy="9525"/>
            </a:xfrm>
            <a:custGeom>
              <a:avLst/>
              <a:gdLst/>
              <a:ahLst/>
              <a:cxnLst/>
              <a:rect l="l" t="t" r="r" b="b"/>
              <a:pathLst>
                <a:path w="9453880" h="9525">
                  <a:moveTo>
                    <a:pt x="0" y="0"/>
                  </a:moveTo>
                  <a:lnTo>
                    <a:pt x="0" y="9143"/>
                  </a:lnTo>
                  <a:lnTo>
                    <a:pt x="9453372" y="9143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621791" y="1395984"/>
              <a:ext cx="9453880" cy="12700"/>
            </a:xfrm>
            <a:custGeom>
              <a:avLst/>
              <a:gdLst/>
              <a:ahLst/>
              <a:cxnLst/>
              <a:rect l="l" t="t" r="r" b="b"/>
              <a:pathLst>
                <a:path w="9453880" h="12700">
                  <a:moveTo>
                    <a:pt x="0" y="0"/>
                  </a:moveTo>
                  <a:lnTo>
                    <a:pt x="0" y="12191"/>
                  </a:lnTo>
                  <a:lnTo>
                    <a:pt x="9453372" y="12191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7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621791" y="1408176"/>
              <a:ext cx="9453880" cy="10795"/>
            </a:xfrm>
            <a:custGeom>
              <a:avLst/>
              <a:gdLst/>
              <a:ahLst/>
              <a:cxnLst/>
              <a:rect l="l" t="t" r="r" b="b"/>
              <a:pathLst>
                <a:path w="9453880" h="10794">
                  <a:moveTo>
                    <a:pt x="0" y="10667"/>
                  </a:moveTo>
                  <a:lnTo>
                    <a:pt x="9453372" y="10667"/>
                  </a:lnTo>
                  <a:lnTo>
                    <a:pt x="9453372" y="0"/>
                  </a:lnTo>
                  <a:lnTo>
                    <a:pt x="0" y="0"/>
                  </a:lnTo>
                  <a:lnTo>
                    <a:pt x="0" y="10667"/>
                  </a:lnTo>
                  <a:close/>
                </a:path>
              </a:pathLst>
            </a:custGeom>
            <a:solidFill>
              <a:srgbClr val="FFD7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621791" y="1418844"/>
              <a:ext cx="9453880" cy="12700"/>
            </a:xfrm>
            <a:custGeom>
              <a:avLst/>
              <a:gdLst/>
              <a:ahLst/>
              <a:cxnLst/>
              <a:rect l="l" t="t" r="r" b="b"/>
              <a:pathLst>
                <a:path w="9453880" h="12700">
                  <a:moveTo>
                    <a:pt x="0" y="12191"/>
                  </a:moveTo>
                  <a:lnTo>
                    <a:pt x="9453372" y="12191"/>
                  </a:lnTo>
                  <a:lnTo>
                    <a:pt x="9453372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FFD7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621791" y="1431036"/>
              <a:ext cx="9453880" cy="15240"/>
            </a:xfrm>
            <a:custGeom>
              <a:avLst/>
              <a:gdLst/>
              <a:ahLst/>
              <a:cxnLst/>
              <a:rect l="l" t="t" r="r" b="b"/>
              <a:pathLst>
                <a:path w="9453880" h="15240">
                  <a:moveTo>
                    <a:pt x="0" y="0"/>
                  </a:moveTo>
                  <a:lnTo>
                    <a:pt x="0" y="15239"/>
                  </a:lnTo>
                  <a:lnTo>
                    <a:pt x="9453372" y="15239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7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621791" y="1446276"/>
              <a:ext cx="9453880" cy="9525"/>
            </a:xfrm>
            <a:custGeom>
              <a:avLst/>
              <a:gdLst/>
              <a:ahLst/>
              <a:cxnLst/>
              <a:rect l="l" t="t" r="r" b="b"/>
              <a:pathLst>
                <a:path w="9453880" h="9525">
                  <a:moveTo>
                    <a:pt x="0" y="0"/>
                  </a:moveTo>
                  <a:lnTo>
                    <a:pt x="0" y="9144"/>
                  </a:lnTo>
                  <a:lnTo>
                    <a:pt x="9453372" y="9144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7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621791" y="1455420"/>
              <a:ext cx="9453880" cy="6350"/>
            </a:xfrm>
            <a:custGeom>
              <a:avLst/>
              <a:gdLst/>
              <a:ahLst/>
              <a:cxnLst/>
              <a:rect l="l" t="t" r="r" b="b"/>
              <a:pathLst>
                <a:path w="9453880" h="6350">
                  <a:moveTo>
                    <a:pt x="0" y="0"/>
                  </a:moveTo>
                  <a:lnTo>
                    <a:pt x="0" y="6095"/>
                  </a:lnTo>
                  <a:lnTo>
                    <a:pt x="9453372" y="6095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621791" y="1461516"/>
              <a:ext cx="9453880" cy="13970"/>
            </a:xfrm>
            <a:custGeom>
              <a:avLst/>
              <a:gdLst/>
              <a:ahLst/>
              <a:cxnLst/>
              <a:rect l="l" t="t" r="r" b="b"/>
              <a:pathLst>
                <a:path w="9453880" h="13969">
                  <a:moveTo>
                    <a:pt x="0" y="13715"/>
                  </a:moveTo>
                  <a:lnTo>
                    <a:pt x="9453372" y="13715"/>
                  </a:lnTo>
                  <a:lnTo>
                    <a:pt x="9453372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FFD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621791" y="1475232"/>
              <a:ext cx="9453880" cy="12700"/>
            </a:xfrm>
            <a:custGeom>
              <a:avLst/>
              <a:gdLst/>
              <a:ahLst/>
              <a:cxnLst/>
              <a:rect l="l" t="t" r="r" b="b"/>
              <a:pathLst>
                <a:path w="9453880" h="12700">
                  <a:moveTo>
                    <a:pt x="0" y="0"/>
                  </a:moveTo>
                  <a:lnTo>
                    <a:pt x="0" y="12191"/>
                  </a:lnTo>
                  <a:lnTo>
                    <a:pt x="9453372" y="12191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621791" y="1487424"/>
              <a:ext cx="9453880" cy="12700"/>
            </a:xfrm>
            <a:custGeom>
              <a:avLst/>
              <a:gdLst/>
              <a:ahLst/>
              <a:cxnLst/>
              <a:rect l="l" t="t" r="r" b="b"/>
              <a:pathLst>
                <a:path w="9453880" h="12700">
                  <a:moveTo>
                    <a:pt x="0" y="0"/>
                  </a:moveTo>
                  <a:lnTo>
                    <a:pt x="0" y="12191"/>
                  </a:lnTo>
                  <a:lnTo>
                    <a:pt x="9453372" y="12191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621791" y="1499616"/>
              <a:ext cx="9453880" cy="15240"/>
            </a:xfrm>
            <a:custGeom>
              <a:avLst/>
              <a:gdLst/>
              <a:ahLst/>
              <a:cxnLst/>
              <a:rect l="l" t="t" r="r" b="b"/>
              <a:pathLst>
                <a:path w="9453880" h="15240">
                  <a:moveTo>
                    <a:pt x="0" y="0"/>
                  </a:moveTo>
                  <a:lnTo>
                    <a:pt x="0" y="15239"/>
                  </a:lnTo>
                  <a:lnTo>
                    <a:pt x="9453372" y="15239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621791" y="1514856"/>
              <a:ext cx="9453880" cy="13970"/>
            </a:xfrm>
            <a:custGeom>
              <a:avLst/>
              <a:gdLst/>
              <a:ahLst/>
              <a:cxnLst/>
              <a:rect l="l" t="t" r="r" b="b"/>
              <a:pathLst>
                <a:path w="9453880" h="13969">
                  <a:moveTo>
                    <a:pt x="0" y="0"/>
                  </a:moveTo>
                  <a:lnTo>
                    <a:pt x="0" y="13716"/>
                  </a:lnTo>
                  <a:lnTo>
                    <a:pt x="9453372" y="13716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621791" y="1528572"/>
              <a:ext cx="9453880" cy="15240"/>
            </a:xfrm>
            <a:custGeom>
              <a:avLst/>
              <a:gdLst/>
              <a:ahLst/>
              <a:cxnLst/>
              <a:rect l="l" t="t" r="r" b="b"/>
              <a:pathLst>
                <a:path w="9453880" h="15240">
                  <a:moveTo>
                    <a:pt x="0" y="0"/>
                  </a:moveTo>
                  <a:lnTo>
                    <a:pt x="0" y="15240"/>
                  </a:lnTo>
                  <a:lnTo>
                    <a:pt x="9453372" y="15240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621791" y="1543812"/>
              <a:ext cx="9453880" cy="12700"/>
            </a:xfrm>
            <a:custGeom>
              <a:avLst/>
              <a:gdLst/>
              <a:ahLst/>
              <a:cxnLst/>
              <a:rect l="l" t="t" r="r" b="b"/>
              <a:pathLst>
                <a:path w="9453880" h="12700">
                  <a:moveTo>
                    <a:pt x="0" y="0"/>
                  </a:moveTo>
                  <a:lnTo>
                    <a:pt x="0" y="12191"/>
                  </a:lnTo>
                  <a:lnTo>
                    <a:pt x="9453372" y="12191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621791" y="1556004"/>
              <a:ext cx="9453880" cy="12700"/>
            </a:xfrm>
            <a:custGeom>
              <a:avLst/>
              <a:gdLst/>
              <a:ahLst/>
              <a:cxnLst/>
              <a:rect l="l" t="t" r="r" b="b"/>
              <a:pathLst>
                <a:path w="9453880" h="12700">
                  <a:moveTo>
                    <a:pt x="0" y="0"/>
                  </a:moveTo>
                  <a:lnTo>
                    <a:pt x="0" y="12191"/>
                  </a:lnTo>
                  <a:lnTo>
                    <a:pt x="9453372" y="12191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621791" y="1568196"/>
              <a:ext cx="9453880" cy="7620"/>
            </a:xfrm>
            <a:custGeom>
              <a:avLst/>
              <a:gdLst/>
              <a:ahLst/>
              <a:cxnLst/>
              <a:rect l="l" t="t" r="r" b="b"/>
              <a:pathLst>
                <a:path w="9453880" h="7619">
                  <a:moveTo>
                    <a:pt x="0" y="0"/>
                  </a:moveTo>
                  <a:lnTo>
                    <a:pt x="0" y="7620"/>
                  </a:lnTo>
                  <a:lnTo>
                    <a:pt x="9453371" y="7620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621791" y="1575816"/>
              <a:ext cx="9453880" cy="12700"/>
            </a:xfrm>
            <a:custGeom>
              <a:avLst/>
              <a:gdLst/>
              <a:ahLst/>
              <a:cxnLst/>
              <a:rect l="l" t="t" r="r" b="b"/>
              <a:pathLst>
                <a:path w="9453880" h="12700">
                  <a:moveTo>
                    <a:pt x="0" y="0"/>
                  </a:moveTo>
                  <a:lnTo>
                    <a:pt x="0" y="12191"/>
                  </a:lnTo>
                  <a:lnTo>
                    <a:pt x="9453372" y="12191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621791" y="1588008"/>
              <a:ext cx="9453880" cy="12700"/>
            </a:xfrm>
            <a:custGeom>
              <a:avLst/>
              <a:gdLst/>
              <a:ahLst/>
              <a:cxnLst/>
              <a:rect l="l" t="t" r="r" b="b"/>
              <a:pathLst>
                <a:path w="9453880" h="12700">
                  <a:moveTo>
                    <a:pt x="0" y="0"/>
                  </a:moveTo>
                  <a:lnTo>
                    <a:pt x="0" y="12191"/>
                  </a:lnTo>
                  <a:lnTo>
                    <a:pt x="9453372" y="12191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621791" y="1600200"/>
              <a:ext cx="9453880" cy="15240"/>
            </a:xfrm>
            <a:custGeom>
              <a:avLst/>
              <a:gdLst/>
              <a:ahLst/>
              <a:cxnLst/>
              <a:rect l="l" t="t" r="r" b="b"/>
              <a:pathLst>
                <a:path w="9453880" h="15240">
                  <a:moveTo>
                    <a:pt x="0" y="15239"/>
                  </a:moveTo>
                  <a:lnTo>
                    <a:pt x="9453372" y="15239"/>
                  </a:lnTo>
                  <a:lnTo>
                    <a:pt x="9453372" y="0"/>
                  </a:lnTo>
                  <a:lnTo>
                    <a:pt x="0" y="0"/>
                  </a:lnTo>
                  <a:lnTo>
                    <a:pt x="0" y="15239"/>
                  </a:lnTo>
                  <a:close/>
                </a:path>
              </a:pathLst>
            </a:custGeom>
            <a:solidFill>
              <a:srgbClr val="FFD5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621791" y="1615440"/>
              <a:ext cx="9453880" cy="7620"/>
            </a:xfrm>
            <a:custGeom>
              <a:avLst/>
              <a:gdLst/>
              <a:ahLst/>
              <a:cxnLst/>
              <a:rect l="l" t="t" r="r" b="b"/>
              <a:pathLst>
                <a:path w="9453880" h="7619">
                  <a:moveTo>
                    <a:pt x="0" y="0"/>
                  </a:moveTo>
                  <a:lnTo>
                    <a:pt x="0" y="7619"/>
                  </a:lnTo>
                  <a:lnTo>
                    <a:pt x="9453372" y="7619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621791" y="1623060"/>
              <a:ext cx="9453880" cy="6350"/>
            </a:xfrm>
            <a:custGeom>
              <a:avLst/>
              <a:gdLst/>
              <a:ahLst/>
              <a:cxnLst/>
              <a:rect l="l" t="t" r="r" b="b"/>
              <a:pathLst>
                <a:path w="9453880" h="6350">
                  <a:moveTo>
                    <a:pt x="0" y="0"/>
                  </a:moveTo>
                  <a:lnTo>
                    <a:pt x="0" y="6095"/>
                  </a:lnTo>
                  <a:lnTo>
                    <a:pt x="9453372" y="6095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621791" y="1629156"/>
              <a:ext cx="9453880" cy="15240"/>
            </a:xfrm>
            <a:custGeom>
              <a:avLst/>
              <a:gdLst/>
              <a:ahLst/>
              <a:cxnLst/>
              <a:rect l="l" t="t" r="r" b="b"/>
              <a:pathLst>
                <a:path w="9453880" h="15239">
                  <a:moveTo>
                    <a:pt x="0" y="0"/>
                  </a:moveTo>
                  <a:lnTo>
                    <a:pt x="0" y="15240"/>
                  </a:lnTo>
                  <a:lnTo>
                    <a:pt x="9453372" y="15240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621791" y="1644396"/>
              <a:ext cx="9453880" cy="12700"/>
            </a:xfrm>
            <a:custGeom>
              <a:avLst/>
              <a:gdLst/>
              <a:ahLst/>
              <a:cxnLst/>
              <a:rect l="l" t="t" r="r" b="b"/>
              <a:pathLst>
                <a:path w="9453880" h="12700">
                  <a:moveTo>
                    <a:pt x="0" y="0"/>
                  </a:moveTo>
                  <a:lnTo>
                    <a:pt x="0" y="12191"/>
                  </a:lnTo>
                  <a:lnTo>
                    <a:pt x="9453372" y="12191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621791" y="1656588"/>
              <a:ext cx="9453880" cy="12700"/>
            </a:xfrm>
            <a:custGeom>
              <a:avLst/>
              <a:gdLst/>
              <a:ahLst/>
              <a:cxnLst/>
              <a:rect l="l" t="t" r="r" b="b"/>
              <a:pathLst>
                <a:path w="9453880" h="12700">
                  <a:moveTo>
                    <a:pt x="0" y="0"/>
                  </a:moveTo>
                  <a:lnTo>
                    <a:pt x="0" y="12191"/>
                  </a:lnTo>
                  <a:lnTo>
                    <a:pt x="9453372" y="12191"/>
                  </a:lnTo>
                  <a:lnTo>
                    <a:pt x="94533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621791" y="1668780"/>
              <a:ext cx="9453880" cy="3175"/>
            </a:xfrm>
            <a:custGeom>
              <a:avLst/>
              <a:gdLst/>
              <a:ahLst/>
              <a:cxnLst/>
              <a:rect l="l" t="t" r="r" b="b"/>
              <a:pathLst>
                <a:path w="9453880" h="3175">
                  <a:moveTo>
                    <a:pt x="9453372" y="0"/>
                  </a:moveTo>
                  <a:lnTo>
                    <a:pt x="0" y="0"/>
                  </a:lnTo>
                  <a:lnTo>
                    <a:pt x="0" y="3048"/>
                  </a:lnTo>
                  <a:lnTo>
                    <a:pt x="9453372" y="3048"/>
                  </a:lnTo>
                  <a:lnTo>
                    <a:pt x="9453372" y="0"/>
                  </a:lnTo>
                  <a:close/>
                </a:path>
              </a:pathLst>
            </a:custGeom>
            <a:solidFill>
              <a:srgbClr val="FFD4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623315" y="1132332"/>
              <a:ext cx="9450705" cy="539750"/>
            </a:xfrm>
            <a:custGeom>
              <a:avLst/>
              <a:gdLst/>
              <a:ahLst/>
              <a:cxnLst/>
              <a:rect l="l" t="t" r="r" b="b"/>
              <a:pathLst>
                <a:path w="9450705" h="539750">
                  <a:moveTo>
                    <a:pt x="0" y="0"/>
                  </a:moveTo>
                  <a:lnTo>
                    <a:pt x="9450323" y="0"/>
                  </a:lnTo>
                  <a:lnTo>
                    <a:pt x="9450323" y="539496"/>
                  </a:lnTo>
                  <a:lnTo>
                    <a:pt x="0" y="539496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7" name="object 297"/>
            <p:cNvPicPr/>
            <p:nvPr/>
          </p:nvPicPr>
          <p:blipFill>
            <a:blip r:embed="rId201" cstate="print"/>
            <a:stretch>
              <a:fillRect/>
            </a:stretch>
          </p:blipFill>
          <p:spPr>
            <a:xfrm>
              <a:off x="728471" y="1269492"/>
              <a:ext cx="1461516" cy="298704"/>
            </a:xfrm>
            <a:prstGeom prst="rect">
              <a:avLst/>
            </a:prstGeom>
          </p:spPr>
        </p:pic>
        <p:pic>
          <p:nvPicPr>
            <p:cNvPr id="298" name="object 298"/>
            <p:cNvPicPr/>
            <p:nvPr/>
          </p:nvPicPr>
          <p:blipFill>
            <a:blip r:embed="rId202" cstate="print"/>
            <a:stretch>
              <a:fillRect/>
            </a:stretch>
          </p:blipFill>
          <p:spPr>
            <a:xfrm>
              <a:off x="2287524" y="1269492"/>
              <a:ext cx="307848" cy="236220"/>
            </a:xfrm>
            <a:prstGeom prst="rect">
              <a:avLst/>
            </a:prstGeom>
          </p:spPr>
        </p:pic>
        <p:pic>
          <p:nvPicPr>
            <p:cNvPr id="299" name="object 299"/>
            <p:cNvPicPr/>
            <p:nvPr/>
          </p:nvPicPr>
          <p:blipFill>
            <a:blip r:embed="rId203" cstate="print"/>
            <a:stretch>
              <a:fillRect/>
            </a:stretch>
          </p:blipFill>
          <p:spPr>
            <a:xfrm>
              <a:off x="2641091" y="1328928"/>
              <a:ext cx="94487" cy="173736"/>
            </a:xfrm>
            <a:prstGeom prst="rect">
              <a:avLst/>
            </a:prstGeom>
          </p:spPr>
        </p:pic>
        <p:pic>
          <p:nvPicPr>
            <p:cNvPr id="300" name="object 300"/>
            <p:cNvPicPr/>
            <p:nvPr/>
          </p:nvPicPr>
          <p:blipFill>
            <a:blip r:embed="rId204" cstate="print"/>
            <a:stretch>
              <a:fillRect/>
            </a:stretch>
          </p:blipFill>
          <p:spPr>
            <a:xfrm>
              <a:off x="2769108" y="1328928"/>
              <a:ext cx="239268" cy="173736"/>
            </a:xfrm>
            <a:prstGeom prst="rect">
              <a:avLst/>
            </a:prstGeom>
          </p:spPr>
        </p:pic>
        <p:pic>
          <p:nvPicPr>
            <p:cNvPr id="301" name="object 301"/>
            <p:cNvPicPr/>
            <p:nvPr/>
          </p:nvPicPr>
          <p:blipFill>
            <a:blip r:embed="rId205" cstate="print"/>
            <a:stretch>
              <a:fillRect/>
            </a:stretch>
          </p:blipFill>
          <p:spPr>
            <a:xfrm>
              <a:off x="3049524" y="1328928"/>
              <a:ext cx="114300" cy="176784"/>
            </a:xfrm>
            <a:prstGeom prst="rect">
              <a:avLst/>
            </a:prstGeom>
          </p:spPr>
        </p:pic>
      </p:grpSp>
      <p:sp>
        <p:nvSpPr>
          <p:cNvPr id="302" name="Slide Number Placeholder 301">
            <a:extLst>
              <a:ext uri="{FF2B5EF4-FFF2-40B4-BE49-F238E27FC236}">
                <a16:creationId xmlns:a16="http://schemas.microsoft.com/office/drawing/2014/main" id="{33F898D0-E6C7-1E8E-888A-F53A8A0B531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84</a:t>
            </a:fld>
            <a:endParaRPr lang="en-US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5800" y="622300"/>
            <a:ext cx="10363200" cy="10896600"/>
            <a:chOff x="617219" y="1202435"/>
            <a:chExt cx="9458325" cy="51866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7219" y="1202435"/>
              <a:ext cx="9457944" cy="51861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59067" y="5823204"/>
              <a:ext cx="1362456" cy="2910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93736" y="5804916"/>
              <a:ext cx="1885188" cy="309372"/>
            </a:xfrm>
            <a:prstGeom prst="rect">
              <a:avLst/>
            </a:prstGeom>
          </p:spPr>
        </p:pic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E3D69-2928-8FC3-09B2-4706096812F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85</a:t>
            </a:fld>
            <a:endParaRPr lang="en-US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30395" y="2152548"/>
            <a:ext cx="26924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110" dirty="0">
                <a:latin typeface="Tahoma"/>
                <a:cs typeface="Tahoma"/>
              </a:rPr>
              <a:t>Hydrostatics</a:t>
            </a:r>
            <a:endParaRPr sz="36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82186" y="3252165"/>
            <a:ext cx="21755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90" dirty="0">
                <a:latin typeface="Tahoma"/>
                <a:cs typeface="Tahoma"/>
              </a:rPr>
              <a:t>Week </a:t>
            </a:r>
            <a:r>
              <a:rPr sz="3600" spc="390" dirty="0">
                <a:latin typeface="Tahoma"/>
                <a:cs typeface="Tahoma"/>
              </a:rPr>
              <a:t>8-</a:t>
            </a:r>
            <a:r>
              <a:rPr sz="3600" spc="420" dirty="0">
                <a:latin typeface="Tahoma"/>
                <a:cs typeface="Tahoma"/>
              </a:rPr>
              <a:t>9</a:t>
            </a:r>
            <a:endParaRPr sz="3600">
              <a:latin typeface="Tahoma"/>
              <a:cs typeface="Tahom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23AF1-4348-9773-2FC7-347BE3C73C2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86</a:t>
            </a:fld>
            <a:endParaRPr lang="en-US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02738" y="699876"/>
            <a:ext cx="8032692" cy="845682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154F33-21D1-CA3B-92C6-B9D2979A3B2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87</a:t>
            </a:fld>
            <a:endParaRPr lang="en-US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6329" y="446334"/>
            <a:ext cx="7631564" cy="558616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14600" y="7099300"/>
            <a:ext cx="4800600" cy="28194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6EF5E5-034A-F53C-4216-046EC7926C6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88</a:t>
            </a:fld>
            <a:endParaRPr lang="en-US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1440" y="730250"/>
            <a:ext cx="9469120" cy="9232900"/>
            <a:chOff x="1180928" y="533400"/>
            <a:chExt cx="9469120" cy="53962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0928" y="533400"/>
              <a:ext cx="9248531" cy="2895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2754" y="3465442"/>
              <a:ext cx="9276955" cy="2463800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968F74-CD89-C4D5-E917-A09D40CDD8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89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52938" y="1967575"/>
            <a:ext cx="5267262" cy="1093889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 marR="5080">
              <a:lnSpc>
                <a:spcPts val="3960"/>
              </a:lnSpc>
              <a:spcBef>
                <a:spcPts val="530"/>
              </a:spcBef>
            </a:pPr>
            <a:r>
              <a:rPr sz="3600" dirty="0">
                <a:latin typeface="Tahoma"/>
                <a:cs typeface="Tahoma"/>
              </a:rPr>
              <a:t>Introduction</a:t>
            </a:r>
            <a:r>
              <a:rPr sz="3600" spc="135" dirty="0">
                <a:latin typeface="Tahoma"/>
                <a:cs typeface="Tahoma"/>
              </a:rPr>
              <a:t> </a:t>
            </a:r>
            <a:r>
              <a:rPr sz="3600" spc="110" dirty="0">
                <a:latin typeface="Tahoma"/>
                <a:cs typeface="Tahoma"/>
              </a:rPr>
              <a:t>to</a:t>
            </a:r>
            <a:r>
              <a:rPr sz="3600" spc="135" dirty="0">
                <a:latin typeface="Tahoma"/>
                <a:cs typeface="Tahoma"/>
              </a:rPr>
              <a:t> </a:t>
            </a:r>
            <a:r>
              <a:rPr sz="3600" spc="65" dirty="0">
                <a:latin typeface="Tahoma"/>
                <a:cs typeface="Tahoma"/>
              </a:rPr>
              <a:t>Fluid </a:t>
            </a:r>
            <a:r>
              <a:rPr sz="3600" spc="114" dirty="0">
                <a:latin typeface="Tahoma"/>
                <a:cs typeface="Tahoma"/>
              </a:rPr>
              <a:t>mechanics</a:t>
            </a:r>
            <a:endParaRPr sz="3600" dirty="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73463" y="3836000"/>
            <a:ext cx="208533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85" dirty="0">
                <a:latin typeface="Tahoma"/>
                <a:cs typeface="Tahoma"/>
              </a:rPr>
              <a:t>Week</a:t>
            </a:r>
            <a:r>
              <a:rPr sz="3600" spc="90" dirty="0">
                <a:latin typeface="Tahoma"/>
                <a:cs typeface="Tahoma"/>
              </a:rPr>
              <a:t> </a:t>
            </a:r>
            <a:r>
              <a:rPr sz="3600" spc="-65" dirty="0">
                <a:latin typeface="Tahoma"/>
                <a:cs typeface="Tahoma"/>
              </a:rPr>
              <a:t>1</a:t>
            </a:r>
            <a:endParaRPr sz="3600" dirty="0">
              <a:latin typeface="Tahoma"/>
              <a:cs typeface="Tahom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7E8A5B-4785-8D9B-37F2-213C3C881C5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25218" y="1024255"/>
            <a:ext cx="9872870" cy="843724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38B520-EDF7-8FC2-33DA-B0238FDAD6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90</a:t>
            </a:fld>
            <a:endParaRPr lang="en-US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850900"/>
            <a:ext cx="11049000" cy="9144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6419D2-8753-B9A1-DA07-E7081FE042C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91</a:t>
            </a:fld>
            <a:endParaRPr lang="en-US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801" y="883476"/>
            <a:ext cx="10441064" cy="857802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E3FEF5-C9CF-559E-17F4-4CCE62268CE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92</a:t>
            </a:fld>
            <a:endParaRPr lang="en-US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76700" y="2011514"/>
            <a:ext cx="42271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90" dirty="0">
                <a:latin typeface="Tahoma"/>
                <a:cs typeface="Tahoma"/>
              </a:rPr>
              <a:t>Flow</a:t>
            </a:r>
            <a:r>
              <a:rPr sz="3600" spc="75" dirty="0">
                <a:latin typeface="Tahoma"/>
                <a:cs typeface="Tahoma"/>
              </a:rPr>
              <a:t> </a:t>
            </a:r>
            <a:r>
              <a:rPr sz="3600" spc="50" dirty="0">
                <a:latin typeface="Tahoma"/>
                <a:cs typeface="Tahoma"/>
              </a:rPr>
              <a:t>Through</a:t>
            </a:r>
            <a:r>
              <a:rPr sz="3600" spc="70" dirty="0">
                <a:latin typeface="Tahoma"/>
                <a:cs typeface="Tahoma"/>
              </a:rPr>
              <a:t> </a:t>
            </a:r>
            <a:r>
              <a:rPr sz="3600" spc="145" dirty="0">
                <a:latin typeface="Tahoma"/>
                <a:cs typeface="Tahoma"/>
              </a:rPr>
              <a:t>Pipes</a:t>
            </a:r>
            <a:endParaRPr sz="36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35652" y="3046209"/>
            <a:ext cx="24504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90" dirty="0">
                <a:latin typeface="Tahoma"/>
                <a:cs typeface="Tahoma"/>
              </a:rPr>
              <a:t>Week</a:t>
            </a:r>
            <a:r>
              <a:rPr sz="3600" spc="100" dirty="0">
                <a:latin typeface="Tahoma"/>
                <a:cs typeface="Tahoma"/>
              </a:rPr>
              <a:t> </a:t>
            </a:r>
            <a:r>
              <a:rPr sz="3600" spc="-75" dirty="0">
                <a:latin typeface="Tahoma"/>
                <a:cs typeface="Tahoma"/>
              </a:rPr>
              <a:t>10-</a:t>
            </a:r>
            <a:r>
              <a:rPr sz="3600" spc="-114" dirty="0">
                <a:latin typeface="Tahoma"/>
                <a:cs typeface="Tahoma"/>
              </a:rPr>
              <a:t>11</a:t>
            </a:r>
            <a:endParaRPr sz="3600">
              <a:latin typeface="Tahoma"/>
              <a:cs typeface="Tahom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126A12-50EA-5F6A-A2AD-F298A7215EE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93</a:t>
            </a:fld>
            <a:endParaRPr lang="en-US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9244" y="1312164"/>
            <a:ext cx="9706356" cy="629920"/>
            <a:chOff x="809244" y="1312164"/>
            <a:chExt cx="9098280" cy="629920"/>
          </a:xfrm>
        </p:grpSpPr>
        <p:sp>
          <p:nvSpPr>
            <p:cNvPr id="3" name="object 3"/>
            <p:cNvSpPr/>
            <p:nvPr/>
          </p:nvSpPr>
          <p:spPr>
            <a:xfrm>
              <a:off x="812292" y="1315212"/>
              <a:ext cx="9092565" cy="623570"/>
            </a:xfrm>
            <a:custGeom>
              <a:avLst/>
              <a:gdLst/>
              <a:ahLst/>
              <a:cxnLst/>
              <a:rect l="l" t="t" r="r" b="b"/>
              <a:pathLst>
                <a:path w="9092565" h="623569">
                  <a:moveTo>
                    <a:pt x="9092184" y="0"/>
                  </a:moveTo>
                  <a:lnTo>
                    <a:pt x="0" y="0"/>
                  </a:lnTo>
                  <a:lnTo>
                    <a:pt x="0" y="623315"/>
                  </a:lnTo>
                  <a:lnTo>
                    <a:pt x="9092184" y="623315"/>
                  </a:lnTo>
                  <a:lnTo>
                    <a:pt x="90921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12292" y="1315212"/>
              <a:ext cx="9093835" cy="12700"/>
            </a:xfrm>
            <a:custGeom>
              <a:avLst/>
              <a:gdLst/>
              <a:ahLst/>
              <a:cxnLst/>
              <a:rect l="l" t="t" r="r" b="b"/>
              <a:pathLst>
                <a:path w="9093835" h="12700">
                  <a:moveTo>
                    <a:pt x="0" y="12192"/>
                  </a:moveTo>
                  <a:lnTo>
                    <a:pt x="9093708" y="12192"/>
                  </a:lnTo>
                  <a:lnTo>
                    <a:pt x="9093708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FFDD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12292" y="1327404"/>
              <a:ext cx="9093835" cy="9525"/>
            </a:xfrm>
            <a:custGeom>
              <a:avLst/>
              <a:gdLst/>
              <a:ahLst/>
              <a:cxnLst/>
              <a:rect l="l" t="t" r="r" b="b"/>
              <a:pathLst>
                <a:path w="9093835" h="9525">
                  <a:moveTo>
                    <a:pt x="0" y="9143"/>
                  </a:moveTo>
                  <a:lnTo>
                    <a:pt x="9093708" y="9143"/>
                  </a:lnTo>
                  <a:lnTo>
                    <a:pt x="9093708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FFDD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12292" y="1336548"/>
              <a:ext cx="9093835" cy="9525"/>
            </a:xfrm>
            <a:custGeom>
              <a:avLst/>
              <a:gdLst/>
              <a:ahLst/>
              <a:cxnLst/>
              <a:rect l="l" t="t" r="r" b="b"/>
              <a:pathLst>
                <a:path w="9093835" h="9525">
                  <a:moveTo>
                    <a:pt x="0" y="0"/>
                  </a:moveTo>
                  <a:lnTo>
                    <a:pt x="0" y="9143"/>
                  </a:lnTo>
                  <a:lnTo>
                    <a:pt x="9093708" y="9143"/>
                  </a:lnTo>
                  <a:lnTo>
                    <a:pt x="90937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C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12292" y="1345692"/>
              <a:ext cx="9093835" cy="29209"/>
            </a:xfrm>
            <a:custGeom>
              <a:avLst/>
              <a:gdLst/>
              <a:ahLst/>
              <a:cxnLst/>
              <a:rect l="l" t="t" r="r" b="b"/>
              <a:pathLst>
                <a:path w="9093835" h="29209">
                  <a:moveTo>
                    <a:pt x="0" y="28955"/>
                  </a:moveTo>
                  <a:lnTo>
                    <a:pt x="9093708" y="28955"/>
                  </a:lnTo>
                  <a:lnTo>
                    <a:pt x="9093708" y="0"/>
                  </a:lnTo>
                  <a:lnTo>
                    <a:pt x="0" y="0"/>
                  </a:lnTo>
                  <a:lnTo>
                    <a:pt x="0" y="28955"/>
                  </a:lnTo>
                  <a:close/>
                </a:path>
              </a:pathLst>
            </a:custGeom>
            <a:solidFill>
              <a:srgbClr val="FFDC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12292" y="1374648"/>
              <a:ext cx="9093835" cy="30480"/>
            </a:xfrm>
            <a:custGeom>
              <a:avLst/>
              <a:gdLst/>
              <a:ahLst/>
              <a:cxnLst/>
              <a:rect l="l" t="t" r="r" b="b"/>
              <a:pathLst>
                <a:path w="9093835" h="30480">
                  <a:moveTo>
                    <a:pt x="0" y="30479"/>
                  </a:moveTo>
                  <a:lnTo>
                    <a:pt x="9093708" y="30479"/>
                  </a:lnTo>
                  <a:lnTo>
                    <a:pt x="9093708" y="0"/>
                  </a:lnTo>
                  <a:lnTo>
                    <a:pt x="0" y="0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FDC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12292" y="1405128"/>
              <a:ext cx="9093835" cy="7620"/>
            </a:xfrm>
            <a:custGeom>
              <a:avLst/>
              <a:gdLst/>
              <a:ahLst/>
              <a:cxnLst/>
              <a:rect l="l" t="t" r="r" b="b"/>
              <a:pathLst>
                <a:path w="9093835" h="7619">
                  <a:moveTo>
                    <a:pt x="0" y="7619"/>
                  </a:moveTo>
                  <a:lnTo>
                    <a:pt x="9093707" y="7619"/>
                  </a:lnTo>
                  <a:lnTo>
                    <a:pt x="9093708" y="0"/>
                  </a:lnTo>
                  <a:lnTo>
                    <a:pt x="0" y="0"/>
                  </a:lnTo>
                  <a:lnTo>
                    <a:pt x="0" y="7619"/>
                  </a:lnTo>
                  <a:close/>
                </a:path>
              </a:pathLst>
            </a:custGeom>
            <a:solidFill>
              <a:srgbClr val="FFDC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12292" y="1412748"/>
              <a:ext cx="9093835" cy="12700"/>
            </a:xfrm>
            <a:custGeom>
              <a:avLst/>
              <a:gdLst/>
              <a:ahLst/>
              <a:cxnLst/>
              <a:rect l="l" t="t" r="r" b="b"/>
              <a:pathLst>
                <a:path w="9093835" h="12700">
                  <a:moveTo>
                    <a:pt x="0" y="12191"/>
                  </a:moveTo>
                  <a:lnTo>
                    <a:pt x="9093708" y="12191"/>
                  </a:lnTo>
                  <a:lnTo>
                    <a:pt x="9093708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FFDB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12292" y="1424940"/>
              <a:ext cx="9093835" cy="18415"/>
            </a:xfrm>
            <a:custGeom>
              <a:avLst/>
              <a:gdLst/>
              <a:ahLst/>
              <a:cxnLst/>
              <a:rect l="l" t="t" r="r" b="b"/>
              <a:pathLst>
                <a:path w="9093835" h="18415">
                  <a:moveTo>
                    <a:pt x="0" y="18287"/>
                  </a:moveTo>
                  <a:lnTo>
                    <a:pt x="9093708" y="18287"/>
                  </a:lnTo>
                  <a:lnTo>
                    <a:pt x="9093708" y="0"/>
                  </a:lnTo>
                  <a:lnTo>
                    <a:pt x="0" y="0"/>
                  </a:lnTo>
                  <a:lnTo>
                    <a:pt x="0" y="18287"/>
                  </a:lnTo>
                  <a:close/>
                </a:path>
              </a:pathLst>
            </a:custGeom>
            <a:solidFill>
              <a:srgbClr val="FFDB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12292" y="1443228"/>
              <a:ext cx="9093835" cy="12700"/>
            </a:xfrm>
            <a:custGeom>
              <a:avLst/>
              <a:gdLst/>
              <a:ahLst/>
              <a:cxnLst/>
              <a:rect l="l" t="t" r="r" b="b"/>
              <a:pathLst>
                <a:path w="9093835" h="12700">
                  <a:moveTo>
                    <a:pt x="0" y="0"/>
                  </a:moveTo>
                  <a:lnTo>
                    <a:pt x="0" y="12191"/>
                  </a:lnTo>
                  <a:lnTo>
                    <a:pt x="9093708" y="12191"/>
                  </a:lnTo>
                  <a:lnTo>
                    <a:pt x="90937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B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12292" y="1455420"/>
              <a:ext cx="9093835" cy="7620"/>
            </a:xfrm>
            <a:custGeom>
              <a:avLst/>
              <a:gdLst/>
              <a:ahLst/>
              <a:cxnLst/>
              <a:rect l="l" t="t" r="r" b="b"/>
              <a:pathLst>
                <a:path w="9093835" h="7619">
                  <a:moveTo>
                    <a:pt x="0" y="7619"/>
                  </a:moveTo>
                  <a:lnTo>
                    <a:pt x="9093707" y="7619"/>
                  </a:lnTo>
                  <a:lnTo>
                    <a:pt x="9093708" y="0"/>
                  </a:lnTo>
                  <a:lnTo>
                    <a:pt x="0" y="0"/>
                  </a:lnTo>
                  <a:lnTo>
                    <a:pt x="0" y="7619"/>
                  </a:lnTo>
                  <a:close/>
                </a:path>
              </a:pathLst>
            </a:custGeom>
            <a:solidFill>
              <a:srgbClr val="FFDA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12292" y="1463040"/>
              <a:ext cx="9093835" cy="18415"/>
            </a:xfrm>
            <a:custGeom>
              <a:avLst/>
              <a:gdLst/>
              <a:ahLst/>
              <a:cxnLst/>
              <a:rect l="l" t="t" r="r" b="b"/>
              <a:pathLst>
                <a:path w="9093835" h="18415">
                  <a:moveTo>
                    <a:pt x="0" y="18287"/>
                  </a:moveTo>
                  <a:lnTo>
                    <a:pt x="9093708" y="18287"/>
                  </a:lnTo>
                  <a:lnTo>
                    <a:pt x="9093708" y="0"/>
                  </a:lnTo>
                  <a:lnTo>
                    <a:pt x="0" y="0"/>
                  </a:lnTo>
                  <a:lnTo>
                    <a:pt x="0" y="18287"/>
                  </a:lnTo>
                  <a:close/>
                </a:path>
              </a:pathLst>
            </a:custGeom>
            <a:solidFill>
              <a:srgbClr val="FFDA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12292" y="1481328"/>
              <a:ext cx="9093835" cy="12700"/>
            </a:xfrm>
            <a:custGeom>
              <a:avLst/>
              <a:gdLst/>
              <a:ahLst/>
              <a:cxnLst/>
              <a:rect l="l" t="t" r="r" b="b"/>
              <a:pathLst>
                <a:path w="9093835" h="12700">
                  <a:moveTo>
                    <a:pt x="0" y="0"/>
                  </a:moveTo>
                  <a:lnTo>
                    <a:pt x="0" y="12191"/>
                  </a:lnTo>
                  <a:lnTo>
                    <a:pt x="9093708" y="12191"/>
                  </a:lnTo>
                  <a:lnTo>
                    <a:pt x="90937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12292" y="1493520"/>
              <a:ext cx="9093835" cy="9525"/>
            </a:xfrm>
            <a:custGeom>
              <a:avLst/>
              <a:gdLst/>
              <a:ahLst/>
              <a:cxnLst/>
              <a:rect l="l" t="t" r="r" b="b"/>
              <a:pathLst>
                <a:path w="9093835" h="9525">
                  <a:moveTo>
                    <a:pt x="0" y="0"/>
                  </a:moveTo>
                  <a:lnTo>
                    <a:pt x="0" y="9143"/>
                  </a:lnTo>
                  <a:lnTo>
                    <a:pt x="9093708" y="9143"/>
                  </a:lnTo>
                  <a:lnTo>
                    <a:pt x="90937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9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12292" y="1502664"/>
              <a:ext cx="9093835" cy="29209"/>
            </a:xfrm>
            <a:custGeom>
              <a:avLst/>
              <a:gdLst/>
              <a:ahLst/>
              <a:cxnLst/>
              <a:rect l="l" t="t" r="r" b="b"/>
              <a:pathLst>
                <a:path w="9093835" h="29209">
                  <a:moveTo>
                    <a:pt x="0" y="0"/>
                  </a:moveTo>
                  <a:lnTo>
                    <a:pt x="0" y="28956"/>
                  </a:lnTo>
                  <a:lnTo>
                    <a:pt x="9093708" y="28956"/>
                  </a:lnTo>
                  <a:lnTo>
                    <a:pt x="90937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9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12292" y="1531620"/>
              <a:ext cx="9093835" cy="30480"/>
            </a:xfrm>
            <a:custGeom>
              <a:avLst/>
              <a:gdLst/>
              <a:ahLst/>
              <a:cxnLst/>
              <a:rect l="l" t="t" r="r" b="b"/>
              <a:pathLst>
                <a:path w="9093835" h="30480">
                  <a:moveTo>
                    <a:pt x="0" y="0"/>
                  </a:moveTo>
                  <a:lnTo>
                    <a:pt x="0" y="30479"/>
                  </a:lnTo>
                  <a:lnTo>
                    <a:pt x="9093708" y="30479"/>
                  </a:lnTo>
                  <a:lnTo>
                    <a:pt x="90937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9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12292" y="1562100"/>
              <a:ext cx="9093835" cy="7620"/>
            </a:xfrm>
            <a:custGeom>
              <a:avLst/>
              <a:gdLst/>
              <a:ahLst/>
              <a:cxnLst/>
              <a:rect l="l" t="t" r="r" b="b"/>
              <a:pathLst>
                <a:path w="9093835" h="7619">
                  <a:moveTo>
                    <a:pt x="0" y="0"/>
                  </a:moveTo>
                  <a:lnTo>
                    <a:pt x="0" y="7620"/>
                  </a:lnTo>
                  <a:lnTo>
                    <a:pt x="9093708" y="7620"/>
                  </a:lnTo>
                  <a:lnTo>
                    <a:pt x="90937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9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12292" y="1569720"/>
              <a:ext cx="9093835" cy="9525"/>
            </a:xfrm>
            <a:custGeom>
              <a:avLst/>
              <a:gdLst/>
              <a:ahLst/>
              <a:cxnLst/>
              <a:rect l="l" t="t" r="r" b="b"/>
              <a:pathLst>
                <a:path w="9093835" h="9525">
                  <a:moveTo>
                    <a:pt x="0" y="0"/>
                  </a:moveTo>
                  <a:lnTo>
                    <a:pt x="0" y="9143"/>
                  </a:lnTo>
                  <a:lnTo>
                    <a:pt x="9093708" y="9143"/>
                  </a:lnTo>
                  <a:lnTo>
                    <a:pt x="90937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12292" y="1578864"/>
              <a:ext cx="9093835" cy="21590"/>
            </a:xfrm>
            <a:custGeom>
              <a:avLst/>
              <a:gdLst/>
              <a:ahLst/>
              <a:cxnLst/>
              <a:rect l="l" t="t" r="r" b="b"/>
              <a:pathLst>
                <a:path w="9093835" h="21590">
                  <a:moveTo>
                    <a:pt x="0" y="0"/>
                  </a:moveTo>
                  <a:lnTo>
                    <a:pt x="0" y="21336"/>
                  </a:lnTo>
                  <a:lnTo>
                    <a:pt x="9093708" y="21336"/>
                  </a:lnTo>
                  <a:lnTo>
                    <a:pt x="90937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12292" y="1600200"/>
              <a:ext cx="9093835" cy="9525"/>
            </a:xfrm>
            <a:custGeom>
              <a:avLst/>
              <a:gdLst/>
              <a:ahLst/>
              <a:cxnLst/>
              <a:rect l="l" t="t" r="r" b="b"/>
              <a:pathLst>
                <a:path w="9093835" h="9525">
                  <a:moveTo>
                    <a:pt x="0" y="9143"/>
                  </a:moveTo>
                  <a:lnTo>
                    <a:pt x="9093708" y="9143"/>
                  </a:lnTo>
                  <a:lnTo>
                    <a:pt x="9093708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FFD8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12292" y="1609344"/>
              <a:ext cx="9093835" cy="9525"/>
            </a:xfrm>
            <a:custGeom>
              <a:avLst/>
              <a:gdLst/>
              <a:ahLst/>
              <a:cxnLst/>
              <a:rect l="l" t="t" r="r" b="b"/>
              <a:pathLst>
                <a:path w="9093835" h="9525">
                  <a:moveTo>
                    <a:pt x="0" y="0"/>
                  </a:moveTo>
                  <a:lnTo>
                    <a:pt x="0" y="9143"/>
                  </a:lnTo>
                  <a:lnTo>
                    <a:pt x="9093708" y="9143"/>
                  </a:lnTo>
                  <a:lnTo>
                    <a:pt x="90937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12292" y="1618488"/>
              <a:ext cx="9093835" cy="17145"/>
            </a:xfrm>
            <a:custGeom>
              <a:avLst/>
              <a:gdLst/>
              <a:ahLst/>
              <a:cxnLst/>
              <a:rect l="l" t="t" r="r" b="b"/>
              <a:pathLst>
                <a:path w="9093835" h="17144">
                  <a:moveTo>
                    <a:pt x="0" y="0"/>
                  </a:moveTo>
                  <a:lnTo>
                    <a:pt x="0" y="16763"/>
                  </a:lnTo>
                  <a:lnTo>
                    <a:pt x="9093708" y="16763"/>
                  </a:lnTo>
                  <a:lnTo>
                    <a:pt x="90937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7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12292" y="1635252"/>
              <a:ext cx="9093835" cy="12700"/>
            </a:xfrm>
            <a:custGeom>
              <a:avLst/>
              <a:gdLst/>
              <a:ahLst/>
              <a:cxnLst/>
              <a:rect l="l" t="t" r="r" b="b"/>
              <a:pathLst>
                <a:path w="9093835" h="12700">
                  <a:moveTo>
                    <a:pt x="0" y="12192"/>
                  </a:moveTo>
                  <a:lnTo>
                    <a:pt x="9093708" y="12192"/>
                  </a:lnTo>
                  <a:lnTo>
                    <a:pt x="9093708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FFD7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12292" y="1647444"/>
              <a:ext cx="9093835" cy="15240"/>
            </a:xfrm>
            <a:custGeom>
              <a:avLst/>
              <a:gdLst/>
              <a:ahLst/>
              <a:cxnLst/>
              <a:rect l="l" t="t" r="r" b="b"/>
              <a:pathLst>
                <a:path w="9093835" h="15239">
                  <a:moveTo>
                    <a:pt x="0" y="0"/>
                  </a:moveTo>
                  <a:lnTo>
                    <a:pt x="0" y="15239"/>
                  </a:lnTo>
                  <a:lnTo>
                    <a:pt x="9093708" y="15239"/>
                  </a:lnTo>
                  <a:lnTo>
                    <a:pt x="90937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7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12292" y="1662684"/>
              <a:ext cx="9093835" cy="13970"/>
            </a:xfrm>
            <a:custGeom>
              <a:avLst/>
              <a:gdLst/>
              <a:ahLst/>
              <a:cxnLst/>
              <a:rect l="l" t="t" r="r" b="b"/>
              <a:pathLst>
                <a:path w="9093835" h="13969">
                  <a:moveTo>
                    <a:pt x="0" y="0"/>
                  </a:moveTo>
                  <a:lnTo>
                    <a:pt x="0" y="13716"/>
                  </a:lnTo>
                  <a:lnTo>
                    <a:pt x="9093708" y="13716"/>
                  </a:lnTo>
                  <a:lnTo>
                    <a:pt x="90937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7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12292" y="1676400"/>
              <a:ext cx="9093835" cy="9525"/>
            </a:xfrm>
            <a:custGeom>
              <a:avLst/>
              <a:gdLst/>
              <a:ahLst/>
              <a:cxnLst/>
              <a:rect l="l" t="t" r="r" b="b"/>
              <a:pathLst>
                <a:path w="9093835" h="9525">
                  <a:moveTo>
                    <a:pt x="0" y="9143"/>
                  </a:moveTo>
                  <a:lnTo>
                    <a:pt x="9093708" y="9143"/>
                  </a:lnTo>
                  <a:lnTo>
                    <a:pt x="9093708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FFD7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12292" y="1685544"/>
              <a:ext cx="9093835" cy="12700"/>
            </a:xfrm>
            <a:custGeom>
              <a:avLst/>
              <a:gdLst/>
              <a:ahLst/>
              <a:cxnLst/>
              <a:rect l="l" t="t" r="r" b="b"/>
              <a:pathLst>
                <a:path w="9093835" h="12700">
                  <a:moveTo>
                    <a:pt x="0" y="12191"/>
                  </a:moveTo>
                  <a:lnTo>
                    <a:pt x="9093708" y="12191"/>
                  </a:lnTo>
                  <a:lnTo>
                    <a:pt x="9093708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FFD6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12292" y="1697736"/>
              <a:ext cx="9093835" cy="15240"/>
            </a:xfrm>
            <a:custGeom>
              <a:avLst/>
              <a:gdLst/>
              <a:ahLst/>
              <a:cxnLst/>
              <a:rect l="l" t="t" r="r" b="b"/>
              <a:pathLst>
                <a:path w="9093835" h="15239">
                  <a:moveTo>
                    <a:pt x="0" y="0"/>
                  </a:moveTo>
                  <a:lnTo>
                    <a:pt x="0" y="15239"/>
                  </a:lnTo>
                  <a:lnTo>
                    <a:pt x="9093708" y="15239"/>
                  </a:lnTo>
                  <a:lnTo>
                    <a:pt x="90937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12292" y="1712976"/>
              <a:ext cx="9093835" cy="12700"/>
            </a:xfrm>
            <a:custGeom>
              <a:avLst/>
              <a:gdLst/>
              <a:ahLst/>
              <a:cxnLst/>
              <a:rect l="l" t="t" r="r" b="b"/>
              <a:pathLst>
                <a:path w="9093835" h="12700">
                  <a:moveTo>
                    <a:pt x="0" y="0"/>
                  </a:moveTo>
                  <a:lnTo>
                    <a:pt x="0" y="12191"/>
                  </a:lnTo>
                  <a:lnTo>
                    <a:pt x="9093708" y="12191"/>
                  </a:lnTo>
                  <a:lnTo>
                    <a:pt x="90937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12292" y="1725168"/>
              <a:ext cx="9093835" cy="13970"/>
            </a:xfrm>
            <a:custGeom>
              <a:avLst/>
              <a:gdLst/>
              <a:ahLst/>
              <a:cxnLst/>
              <a:rect l="l" t="t" r="r" b="b"/>
              <a:pathLst>
                <a:path w="9093835" h="13969">
                  <a:moveTo>
                    <a:pt x="0" y="0"/>
                  </a:moveTo>
                  <a:lnTo>
                    <a:pt x="0" y="13716"/>
                  </a:lnTo>
                  <a:lnTo>
                    <a:pt x="9093708" y="13716"/>
                  </a:lnTo>
                  <a:lnTo>
                    <a:pt x="90937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12292" y="1738884"/>
              <a:ext cx="9093835" cy="15240"/>
            </a:xfrm>
            <a:custGeom>
              <a:avLst/>
              <a:gdLst/>
              <a:ahLst/>
              <a:cxnLst/>
              <a:rect l="l" t="t" r="r" b="b"/>
              <a:pathLst>
                <a:path w="9093835" h="15239">
                  <a:moveTo>
                    <a:pt x="0" y="0"/>
                  </a:moveTo>
                  <a:lnTo>
                    <a:pt x="0" y="15240"/>
                  </a:lnTo>
                  <a:lnTo>
                    <a:pt x="9093708" y="15240"/>
                  </a:lnTo>
                  <a:lnTo>
                    <a:pt x="90937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12292" y="1754124"/>
              <a:ext cx="9093835" cy="21590"/>
            </a:xfrm>
            <a:custGeom>
              <a:avLst/>
              <a:gdLst/>
              <a:ahLst/>
              <a:cxnLst/>
              <a:rect l="l" t="t" r="r" b="b"/>
              <a:pathLst>
                <a:path w="9093835" h="21589">
                  <a:moveTo>
                    <a:pt x="0" y="0"/>
                  </a:moveTo>
                  <a:lnTo>
                    <a:pt x="0" y="21335"/>
                  </a:lnTo>
                  <a:lnTo>
                    <a:pt x="9093708" y="21335"/>
                  </a:lnTo>
                  <a:lnTo>
                    <a:pt x="90937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12292" y="1775460"/>
              <a:ext cx="9093835" cy="13970"/>
            </a:xfrm>
            <a:custGeom>
              <a:avLst/>
              <a:gdLst/>
              <a:ahLst/>
              <a:cxnLst/>
              <a:rect l="l" t="t" r="r" b="b"/>
              <a:pathLst>
                <a:path w="9093835" h="13969">
                  <a:moveTo>
                    <a:pt x="0" y="0"/>
                  </a:moveTo>
                  <a:lnTo>
                    <a:pt x="0" y="13716"/>
                  </a:lnTo>
                  <a:lnTo>
                    <a:pt x="9093708" y="13716"/>
                  </a:lnTo>
                  <a:lnTo>
                    <a:pt x="90937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12292" y="1789176"/>
              <a:ext cx="9093835" cy="15240"/>
            </a:xfrm>
            <a:custGeom>
              <a:avLst/>
              <a:gdLst/>
              <a:ahLst/>
              <a:cxnLst/>
              <a:rect l="l" t="t" r="r" b="b"/>
              <a:pathLst>
                <a:path w="9093835" h="15239">
                  <a:moveTo>
                    <a:pt x="0" y="0"/>
                  </a:moveTo>
                  <a:lnTo>
                    <a:pt x="0" y="15240"/>
                  </a:lnTo>
                  <a:lnTo>
                    <a:pt x="9093708" y="15240"/>
                  </a:lnTo>
                  <a:lnTo>
                    <a:pt x="90937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12292" y="1804416"/>
              <a:ext cx="9093835" cy="12700"/>
            </a:xfrm>
            <a:custGeom>
              <a:avLst/>
              <a:gdLst/>
              <a:ahLst/>
              <a:cxnLst/>
              <a:rect l="l" t="t" r="r" b="b"/>
              <a:pathLst>
                <a:path w="9093835" h="12700">
                  <a:moveTo>
                    <a:pt x="0" y="0"/>
                  </a:moveTo>
                  <a:lnTo>
                    <a:pt x="0" y="12191"/>
                  </a:lnTo>
                  <a:lnTo>
                    <a:pt x="9093708" y="12191"/>
                  </a:lnTo>
                  <a:lnTo>
                    <a:pt x="90937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812292" y="1816608"/>
              <a:ext cx="9093835" cy="12700"/>
            </a:xfrm>
            <a:custGeom>
              <a:avLst/>
              <a:gdLst/>
              <a:ahLst/>
              <a:cxnLst/>
              <a:rect l="l" t="t" r="r" b="b"/>
              <a:pathLst>
                <a:path w="9093835" h="12700">
                  <a:moveTo>
                    <a:pt x="0" y="0"/>
                  </a:moveTo>
                  <a:lnTo>
                    <a:pt x="0" y="12191"/>
                  </a:lnTo>
                  <a:lnTo>
                    <a:pt x="9093708" y="12191"/>
                  </a:lnTo>
                  <a:lnTo>
                    <a:pt x="90937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812292" y="1828800"/>
              <a:ext cx="9093835" cy="13970"/>
            </a:xfrm>
            <a:custGeom>
              <a:avLst/>
              <a:gdLst/>
              <a:ahLst/>
              <a:cxnLst/>
              <a:rect l="l" t="t" r="r" b="b"/>
              <a:pathLst>
                <a:path w="9093835" h="13969">
                  <a:moveTo>
                    <a:pt x="0" y="0"/>
                  </a:moveTo>
                  <a:lnTo>
                    <a:pt x="0" y="13716"/>
                  </a:lnTo>
                  <a:lnTo>
                    <a:pt x="9093708" y="13716"/>
                  </a:lnTo>
                  <a:lnTo>
                    <a:pt x="90937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12292" y="1842516"/>
              <a:ext cx="9093835" cy="12700"/>
            </a:xfrm>
            <a:custGeom>
              <a:avLst/>
              <a:gdLst/>
              <a:ahLst/>
              <a:cxnLst/>
              <a:rect l="l" t="t" r="r" b="b"/>
              <a:pathLst>
                <a:path w="9093835" h="12700">
                  <a:moveTo>
                    <a:pt x="0" y="0"/>
                  </a:moveTo>
                  <a:lnTo>
                    <a:pt x="0" y="12191"/>
                  </a:lnTo>
                  <a:lnTo>
                    <a:pt x="9093708" y="12191"/>
                  </a:lnTo>
                  <a:lnTo>
                    <a:pt x="90937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12292" y="1854708"/>
              <a:ext cx="9093835" cy="18415"/>
            </a:xfrm>
            <a:custGeom>
              <a:avLst/>
              <a:gdLst/>
              <a:ahLst/>
              <a:cxnLst/>
              <a:rect l="l" t="t" r="r" b="b"/>
              <a:pathLst>
                <a:path w="9093835" h="18414">
                  <a:moveTo>
                    <a:pt x="0" y="0"/>
                  </a:moveTo>
                  <a:lnTo>
                    <a:pt x="0" y="18287"/>
                  </a:lnTo>
                  <a:lnTo>
                    <a:pt x="9093708" y="18287"/>
                  </a:lnTo>
                  <a:lnTo>
                    <a:pt x="90937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12292" y="1872996"/>
              <a:ext cx="9093835" cy="9525"/>
            </a:xfrm>
            <a:custGeom>
              <a:avLst/>
              <a:gdLst/>
              <a:ahLst/>
              <a:cxnLst/>
              <a:rect l="l" t="t" r="r" b="b"/>
              <a:pathLst>
                <a:path w="9093835" h="9525">
                  <a:moveTo>
                    <a:pt x="0" y="9143"/>
                  </a:moveTo>
                  <a:lnTo>
                    <a:pt x="9093708" y="9143"/>
                  </a:lnTo>
                  <a:lnTo>
                    <a:pt x="9093708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FFD5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812292" y="1882140"/>
              <a:ext cx="9093835" cy="7620"/>
            </a:xfrm>
            <a:custGeom>
              <a:avLst/>
              <a:gdLst/>
              <a:ahLst/>
              <a:cxnLst/>
              <a:rect l="l" t="t" r="r" b="b"/>
              <a:pathLst>
                <a:path w="9093835" h="7619">
                  <a:moveTo>
                    <a:pt x="0" y="0"/>
                  </a:moveTo>
                  <a:lnTo>
                    <a:pt x="0" y="7619"/>
                  </a:lnTo>
                  <a:lnTo>
                    <a:pt x="9093707" y="7619"/>
                  </a:lnTo>
                  <a:lnTo>
                    <a:pt x="90937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812292" y="1889760"/>
              <a:ext cx="9093835" cy="18415"/>
            </a:xfrm>
            <a:custGeom>
              <a:avLst/>
              <a:gdLst/>
              <a:ahLst/>
              <a:cxnLst/>
              <a:rect l="l" t="t" r="r" b="b"/>
              <a:pathLst>
                <a:path w="9093835" h="18414">
                  <a:moveTo>
                    <a:pt x="0" y="18288"/>
                  </a:moveTo>
                  <a:lnTo>
                    <a:pt x="9093708" y="18288"/>
                  </a:lnTo>
                  <a:lnTo>
                    <a:pt x="9093708" y="0"/>
                  </a:lnTo>
                  <a:lnTo>
                    <a:pt x="0" y="0"/>
                  </a:lnTo>
                  <a:lnTo>
                    <a:pt x="0" y="18288"/>
                  </a:lnTo>
                  <a:close/>
                </a:path>
              </a:pathLst>
            </a:custGeom>
            <a:solidFill>
              <a:srgbClr val="FFD4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812292" y="1908048"/>
              <a:ext cx="9093835" cy="12700"/>
            </a:xfrm>
            <a:custGeom>
              <a:avLst/>
              <a:gdLst/>
              <a:ahLst/>
              <a:cxnLst/>
              <a:rect l="l" t="t" r="r" b="b"/>
              <a:pathLst>
                <a:path w="9093835" h="12700">
                  <a:moveTo>
                    <a:pt x="0" y="12191"/>
                  </a:moveTo>
                  <a:lnTo>
                    <a:pt x="9093708" y="12191"/>
                  </a:lnTo>
                  <a:lnTo>
                    <a:pt x="9093708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FFD4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812292" y="1920240"/>
              <a:ext cx="9093835" cy="12700"/>
            </a:xfrm>
            <a:custGeom>
              <a:avLst/>
              <a:gdLst/>
              <a:ahLst/>
              <a:cxnLst/>
              <a:rect l="l" t="t" r="r" b="b"/>
              <a:pathLst>
                <a:path w="9093835" h="12700">
                  <a:moveTo>
                    <a:pt x="0" y="12191"/>
                  </a:moveTo>
                  <a:lnTo>
                    <a:pt x="9093708" y="12191"/>
                  </a:lnTo>
                  <a:lnTo>
                    <a:pt x="9093708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FFD4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812292" y="1932432"/>
              <a:ext cx="9093835" cy="6350"/>
            </a:xfrm>
            <a:custGeom>
              <a:avLst/>
              <a:gdLst/>
              <a:ahLst/>
              <a:cxnLst/>
              <a:rect l="l" t="t" r="r" b="b"/>
              <a:pathLst>
                <a:path w="9093835" h="6350">
                  <a:moveTo>
                    <a:pt x="9093708" y="0"/>
                  </a:moveTo>
                  <a:lnTo>
                    <a:pt x="0" y="0"/>
                  </a:lnTo>
                  <a:lnTo>
                    <a:pt x="0" y="6095"/>
                  </a:lnTo>
                  <a:lnTo>
                    <a:pt x="9093708" y="6095"/>
                  </a:lnTo>
                  <a:lnTo>
                    <a:pt x="9093708" y="0"/>
                  </a:lnTo>
                  <a:close/>
                </a:path>
              </a:pathLst>
            </a:custGeom>
            <a:solidFill>
              <a:srgbClr val="FFD4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812292" y="1315212"/>
              <a:ext cx="9092565" cy="623570"/>
            </a:xfrm>
            <a:custGeom>
              <a:avLst/>
              <a:gdLst/>
              <a:ahLst/>
              <a:cxnLst/>
              <a:rect l="l" t="t" r="r" b="b"/>
              <a:pathLst>
                <a:path w="9092565" h="623569">
                  <a:moveTo>
                    <a:pt x="0" y="0"/>
                  </a:moveTo>
                  <a:lnTo>
                    <a:pt x="9092183" y="0"/>
                  </a:lnTo>
                  <a:lnTo>
                    <a:pt x="9092183" y="623316"/>
                  </a:lnTo>
                  <a:lnTo>
                    <a:pt x="0" y="623316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925068" y="1443227"/>
              <a:ext cx="236220" cy="306705"/>
            </a:xfrm>
            <a:custGeom>
              <a:avLst/>
              <a:gdLst/>
              <a:ahLst/>
              <a:cxnLst/>
              <a:rect l="l" t="t" r="r" b="b"/>
              <a:pathLst>
                <a:path w="236219" h="306705">
                  <a:moveTo>
                    <a:pt x="147828" y="28956"/>
                  </a:moveTo>
                  <a:lnTo>
                    <a:pt x="146304" y="27432"/>
                  </a:lnTo>
                  <a:lnTo>
                    <a:pt x="146304" y="25908"/>
                  </a:lnTo>
                  <a:lnTo>
                    <a:pt x="143256" y="22860"/>
                  </a:lnTo>
                  <a:lnTo>
                    <a:pt x="6096" y="22860"/>
                  </a:lnTo>
                  <a:lnTo>
                    <a:pt x="4572" y="25908"/>
                  </a:lnTo>
                  <a:lnTo>
                    <a:pt x="1524" y="27432"/>
                  </a:lnTo>
                  <a:lnTo>
                    <a:pt x="0" y="32004"/>
                  </a:lnTo>
                  <a:lnTo>
                    <a:pt x="0" y="301752"/>
                  </a:lnTo>
                  <a:lnTo>
                    <a:pt x="1524" y="303276"/>
                  </a:lnTo>
                  <a:lnTo>
                    <a:pt x="1524" y="304800"/>
                  </a:lnTo>
                  <a:lnTo>
                    <a:pt x="6096" y="304800"/>
                  </a:lnTo>
                  <a:lnTo>
                    <a:pt x="9144" y="306324"/>
                  </a:lnTo>
                  <a:lnTo>
                    <a:pt x="27432" y="306324"/>
                  </a:lnTo>
                  <a:lnTo>
                    <a:pt x="30480" y="304800"/>
                  </a:lnTo>
                  <a:lnTo>
                    <a:pt x="33528" y="304800"/>
                  </a:lnTo>
                  <a:lnTo>
                    <a:pt x="36576" y="301752"/>
                  </a:lnTo>
                  <a:lnTo>
                    <a:pt x="36576" y="181356"/>
                  </a:lnTo>
                  <a:lnTo>
                    <a:pt x="137160" y="181356"/>
                  </a:lnTo>
                  <a:lnTo>
                    <a:pt x="141732" y="176784"/>
                  </a:lnTo>
                  <a:lnTo>
                    <a:pt x="141732" y="155448"/>
                  </a:lnTo>
                  <a:lnTo>
                    <a:pt x="140208" y="153924"/>
                  </a:lnTo>
                  <a:lnTo>
                    <a:pt x="140208" y="152400"/>
                  </a:lnTo>
                  <a:lnTo>
                    <a:pt x="138684" y="150876"/>
                  </a:lnTo>
                  <a:lnTo>
                    <a:pt x="36576" y="150876"/>
                  </a:lnTo>
                  <a:lnTo>
                    <a:pt x="36576" y="54864"/>
                  </a:lnTo>
                  <a:lnTo>
                    <a:pt x="141732" y="54864"/>
                  </a:lnTo>
                  <a:lnTo>
                    <a:pt x="143256" y="53340"/>
                  </a:lnTo>
                  <a:lnTo>
                    <a:pt x="144780" y="53340"/>
                  </a:lnTo>
                  <a:lnTo>
                    <a:pt x="144780" y="51816"/>
                  </a:lnTo>
                  <a:lnTo>
                    <a:pt x="146304" y="50292"/>
                  </a:lnTo>
                  <a:lnTo>
                    <a:pt x="146304" y="48768"/>
                  </a:lnTo>
                  <a:lnTo>
                    <a:pt x="147828" y="47244"/>
                  </a:lnTo>
                  <a:lnTo>
                    <a:pt x="147828" y="28956"/>
                  </a:lnTo>
                  <a:close/>
                </a:path>
                <a:path w="236219" h="306705">
                  <a:moveTo>
                    <a:pt x="236220" y="6096"/>
                  </a:moveTo>
                  <a:lnTo>
                    <a:pt x="234696" y="4572"/>
                  </a:lnTo>
                  <a:lnTo>
                    <a:pt x="234696" y="3048"/>
                  </a:lnTo>
                  <a:lnTo>
                    <a:pt x="231648" y="3048"/>
                  </a:lnTo>
                  <a:lnTo>
                    <a:pt x="230124" y="1524"/>
                  </a:lnTo>
                  <a:lnTo>
                    <a:pt x="224028" y="1524"/>
                  </a:lnTo>
                  <a:lnTo>
                    <a:pt x="220980" y="0"/>
                  </a:lnTo>
                  <a:lnTo>
                    <a:pt x="214884" y="0"/>
                  </a:lnTo>
                  <a:lnTo>
                    <a:pt x="211836" y="1524"/>
                  </a:lnTo>
                  <a:lnTo>
                    <a:pt x="204216" y="1524"/>
                  </a:lnTo>
                  <a:lnTo>
                    <a:pt x="202692" y="3048"/>
                  </a:lnTo>
                  <a:lnTo>
                    <a:pt x="201168" y="3048"/>
                  </a:lnTo>
                  <a:lnTo>
                    <a:pt x="201168" y="4572"/>
                  </a:lnTo>
                  <a:lnTo>
                    <a:pt x="199644" y="6096"/>
                  </a:lnTo>
                  <a:lnTo>
                    <a:pt x="199644" y="301752"/>
                  </a:lnTo>
                  <a:lnTo>
                    <a:pt x="201168" y="301752"/>
                  </a:lnTo>
                  <a:lnTo>
                    <a:pt x="201168" y="303276"/>
                  </a:lnTo>
                  <a:lnTo>
                    <a:pt x="202692" y="304800"/>
                  </a:lnTo>
                  <a:lnTo>
                    <a:pt x="204216" y="304800"/>
                  </a:lnTo>
                  <a:lnTo>
                    <a:pt x="207264" y="306324"/>
                  </a:lnTo>
                  <a:lnTo>
                    <a:pt x="228600" y="306324"/>
                  </a:lnTo>
                  <a:lnTo>
                    <a:pt x="230124" y="304800"/>
                  </a:lnTo>
                  <a:lnTo>
                    <a:pt x="231648" y="304800"/>
                  </a:lnTo>
                  <a:lnTo>
                    <a:pt x="233172" y="303276"/>
                  </a:lnTo>
                  <a:lnTo>
                    <a:pt x="234696" y="303276"/>
                  </a:lnTo>
                  <a:lnTo>
                    <a:pt x="234696" y="301752"/>
                  </a:lnTo>
                  <a:lnTo>
                    <a:pt x="236220" y="301752"/>
                  </a:lnTo>
                  <a:lnTo>
                    <a:pt x="236220" y="60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4628" y="1536192"/>
              <a:ext cx="196596" cy="216408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440180" y="1443227"/>
              <a:ext cx="836930" cy="306705"/>
            </a:xfrm>
            <a:custGeom>
              <a:avLst/>
              <a:gdLst/>
              <a:ahLst/>
              <a:cxnLst/>
              <a:rect l="l" t="t" r="r" b="b"/>
              <a:pathLst>
                <a:path w="836930" h="306705">
                  <a:moveTo>
                    <a:pt x="297180" y="100584"/>
                  </a:moveTo>
                  <a:lnTo>
                    <a:pt x="295656" y="99060"/>
                  </a:lnTo>
                  <a:lnTo>
                    <a:pt x="295656" y="97536"/>
                  </a:lnTo>
                  <a:lnTo>
                    <a:pt x="292608" y="97536"/>
                  </a:lnTo>
                  <a:lnTo>
                    <a:pt x="291084" y="96012"/>
                  </a:lnTo>
                  <a:lnTo>
                    <a:pt x="268224" y="96012"/>
                  </a:lnTo>
                  <a:lnTo>
                    <a:pt x="266700" y="97536"/>
                  </a:lnTo>
                  <a:lnTo>
                    <a:pt x="263652" y="97536"/>
                  </a:lnTo>
                  <a:lnTo>
                    <a:pt x="263652" y="99060"/>
                  </a:lnTo>
                  <a:lnTo>
                    <a:pt x="262128" y="99060"/>
                  </a:lnTo>
                  <a:lnTo>
                    <a:pt x="262128" y="100584"/>
                  </a:lnTo>
                  <a:lnTo>
                    <a:pt x="260604" y="102108"/>
                  </a:lnTo>
                  <a:lnTo>
                    <a:pt x="260604" y="103632"/>
                  </a:lnTo>
                  <a:lnTo>
                    <a:pt x="214884" y="265176"/>
                  </a:lnTo>
                  <a:lnTo>
                    <a:pt x="213347" y="266700"/>
                  </a:lnTo>
                  <a:lnTo>
                    <a:pt x="213347" y="265176"/>
                  </a:lnTo>
                  <a:lnTo>
                    <a:pt x="181127" y="153924"/>
                  </a:lnTo>
                  <a:lnTo>
                    <a:pt x="166116" y="102108"/>
                  </a:lnTo>
                  <a:lnTo>
                    <a:pt x="166116" y="100584"/>
                  </a:lnTo>
                  <a:lnTo>
                    <a:pt x="163068" y="97536"/>
                  </a:lnTo>
                  <a:lnTo>
                    <a:pt x="161544" y="97536"/>
                  </a:lnTo>
                  <a:lnTo>
                    <a:pt x="158496" y="96012"/>
                  </a:lnTo>
                  <a:lnTo>
                    <a:pt x="137160" y="96012"/>
                  </a:lnTo>
                  <a:lnTo>
                    <a:pt x="135636" y="97536"/>
                  </a:lnTo>
                  <a:lnTo>
                    <a:pt x="132588" y="97536"/>
                  </a:lnTo>
                  <a:lnTo>
                    <a:pt x="132588" y="99060"/>
                  </a:lnTo>
                  <a:lnTo>
                    <a:pt x="131064" y="99060"/>
                  </a:lnTo>
                  <a:lnTo>
                    <a:pt x="131064" y="100584"/>
                  </a:lnTo>
                  <a:lnTo>
                    <a:pt x="129540" y="102108"/>
                  </a:lnTo>
                  <a:lnTo>
                    <a:pt x="129540" y="103632"/>
                  </a:lnTo>
                  <a:lnTo>
                    <a:pt x="86868" y="265176"/>
                  </a:lnTo>
                  <a:lnTo>
                    <a:pt x="85344" y="266700"/>
                  </a:lnTo>
                  <a:lnTo>
                    <a:pt x="85344" y="265176"/>
                  </a:lnTo>
                  <a:lnTo>
                    <a:pt x="38100" y="103632"/>
                  </a:lnTo>
                  <a:lnTo>
                    <a:pt x="38100" y="102108"/>
                  </a:lnTo>
                  <a:lnTo>
                    <a:pt x="36576" y="100584"/>
                  </a:lnTo>
                  <a:lnTo>
                    <a:pt x="36576" y="99060"/>
                  </a:lnTo>
                  <a:lnTo>
                    <a:pt x="35052" y="97536"/>
                  </a:lnTo>
                  <a:lnTo>
                    <a:pt x="32004" y="97536"/>
                  </a:lnTo>
                  <a:lnTo>
                    <a:pt x="30480" y="96012"/>
                  </a:lnTo>
                  <a:lnTo>
                    <a:pt x="7620" y="96012"/>
                  </a:lnTo>
                  <a:lnTo>
                    <a:pt x="6096" y="97536"/>
                  </a:lnTo>
                  <a:lnTo>
                    <a:pt x="3048" y="97536"/>
                  </a:lnTo>
                  <a:lnTo>
                    <a:pt x="0" y="100584"/>
                  </a:lnTo>
                  <a:lnTo>
                    <a:pt x="0" y="106680"/>
                  </a:lnTo>
                  <a:lnTo>
                    <a:pt x="1524" y="108204"/>
                  </a:lnTo>
                  <a:lnTo>
                    <a:pt x="1524" y="111252"/>
                  </a:lnTo>
                  <a:lnTo>
                    <a:pt x="59436" y="298704"/>
                  </a:lnTo>
                  <a:lnTo>
                    <a:pt x="59436" y="300228"/>
                  </a:lnTo>
                  <a:lnTo>
                    <a:pt x="64008" y="304800"/>
                  </a:lnTo>
                  <a:lnTo>
                    <a:pt x="67056" y="304800"/>
                  </a:lnTo>
                  <a:lnTo>
                    <a:pt x="70104" y="306324"/>
                  </a:lnTo>
                  <a:lnTo>
                    <a:pt x="97536" y="306324"/>
                  </a:lnTo>
                  <a:lnTo>
                    <a:pt x="100584" y="304800"/>
                  </a:lnTo>
                  <a:lnTo>
                    <a:pt x="103632" y="304800"/>
                  </a:lnTo>
                  <a:lnTo>
                    <a:pt x="108204" y="300228"/>
                  </a:lnTo>
                  <a:lnTo>
                    <a:pt x="108204" y="298704"/>
                  </a:lnTo>
                  <a:lnTo>
                    <a:pt x="116713" y="266700"/>
                  </a:lnTo>
                  <a:lnTo>
                    <a:pt x="146304" y="155448"/>
                  </a:lnTo>
                  <a:lnTo>
                    <a:pt x="146304" y="153924"/>
                  </a:lnTo>
                  <a:lnTo>
                    <a:pt x="147828" y="155448"/>
                  </a:lnTo>
                  <a:lnTo>
                    <a:pt x="188976" y="298704"/>
                  </a:lnTo>
                  <a:lnTo>
                    <a:pt x="188976" y="300228"/>
                  </a:lnTo>
                  <a:lnTo>
                    <a:pt x="193535" y="304800"/>
                  </a:lnTo>
                  <a:lnTo>
                    <a:pt x="196596" y="304800"/>
                  </a:lnTo>
                  <a:lnTo>
                    <a:pt x="199644" y="306324"/>
                  </a:lnTo>
                  <a:lnTo>
                    <a:pt x="227076" y="306324"/>
                  </a:lnTo>
                  <a:lnTo>
                    <a:pt x="230124" y="304800"/>
                  </a:lnTo>
                  <a:lnTo>
                    <a:pt x="233172" y="304800"/>
                  </a:lnTo>
                  <a:lnTo>
                    <a:pt x="234696" y="303276"/>
                  </a:lnTo>
                  <a:lnTo>
                    <a:pt x="234696" y="301752"/>
                  </a:lnTo>
                  <a:lnTo>
                    <a:pt x="236220" y="301752"/>
                  </a:lnTo>
                  <a:lnTo>
                    <a:pt x="236220" y="300228"/>
                  </a:lnTo>
                  <a:lnTo>
                    <a:pt x="237744" y="298704"/>
                  </a:lnTo>
                  <a:lnTo>
                    <a:pt x="247624" y="266700"/>
                  </a:lnTo>
                  <a:lnTo>
                    <a:pt x="295656" y="111252"/>
                  </a:lnTo>
                  <a:lnTo>
                    <a:pt x="295656" y="109728"/>
                  </a:lnTo>
                  <a:lnTo>
                    <a:pt x="297180" y="108204"/>
                  </a:lnTo>
                  <a:lnTo>
                    <a:pt x="297180" y="100584"/>
                  </a:lnTo>
                  <a:close/>
                </a:path>
                <a:path w="836930" h="306705">
                  <a:moveTo>
                    <a:pt x="629412" y="27432"/>
                  </a:moveTo>
                  <a:lnTo>
                    <a:pt x="627888" y="25908"/>
                  </a:lnTo>
                  <a:lnTo>
                    <a:pt x="627888" y="24384"/>
                  </a:lnTo>
                  <a:lnTo>
                    <a:pt x="626364" y="24384"/>
                  </a:lnTo>
                  <a:lnTo>
                    <a:pt x="626364" y="22860"/>
                  </a:lnTo>
                  <a:lnTo>
                    <a:pt x="422148" y="22860"/>
                  </a:lnTo>
                  <a:lnTo>
                    <a:pt x="422148" y="24384"/>
                  </a:lnTo>
                  <a:lnTo>
                    <a:pt x="420624" y="24384"/>
                  </a:lnTo>
                  <a:lnTo>
                    <a:pt x="420624" y="25908"/>
                  </a:lnTo>
                  <a:lnTo>
                    <a:pt x="419100" y="27432"/>
                  </a:lnTo>
                  <a:lnTo>
                    <a:pt x="419100" y="48768"/>
                  </a:lnTo>
                  <a:lnTo>
                    <a:pt x="420624" y="50292"/>
                  </a:lnTo>
                  <a:lnTo>
                    <a:pt x="420624" y="51816"/>
                  </a:lnTo>
                  <a:lnTo>
                    <a:pt x="422148" y="53340"/>
                  </a:lnTo>
                  <a:lnTo>
                    <a:pt x="423672" y="53340"/>
                  </a:lnTo>
                  <a:lnTo>
                    <a:pt x="425196" y="54864"/>
                  </a:lnTo>
                  <a:lnTo>
                    <a:pt x="505968" y="54864"/>
                  </a:lnTo>
                  <a:lnTo>
                    <a:pt x="505968" y="301752"/>
                  </a:lnTo>
                  <a:lnTo>
                    <a:pt x="507492" y="303276"/>
                  </a:lnTo>
                  <a:lnTo>
                    <a:pt x="507492" y="304800"/>
                  </a:lnTo>
                  <a:lnTo>
                    <a:pt x="512064" y="304800"/>
                  </a:lnTo>
                  <a:lnTo>
                    <a:pt x="515112" y="306324"/>
                  </a:lnTo>
                  <a:lnTo>
                    <a:pt x="533400" y="306324"/>
                  </a:lnTo>
                  <a:lnTo>
                    <a:pt x="534924" y="304800"/>
                  </a:lnTo>
                  <a:lnTo>
                    <a:pt x="539496" y="304800"/>
                  </a:lnTo>
                  <a:lnTo>
                    <a:pt x="542544" y="301752"/>
                  </a:lnTo>
                  <a:lnTo>
                    <a:pt x="542544" y="54864"/>
                  </a:lnTo>
                  <a:lnTo>
                    <a:pt x="623316" y="54864"/>
                  </a:lnTo>
                  <a:lnTo>
                    <a:pt x="624840" y="53340"/>
                  </a:lnTo>
                  <a:lnTo>
                    <a:pt x="626364" y="53340"/>
                  </a:lnTo>
                  <a:lnTo>
                    <a:pt x="627888" y="51816"/>
                  </a:lnTo>
                  <a:lnTo>
                    <a:pt x="627888" y="50292"/>
                  </a:lnTo>
                  <a:lnTo>
                    <a:pt x="629412" y="48768"/>
                  </a:lnTo>
                  <a:lnTo>
                    <a:pt x="629412" y="27432"/>
                  </a:lnTo>
                  <a:close/>
                </a:path>
                <a:path w="836930" h="306705">
                  <a:moveTo>
                    <a:pt x="836676" y="301752"/>
                  </a:moveTo>
                  <a:lnTo>
                    <a:pt x="836587" y="176695"/>
                  </a:lnTo>
                  <a:lnTo>
                    <a:pt x="831075" y="136423"/>
                  </a:lnTo>
                  <a:lnTo>
                    <a:pt x="805789" y="102781"/>
                  </a:lnTo>
                  <a:lnTo>
                    <a:pt x="766572" y="92964"/>
                  </a:lnTo>
                  <a:lnTo>
                    <a:pt x="758571" y="93522"/>
                  </a:lnTo>
                  <a:lnTo>
                    <a:pt x="718756" y="111061"/>
                  </a:lnTo>
                  <a:lnTo>
                    <a:pt x="704088" y="124968"/>
                  </a:lnTo>
                  <a:lnTo>
                    <a:pt x="704088" y="6096"/>
                  </a:lnTo>
                  <a:lnTo>
                    <a:pt x="702564" y="6096"/>
                  </a:lnTo>
                  <a:lnTo>
                    <a:pt x="702564" y="3048"/>
                  </a:lnTo>
                  <a:lnTo>
                    <a:pt x="699516" y="3048"/>
                  </a:lnTo>
                  <a:lnTo>
                    <a:pt x="697992" y="1524"/>
                  </a:lnTo>
                  <a:lnTo>
                    <a:pt x="691896" y="1524"/>
                  </a:lnTo>
                  <a:lnTo>
                    <a:pt x="688848" y="0"/>
                  </a:lnTo>
                  <a:lnTo>
                    <a:pt x="681228" y="0"/>
                  </a:lnTo>
                  <a:lnTo>
                    <a:pt x="678180" y="1524"/>
                  </a:lnTo>
                  <a:lnTo>
                    <a:pt x="672084" y="1524"/>
                  </a:lnTo>
                  <a:lnTo>
                    <a:pt x="670560" y="3048"/>
                  </a:lnTo>
                  <a:lnTo>
                    <a:pt x="669036" y="3048"/>
                  </a:lnTo>
                  <a:lnTo>
                    <a:pt x="667512" y="4572"/>
                  </a:lnTo>
                  <a:lnTo>
                    <a:pt x="667512" y="301752"/>
                  </a:lnTo>
                  <a:lnTo>
                    <a:pt x="669036" y="303276"/>
                  </a:lnTo>
                  <a:lnTo>
                    <a:pt x="669036" y="304800"/>
                  </a:lnTo>
                  <a:lnTo>
                    <a:pt x="672084" y="304800"/>
                  </a:lnTo>
                  <a:lnTo>
                    <a:pt x="673608" y="306324"/>
                  </a:lnTo>
                  <a:lnTo>
                    <a:pt x="696468" y="306324"/>
                  </a:lnTo>
                  <a:lnTo>
                    <a:pt x="697992" y="304800"/>
                  </a:lnTo>
                  <a:lnTo>
                    <a:pt x="699516" y="304800"/>
                  </a:lnTo>
                  <a:lnTo>
                    <a:pt x="701040" y="303276"/>
                  </a:lnTo>
                  <a:lnTo>
                    <a:pt x="702564" y="303276"/>
                  </a:lnTo>
                  <a:lnTo>
                    <a:pt x="702564" y="301752"/>
                  </a:lnTo>
                  <a:lnTo>
                    <a:pt x="704088" y="300228"/>
                  </a:lnTo>
                  <a:lnTo>
                    <a:pt x="704088" y="161544"/>
                  </a:lnTo>
                  <a:lnTo>
                    <a:pt x="710946" y="152971"/>
                  </a:lnTo>
                  <a:lnTo>
                    <a:pt x="745236" y="127266"/>
                  </a:lnTo>
                  <a:lnTo>
                    <a:pt x="758952" y="124968"/>
                  </a:lnTo>
                  <a:lnTo>
                    <a:pt x="772668" y="124968"/>
                  </a:lnTo>
                  <a:lnTo>
                    <a:pt x="777240" y="128016"/>
                  </a:lnTo>
                  <a:lnTo>
                    <a:pt x="783336" y="131064"/>
                  </a:lnTo>
                  <a:lnTo>
                    <a:pt x="786384" y="134112"/>
                  </a:lnTo>
                  <a:lnTo>
                    <a:pt x="790956" y="140208"/>
                  </a:lnTo>
                  <a:lnTo>
                    <a:pt x="794004" y="144780"/>
                  </a:lnTo>
                  <a:lnTo>
                    <a:pt x="795528" y="150876"/>
                  </a:lnTo>
                  <a:lnTo>
                    <a:pt x="798576" y="156972"/>
                  </a:lnTo>
                  <a:lnTo>
                    <a:pt x="799452" y="162979"/>
                  </a:lnTo>
                  <a:lnTo>
                    <a:pt x="799909" y="169837"/>
                  </a:lnTo>
                  <a:lnTo>
                    <a:pt x="800074" y="176695"/>
                  </a:lnTo>
                  <a:lnTo>
                    <a:pt x="800100" y="300228"/>
                  </a:lnTo>
                  <a:lnTo>
                    <a:pt x="801624" y="301752"/>
                  </a:lnTo>
                  <a:lnTo>
                    <a:pt x="801624" y="303276"/>
                  </a:lnTo>
                  <a:lnTo>
                    <a:pt x="803148" y="304800"/>
                  </a:lnTo>
                  <a:lnTo>
                    <a:pt x="806196" y="304800"/>
                  </a:lnTo>
                  <a:lnTo>
                    <a:pt x="807720" y="306324"/>
                  </a:lnTo>
                  <a:lnTo>
                    <a:pt x="830580" y="306324"/>
                  </a:lnTo>
                  <a:lnTo>
                    <a:pt x="832104" y="304800"/>
                  </a:lnTo>
                  <a:lnTo>
                    <a:pt x="833628" y="304800"/>
                  </a:lnTo>
                  <a:lnTo>
                    <a:pt x="833628" y="303276"/>
                  </a:lnTo>
                  <a:lnTo>
                    <a:pt x="835152" y="303276"/>
                  </a:lnTo>
                  <a:lnTo>
                    <a:pt x="835152" y="301752"/>
                  </a:lnTo>
                  <a:lnTo>
                    <a:pt x="836676" y="3017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40863" y="1443228"/>
              <a:ext cx="1002791" cy="384048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3521964" y="1458467"/>
              <a:ext cx="510540" cy="368935"/>
            </a:xfrm>
            <a:custGeom>
              <a:avLst/>
              <a:gdLst/>
              <a:ahLst/>
              <a:cxnLst/>
              <a:rect l="l" t="t" r="r" b="b"/>
              <a:pathLst>
                <a:path w="510539" h="368935">
                  <a:moveTo>
                    <a:pt x="173736" y="89916"/>
                  </a:moveTo>
                  <a:lnTo>
                    <a:pt x="163449" y="48387"/>
                  </a:lnTo>
                  <a:lnTo>
                    <a:pt x="155448" y="38100"/>
                  </a:lnTo>
                  <a:lnTo>
                    <a:pt x="151485" y="32677"/>
                  </a:lnTo>
                  <a:lnTo>
                    <a:pt x="146685" y="27825"/>
                  </a:lnTo>
                  <a:lnTo>
                    <a:pt x="141300" y="23533"/>
                  </a:lnTo>
                  <a:lnTo>
                    <a:pt x="135636" y="19812"/>
                  </a:lnTo>
                  <a:lnTo>
                    <a:pt x="134112" y="18897"/>
                  </a:lnTo>
                  <a:lnTo>
                    <a:pt x="134112" y="92964"/>
                  </a:lnTo>
                  <a:lnTo>
                    <a:pt x="134112" y="102108"/>
                  </a:lnTo>
                  <a:lnTo>
                    <a:pt x="132588" y="109728"/>
                  </a:lnTo>
                  <a:lnTo>
                    <a:pt x="129540" y="115824"/>
                  </a:lnTo>
                  <a:lnTo>
                    <a:pt x="126492" y="123444"/>
                  </a:lnTo>
                  <a:lnTo>
                    <a:pt x="93027" y="148958"/>
                  </a:lnTo>
                  <a:lnTo>
                    <a:pt x="70104" y="150876"/>
                  </a:lnTo>
                  <a:lnTo>
                    <a:pt x="36576" y="150876"/>
                  </a:lnTo>
                  <a:lnTo>
                    <a:pt x="36576" y="38100"/>
                  </a:lnTo>
                  <a:lnTo>
                    <a:pt x="85344" y="38100"/>
                  </a:lnTo>
                  <a:lnTo>
                    <a:pt x="97536" y="41148"/>
                  </a:lnTo>
                  <a:lnTo>
                    <a:pt x="105156" y="42672"/>
                  </a:lnTo>
                  <a:lnTo>
                    <a:pt x="111252" y="47244"/>
                  </a:lnTo>
                  <a:lnTo>
                    <a:pt x="117348" y="50292"/>
                  </a:lnTo>
                  <a:lnTo>
                    <a:pt x="123444" y="56388"/>
                  </a:lnTo>
                  <a:lnTo>
                    <a:pt x="126492" y="64008"/>
                  </a:lnTo>
                  <a:lnTo>
                    <a:pt x="129603" y="70040"/>
                  </a:lnTo>
                  <a:lnTo>
                    <a:pt x="132016" y="76771"/>
                  </a:lnTo>
                  <a:lnTo>
                    <a:pt x="133553" y="84378"/>
                  </a:lnTo>
                  <a:lnTo>
                    <a:pt x="134112" y="92964"/>
                  </a:lnTo>
                  <a:lnTo>
                    <a:pt x="134112" y="18897"/>
                  </a:lnTo>
                  <a:lnTo>
                    <a:pt x="128016" y="15240"/>
                  </a:lnTo>
                  <a:lnTo>
                    <a:pt x="120396" y="12192"/>
                  </a:lnTo>
                  <a:lnTo>
                    <a:pt x="97536" y="7620"/>
                  </a:lnTo>
                  <a:lnTo>
                    <a:pt x="10668" y="7620"/>
                  </a:lnTo>
                  <a:lnTo>
                    <a:pt x="4572" y="10668"/>
                  </a:lnTo>
                  <a:lnTo>
                    <a:pt x="1524" y="13716"/>
                  </a:lnTo>
                  <a:lnTo>
                    <a:pt x="0" y="16764"/>
                  </a:lnTo>
                  <a:lnTo>
                    <a:pt x="0" y="286512"/>
                  </a:lnTo>
                  <a:lnTo>
                    <a:pt x="1524" y="288036"/>
                  </a:lnTo>
                  <a:lnTo>
                    <a:pt x="1524" y="289560"/>
                  </a:lnTo>
                  <a:lnTo>
                    <a:pt x="6096" y="289560"/>
                  </a:lnTo>
                  <a:lnTo>
                    <a:pt x="9144" y="291084"/>
                  </a:lnTo>
                  <a:lnTo>
                    <a:pt x="27432" y="291084"/>
                  </a:lnTo>
                  <a:lnTo>
                    <a:pt x="28956" y="289560"/>
                  </a:lnTo>
                  <a:lnTo>
                    <a:pt x="33528" y="289560"/>
                  </a:lnTo>
                  <a:lnTo>
                    <a:pt x="33528" y="288036"/>
                  </a:lnTo>
                  <a:lnTo>
                    <a:pt x="35052" y="288036"/>
                  </a:lnTo>
                  <a:lnTo>
                    <a:pt x="36576" y="286512"/>
                  </a:lnTo>
                  <a:lnTo>
                    <a:pt x="36576" y="182880"/>
                  </a:lnTo>
                  <a:lnTo>
                    <a:pt x="68580" y="182880"/>
                  </a:lnTo>
                  <a:lnTo>
                    <a:pt x="114300" y="175260"/>
                  </a:lnTo>
                  <a:lnTo>
                    <a:pt x="152666" y="150876"/>
                  </a:lnTo>
                  <a:lnTo>
                    <a:pt x="171640" y="110109"/>
                  </a:lnTo>
                  <a:lnTo>
                    <a:pt x="173177" y="100164"/>
                  </a:lnTo>
                  <a:lnTo>
                    <a:pt x="173736" y="89916"/>
                  </a:lnTo>
                  <a:close/>
                </a:path>
                <a:path w="510539" h="368935">
                  <a:moveTo>
                    <a:pt x="262128" y="85344"/>
                  </a:moveTo>
                  <a:lnTo>
                    <a:pt x="259080" y="82296"/>
                  </a:lnTo>
                  <a:lnTo>
                    <a:pt x="256032" y="82296"/>
                  </a:lnTo>
                  <a:lnTo>
                    <a:pt x="252984" y="80772"/>
                  </a:lnTo>
                  <a:lnTo>
                    <a:pt x="236220" y="80772"/>
                  </a:lnTo>
                  <a:lnTo>
                    <a:pt x="233172" y="82296"/>
                  </a:lnTo>
                  <a:lnTo>
                    <a:pt x="230124" y="82296"/>
                  </a:lnTo>
                  <a:lnTo>
                    <a:pt x="228600" y="83820"/>
                  </a:lnTo>
                  <a:lnTo>
                    <a:pt x="227076" y="83820"/>
                  </a:lnTo>
                  <a:lnTo>
                    <a:pt x="227076" y="288036"/>
                  </a:lnTo>
                  <a:lnTo>
                    <a:pt x="228600" y="289560"/>
                  </a:lnTo>
                  <a:lnTo>
                    <a:pt x="231648" y="289560"/>
                  </a:lnTo>
                  <a:lnTo>
                    <a:pt x="233172" y="291084"/>
                  </a:lnTo>
                  <a:lnTo>
                    <a:pt x="256032" y="291084"/>
                  </a:lnTo>
                  <a:lnTo>
                    <a:pt x="257556" y="289560"/>
                  </a:lnTo>
                  <a:lnTo>
                    <a:pt x="259080" y="289560"/>
                  </a:lnTo>
                  <a:lnTo>
                    <a:pt x="262128" y="286512"/>
                  </a:lnTo>
                  <a:lnTo>
                    <a:pt x="262128" y="85344"/>
                  </a:lnTo>
                  <a:close/>
                </a:path>
                <a:path w="510539" h="368935">
                  <a:moveTo>
                    <a:pt x="266700" y="13716"/>
                  </a:moveTo>
                  <a:lnTo>
                    <a:pt x="265176" y="7620"/>
                  </a:lnTo>
                  <a:lnTo>
                    <a:pt x="259080" y="1524"/>
                  </a:lnTo>
                  <a:lnTo>
                    <a:pt x="252984" y="0"/>
                  </a:lnTo>
                  <a:lnTo>
                    <a:pt x="236220" y="0"/>
                  </a:lnTo>
                  <a:lnTo>
                    <a:pt x="230124" y="1524"/>
                  </a:lnTo>
                  <a:lnTo>
                    <a:pt x="224028" y="7620"/>
                  </a:lnTo>
                  <a:lnTo>
                    <a:pt x="222504" y="13716"/>
                  </a:lnTo>
                  <a:lnTo>
                    <a:pt x="222504" y="30480"/>
                  </a:lnTo>
                  <a:lnTo>
                    <a:pt x="224028" y="35052"/>
                  </a:lnTo>
                  <a:lnTo>
                    <a:pt x="230124" y="41148"/>
                  </a:lnTo>
                  <a:lnTo>
                    <a:pt x="236220" y="42672"/>
                  </a:lnTo>
                  <a:lnTo>
                    <a:pt x="252984" y="42672"/>
                  </a:lnTo>
                  <a:lnTo>
                    <a:pt x="259080" y="41148"/>
                  </a:lnTo>
                  <a:lnTo>
                    <a:pt x="265176" y="35052"/>
                  </a:lnTo>
                  <a:lnTo>
                    <a:pt x="266700" y="28956"/>
                  </a:lnTo>
                  <a:lnTo>
                    <a:pt x="266700" y="13716"/>
                  </a:lnTo>
                  <a:close/>
                </a:path>
                <a:path w="510539" h="368935">
                  <a:moveTo>
                    <a:pt x="510451" y="179717"/>
                  </a:moveTo>
                  <a:lnTo>
                    <a:pt x="505968" y="141732"/>
                  </a:lnTo>
                  <a:lnTo>
                    <a:pt x="487362" y="101663"/>
                  </a:lnTo>
                  <a:lnTo>
                    <a:pt x="472338" y="89268"/>
                  </a:lnTo>
                  <a:lnTo>
                    <a:pt x="472338" y="195173"/>
                  </a:lnTo>
                  <a:lnTo>
                    <a:pt x="472059" y="201168"/>
                  </a:lnTo>
                  <a:lnTo>
                    <a:pt x="471144" y="208038"/>
                  </a:lnTo>
                  <a:lnTo>
                    <a:pt x="469392" y="214884"/>
                  </a:lnTo>
                  <a:lnTo>
                    <a:pt x="467982" y="221488"/>
                  </a:lnTo>
                  <a:lnTo>
                    <a:pt x="438912" y="260604"/>
                  </a:lnTo>
                  <a:lnTo>
                    <a:pt x="431292" y="263652"/>
                  </a:lnTo>
                  <a:lnTo>
                    <a:pt x="422148" y="263652"/>
                  </a:lnTo>
                  <a:lnTo>
                    <a:pt x="380809" y="241554"/>
                  </a:lnTo>
                  <a:lnTo>
                    <a:pt x="365760" y="225552"/>
                  </a:lnTo>
                  <a:lnTo>
                    <a:pt x="365760" y="147828"/>
                  </a:lnTo>
                  <a:lnTo>
                    <a:pt x="371856" y="140208"/>
                  </a:lnTo>
                  <a:lnTo>
                    <a:pt x="376428" y="134112"/>
                  </a:lnTo>
                  <a:lnTo>
                    <a:pt x="382524" y="129540"/>
                  </a:lnTo>
                  <a:lnTo>
                    <a:pt x="391668" y="120396"/>
                  </a:lnTo>
                  <a:lnTo>
                    <a:pt x="400812" y="114300"/>
                  </a:lnTo>
                  <a:lnTo>
                    <a:pt x="419100" y="108204"/>
                  </a:lnTo>
                  <a:lnTo>
                    <a:pt x="423672" y="108204"/>
                  </a:lnTo>
                  <a:lnTo>
                    <a:pt x="458724" y="124968"/>
                  </a:lnTo>
                  <a:lnTo>
                    <a:pt x="471792" y="165379"/>
                  </a:lnTo>
                  <a:lnTo>
                    <a:pt x="472338" y="195173"/>
                  </a:lnTo>
                  <a:lnTo>
                    <a:pt x="472338" y="89268"/>
                  </a:lnTo>
                  <a:lnTo>
                    <a:pt x="431292" y="77724"/>
                  </a:lnTo>
                  <a:lnTo>
                    <a:pt x="425196" y="77724"/>
                  </a:lnTo>
                  <a:lnTo>
                    <a:pt x="400812" y="83820"/>
                  </a:lnTo>
                  <a:lnTo>
                    <a:pt x="396240" y="86868"/>
                  </a:lnTo>
                  <a:lnTo>
                    <a:pt x="384048" y="92964"/>
                  </a:lnTo>
                  <a:lnTo>
                    <a:pt x="379476" y="97536"/>
                  </a:lnTo>
                  <a:lnTo>
                    <a:pt x="373380" y="102108"/>
                  </a:lnTo>
                  <a:lnTo>
                    <a:pt x="361188" y="114300"/>
                  </a:lnTo>
                  <a:lnTo>
                    <a:pt x="361188" y="83820"/>
                  </a:lnTo>
                  <a:lnTo>
                    <a:pt x="359664" y="83820"/>
                  </a:lnTo>
                  <a:lnTo>
                    <a:pt x="359664" y="82296"/>
                  </a:lnTo>
                  <a:lnTo>
                    <a:pt x="356616" y="82296"/>
                  </a:lnTo>
                  <a:lnTo>
                    <a:pt x="355092" y="80772"/>
                  </a:lnTo>
                  <a:lnTo>
                    <a:pt x="336804" y="80772"/>
                  </a:lnTo>
                  <a:lnTo>
                    <a:pt x="333756" y="82296"/>
                  </a:lnTo>
                  <a:lnTo>
                    <a:pt x="332232" y="83820"/>
                  </a:lnTo>
                  <a:lnTo>
                    <a:pt x="330708" y="83820"/>
                  </a:lnTo>
                  <a:lnTo>
                    <a:pt x="330708" y="85344"/>
                  </a:lnTo>
                  <a:lnTo>
                    <a:pt x="329184" y="86868"/>
                  </a:lnTo>
                  <a:lnTo>
                    <a:pt x="329184" y="364236"/>
                  </a:lnTo>
                  <a:lnTo>
                    <a:pt x="330708" y="364236"/>
                  </a:lnTo>
                  <a:lnTo>
                    <a:pt x="330708" y="365760"/>
                  </a:lnTo>
                  <a:lnTo>
                    <a:pt x="332232" y="367284"/>
                  </a:lnTo>
                  <a:lnTo>
                    <a:pt x="333756" y="367284"/>
                  </a:lnTo>
                  <a:lnTo>
                    <a:pt x="335280" y="368808"/>
                  </a:lnTo>
                  <a:lnTo>
                    <a:pt x="361188" y="368808"/>
                  </a:lnTo>
                  <a:lnTo>
                    <a:pt x="362712" y="367284"/>
                  </a:lnTo>
                  <a:lnTo>
                    <a:pt x="364236" y="367284"/>
                  </a:lnTo>
                  <a:lnTo>
                    <a:pt x="364236" y="365760"/>
                  </a:lnTo>
                  <a:lnTo>
                    <a:pt x="365760" y="365760"/>
                  </a:lnTo>
                  <a:lnTo>
                    <a:pt x="365760" y="263652"/>
                  </a:lnTo>
                  <a:lnTo>
                    <a:pt x="376428" y="274320"/>
                  </a:lnTo>
                  <a:lnTo>
                    <a:pt x="385572" y="280416"/>
                  </a:lnTo>
                  <a:lnTo>
                    <a:pt x="390144" y="284988"/>
                  </a:lnTo>
                  <a:lnTo>
                    <a:pt x="394716" y="286512"/>
                  </a:lnTo>
                  <a:lnTo>
                    <a:pt x="399288" y="289560"/>
                  </a:lnTo>
                  <a:lnTo>
                    <a:pt x="403860" y="291084"/>
                  </a:lnTo>
                  <a:lnTo>
                    <a:pt x="409956" y="292608"/>
                  </a:lnTo>
                  <a:lnTo>
                    <a:pt x="414528" y="294132"/>
                  </a:lnTo>
                  <a:lnTo>
                    <a:pt x="425196" y="294132"/>
                  </a:lnTo>
                  <a:lnTo>
                    <a:pt x="435190" y="293585"/>
                  </a:lnTo>
                  <a:lnTo>
                    <a:pt x="476631" y="276796"/>
                  </a:lnTo>
                  <a:lnTo>
                    <a:pt x="501624" y="238582"/>
                  </a:lnTo>
                  <a:lnTo>
                    <a:pt x="510222" y="195173"/>
                  </a:lnTo>
                  <a:lnTo>
                    <a:pt x="510413" y="187452"/>
                  </a:lnTo>
                  <a:lnTo>
                    <a:pt x="510451" y="17971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72128" y="1536192"/>
              <a:ext cx="181356" cy="216408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93108" y="1536192"/>
              <a:ext cx="138683" cy="216408"/>
            </a:xfrm>
            <a:prstGeom prst="rect">
              <a:avLst/>
            </a:prstGeom>
          </p:spPr>
        </p:pic>
      </p:grpSp>
      <p:grpSp>
        <p:nvGrpSpPr>
          <p:cNvPr id="56" name="object 56"/>
          <p:cNvGrpSpPr/>
          <p:nvPr/>
        </p:nvGrpSpPr>
        <p:grpSpPr>
          <a:xfrm>
            <a:off x="807719" y="2197608"/>
            <a:ext cx="9101455" cy="3664148"/>
            <a:chOff x="807719" y="2197608"/>
            <a:chExt cx="9101455" cy="1917700"/>
          </a:xfrm>
        </p:grpSpPr>
        <p:sp>
          <p:nvSpPr>
            <p:cNvPr id="57" name="object 57"/>
            <p:cNvSpPr/>
            <p:nvPr/>
          </p:nvSpPr>
          <p:spPr>
            <a:xfrm>
              <a:off x="812291" y="2202180"/>
              <a:ext cx="9092565" cy="1908175"/>
            </a:xfrm>
            <a:custGeom>
              <a:avLst/>
              <a:gdLst/>
              <a:ahLst/>
              <a:cxnLst/>
              <a:rect l="l" t="t" r="r" b="b"/>
              <a:pathLst>
                <a:path w="9092565" h="1908175">
                  <a:moveTo>
                    <a:pt x="0" y="0"/>
                  </a:moveTo>
                  <a:lnTo>
                    <a:pt x="9092183" y="0"/>
                  </a:lnTo>
                  <a:lnTo>
                    <a:pt x="9092183" y="1908048"/>
                  </a:lnTo>
                  <a:lnTo>
                    <a:pt x="0" y="1908048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1351" y="2276856"/>
              <a:ext cx="1094231" cy="196596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09263" y="2276856"/>
              <a:ext cx="227028" cy="196596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21636" y="2292096"/>
              <a:ext cx="111251" cy="179831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2564891" y="2287524"/>
              <a:ext cx="27940" cy="184785"/>
            </a:xfrm>
            <a:custGeom>
              <a:avLst/>
              <a:gdLst/>
              <a:ahLst/>
              <a:cxnLst/>
              <a:rect l="l" t="t" r="r" b="b"/>
              <a:pathLst>
                <a:path w="27939" h="184785">
                  <a:moveTo>
                    <a:pt x="22859" y="182879"/>
                  </a:moveTo>
                  <a:lnTo>
                    <a:pt x="4571" y="182879"/>
                  </a:lnTo>
                  <a:lnTo>
                    <a:pt x="6095" y="184403"/>
                  </a:lnTo>
                  <a:lnTo>
                    <a:pt x="22859" y="184403"/>
                  </a:lnTo>
                  <a:lnTo>
                    <a:pt x="22859" y="182879"/>
                  </a:lnTo>
                  <a:close/>
                </a:path>
                <a:path w="27939" h="184785">
                  <a:moveTo>
                    <a:pt x="24383" y="51815"/>
                  </a:moveTo>
                  <a:lnTo>
                    <a:pt x="4571" y="51815"/>
                  </a:lnTo>
                  <a:lnTo>
                    <a:pt x="3047" y="53339"/>
                  </a:lnTo>
                  <a:lnTo>
                    <a:pt x="3047" y="182879"/>
                  </a:lnTo>
                  <a:lnTo>
                    <a:pt x="24383" y="182879"/>
                  </a:lnTo>
                  <a:lnTo>
                    <a:pt x="25907" y="181355"/>
                  </a:lnTo>
                  <a:lnTo>
                    <a:pt x="25907" y="53339"/>
                  </a:lnTo>
                  <a:lnTo>
                    <a:pt x="24383" y="53339"/>
                  </a:lnTo>
                  <a:lnTo>
                    <a:pt x="24383" y="51815"/>
                  </a:lnTo>
                  <a:close/>
                </a:path>
                <a:path w="27939" h="184785">
                  <a:moveTo>
                    <a:pt x="18287" y="50291"/>
                  </a:moveTo>
                  <a:lnTo>
                    <a:pt x="12191" y="50291"/>
                  </a:lnTo>
                  <a:lnTo>
                    <a:pt x="9143" y="51815"/>
                  </a:lnTo>
                  <a:lnTo>
                    <a:pt x="19812" y="51815"/>
                  </a:lnTo>
                  <a:lnTo>
                    <a:pt x="18287" y="50291"/>
                  </a:lnTo>
                  <a:close/>
                </a:path>
                <a:path w="27939" h="184785">
                  <a:moveTo>
                    <a:pt x="22859" y="0"/>
                  </a:moveTo>
                  <a:lnTo>
                    <a:pt x="4571" y="0"/>
                  </a:lnTo>
                  <a:lnTo>
                    <a:pt x="3047" y="3048"/>
                  </a:lnTo>
                  <a:lnTo>
                    <a:pt x="1524" y="4572"/>
                  </a:lnTo>
                  <a:lnTo>
                    <a:pt x="0" y="7619"/>
                  </a:lnTo>
                  <a:lnTo>
                    <a:pt x="0" y="18287"/>
                  </a:lnTo>
                  <a:lnTo>
                    <a:pt x="1524" y="22860"/>
                  </a:lnTo>
                  <a:lnTo>
                    <a:pt x="4571" y="25907"/>
                  </a:lnTo>
                  <a:lnTo>
                    <a:pt x="9143" y="27431"/>
                  </a:lnTo>
                  <a:lnTo>
                    <a:pt x="19812" y="27431"/>
                  </a:lnTo>
                  <a:lnTo>
                    <a:pt x="22859" y="25907"/>
                  </a:lnTo>
                  <a:lnTo>
                    <a:pt x="27431" y="21336"/>
                  </a:lnTo>
                  <a:lnTo>
                    <a:pt x="27431" y="4572"/>
                  </a:lnTo>
                  <a:lnTo>
                    <a:pt x="25907" y="1524"/>
                  </a:lnTo>
                  <a:lnTo>
                    <a:pt x="22859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31947" y="2336292"/>
              <a:ext cx="115824" cy="185927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772265" y="2336292"/>
              <a:ext cx="115714" cy="137160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2927603" y="2343912"/>
              <a:ext cx="29209" cy="128270"/>
            </a:xfrm>
            <a:custGeom>
              <a:avLst/>
              <a:gdLst/>
              <a:ahLst/>
              <a:cxnLst/>
              <a:rect l="l" t="t" r="r" b="b"/>
              <a:pathLst>
                <a:path w="29210" h="128269">
                  <a:moveTo>
                    <a:pt x="24383" y="30479"/>
                  </a:moveTo>
                  <a:lnTo>
                    <a:pt x="6095" y="30479"/>
                  </a:lnTo>
                  <a:lnTo>
                    <a:pt x="7619" y="32003"/>
                  </a:lnTo>
                  <a:lnTo>
                    <a:pt x="22859" y="32003"/>
                  </a:lnTo>
                  <a:lnTo>
                    <a:pt x="24383" y="30479"/>
                  </a:lnTo>
                  <a:close/>
                </a:path>
                <a:path w="29210" h="128269">
                  <a:moveTo>
                    <a:pt x="25907" y="1524"/>
                  </a:moveTo>
                  <a:lnTo>
                    <a:pt x="4571" y="1524"/>
                  </a:lnTo>
                  <a:lnTo>
                    <a:pt x="1523" y="4572"/>
                  </a:lnTo>
                  <a:lnTo>
                    <a:pt x="1523" y="7619"/>
                  </a:lnTo>
                  <a:lnTo>
                    <a:pt x="0" y="10667"/>
                  </a:lnTo>
                  <a:lnTo>
                    <a:pt x="0" y="21336"/>
                  </a:lnTo>
                  <a:lnTo>
                    <a:pt x="1523" y="24384"/>
                  </a:lnTo>
                  <a:lnTo>
                    <a:pt x="1523" y="27431"/>
                  </a:lnTo>
                  <a:lnTo>
                    <a:pt x="4571" y="30479"/>
                  </a:lnTo>
                  <a:lnTo>
                    <a:pt x="25907" y="30479"/>
                  </a:lnTo>
                  <a:lnTo>
                    <a:pt x="25907" y="28955"/>
                  </a:lnTo>
                  <a:lnTo>
                    <a:pt x="28956" y="25907"/>
                  </a:lnTo>
                  <a:lnTo>
                    <a:pt x="28956" y="6096"/>
                  </a:lnTo>
                  <a:lnTo>
                    <a:pt x="25907" y="3048"/>
                  </a:lnTo>
                  <a:lnTo>
                    <a:pt x="25907" y="1524"/>
                  </a:lnTo>
                  <a:close/>
                </a:path>
                <a:path w="29210" h="128269">
                  <a:moveTo>
                    <a:pt x="22859" y="0"/>
                  </a:moveTo>
                  <a:lnTo>
                    <a:pt x="7619" y="0"/>
                  </a:lnTo>
                  <a:lnTo>
                    <a:pt x="6095" y="1524"/>
                  </a:lnTo>
                  <a:lnTo>
                    <a:pt x="24383" y="1524"/>
                  </a:lnTo>
                  <a:lnTo>
                    <a:pt x="22859" y="0"/>
                  </a:lnTo>
                  <a:close/>
                </a:path>
                <a:path w="29210" h="128269">
                  <a:moveTo>
                    <a:pt x="27431" y="100584"/>
                  </a:moveTo>
                  <a:lnTo>
                    <a:pt x="1523" y="100584"/>
                  </a:lnTo>
                  <a:lnTo>
                    <a:pt x="1523" y="105155"/>
                  </a:lnTo>
                  <a:lnTo>
                    <a:pt x="0" y="106679"/>
                  </a:lnTo>
                  <a:lnTo>
                    <a:pt x="0" y="118872"/>
                  </a:lnTo>
                  <a:lnTo>
                    <a:pt x="1523" y="120396"/>
                  </a:lnTo>
                  <a:lnTo>
                    <a:pt x="1523" y="123443"/>
                  </a:lnTo>
                  <a:lnTo>
                    <a:pt x="6095" y="128015"/>
                  </a:lnTo>
                  <a:lnTo>
                    <a:pt x="24383" y="128015"/>
                  </a:lnTo>
                  <a:lnTo>
                    <a:pt x="25907" y="126491"/>
                  </a:lnTo>
                  <a:lnTo>
                    <a:pt x="25907" y="124967"/>
                  </a:lnTo>
                  <a:lnTo>
                    <a:pt x="28956" y="121919"/>
                  </a:lnTo>
                  <a:lnTo>
                    <a:pt x="28956" y="102107"/>
                  </a:lnTo>
                  <a:lnTo>
                    <a:pt x="27431" y="100584"/>
                  </a:lnTo>
                  <a:close/>
                </a:path>
                <a:path w="29210" h="128269">
                  <a:moveTo>
                    <a:pt x="24383" y="97536"/>
                  </a:moveTo>
                  <a:lnTo>
                    <a:pt x="6095" y="97536"/>
                  </a:lnTo>
                  <a:lnTo>
                    <a:pt x="3047" y="100584"/>
                  </a:lnTo>
                  <a:lnTo>
                    <a:pt x="25907" y="100584"/>
                  </a:lnTo>
                  <a:lnTo>
                    <a:pt x="25907" y="99060"/>
                  </a:lnTo>
                  <a:lnTo>
                    <a:pt x="24383" y="97536"/>
                  </a:lnTo>
                  <a:close/>
                </a:path>
                <a:path w="29210" h="128269">
                  <a:moveTo>
                    <a:pt x="18287" y="96012"/>
                  </a:moveTo>
                  <a:lnTo>
                    <a:pt x="12191" y="96012"/>
                  </a:lnTo>
                  <a:lnTo>
                    <a:pt x="9143" y="97536"/>
                  </a:lnTo>
                  <a:lnTo>
                    <a:pt x="19812" y="97536"/>
                  </a:lnTo>
                  <a:lnTo>
                    <a:pt x="18287" y="96012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91539" y="2699004"/>
              <a:ext cx="155447" cy="181356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84148" y="2744724"/>
              <a:ext cx="114252" cy="185927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1328927" y="2695956"/>
              <a:ext cx="29209" cy="184785"/>
            </a:xfrm>
            <a:custGeom>
              <a:avLst/>
              <a:gdLst/>
              <a:ahLst/>
              <a:cxnLst/>
              <a:rect l="l" t="t" r="r" b="b"/>
              <a:pathLst>
                <a:path w="29209" h="184785">
                  <a:moveTo>
                    <a:pt x="24384" y="182880"/>
                  </a:moveTo>
                  <a:lnTo>
                    <a:pt x="4571" y="182880"/>
                  </a:lnTo>
                  <a:lnTo>
                    <a:pt x="6096" y="184404"/>
                  </a:lnTo>
                  <a:lnTo>
                    <a:pt x="22859" y="184404"/>
                  </a:lnTo>
                  <a:lnTo>
                    <a:pt x="24384" y="182880"/>
                  </a:lnTo>
                  <a:close/>
                </a:path>
                <a:path w="29209" h="184785">
                  <a:moveTo>
                    <a:pt x="25908" y="53340"/>
                  </a:moveTo>
                  <a:lnTo>
                    <a:pt x="3047" y="53340"/>
                  </a:lnTo>
                  <a:lnTo>
                    <a:pt x="3047" y="182880"/>
                  </a:lnTo>
                  <a:lnTo>
                    <a:pt x="25908" y="182880"/>
                  </a:lnTo>
                  <a:lnTo>
                    <a:pt x="25908" y="53340"/>
                  </a:lnTo>
                  <a:close/>
                </a:path>
                <a:path w="29209" h="184785">
                  <a:moveTo>
                    <a:pt x="22859" y="51816"/>
                  </a:moveTo>
                  <a:lnTo>
                    <a:pt x="6096" y="51816"/>
                  </a:lnTo>
                  <a:lnTo>
                    <a:pt x="4571" y="53340"/>
                  </a:lnTo>
                  <a:lnTo>
                    <a:pt x="24384" y="53340"/>
                  </a:lnTo>
                  <a:lnTo>
                    <a:pt x="22859" y="51816"/>
                  </a:lnTo>
                  <a:close/>
                </a:path>
                <a:path w="29209" h="184785">
                  <a:moveTo>
                    <a:pt x="19812" y="0"/>
                  </a:moveTo>
                  <a:lnTo>
                    <a:pt x="9143" y="0"/>
                  </a:lnTo>
                  <a:lnTo>
                    <a:pt x="3047" y="3048"/>
                  </a:lnTo>
                  <a:lnTo>
                    <a:pt x="1524" y="4572"/>
                  </a:lnTo>
                  <a:lnTo>
                    <a:pt x="0" y="9144"/>
                  </a:lnTo>
                  <a:lnTo>
                    <a:pt x="0" y="19812"/>
                  </a:lnTo>
                  <a:lnTo>
                    <a:pt x="1524" y="22860"/>
                  </a:lnTo>
                  <a:lnTo>
                    <a:pt x="4571" y="25908"/>
                  </a:lnTo>
                  <a:lnTo>
                    <a:pt x="9143" y="27432"/>
                  </a:lnTo>
                  <a:lnTo>
                    <a:pt x="19812" y="27432"/>
                  </a:lnTo>
                  <a:lnTo>
                    <a:pt x="25908" y="24384"/>
                  </a:lnTo>
                  <a:lnTo>
                    <a:pt x="27431" y="22860"/>
                  </a:lnTo>
                  <a:lnTo>
                    <a:pt x="28956" y="18287"/>
                  </a:lnTo>
                  <a:lnTo>
                    <a:pt x="28956" y="7620"/>
                  </a:lnTo>
                  <a:lnTo>
                    <a:pt x="27431" y="4572"/>
                  </a:lnTo>
                  <a:lnTo>
                    <a:pt x="25908" y="3048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00555" y="2744724"/>
              <a:ext cx="114300" cy="185927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39239" y="2744724"/>
              <a:ext cx="115823" cy="138684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1796795" y="2695956"/>
              <a:ext cx="29209" cy="184785"/>
            </a:xfrm>
            <a:custGeom>
              <a:avLst/>
              <a:gdLst/>
              <a:ahLst/>
              <a:cxnLst/>
              <a:rect l="l" t="t" r="r" b="b"/>
              <a:pathLst>
                <a:path w="29210" h="184785">
                  <a:moveTo>
                    <a:pt x="24384" y="182880"/>
                  </a:moveTo>
                  <a:lnTo>
                    <a:pt x="4572" y="182880"/>
                  </a:lnTo>
                  <a:lnTo>
                    <a:pt x="6096" y="184404"/>
                  </a:lnTo>
                  <a:lnTo>
                    <a:pt x="24384" y="184404"/>
                  </a:lnTo>
                  <a:lnTo>
                    <a:pt x="24384" y="182880"/>
                  </a:lnTo>
                  <a:close/>
                </a:path>
                <a:path w="29210" h="184785">
                  <a:moveTo>
                    <a:pt x="24384" y="51816"/>
                  </a:moveTo>
                  <a:lnTo>
                    <a:pt x="6096" y="51816"/>
                  </a:lnTo>
                  <a:lnTo>
                    <a:pt x="3048" y="54863"/>
                  </a:lnTo>
                  <a:lnTo>
                    <a:pt x="3048" y="182880"/>
                  </a:lnTo>
                  <a:lnTo>
                    <a:pt x="25908" y="182880"/>
                  </a:lnTo>
                  <a:lnTo>
                    <a:pt x="25908" y="53340"/>
                  </a:lnTo>
                  <a:lnTo>
                    <a:pt x="24384" y="53340"/>
                  </a:lnTo>
                  <a:lnTo>
                    <a:pt x="24384" y="51816"/>
                  </a:lnTo>
                  <a:close/>
                </a:path>
                <a:path w="29210" h="184785">
                  <a:moveTo>
                    <a:pt x="19812" y="0"/>
                  </a:moveTo>
                  <a:lnTo>
                    <a:pt x="9143" y="0"/>
                  </a:lnTo>
                  <a:lnTo>
                    <a:pt x="3048" y="3048"/>
                  </a:lnTo>
                  <a:lnTo>
                    <a:pt x="1524" y="4572"/>
                  </a:lnTo>
                  <a:lnTo>
                    <a:pt x="0" y="9144"/>
                  </a:lnTo>
                  <a:lnTo>
                    <a:pt x="0" y="19812"/>
                  </a:lnTo>
                  <a:lnTo>
                    <a:pt x="1524" y="22860"/>
                  </a:lnTo>
                  <a:lnTo>
                    <a:pt x="3048" y="24384"/>
                  </a:lnTo>
                  <a:lnTo>
                    <a:pt x="9143" y="27432"/>
                  </a:lnTo>
                  <a:lnTo>
                    <a:pt x="19812" y="27432"/>
                  </a:lnTo>
                  <a:lnTo>
                    <a:pt x="24384" y="25908"/>
                  </a:lnTo>
                  <a:lnTo>
                    <a:pt x="27431" y="22860"/>
                  </a:lnTo>
                  <a:lnTo>
                    <a:pt x="28956" y="18287"/>
                  </a:lnTo>
                  <a:lnTo>
                    <a:pt x="28956" y="7620"/>
                  </a:lnTo>
                  <a:lnTo>
                    <a:pt x="27431" y="4572"/>
                  </a:lnTo>
                  <a:lnTo>
                    <a:pt x="24384" y="1524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854708" y="2744724"/>
              <a:ext cx="88392" cy="138684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078736" y="2744724"/>
              <a:ext cx="103631" cy="138684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327147" y="2686812"/>
              <a:ext cx="708659" cy="196596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179111" y="2746248"/>
              <a:ext cx="97488" cy="137160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296412" y="2744724"/>
              <a:ext cx="124920" cy="138684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459480" y="2744724"/>
              <a:ext cx="108204" cy="135636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602736" y="2686812"/>
              <a:ext cx="114300" cy="196596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761231" y="2747772"/>
              <a:ext cx="106679" cy="135636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3909059" y="2695956"/>
              <a:ext cx="29209" cy="184785"/>
            </a:xfrm>
            <a:custGeom>
              <a:avLst/>
              <a:gdLst/>
              <a:ahLst/>
              <a:cxnLst/>
              <a:rect l="l" t="t" r="r" b="b"/>
              <a:pathLst>
                <a:path w="29210" h="184785">
                  <a:moveTo>
                    <a:pt x="24384" y="182880"/>
                  </a:moveTo>
                  <a:lnTo>
                    <a:pt x="4572" y="182880"/>
                  </a:lnTo>
                  <a:lnTo>
                    <a:pt x="4572" y="184404"/>
                  </a:lnTo>
                  <a:lnTo>
                    <a:pt x="22860" y="184404"/>
                  </a:lnTo>
                  <a:lnTo>
                    <a:pt x="24384" y="182880"/>
                  </a:lnTo>
                  <a:close/>
                </a:path>
                <a:path w="29210" h="184785">
                  <a:moveTo>
                    <a:pt x="25907" y="53340"/>
                  </a:moveTo>
                  <a:lnTo>
                    <a:pt x="3048" y="53340"/>
                  </a:lnTo>
                  <a:lnTo>
                    <a:pt x="3048" y="182880"/>
                  </a:lnTo>
                  <a:lnTo>
                    <a:pt x="25907" y="182880"/>
                  </a:lnTo>
                  <a:lnTo>
                    <a:pt x="25907" y="53340"/>
                  </a:lnTo>
                  <a:close/>
                </a:path>
                <a:path w="29210" h="184785">
                  <a:moveTo>
                    <a:pt x="22860" y="51816"/>
                  </a:moveTo>
                  <a:lnTo>
                    <a:pt x="4572" y="51816"/>
                  </a:lnTo>
                  <a:lnTo>
                    <a:pt x="4572" y="53340"/>
                  </a:lnTo>
                  <a:lnTo>
                    <a:pt x="24384" y="53340"/>
                  </a:lnTo>
                  <a:lnTo>
                    <a:pt x="22860" y="51816"/>
                  </a:lnTo>
                  <a:close/>
                </a:path>
                <a:path w="29210" h="184785">
                  <a:moveTo>
                    <a:pt x="19812" y="0"/>
                  </a:moveTo>
                  <a:lnTo>
                    <a:pt x="9143" y="0"/>
                  </a:lnTo>
                  <a:lnTo>
                    <a:pt x="4572" y="1524"/>
                  </a:lnTo>
                  <a:lnTo>
                    <a:pt x="1524" y="4572"/>
                  </a:lnTo>
                  <a:lnTo>
                    <a:pt x="0" y="9144"/>
                  </a:lnTo>
                  <a:lnTo>
                    <a:pt x="0" y="19812"/>
                  </a:lnTo>
                  <a:lnTo>
                    <a:pt x="1524" y="22860"/>
                  </a:lnTo>
                  <a:lnTo>
                    <a:pt x="4572" y="25908"/>
                  </a:lnTo>
                  <a:lnTo>
                    <a:pt x="9143" y="27432"/>
                  </a:lnTo>
                  <a:lnTo>
                    <a:pt x="19812" y="27432"/>
                  </a:lnTo>
                  <a:lnTo>
                    <a:pt x="25907" y="24384"/>
                  </a:lnTo>
                  <a:lnTo>
                    <a:pt x="27431" y="22860"/>
                  </a:lnTo>
                  <a:lnTo>
                    <a:pt x="28955" y="18287"/>
                  </a:lnTo>
                  <a:lnTo>
                    <a:pt x="28955" y="7620"/>
                  </a:lnTo>
                  <a:lnTo>
                    <a:pt x="27431" y="4572"/>
                  </a:lnTo>
                  <a:lnTo>
                    <a:pt x="25907" y="3048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960875" y="2714244"/>
              <a:ext cx="80772" cy="167640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180355" y="2683764"/>
              <a:ext cx="842748" cy="246887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5064252" y="2686811"/>
              <a:ext cx="88900" cy="193675"/>
            </a:xfrm>
            <a:custGeom>
              <a:avLst/>
              <a:gdLst/>
              <a:ahLst/>
              <a:cxnLst/>
              <a:rect l="l" t="t" r="r" b="b"/>
              <a:pathLst>
                <a:path w="88900" h="193675">
                  <a:moveTo>
                    <a:pt x="21336" y="1524"/>
                  </a:moveTo>
                  <a:lnTo>
                    <a:pt x="19812" y="0"/>
                  </a:lnTo>
                  <a:lnTo>
                    <a:pt x="3048" y="0"/>
                  </a:lnTo>
                  <a:lnTo>
                    <a:pt x="3048" y="1524"/>
                  </a:lnTo>
                  <a:lnTo>
                    <a:pt x="21336" y="1524"/>
                  </a:lnTo>
                  <a:close/>
                </a:path>
                <a:path w="88900" h="193675">
                  <a:moveTo>
                    <a:pt x="22860" y="2032"/>
                  </a:moveTo>
                  <a:lnTo>
                    <a:pt x="1524" y="2032"/>
                  </a:lnTo>
                  <a:lnTo>
                    <a:pt x="1524" y="3302"/>
                  </a:lnTo>
                  <a:lnTo>
                    <a:pt x="0" y="3302"/>
                  </a:lnTo>
                  <a:lnTo>
                    <a:pt x="0" y="192532"/>
                  </a:lnTo>
                  <a:lnTo>
                    <a:pt x="2032" y="192532"/>
                  </a:lnTo>
                  <a:lnTo>
                    <a:pt x="3048" y="193548"/>
                  </a:lnTo>
                  <a:lnTo>
                    <a:pt x="21336" y="193548"/>
                  </a:lnTo>
                  <a:lnTo>
                    <a:pt x="21336" y="192532"/>
                  </a:lnTo>
                  <a:lnTo>
                    <a:pt x="22860" y="192532"/>
                  </a:lnTo>
                  <a:lnTo>
                    <a:pt x="22860" y="3302"/>
                  </a:lnTo>
                  <a:lnTo>
                    <a:pt x="22860" y="2032"/>
                  </a:lnTo>
                  <a:close/>
                </a:path>
                <a:path w="88900" h="193675">
                  <a:moveTo>
                    <a:pt x="88392" y="3048"/>
                  </a:moveTo>
                  <a:lnTo>
                    <a:pt x="85344" y="0"/>
                  </a:lnTo>
                  <a:lnTo>
                    <a:pt x="68580" y="0"/>
                  </a:lnTo>
                  <a:lnTo>
                    <a:pt x="68580" y="1524"/>
                  </a:lnTo>
                  <a:lnTo>
                    <a:pt x="67056" y="1524"/>
                  </a:lnTo>
                  <a:lnTo>
                    <a:pt x="65532" y="3048"/>
                  </a:lnTo>
                  <a:lnTo>
                    <a:pt x="65532" y="192024"/>
                  </a:lnTo>
                  <a:lnTo>
                    <a:pt x="67056" y="192024"/>
                  </a:lnTo>
                  <a:lnTo>
                    <a:pt x="68580" y="193548"/>
                  </a:lnTo>
                  <a:lnTo>
                    <a:pt x="86868" y="193548"/>
                  </a:lnTo>
                  <a:lnTo>
                    <a:pt x="86868" y="192024"/>
                  </a:lnTo>
                  <a:lnTo>
                    <a:pt x="88392" y="192024"/>
                  </a:lnTo>
                  <a:lnTo>
                    <a:pt x="88392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178552" y="2747772"/>
              <a:ext cx="118872" cy="182879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426963" y="2744724"/>
              <a:ext cx="124920" cy="138684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571743" y="2685288"/>
              <a:ext cx="83819" cy="195072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774435" y="2746248"/>
              <a:ext cx="99060" cy="137160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5900928" y="2695956"/>
              <a:ext cx="29209" cy="184785"/>
            </a:xfrm>
            <a:custGeom>
              <a:avLst/>
              <a:gdLst/>
              <a:ahLst/>
              <a:cxnLst/>
              <a:rect l="l" t="t" r="r" b="b"/>
              <a:pathLst>
                <a:path w="29210" h="184785">
                  <a:moveTo>
                    <a:pt x="24384" y="182880"/>
                  </a:moveTo>
                  <a:lnTo>
                    <a:pt x="4572" y="182880"/>
                  </a:lnTo>
                  <a:lnTo>
                    <a:pt x="6096" y="184404"/>
                  </a:lnTo>
                  <a:lnTo>
                    <a:pt x="24384" y="184404"/>
                  </a:lnTo>
                  <a:lnTo>
                    <a:pt x="24384" y="182880"/>
                  </a:lnTo>
                  <a:close/>
                </a:path>
                <a:path w="29210" h="184785">
                  <a:moveTo>
                    <a:pt x="24384" y="51816"/>
                  </a:moveTo>
                  <a:lnTo>
                    <a:pt x="6096" y="51816"/>
                  </a:lnTo>
                  <a:lnTo>
                    <a:pt x="3048" y="54863"/>
                  </a:lnTo>
                  <a:lnTo>
                    <a:pt x="3048" y="182880"/>
                  </a:lnTo>
                  <a:lnTo>
                    <a:pt x="25908" y="182880"/>
                  </a:lnTo>
                  <a:lnTo>
                    <a:pt x="25908" y="53340"/>
                  </a:lnTo>
                  <a:lnTo>
                    <a:pt x="24384" y="53340"/>
                  </a:lnTo>
                  <a:lnTo>
                    <a:pt x="24384" y="51816"/>
                  </a:lnTo>
                  <a:close/>
                </a:path>
                <a:path w="29210" h="184785">
                  <a:moveTo>
                    <a:pt x="19812" y="0"/>
                  </a:moveTo>
                  <a:lnTo>
                    <a:pt x="9144" y="0"/>
                  </a:lnTo>
                  <a:lnTo>
                    <a:pt x="3048" y="3048"/>
                  </a:lnTo>
                  <a:lnTo>
                    <a:pt x="1524" y="4572"/>
                  </a:lnTo>
                  <a:lnTo>
                    <a:pt x="0" y="9144"/>
                  </a:lnTo>
                  <a:lnTo>
                    <a:pt x="0" y="19812"/>
                  </a:lnTo>
                  <a:lnTo>
                    <a:pt x="1524" y="22860"/>
                  </a:lnTo>
                  <a:lnTo>
                    <a:pt x="3048" y="24384"/>
                  </a:lnTo>
                  <a:lnTo>
                    <a:pt x="9144" y="27432"/>
                  </a:lnTo>
                  <a:lnTo>
                    <a:pt x="19812" y="27432"/>
                  </a:lnTo>
                  <a:lnTo>
                    <a:pt x="24384" y="25908"/>
                  </a:lnTo>
                  <a:lnTo>
                    <a:pt x="27432" y="22860"/>
                  </a:lnTo>
                  <a:lnTo>
                    <a:pt x="28956" y="18287"/>
                  </a:lnTo>
                  <a:lnTo>
                    <a:pt x="28956" y="7620"/>
                  </a:lnTo>
                  <a:lnTo>
                    <a:pt x="27432" y="4572"/>
                  </a:lnTo>
                  <a:lnTo>
                    <a:pt x="24384" y="1524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969508" y="2744724"/>
              <a:ext cx="184403" cy="138684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187440" y="2747772"/>
              <a:ext cx="108204" cy="135636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6336792" y="2686811"/>
              <a:ext cx="22860" cy="193675"/>
            </a:xfrm>
            <a:custGeom>
              <a:avLst/>
              <a:gdLst/>
              <a:ahLst/>
              <a:cxnLst/>
              <a:rect l="l" t="t" r="r" b="b"/>
              <a:pathLst>
                <a:path w="22860" h="193675">
                  <a:moveTo>
                    <a:pt x="19812" y="0"/>
                  </a:moveTo>
                  <a:lnTo>
                    <a:pt x="3048" y="0"/>
                  </a:lnTo>
                  <a:lnTo>
                    <a:pt x="1524" y="1524"/>
                  </a:lnTo>
                  <a:lnTo>
                    <a:pt x="19812" y="1524"/>
                  </a:lnTo>
                  <a:lnTo>
                    <a:pt x="19812" y="0"/>
                  </a:lnTo>
                  <a:close/>
                </a:path>
                <a:path w="22860" h="193675">
                  <a:moveTo>
                    <a:pt x="22860" y="3302"/>
                  </a:moveTo>
                  <a:lnTo>
                    <a:pt x="22466" y="3302"/>
                  </a:lnTo>
                  <a:lnTo>
                    <a:pt x="22466" y="2032"/>
                  </a:lnTo>
                  <a:lnTo>
                    <a:pt x="0" y="2032"/>
                  </a:lnTo>
                  <a:lnTo>
                    <a:pt x="0" y="3302"/>
                  </a:lnTo>
                  <a:lnTo>
                    <a:pt x="0" y="192532"/>
                  </a:lnTo>
                  <a:lnTo>
                    <a:pt x="1524" y="192532"/>
                  </a:lnTo>
                  <a:lnTo>
                    <a:pt x="1524" y="193548"/>
                  </a:lnTo>
                  <a:lnTo>
                    <a:pt x="19812" y="193548"/>
                  </a:lnTo>
                  <a:lnTo>
                    <a:pt x="20828" y="192532"/>
                  </a:lnTo>
                  <a:lnTo>
                    <a:pt x="22860" y="192532"/>
                  </a:lnTo>
                  <a:lnTo>
                    <a:pt x="22860" y="33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393179" y="2744724"/>
              <a:ext cx="103632" cy="138684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537960" y="2744724"/>
              <a:ext cx="73151" cy="135636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739128" y="2683764"/>
              <a:ext cx="893064" cy="243839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769351" y="2747772"/>
              <a:ext cx="188975" cy="132587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990331" y="2686812"/>
              <a:ext cx="108203" cy="193548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8136636" y="2695956"/>
              <a:ext cx="27940" cy="184785"/>
            </a:xfrm>
            <a:custGeom>
              <a:avLst/>
              <a:gdLst/>
              <a:ahLst/>
              <a:cxnLst/>
              <a:rect l="l" t="t" r="r" b="b"/>
              <a:pathLst>
                <a:path w="27940" h="184785">
                  <a:moveTo>
                    <a:pt x="22860" y="51816"/>
                  </a:moveTo>
                  <a:lnTo>
                    <a:pt x="4572" y="51816"/>
                  </a:lnTo>
                  <a:lnTo>
                    <a:pt x="3048" y="53340"/>
                  </a:lnTo>
                  <a:lnTo>
                    <a:pt x="3048" y="54863"/>
                  </a:lnTo>
                  <a:lnTo>
                    <a:pt x="1524" y="54863"/>
                  </a:lnTo>
                  <a:lnTo>
                    <a:pt x="1524" y="181356"/>
                  </a:lnTo>
                  <a:lnTo>
                    <a:pt x="4572" y="184404"/>
                  </a:lnTo>
                  <a:lnTo>
                    <a:pt x="22860" y="184404"/>
                  </a:lnTo>
                  <a:lnTo>
                    <a:pt x="22860" y="182880"/>
                  </a:lnTo>
                  <a:lnTo>
                    <a:pt x="24384" y="182880"/>
                  </a:lnTo>
                  <a:lnTo>
                    <a:pt x="24384" y="53340"/>
                  </a:lnTo>
                  <a:lnTo>
                    <a:pt x="22860" y="53340"/>
                  </a:lnTo>
                  <a:lnTo>
                    <a:pt x="22860" y="51816"/>
                  </a:lnTo>
                  <a:close/>
                </a:path>
                <a:path w="27940" h="184785">
                  <a:moveTo>
                    <a:pt x="18288" y="0"/>
                  </a:moveTo>
                  <a:lnTo>
                    <a:pt x="7620" y="0"/>
                  </a:lnTo>
                  <a:lnTo>
                    <a:pt x="4572" y="1524"/>
                  </a:lnTo>
                  <a:lnTo>
                    <a:pt x="3048" y="3048"/>
                  </a:lnTo>
                  <a:lnTo>
                    <a:pt x="0" y="4572"/>
                  </a:lnTo>
                  <a:lnTo>
                    <a:pt x="0" y="22860"/>
                  </a:lnTo>
                  <a:lnTo>
                    <a:pt x="3048" y="24384"/>
                  </a:lnTo>
                  <a:lnTo>
                    <a:pt x="4572" y="25908"/>
                  </a:lnTo>
                  <a:lnTo>
                    <a:pt x="7620" y="27432"/>
                  </a:lnTo>
                  <a:lnTo>
                    <a:pt x="18288" y="27432"/>
                  </a:lnTo>
                  <a:lnTo>
                    <a:pt x="22860" y="25908"/>
                  </a:lnTo>
                  <a:lnTo>
                    <a:pt x="24384" y="24384"/>
                  </a:lnTo>
                  <a:lnTo>
                    <a:pt x="27432" y="22860"/>
                  </a:lnTo>
                  <a:lnTo>
                    <a:pt x="27432" y="7620"/>
                  </a:lnTo>
                  <a:lnTo>
                    <a:pt x="25908" y="4572"/>
                  </a:lnTo>
                  <a:lnTo>
                    <a:pt x="22860" y="1524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194548" y="2746248"/>
              <a:ext cx="99059" cy="137160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328660" y="2686812"/>
              <a:ext cx="106680" cy="193548"/>
            </a:xfrm>
            <a:prstGeom prst="rect">
              <a:avLst/>
            </a:prstGeom>
          </p:spPr>
        </p:pic>
        <p:sp>
          <p:nvSpPr>
            <p:cNvPr id="99" name="object 99"/>
            <p:cNvSpPr/>
            <p:nvPr/>
          </p:nvSpPr>
          <p:spPr>
            <a:xfrm>
              <a:off x="8583167" y="2695956"/>
              <a:ext cx="29209" cy="184785"/>
            </a:xfrm>
            <a:custGeom>
              <a:avLst/>
              <a:gdLst/>
              <a:ahLst/>
              <a:cxnLst/>
              <a:rect l="l" t="t" r="r" b="b"/>
              <a:pathLst>
                <a:path w="29209" h="184785">
                  <a:moveTo>
                    <a:pt x="24383" y="182880"/>
                  </a:moveTo>
                  <a:lnTo>
                    <a:pt x="4572" y="182880"/>
                  </a:lnTo>
                  <a:lnTo>
                    <a:pt x="6096" y="184404"/>
                  </a:lnTo>
                  <a:lnTo>
                    <a:pt x="24383" y="184404"/>
                  </a:lnTo>
                  <a:lnTo>
                    <a:pt x="24383" y="182880"/>
                  </a:lnTo>
                  <a:close/>
                </a:path>
                <a:path w="29209" h="184785">
                  <a:moveTo>
                    <a:pt x="24383" y="51816"/>
                  </a:moveTo>
                  <a:lnTo>
                    <a:pt x="6096" y="51816"/>
                  </a:lnTo>
                  <a:lnTo>
                    <a:pt x="3048" y="54863"/>
                  </a:lnTo>
                  <a:lnTo>
                    <a:pt x="3048" y="182880"/>
                  </a:lnTo>
                  <a:lnTo>
                    <a:pt x="25907" y="182880"/>
                  </a:lnTo>
                  <a:lnTo>
                    <a:pt x="25907" y="53340"/>
                  </a:lnTo>
                  <a:lnTo>
                    <a:pt x="24383" y="53340"/>
                  </a:lnTo>
                  <a:lnTo>
                    <a:pt x="24383" y="51816"/>
                  </a:lnTo>
                  <a:close/>
                </a:path>
                <a:path w="29209" h="184785">
                  <a:moveTo>
                    <a:pt x="19811" y="0"/>
                  </a:moveTo>
                  <a:lnTo>
                    <a:pt x="9143" y="0"/>
                  </a:lnTo>
                  <a:lnTo>
                    <a:pt x="3048" y="3048"/>
                  </a:lnTo>
                  <a:lnTo>
                    <a:pt x="1524" y="4572"/>
                  </a:lnTo>
                  <a:lnTo>
                    <a:pt x="0" y="9144"/>
                  </a:lnTo>
                  <a:lnTo>
                    <a:pt x="0" y="19812"/>
                  </a:lnTo>
                  <a:lnTo>
                    <a:pt x="1524" y="22860"/>
                  </a:lnTo>
                  <a:lnTo>
                    <a:pt x="3048" y="24384"/>
                  </a:lnTo>
                  <a:lnTo>
                    <a:pt x="9143" y="27432"/>
                  </a:lnTo>
                  <a:lnTo>
                    <a:pt x="19811" y="27432"/>
                  </a:lnTo>
                  <a:lnTo>
                    <a:pt x="24383" y="25908"/>
                  </a:lnTo>
                  <a:lnTo>
                    <a:pt x="27431" y="22860"/>
                  </a:lnTo>
                  <a:lnTo>
                    <a:pt x="28955" y="18287"/>
                  </a:lnTo>
                  <a:lnTo>
                    <a:pt x="28955" y="7620"/>
                  </a:lnTo>
                  <a:lnTo>
                    <a:pt x="27431" y="4572"/>
                  </a:lnTo>
                  <a:lnTo>
                    <a:pt x="24383" y="1524"/>
                  </a:lnTo>
                  <a:lnTo>
                    <a:pt x="1981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641079" y="2744724"/>
              <a:ext cx="88392" cy="138684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875776" y="2747772"/>
              <a:ext cx="108203" cy="135636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014460" y="2744724"/>
              <a:ext cx="89916" cy="138684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128760" y="2744724"/>
              <a:ext cx="115824" cy="138684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9272063" y="2686812"/>
              <a:ext cx="114252" cy="196596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9525000" y="2685288"/>
              <a:ext cx="211835" cy="198120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9771888" y="2744724"/>
              <a:ext cx="73151" cy="135636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899159" y="3003804"/>
              <a:ext cx="905256" cy="234696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891283" y="2993136"/>
              <a:ext cx="124968" cy="196595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057400" y="3055620"/>
              <a:ext cx="108204" cy="135636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2203703" y="3003804"/>
              <a:ext cx="27940" cy="186055"/>
            </a:xfrm>
            <a:custGeom>
              <a:avLst/>
              <a:gdLst/>
              <a:ahLst/>
              <a:cxnLst/>
              <a:rect l="l" t="t" r="r" b="b"/>
              <a:pathLst>
                <a:path w="27939" h="186055">
                  <a:moveTo>
                    <a:pt x="19812" y="184404"/>
                  </a:moveTo>
                  <a:lnTo>
                    <a:pt x="7619" y="184404"/>
                  </a:lnTo>
                  <a:lnTo>
                    <a:pt x="9143" y="185927"/>
                  </a:lnTo>
                  <a:lnTo>
                    <a:pt x="18287" y="185927"/>
                  </a:lnTo>
                  <a:lnTo>
                    <a:pt x="19812" y="184404"/>
                  </a:lnTo>
                  <a:close/>
                </a:path>
                <a:path w="27939" h="186055">
                  <a:moveTo>
                    <a:pt x="24383" y="53339"/>
                  </a:moveTo>
                  <a:lnTo>
                    <a:pt x="3047" y="53339"/>
                  </a:lnTo>
                  <a:lnTo>
                    <a:pt x="3047" y="182880"/>
                  </a:lnTo>
                  <a:lnTo>
                    <a:pt x="4571" y="184404"/>
                  </a:lnTo>
                  <a:lnTo>
                    <a:pt x="24383" y="184404"/>
                  </a:lnTo>
                  <a:lnTo>
                    <a:pt x="24383" y="182880"/>
                  </a:lnTo>
                  <a:lnTo>
                    <a:pt x="25907" y="182880"/>
                  </a:lnTo>
                  <a:lnTo>
                    <a:pt x="25907" y="54863"/>
                  </a:lnTo>
                  <a:lnTo>
                    <a:pt x="24383" y="54863"/>
                  </a:lnTo>
                  <a:lnTo>
                    <a:pt x="24383" y="53339"/>
                  </a:lnTo>
                  <a:close/>
                </a:path>
                <a:path w="27939" h="186055">
                  <a:moveTo>
                    <a:pt x="22859" y="51815"/>
                  </a:moveTo>
                  <a:lnTo>
                    <a:pt x="6095" y="51815"/>
                  </a:lnTo>
                  <a:lnTo>
                    <a:pt x="4571" y="53339"/>
                  </a:lnTo>
                  <a:lnTo>
                    <a:pt x="22859" y="53339"/>
                  </a:lnTo>
                  <a:lnTo>
                    <a:pt x="22859" y="51815"/>
                  </a:lnTo>
                  <a:close/>
                </a:path>
                <a:path w="27939" h="186055">
                  <a:moveTo>
                    <a:pt x="19812" y="0"/>
                  </a:moveTo>
                  <a:lnTo>
                    <a:pt x="9143" y="0"/>
                  </a:lnTo>
                  <a:lnTo>
                    <a:pt x="4571" y="1524"/>
                  </a:lnTo>
                  <a:lnTo>
                    <a:pt x="3047" y="3048"/>
                  </a:lnTo>
                  <a:lnTo>
                    <a:pt x="0" y="4572"/>
                  </a:lnTo>
                  <a:lnTo>
                    <a:pt x="0" y="22860"/>
                  </a:lnTo>
                  <a:lnTo>
                    <a:pt x="3047" y="24384"/>
                  </a:lnTo>
                  <a:lnTo>
                    <a:pt x="4571" y="27432"/>
                  </a:lnTo>
                  <a:lnTo>
                    <a:pt x="22859" y="27432"/>
                  </a:lnTo>
                  <a:lnTo>
                    <a:pt x="24383" y="24384"/>
                  </a:lnTo>
                  <a:lnTo>
                    <a:pt x="27431" y="22860"/>
                  </a:lnTo>
                  <a:lnTo>
                    <a:pt x="27431" y="4572"/>
                  </a:lnTo>
                  <a:lnTo>
                    <a:pt x="24383" y="3048"/>
                  </a:lnTo>
                  <a:lnTo>
                    <a:pt x="22859" y="1524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1" name="object 111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263139" y="2994660"/>
              <a:ext cx="115824" cy="196595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490215" y="3055620"/>
              <a:ext cx="108203" cy="135636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639568" y="3054096"/>
              <a:ext cx="106680" cy="135635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779866" y="2994660"/>
              <a:ext cx="114209" cy="196595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927603" y="3054096"/>
              <a:ext cx="114300" cy="137159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3076955" y="3054096"/>
              <a:ext cx="73151" cy="135635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249168" y="3054096"/>
              <a:ext cx="960119" cy="184403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4244340" y="3157728"/>
              <a:ext cx="30480" cy="32384"/>
            </a:xfrm>
            <a:custGeom>
              <a:avLst/>
              <a:gdLst/>
              <a:ahLst/>
              <a:cxnLst/>
              <a:rect l="l" t="t" r="r" b="b"/>
              <a:pathLst>
                <a:path w="30479" h="32385">
                  <a:moveTo>
                    <a:pt x="24384" y="0"/>
                  </a:moveTo>
                  <a:lnTo>
                    <a:pt x="6096" y="0"/>
                  </a:lnTo>
                  <a:lnTo>
                    <a:pt x="1524" y="4572"/>
                  </a:lnTo>
                  <a:lnTo>
                    <a:pt x="0" y="9144"/>
                  </a:lnTo>
                  <a:lnTo>
                    <a:pt x="0" y="22860"/>
                  </a:lnTo>
                  <a:lnTo>
                    <a:pt x="3048" y="28956"/>
                  </a:lnTo>
                  <a:lnTo>
                    <a:pt x="9144" y="32003"/>
                  </a:lnTo>
                  <a:lnTo>
                    <a:pt x="21336" y="32003"/>
                  </a:lnTo>
                  <a:lnTo>
                    <a:pt x="27432" y="28956"/>
                  </a:lnTo>
                  <a:lnTo>
                    <a:pt x="28956" y="25908"/>
                  </a:lnTo>
                  <a:lnTo>
                    <a:pt x="30480" y="21336"/>
                  </a:lnTo>
                  <a:lnTo>
                    <a:pt x="30480" y="15239"/>
                  </a:lnTo>
                  <a:lnTo>
                    <a:pt x="30480" y="9144"/>
                  </a:lnTo>
                  <a:lnTo>
                    <a:pt x="28956" y="4572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888491" y="3419856"/>
              <a:ext cx="135636" cy="181356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046987" y="3406140"/>
              <a:ext cx="108203" cy="195072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187195" y="3465576"/>
              <a:ext cx="114300" cy="137160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399031" y="3406140"/>
              <a:ext cx="124968" cy="195072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557527" y="3465576"/>
              <a:ext cx="124967" cy="137160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702308" y="3467100"/>
              <a:ext cx="188975" cy="134112"/>
            </a:xfrm>
            <a:prstGeom prst="rect">
              <a:avLst/>
            </a:prstGeom>
          </p:spPr>
        </p:pic>
        <p:sp>
          <p:nvSpPr>
            <p:cNvPr id="125" name="object 125"/>
            <p:cNvSpPr/>
            <p:nvPr/>
          </p:nvSpPr>
          <p:spPr>
            <a:xfrm>
              <a:off x="1996439" y="3415284"/>
              <a:ext cx="27940" cy="186055"/>
            </a:xfrm>
            <a:custGeom>
              <a:avLst/>
              <a:gdLst/>
              <a:ahLst/>
              <a:cxnLst/>
              <a:rect l="l" t="t" r="r" b="b"/>
              <a:pathLst>
                <a:path w="27939" h="186054">
                  <a:moveTo>
                    <a:pt x="21336" y="184403"/>
                  </a:moveTo>
                  <a:lnTo>
                    <a:pt x="6096" y="184403"/>
                  </a:lnTo>
                  <a:lnTo>
                    <a:pt x="6096" y="185927"/>
                  </a:lnTo>
                  <a:lnTo>
                    <a:pt x="21336" y="185927"/>
                  </a:lnTo>
                  <a:lnTo>
                    <a:pt x="21336" y="184403"/>
                  </a:lnTo>
                  <a:close/>
                </a:path>
                <a:path w="27939" h="186054">
                  <a:moveTo>
                    <a:pt x="24384" y="182879"/>
                  </a:moveTo>
                  <a:lnTo>
                    <a:pt x="3048" y="182879"/>
                  </a:lnTo>
                  <a:lnTo>
                    <a:pt x="3048" y="184403"/>
                  </a:lnTo>
                  <a:lnTo>
                    <a:pt x="24384" y="184403"/>
                  </a:lnTo>
                  <a:lnTo>
                    <a:pt x="24384" y="182879"/>
                  </a:lnTo>
                  <a:close/>
                </a:path>
                <a:path w="27939" h="186054">
                  <a:moveTo>
                    <a:pt x="24384" y="53339"/>
                  </a:moveTo>
                  <a:lnTo>
                    <a:pt x="3048" y="53339"/>
                  </a:lnTo>
                  <a:lnTo>
                    <a:pt x="3048" y="54863"/>
                  </a:lnTo>
                  <a:lnTo>
                    <a:pt x="1524" y="56387"/>
                  </a:lnTo>
                  <a:lnTo>
                    <a:pt x="1524" y="182879"/>
                  </a:lnTo>
                  <a:lnTo>
                    <a:pt x="25908" y="182879"/>
                  </a:lnTo>
                  <a:lnTo>
                    <a:pt x="25908" y="56387"/>
                  </a:lnTo>
                  <a:lnTo>
                    <a:pt x="24384" y="54863"/>
                  </a:lnTo>
                  <a:lnTo>
                    <a:pt x="24384" y="53339"/>
                  </a:lnTo>
                  <a:close/>
                </a:path>
                <a:path w="27939" h="186054">
                  <a:moveTo>
                    <a:pt x="21336" y="51815"/>
                  </a:moveTo>
                  <a:lnTo>
                    <a:pt x="7620" y="51815"/>
                  </a:lnTo>
                  <a:lnTo>
                    <a:pt x="6096" y="53339"/>
                  </a:lnTo>
                  <a:lnTo>
                    <a:pt x="21336" y="53339"/>
                  </a:lnTo>
                  <a:lnTo>
                    <a:pt x="21336" y="51815"/>
                  </a:lnTo>
                  <a:close/>
                </a:path>
                <a:path w="27939" h="186054">
                  <a:moveTo>
                    <a:pt x="19812" y="0"/>
                  </a:moveTo>
                  <a:lnTo>
                    <a:pt x="7620" y="0"/>
                  </a:lnTo>
                  <a:lnTo>
                    <a:pt x="4572" y="1524"/>
                  </a:lnTo>
                  <a:lnTo>
                    <a:pt x="0" y="6095"/>
                  </a:lnTo>
                  <a:lnTo>
                    <a:pt x="0" y="22859"/>
                  </a:lnTo>
                  <a:lnTo>
                    <a:pt x="4572" y="27431"/>
                  </a:lnTo>
                  <a:lnTo>
                    <a:pt x="22860" y="27431"/>
                  </a:lnTo>
                  <a:lnTo>
                    <a:pt x="27432" y="22859"/>
                  </a:lnTo>
                  <a:lnTo>
                    <a:pt x="27432" y="4571"/>
                  </a:lnTo>
                  <a:lnTo>
                    <a:pt x="24384" y="3047"/>
                  </a:lnTo>
                  <a:lnTo>
                    <a:pt x="22860" y="1524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6" name="object 126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2063495" y="3465576"/>
              <a:ext cx="108204" cy="135636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2281427" y="3465576"/>
              <a:ext cx="102108" cy="137160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2502408" y="3465576"/>
              <a:ext cx="115824" cy="185927"/>
            </a:xfrm>
            <a:prstGeom prst="rect">
              <a:avLst/>
            </a:prstGeom>
          </p:spPr>
        </p:pic>
        <p:sp>
          <p:nvSpPr>
            <p:cNvPr id="129" name="object 129"/>
            <p:cNvSpPr/>
            <p:nvPr/>
          </p:nvSpPr>
          <p:spPr>
            <a:xfrm>
              <a:off x="2648712" y="3415284"/>
              <a:ext cx="27940" cy="186055"/>
            </a:xfrm>
            <a:custGeom>
              <a:avLst/>
              <a:gdLst/>
              <a:ahLst/>
              <a:cxnLst/>
              <a:rect l="l" t="t" r="r" b="b"/>
              <a:pathLst>
                <a:path w="27939" h="186054">
                  <a:moveTo>
                    <a:pt x="21336" y="184403"/>
                  </a:moveTo>
                  <a:lnTo>
                    <a:pt x="4571" y="184403"/>
                  </a:lnTo>
                  <a:lnTo>
                    <a:pt x="6095" y="185927"/>
                  </a:lnTo>
                  <a:lnTo>
                    <a:pt x="21336" y="185927"/>
                  </a:lnTo>
                  <a:lnTo>
                    <a:pt x="21336" y="184403"/>
                  </a:lnTo>
                  <a:close/>
                </a:path>
                <a:path w="27939" h="186054">
                  <a:moveTo>
                    <a:pt x="24383" y="53339"/>
                  </a:moveTo>
                  <a:lnTo>
                    <a:pt x="3048" y="53339"/>
                  </a:lnTo>
                  <a:lnTo>
                    <a:pt x="3048" y="54863"/>
                  </a:lnTo>
                  <a:lnTo>
                    <a:pt x="1524" y="54863"/>
                  </a:lnTo>
                  <a:lnTo>
                    <a:pt x="1524" y="182879"/>
                  </a:lnTo>
                  <a:lnTo>
                    <a:pt x="3048" y="182879"/>
                  </a:lnTo>
                  <a:lnTo>
                    <a:pt x="3048" y="184403"/>
                  </a:lnTo>
                  <a:lnTo>
                    <a:pt x="24383" y="184403"/>
                  </a:lnTo>
                  <a:lnTo>
                    <a:pt x="24383" y="53339"/>
                  </a:lnTo>
                  <a:close/>
                </a:path>
                <a:path w="27939" h="186054">
                  <a:moveTo>
                    <a:pt x="19812" y="51815"/>
                  </a:moveTo>
                  <a:lnTo>
                    <a:pt x="7619" y="51815"/>
                  </a:lnTo>
                  <a:lnTo>
                    <a:pt x="6095" y="53339"/>
                  </a:lnTo>
                  <a:lnTo>
                    <a:pt x="21336" y="53339"/>
                  </a:lnTo>
                  <a:lnTo>
                    <a:pt x="19812" y="51815"/>
                  </a:lnTo>
                  <a:close/>
                </a:path>
                <a:path w="27939" h="186054">
                  <a:moveTo>
                    <a:pt x="18287" y="0"/>
                  </a:moveTo>
                  <a:lnTo>
                    <a:pt x="7619" y="0"/>
                  </a:lnTo>
                  <a:lnTo>
                    <a:pt x="4571" y="1524"/>
                  </a:lnTo>
                  <a:lnTo>
                    <a:pt x="0" y="6095"/>
                  </a:lnTo>
                  <a:lnTo>
                    <a:pt x="0" y="22859"/>
                  </a:lnTo>
                  <a:lnTo>
                    <a:pt x="1524" y="25907"/>
                  </a:lnTo>
                  <a:lnTo>
                    <a:pt x="4571" y="27431"/>
                  </a:lnTo>
                  <a:lnTo>
                    <a:pt x="22860" y="27431"/>
                  </a:lnTo>
                  <a:lnTo>
                    <a:pt x="24383" y="25907"/>
                  </a:lnTo>
                  <a:lnTo>
                    <a:pt x="27431" y="19812"/>
                  </a:lnTo>
                  <a:lnTo>
                    <a:pt x="27431" y="9143"/>
                  </a:lnTo>
                  <a:lnTo>
                    <a:pt x="25907" y="4571"/>
                  </a:lnTo>
                  <a:lnTo>
                    <a:pt x="22860" y="1524"/>
                  </a:lnTo>
                  <a:lnTo>
                    <a:pt x="182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" name="object 130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2718815" y="3465576"/>
              <a:ext cx="114252" cy="185927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2859024" y="3465576"/>
              <a:ext cx="114300" cy="137160"/>
            </a:xfrm>
            <a:prstGeom prst="rect">
              <a:avLst/>
            </a:prstGeom>
          </p:spPr>
        </p:pic>
        <p:sp>
          <p:nvSpPr>
            <p:cNvPr id="132" name="object 132"/>
            <p:cNvSpPr/>
            <p:nvPr/>
          </p:nvSpPr>
          <p:spPr>
            <a:xfrm>
              <a:off x="3083052" y="3415284"/>
              <a:ext cx="29209" cy="186055"/>
            </a:xfrm>
            <a:custGeom>
              <a:avLst/>
              <a:gdLst/>
              <a:ahLst/>
              <a:cxnLst/>
              <a:rect l="l" t="t" r="r" b="b"/>
              <a:pathLst>
                <a:path w="29210" h="186054">
                  <a:moveTo>
                    <a:pt x="22860" y="184403"/>
                  </a:moveTo>
                  <a:lnTo>
                    <a:pt x="6096" y="184403"/>
                  </a:lnTo>
                  <a:lnTo>
                    <a:pt x="7620" y="185927"/>
                  </a:lnTo>
                  <a:lnTo>
                    <a:pt x="21336" y="185927"/>
                  </a:lnTo>
                  <a:lnTo>
                    <a:pt x="22860" y="184403"/>
                  </a:lnTo>
                  <a:close/>
                </a:path>
                <a:path w="29210" h="186054">
                  <a:moveTo>
                    <a:pt x="25908" y="53339"/>
                  </a:moveTo>
                  <a:lnTo>
                    <a:pt x="4572" y="53339"/>
                  </a:lnTo>
                  <a:lnTo>
                    <a:pt x="3048" y="54863"/>
                  </a:lnTo>
                  <a:lnTo>
                    <a:pt x="3048" y="182879"/>
                  </a:lnTo>
                  <a:lnTo>
                    <a:pt x="4572" y="184403"/>
                  </a:lnTo>
                  <a:lnTo>
                    <a:pt x="25908" y="184403"/>
                  </a:lnTo>
                  <a:lnTo>
                    <a:pt x="25908" y="53339"/>
                  </a:lnTo>
                  <a:close/>
                </a:path>
                <a:path w="29210" h="186054">
                  <a:moveTo>
                    <a:pt x="21336" y="51815"/>
                  </a:moveTo>
                  <a:lnTo>
                    <a:pt x="9143" y="51815"/>
                  </a:lnTo>
                  <a:lnTo>
                    <a:pt x="7620" y="53339"/>
                  </a:lnTo>
                  <a:lnTo>
                    <a:pt x="22860" y="53339"/>
                  </a:lnTo>
                  <a:lnTo>
                    <a:pt x="21336" y="51815"/>
                  </a:lnTo>
                  <a:close/>
                </a:path>
                <a:path w="29210" h="186054">
                  <a:moveTo>
                    <a:pt x="19812" y="0"/>
                  </a:moveTo>
                  <a:lnTo>
                    <a:pt x="9143" y="0"/>
                  </a:lnTo>
                  <a:lnTo>
                    <a:pt x="3048" y="3047"/>
                  </a:lnTo>
                  <a:lnTo>
                    <a:pt x="0" y="9143"/>
                  </a:lnTo>
                  <a:lnTo>
                    <a:pt x="0" y="19812"/>
                  </a:lnTo>
                  <a:lnTo>
                    <a:pt x="3048" y="25907"/>
                  </a:lnTo>
                  <a:lnTo>
                    <a:pt x="6096" y="27431"/>
                  </a:lnTo>
                  <a:lnTo>
                    <a:pt x="24384" y="27431"/>
                  </a:lnTo>
                  <a:lnTo>
                    <a:pt x="25908" y="25907"/>
                  </a:lnTo>
                  <a:lnTo>
                    <a:pt x="28956" y="19812"/>
                  </a:lnTo>
                  <a:lnTo>
                    <a:pt x="28956" y="9143"/>
                  </a:lnTo>
                  <a:lnTo>
                    <a:pt x="27431" y="4571"/>
                  </a:lnTo>
                  <a:lnTo>
                    <a:pt x="24384" y="1524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3" name="object 133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3140963" y="3465576"/>
              <a:ext cx="88392" cy="137160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3323843" y="3407664"/>
              <a:ext cx="829055" cy="195072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4262628" y="3465576"/>
              <a:ext cx="103632" cy="137160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4398263" y="3465576"/>
              <a:ext cx="88391" cy="137160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5164835" y="3406140"/>
              <a:ext cx="124967" cy="195072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5323331" y="3465576"/>
              <a:ext cx="124967" cy="137160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5756148" y="3465576"/>
              <a:ext cx="124967" cy="137160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5469635" y="3467100"/>
              <a:ext cx="188975" cy="134112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5916167" y="3465576"/>
              <a:ext cx="108204" cy="135636"/>
            </a:xfrm>
            <a:prstGeom prst="rect">
              <a:avLst/>
            </a:prstGeom>
          </p:spPr>
        </p:pic>
        <p:sp>
          <p:nvSpPr>
            <p:cNvPr id="142" name="object 142"/>
            <p:cNvSpPr/>
            <p:nvPr/>
          </p:nvSpPr>
          <p:spPr>
            <a:xfrm>
              <a:off x="6063996" y="3406139"/>
              <a:ext cx="22860" cy="195580"/>
            </a:xfrm>
            <a:custGeom>
              <a:avLst/>
              <a:gdLst/>
              <a:ahLst/>
              <a:cxnLst/>
              <a:rect l="l" t="t" r="r" b="b"/>
              <a:pathLst>
                <a:path w="22860" h="195579">
                  <a:moveTo>
                    <a:pt x="19812" y="193548"/>
                  </a:moveTo>
                  <a:lnTo>
                    <a:pt x="3048" y="193548"/>
                  </a:lnTo>
                  <a:lnTo>
                    <a:pt x="4572" y="195072"/>
                  </a:lnTo>
                  <a:lnTo>
                    <a:pt x="18288" y="195072"/>
                  </a:lnTo>
                  <a:lnTo>
                    <a:pt x="19812" y="193548"/>
                  </a:lnTo>
                  <a:close/>
                </a:path>
                <a:path w="22860" h="195579">
                  <a:moveTo>
                    <a:pt x="22860" y="2794"/>
                  </a:moveTo>
                  <a:lnTo>
                    <a:pt x="21971" y="2794"/>
                  </a:lnTo>
                  <a:lnTo>
                    <a:pt x="21971" y="1524"/>
                  </a:lnTo>
                  <a:lnTo>
                    <a:pt x="16764" y="1524"/>
                  </a:lnTo>
                  <a:lnTo>
                    <a:pt x="15240" y="0"/>
                  </a:lnTo>
                  <a:lnTo>
                    <a:pt x="7620" y="0"/>
                  </a:lnTo>
                  <a:lnTo>
                    <a:pt x="6096" y="1524"/>
                  </a:lnTo>
                  <a:lnTo>
                    <a:pt x="1524" y="1524"/>
                  </a:lnTo>
                  <a:lnTo>
                    <a:pt x="1524" y="2794"/>
                  </a:lnTo>
                  <a:lnTo>
                    <a:pt x="0" y="2794"/>
                  </a:lnTo>
                  <a:lnTo>
                    <a:pt x="0" y="192024"/>
                  </a:lnTo>
                  <a:lnTo>
                    <a:pt x="1524" y="192024"/>
                  </a:lnTo>
                  <a:lnTo>
                    <a:pt x="1524" y="193294"/>
                  </a:lnTo>
                  <a:lnTo>
                    <a:pt x="22860" y="193294"/>
                  </a:lnTo>
                  <a:lnTo>
                    <a:pt x="22860" y="192024"/>
                  </a:lnTo>
                  <a:lnTo>
                    <a:pt x="22860" y="279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3" name="object 143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6112763" y="3467100"/>
              <a:ext cx="118872" cy="184403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6320028" y="3467100"/>
              <a:ext cx="188975" cy="134112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6537960" y="3406140"/>
              <a:ext cx="108204" cy="195072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6678218" y="3465576"/>
              <a:ext cx="115773" cy="137160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6832091" y="3465576"/>
              <a:ext cx="108203" cy="135636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7040879" y="3433572"/>
              <a:ext cx="80772" cy="169163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7155179" y="3406140"/>
              <a:ext cx="108203" cy="195072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7295387" y="3465576"/>
              <a:ext cx="114300" cy="137160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7507224" y="3406140"/>
              <a:ext cx="124968" cy="195072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7673339" y="3467100"/>
              <a:ext cx="108203" cy="135636"/>
            </a:xfrm>
            <a:prstGeom prst="rect">
              <a:avLst/>
            </a:prstGeom>
          </p:spPr>
        </p:pic>
        <p:sp>
          <p:nvSpPr>
            <p:cNvPr id="153" name="object 153"/>
            <p:cNvSpPr/>
            <p:nvPr/>
          </p:nvSpPr>
          <p:spPr>
            <a:xfrm>
              <a:off x="7819643" y="3415284"/>
              <a:ext cx="27940" cy="186055"/>
            </a:xfrm>
            <a:custGeom>
              <a:avLst/>
              <a:gdLst/>
              <a:ahLst/>
              <a:cxnLst/>
              <a:rect l="l" t="t" r="r" b="b"/>
              <a:pathLst>
                <a:path w="27940" h="186054">
                  <a:moveTo>
                    <a:pt x="21335" y="184403"/>
                  </a:moveTo>
                  <a:lnTo>
                    <a:pt x="6096" y="184403"/>
                  </a:lnTo>
                  <a:lnTo>
                    <a:pt x="6096" y="185927"/>
                  </a:lnTo>
                  <a:lnTo>
                    <a:pt x="21335" y="185927"/>
                  </a:lnTo>
                  <a:lnTo>
                    <a:pt x="21335" y="184403"/>
                  </a:lnTo>
                  <a:close/>
                </a:path>
                <a:path w="27940" h="186054">
                  <a:moveTo>
                    <a:pt x="24383" y="53339"/>
                  </a:moveTo>
                  <a:lnTo>
                    <a:pt x="3048" y="53339"/>
                  </a:lnTo>
                  <a:lnTo>
                    <a:pt x="3048" y="184403"/>
                  </a:lnTo>
                  <a:lnTo>
                    <a:pt x="24383" y="184403"/>
                  </a:lnTo>
                  <a:lnTo>
                    <a:pt x="24383" y="182879"/>
                  </a:lnTo>
                  <a:lnTo>
                    <a:pt x="25907" y="182879"/>
                  </a:lnTo>
                  <a:lnTo>
                    <a:pt x="25907" y="56387"/>
                  </a:lnTo>
                  <a:lnTo>
                    <a:pt x="24383" y="54863"/>
                  </a:lnTo>
                  <a:lnTo>
                    <a:pt x="24383" y="53339"/>
                  </a:lnTo>
                  <a:close/>
                </a:path>
                <a:path w="27940" h="186054">
                  <a:moveTo>
                    <a:pt x="21335" y="51815"/>
                  </a:moveTo>
                  <a:lnTo>
                    <a:pt x="7620" y="51815"/>
                  </a:lnTo>
                  <a:lnTo>
                    <a:pt x="6096" y="53339"/>
                  </a:lnTo>
                  <a:lnTo>
                    <a:pt x="21335" y="53339"/>
                  </a:lnTo>
                  <a:lnTo>
                    <a:pt x="21335" y="51815"/>
                  </a:lnTo>
                  <a:close/>
                </a:path>
                <a:path w="27940" h="186054">
                  <a:moveTo>
                    <a:pt x="19811" y="0"/>
                  </a:moveTo>
                  <a:lnTo>
                    <a:pt x="7620" y="0"/>
                  </a:lnTo>
                  <a:lnTo>
                    <a:pt x="4572" y="1524"/>
                  </a:lnTo>
                  <a:lnTo>
                    <a:pt x="0" y="6095"/>
                  </a:lnTo>
                  <a:lnTo>
                    <a:pt x="0" y="22859"/>
                  </a:lnTo>
                  <a:lnTo>
                    <a:pt x="4572" y="27431"/>
                  </a:lnTo>
                  <a:lnTo>
                    <a:pt x="22859" y="27431"/>
                  </a:lnTo>
                  <a:lnTo>
                    <a:pt x="27431" y="22859"/>
                  </a:lnTo>
                  <a:lnTo>
                    <a:pt x="27431" y="4571"/>
                  </a:lnTo>
                  <a:lnTo>
                    <a:pt x="24383" y="3047"/>
                  </a:lnTo>
                  <a:lnTo>
                    <a:pt x="22859" y="1524"/>
                  </a:lnTo>
                  <a:lnTo>
                    <a:pt x="1981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4" name="object 154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7882127" y="3407664"/>
              <a:ext cx="114300" cy="195072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8106155" y="3406140"/>
              <a:ext cx="1266444" cy="245363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4597908" y="3415284"/>
              <a:ext cx="574547" cy="495300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9459467" y="3406140"/>
              <a:ext cx="128015" cy="195072"/>
            </a:xfrm>
            <a:prstGeom prst="rect">
              <a:avLst/>
            </a:prstGeom>
          </p:spPr>
        </p:pic>
        <p:sp>
          <p:nvSpPr>
            <p:cNvPr id="158" name="object 158"/>
            <p:cNvSpPr/>
            <p:nvPr/>
          </p:nvSpPr>
          <p:spPr>
            <a:xfrm>
              <a:off x="9627108" y="3406139"/>
              <a:ext cx="88900" cy="195580"/>
            </a:xfrm>
            <a:custGeom>
              <a:avLst/>
              <a:gdLst/>
              <a:ahLst/>
              <a:cxnLst/>
              <a:rect l="l" t="t" r="r" b="b"/>
              <a:pathLst>
                <a:path w="88900" h="195579">
                  <a:moveTo>
                    <a:pt x="22860" y="3048"/>
                  </a:moveTo>
                  <a:lnTo>
                    <a:pt x="21336" y="3048"/>
                  </a:lnTo>
                  <a:lnTo>
                    <a:pt x="21336" y="1524"/>
                  </a:lnTo>
                  <a:lnTo>
                    <a:pt x="16764" y="1524"/>
                  </a:lnTo>
                  <a:lnTo>
                    <a:pt x="15240" y="0"/>
                  </a:lnTo>
                  <a:lnTo>
                    <a:pt x="6096" y="0"/>
                  </a:lnTo>
                  <a:lnTo>
                    <a:pt x="6096" y="1524"/>
                  </a:lnTo>
                  <a:lnTo>
                    <a:pt x="1524" y="1524"/>
                  </a:lnTo>
                  <a:lnTo>
                    <a:pt x="0" y="3048"/>
                  </a:lnTo>
                  <a:lnTo>
                    <a:pt x="0" y="193548"/>
                  </a:lnTo>
                  <a:lnTo>
                    <a:pt x="3048" y="193548"/>
                  </a:lnTo>
                  <a:lnTo>
                    <a:pt x="4572" y="195072"/>
                  </a:lnTo>
                  <a:lnTo>
                    <a:pt x="18288" y="195072"/>
                  </a:lnTo>
                  <a:lnTo>
                    <a:pt x="19812" y="193548"/>
                  </a:lnTo>
                  <a:lnTo>
                    <a:pt x="21336" y="193548"/>
                  </a:lnTo>
                  <a:lnTo>
                    <a:pt x="21336" y="192024"/>
                  </a:lnTo>
                  <a:lnTo>
                    <a:pt x="22860" y="192024"/>
                  </a:lnTo>
                  <a:lnTo>
                    <a:pt x="22860" y="3048"/>
                  </a:lnTo>
                  <a:close/>
                </a:path>
                <a:path w="88900" h="195579">
                  <a:moveTo>
                    <a:pt x="88392" y="4572"/>
                  </a:moveTo>
                  <a:lnTo>
                    <a:pt x="85344" y="1524"/>
                  </a:lnTo>
                  <a:lnTo>
                    <a:pt x="82296" y="1524"/>
                  </a:lnTo>
                  <a:lnTo>
                    <a:pt x="80772" y="0"/>
                  </a:lnTo>
                  <a:lnTo>
                    <a:pt x="71628" y="0"/>
                  </a:lnTo>
                  <a:lnTo>
                    <a:pt x="70104" y="1524"/>
                  </a:lnTo>
                  <a:lnTo>
                    <a:pt x="65532" y="1524"/>
                  </a:lnTo>
                  <a:lnTo>
                    <a:pt x="65532" y="3048"/>
                  </a:lnTo>
                  <a:lnTo>
                    <a:pt x="64008" y="4572"/>
                  </a:lnTo>
                  <a:lnTo>
                    <a:pt x="64008" y="192024"/>
                  </a:lnTo>
                  <a:lnTo>
                    <a:pt x="65532" y="192024"/>
                  </a:lnTo>
                  <a:lnTo>
                    <a:pt x="65532" y="193548"/>
                  </a:lnTo>
                  <a:lnTo>
                    <a:pt x="68580" y="193548"/>
                  </a:lnTo>
                  <a:lnTo>
                    <a:pt x="68580" y="195072"/>
                  </a:lnTo>
                  <a:lnTo>
                    <a:pt x="83820" y="195072"/>
                  </a:lnTo>
                  <a:lnTo>
                    <a:pt x="83820" y="193548"/>
                  </a:lnTo>
                  <a:lnTo>
                    <a:pt x="86868" y="193548"/>
                  </a:lnTo>
                  <a:lnTo>
                    <a:pt x="86868" y="192024"/>
                  </a:lnTo>
                  <a:lnTo>
                    <a:pt x="88392" y="192024"/>
                  </a:lnTo>
                  <a:lnTo>
                    <a:pt x="88392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9" name="object 159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9750551" y="3465576"/>
              <a:ext cx="88392" cy="137160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891539" y="3741420"/>
              <a:ext cx="82296" cy="169164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1002791" y="3715512"/>
              <a:ext cx="108204" cy="193548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1143109" y="3773424"/>
              <a:ext cx="114190" cy="137160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1353359" y="3773424"/>
              <a:ext cx="562308" cy="137160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1940052" y="3724656"/>
              <a:ext cx="891540" cy="185928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2932175" y="3773424"/>
              <a:ext cx="103631" cy="137160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3076955" y="3773424"/>
              <a:ext cx="108204" cy="135636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3217163" y="3715512"/>
              <a:ext cx="115824" cy="195072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3427475" y="3741420"/>
              <a:ext cx="82296" cy="169164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3540252" y="3715512"/>
              <a:ext cx="106680" cy="193548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3679045" y="3773424"/>
              <a:ext cx="115714" cy="137160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3829812" y="3773424"/>
              <a:ext cx="201167" cy="137160"/>
            </a:xfrm>
            <a:prstGeom prst="rect">
              <a:avLst/>
            </a:prstGeom>
          </p:spPr>
        </p:pic>
        <p:sp>
          <p:nvSpPr>
            <p:cNvPr id="172" name="object 172"/>
            <p:cNvSpPr/>
            <p:nvPr/>
          </p:nvSpPr>
          <p:spPr>
            <a:xfrm>
              <a:off x="4133087" y="3724656"/>
              <a:ext cx="27940" cy="184785"/>
            </a:xfrm>
            <a:custGeom>
              <a:avLst/>
              <a:gdLst/>
              <a:ahLst/>
              <a:cxnLst/>
              <a:rect l="l" t="t" r="r" b="b"/>
              <a:pathLst>
                <a:path w="27939" h="184785">
                  <a:moveTo>
                    <a:pt x="22860" y="182880"/>
                  </a:moveTo>
                  <a:lnTo>
                    <a:pt x="4572" y="182880"/>
                  </a:lnTo>
                  <a:lnTo>
                    <a:pt x="6096" y="184404"/>
                  </a:lnTo>
                  <a:lnTo>
                    <a:pt x="21336" y="184404"/>
                  </a:lnTo>
                  <a:lnTo>
                    <a:pt x="22860" y="182880"/>
                  </a:lnTo>
                  <a:close/>
                </a:path>
                <a:path w="27939" h="184785">
                  <a:moveTo>
                    <a:pt x="24384" y="51816"/>
                  </a:moveTo>
                  <a:lnTo>
                    <a:pt x="3048" y="51816"/>
                  </a:lnTo>
                  <a:lnTo>
                    <a:pt x="3048" y="182880"/>
                  </a:lnTo>
                  <a:lnTo>
                    <a:pt x="24384" y="182880"/>
                  </a:lnTo>
                  <a:lnTo>
                    <a:pt x="24384" y="181356"/>
                  </a:lnTo>
                  <a:lnTo>
                    <a:pt x="25908" y="181356"/>
                  </a:lnTo>
                  <a:lnTo>
                    <a:pt x="25908" y="54863"/>
                  </a:lnTo>
                  <a:lnTo>
                    <a:pt x="24384" y="53340"/>
                  </a:lnTo>
                  <a:lnTo>
                    <a:pt x="24384" y="51816"/>
                  </a:lnTo>
                  <a:close/>
                </a:path>
                <a:path w="27939" h="184785">
                  <a:moveTo>
                    <a:pt x="18287" y="50292"/>
                  </a:moveTo>
                  <a:lnTo>
                    <a:pt x="12191" y="50292"/>
                  </a:lnTo>
                  <a:lnTo>
                    <a:pt x="9144" y="51816"/>
                  </a:lnTo>
                  <a:lnTo>
                    <a:pt x="19812" y="51816"/>
                  </a:lnTo>
                  <a:lnTo>
                    <a:pt x="18287" y="50292"/>
                  </a:lnTo>
                  <a:close/>
                </a:path>
                <a:path w="27939" h="184785">
                  <a:moveTo>
                    <a:pt x="22860" y="0"/>
                  </a:moveTo>
                  <a:lnTo>
                    <a:pt x="4572" y="0"/>
                  </a:lnTo>
                  <a:lnTo>
                    <a:pt x="3048" y="3048"/>
                  </a:lnTo>
                  <a:lnTo>
                    <a:pt x="0" y="4572"/>
                  </a:lnTo>
                  <a:lnTo>
                    <a:pt x="0" y="22860"/>
                  </a:lnTo>
                  <a:lnTo>
                    <a:pt x="3048" y="24384"/>
                  </a:lnTo>
                  <a:lnTo>
                    <a:pt x="4572" y="25908"/>
                  </a:lnTo>
                  <a:lnTo>
                    <a:pt x="7620" y="27432"/>
                  </a:lnTo>
                  <a:lnTo>
                    <a:pt x="18287" y="27432"/>
                  </a:lnTo>
                  <a:lnTo>
                    <a:pt x="22860" y="25908"/>
                  </a:lnTo>
                  <a:lnTo>
                    <a:pt x="27432" y="21336"/>
                  </a:lnTo>
                  <a:lnTo>
                    <a:pt x="27432" y="4572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3" name="object 173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4190999" y="3773424"/>
              <a:ext cx="88391" cy="137160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4378452" y="3773424"/>
              <a:ext cx="108203" cy="135636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4517135" y="3773424"/>
              <a:ext cx="126491" cy="137160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5266943" y="3713988"/>
              <a:ext cx="812291" cy="196596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6173723" y="3773424"/>
              <a:ext cx="124920" cy="137160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6318504" y="3713988"/>
              <a:ext cx="83820" cy="195072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6469379" y="3713988"/>
              <a:ext cx="124968" cy="195072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6635496" y="3774948"/>
              <a:ext cx="108203" cy="135636"/>
            </a:xfrm>
            <a:prstGeom prst="rect">
              <a:avLst/>
            </a:prstGeom>
          </p:spPr>
        </p:pic>
        <p:sp>
          <p:nvSpPr>
            <p:cNvPr id="181" name="object 181"/>
            <p:cNvSpPr/>
            <p:nvPr/>
          </p:nvSpPr>
          <p:spPr>
            <a:xfrm>
              <a:off x="6781799" y="3724656"/>
              <a:ext cx="29209" cy="184785"/>
            </a:xfrm>
            <a:custGeom>
              <a:avLst/>
              <a:gdLst/>
              <a:ahLst/>
              <a:cxnLst/>
              <a:rect l="l" t="t" r="r" b="b"/>
              <a:pathLst>
                <a:path w="29209" h="184785">
                  <a:moveTo>
                    <a:pt x="22859" y="182880"/>
                  </a:moveTo>
                  <a:lnTo>
                    <a:pt x="4572" y="182880"/>
                  </a:lnTo>
                  <a:lnTo>
                    <a:pt x="6096" y="184404"/>
                  </a:lnTo>
                  <a:lnTo>
                    <a:pt x="22859" y="184404"/>
                  </a:lnTo>
                  <a:lnTo>
                    <a:pt x="22859" y="182880"/>
                  </a:lnTo>
                  <a:close/>
                </a:path>
                <a:path w="29209" h="184785">
                  <a:moveTo>
                    <a:pt x="24383" y="51816"/>
                  </a:moveTo>
                  <a:lnTo>
                    <a:pt x="4572" y="51816"/>
                  </a:lnTo>
                  <a:lnTo>
                    <a:pt x="3048" y="53340"/>
                  </a:lnTo>
                  <a:lnTo>
                    <a:pt x="3048" y="182880"/>
                  </a:lnTo>
                  <a:lnTo>
                    <a:pt x="25907" y="182880"/>
                  </a:lnTo>
                  <a:lnTo>
                    <a:pt x="25907" y="53340"/>
                  </a:lnTo>
                  <a:lnTo>
                    <a:pt x="24383" y="53340"/>
                  </a:lnTo>
                  <a:lnTo>
                    <a:pt x="24383" y="51816"/>
                  </a:lnTo>
                  <a:close/>
                </a:path>
                <a:path w="29209" h="184785">
                  <a:moveTo>
                    <a:pt x="18288" y="50292"/>
                  </a:moveTo>
                  <a:lnTo>
                    <a:pt x="12192" y="50292"/>
                  </a:lnTo>
                  <a:lnTo>
                    <a:pt x="10668" y="51816"/>
                  </a:lnTo>
                  <a:lnTo>
                    <a:pt x="19811" y="51816"/>
                  </a:lnTo>
                  <a:lnTo>
                    <a:pt x="18288" y="50292"/>
                  </a:lnTo>
                  <a:close/>
                </a:path>
                <a:path w="29209" h="184785">
                  <a:moveTo>
                    <a:pt x="22859" y="0"/>
                  </a:moveTo>
                  <a:lnTo>
                    <a:pt x="4572" y="0"/>
                  </a:lnTo>
                  <a:lnTo>
                    <a:pt x="3048" y="3048"/>
                  </a:lnTo>
                  <a:lnTo>
                    <a:pt x="1524" y="4572"/>
                  </a:lnTo>
                  <a:lnTo>
                    <a:pt x="0" y="7620"/>
                  </a:lnTo>
                  <a:lnTo>
                    <a:pt x="0" y="18287"/>
                  </a:lnTo>
                  <a:lnTo>
                    <a:pt x="1524" y="22860"/>
                  </a:lnTo>
                  <a:lnTo>
                    <a:pt x="4572" y="25908"/>
                  </a:lnTo>
                  <a:lnTo>
                    <a:pt x="9144" y="27432"/>
                  </a:lnTo>
                  <a:lnTo>
                    <a:pt x="19811" y="27432"/>
                  </a:lnTo>
                  <a:lnTo>
                    <a:pt x="25907" y="24384"/>
                  </a:lnTo>
                  <a:lnTo>
                    <a:pt x="28955" y="18287"/>
                  </a:lnTo>
                  <a:lnTo>
                    <a:pt x="28955" y="7620"/>
                  </a:lnTo>
                  <a:lnTo>
                    <a:pt x="25907" y="1524"/>
                  </a:lnTo>
                  <a:lnTo>
                    <a:pt x="228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2" name="object 182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6841235" y="3715512"/>
              <a:ext cx="115824" cy="195072"/>
            </a:xfrm>
            <a:prstGeom prst="rect">
              <a:avLst/>
            </a:prstGeom>
          </p:spPr>
        </p:pic>
        <p:sp>
          <p:nvSpPr>
            <p:cNvPr id="183" name="object 183"/>
            <p:cNvSpPr/>
            <p:nvPr/>
          </p:nvSpPr>
          <p:spPr>
            <a:xfrm>
              <a:off x="6998208" y="3877056"/>
              <a:ext cx="29209" cy="32384"/>
            </a:xfrm>
            <a:custGeom>
              <a:avLst/>
              <a:gdLst/>
              <a:ahLst/>
              <a:cxnLst/>
              <a:rect l="l" t="t" r="r" b="b"/>
              <a:pathLst>
                <a:path w="29209" h="32385">
                  <a:moveTo>
                    <a:pt x="19812" y="0"/>
                  </a:moveTo>
                  <a:lnTo>
                    <a:pt x="9144" y="0"/>
                  </a:lnTo>
                  <a:lnTo>
                    <a:pt x="4572" y="1524"/>
                  </a:lnTo>
                  <a:lnTo>
                    <a:pt x="0" y="6096"/>
                  </a:lnTo>
                  <a:lnTo>
                    <a:pt x="0" y="27432"/>
                  </a:lnTo>
                  <a:lnTo>
                    <a:pt x="3048" y="28956"/>
                  </a:lnTo>
                  <a:lnTo>
                    <a:pt x="4572" y="32004"/>
                  </a:lnTo>
                  <a:lnTo>
                    <a:pt x="24384" y="32004"/>
                  </a:lnTo>
                  <a:lnTo>
                    <a:pt x="25908" y="28956"/>
                  </a:lnTo>
                  <a:lnTo>
                    <a:pt x="28956" y="27432"/>
                  </a:lnTo>
                  <a:lnTo>
                    <a:pt x="28956" y="16763"/>
                  </a:lnTo>
                  <a:lnTo>
                    <a:pt x="28956" y="6096"/>
                  </a:lnTo>
                  <a:lnTo>
                    <a:pt x="24384" y="1524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4" name="object 184"/>
          <p:cNvGrpSpPr/>
          <p:nvPr/>
        </p:nvGrpSpPr>
        <p:grpSpPr>
          <a:xfrm>
            <a:off x="2514600" y="6261100"/>
            <a:ext cx="6283960" cy="3505200"/>
            <a:chOff x="2511551" y="4262628"/>
            <a:chExt cx="6283960" cy="2118360"/>
          </a:xfrm>
        </p:grpSpPr>
        <p:pic>
          <p:nvPicPr>
            <p:cNvPr id="185" name="object 185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2580310" y="4378555"/>
              <a:ext cx="6052703" cy="1829554"/>
            </a:xfrm>
            <a:prstGeom prst="rect">
              <a:avLst/>
            </a:prstGeom>
          </p:spPr>
        </p:pic>
        <p:sp>
          <p:nvSpPr>
            <p:cNvPr id="186" name="object 186"/>
            <p:cNvSpPr/>
            <p:nvPr/>
          </p:nvSpPr>
          <p:spPr>
            <a:xfrm>
              <a:off x="2516123" y="4267200"/>
              <a:ext cx="6274435" cy="2109470"/>
            </a:xfrm>
            <a:custGeom>
              <a:avLst/>
              <a:gdLst/>
              <a:ahLst/>
              <a:cxnLst/>
              <a:rect l="l" t="t" r="r" b="b"/>
              <a:pathLst>
                <a:path w="6274434" h="2109470">
                  <a:moveTo>
                    <a:pt x="0" y="0"/>
                  </a:moveTo>
                  <a:lnTo>
                    <a:pt x="6274308" y="0"/>
                  </a:lnTo>
                  <a:lnTo>
                    <a:pt x="6274308" y="2109216"/>
                  </a:lnTo>
                  <a:lnTo>
                    <a:pt x="0" y="2109216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7" name="Slide Number Placeholder 186">
            <a:extLst>
              <a:ext uri="{FF2B5EF4-FFF2-40B4-BE49-F238E27FC236}">
                <a16:creationId xmlns:a16="http://schemas.microsoft.com/office/drawing/2014/main" id="{B54BAC7C-4F01-7F50-84E5-E3C1F4240E7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94</a:t>
            </a:fld>
            <a:endParaRPr lang="en-US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4190" y="1298448"/>
            <a:ext cx="10274809" cy="650875"/>
            <a:chOff x="774191" y="1298448"/>
            <a:chExt cx="9166860" cy="650875"/>
          </a:xfrm>
        </p:grpSpPr>
        <p:sp>
          <p:nvSpPr>
            <p:cNvPr id="3" name="object 3"/>
            <p:cNvSpPr/>
            <p:nvPr/>
          </p:nvSpPr>
          <p:spPr>
            <a:xfrm>
              <a:off x="777239" y="1301495"/>
              <a:ext cx="9161145" cy="645160"/>
            </a:xfrm>
            <a:custGeom>
              <a:avLst/>
              <a:gdLst/>
              <a:ahLst/>
              <a:cxnLst/>
              <a:rect l="l" t="t" r="r" b="b"/>
              <a:pathLst>
                <a:path w="9161145" h="645160">
                  <a:moveTo>
                    <a:pt x="9160764" y="0"/>
                  </a:moveTo>
                  <a:lnTo>
                    <a:pt x="0" y="0"/>
                  </a:lnTo>
                  <a:lnTo>
                    <a:pt x="0" y="644652"/>
                  </a:lnTo>
                  <a:lnTo>
                    <a:pt x="9160764" y="644652"/>
                  </a:lnTo>
                  <a:lnTo>
                    <a:pt x="916076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77239" y="1299972"/>
              <a:ext cx="9161145" cy="12700"/>
            </a:xfrm>
            <a:custGeom>
              <a:avLst/>
              <a:gdLst/>
              <a:ahLst/>
              <a:cxnLst/>
              <a:rect l="l" t="t" r="r" b="b"/>
              <a:pathLst>
                <a:path w="9161145" h="12700">
                  <a:moveTo>
                    <a:pt x="0" y="12192"/>
                  </a:moveTo>
                  <a:lnTo>
                    <a:pt x="9160764" y="12192"/>
                  </a:lnTo>
                  <a:lnTo>
                    <a:pt x="9160764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FFDD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77239" y="1312164"/>
              <a:ext cx="9161145" cy="9525"/>
            </a:xfrm>
            <a:custGeom>
              <a:avLst/>
              <a:gdLst/>
              <a:ahLst/>
              <a:cxnLst/>
              <a:rect l="l" t="t" r="r" b="b"/>
              <a:pathLst>
                <a:path w="9161145" h="9525">
                  <a:moveTo>
                    <a:pt x="0" y="0"/>
                  </a:moveTo>
                  <a:lnTo>
                    <a:pt x="0" y="9144"/>
                  </a:lnTo>
                  <a:lnTo>
                    <a:pt x="9160764" y="9144"/>
                  </a:lnTo>
                  <a:lnTo>
                    <a:pt x="91607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D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77239" y="1321308"/>
              <a:ext cx="9161145" cy="12700"/>
            </a:xfrm>
            <a:custGeom>
              <a:avLst/>
              <a:gdLst/>
              <a:ahLst/>
              <a:cxnLst/>
              <a:rect l="l" t="t" r="r" b="b"/>
              <a:pathLst>
                <a:path w="9161145" h="12700">
                  <a:moveTo>
                    <a:pt x="0" y="0"/>
                  </a:moveTo>
                  <a:lnTo>
                    <a:pt x="0" y="12191"/>
                  </a:lnTo>
                  <a:lnTo>
                    <a:pt x="9160764" y="12191"/>
                  </a:lnTo>
                  <a:lnTo>
                    <a:pt x="91607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C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77239" y="1333500"/>
              <a:ext cx="9161145" cy="29209"/>
            </a:xfrm>
            <a:custGeom>
              <a:avLst/>
              <a:gdLst/>
              <a:ahLst/>
              <a:cxnLst/>
              <a:rect l="l" t="t" r="r" b="b"/>
              <a:pathLst>
                <a:path w="9161145" h="29209">
                  <a:moveTo>
                    <a:pt x="0" y="0"/>
                  </a:moveTo>
                  <a:lnTo>
                    <a:pt x="0" y="28955"/>
                  </a:lnTo>
                  <a:lnTo>
                    <a:pt x="9160764" y="28955"/>
                  </a:lnTo>
                  <a:lnTo>
                    <a:pt x="91607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C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77239" y="1362456"/>
              <a:ext cx="9161145" cy="30480"/>
            </a:xfrm>
            <a:custGeom>
              <a:avLst/>
              <a:gdLst/>
              <a:ahLst/>
              <a:cxnLst/>
              <a:rect l="l" t="t" r="r" b="b"/>
              <a:pathLst>
                <a:path w="9161145" h="30480">
                  <a:moveTo>
                    <a:pt x="0" y="30480"/>
                  </a:moveTo>
                  <a:lnTo>
                    <a:pt x="9160764" y="30480"/>
                  </a:lnTo>
                  <a:lnTo>
                    <a:pt x="9160764" y="0"/>
                  </a:lnTo>
                  <a:lnTo>
                    <a:pt x="0" y="0"/>
                  </a:lnTo>
                  <a:lnTo>
                    <a:pt x="0" y="30480"/>
                  </a:lnTo>
                  <a:close/>
                </a:path>
              </a:pathLst>
            </a:custGeom>
            <a:solidFill>
              <a:srgbClr val="FFDC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77239" y="1392936"/>
              <a:ext cx="9161145" cy="12700"/>
            </a:xfrm>
            <a:custGeom>
              <a:avLst/>
              <a:gdLst/>
              <a:ahLst/>
              <a:cxnLst/>
              <a:rect l="l" t="t" r="r" b="b"/>
              <a:pathLst>
                <a:path w="9161145" h="12700">
                  <a:moveTo>
                    <a:pt x="0" y="12191"/>
                  </a:moveTo>
                  <a:lnTo>
                    <a:pt x="9160764" y="12191"/>
                  </a:lnTo>
                  <a:lnTo>
                    <a:pt x="9160764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FFDC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77239" y="1405128"/>
              <a:ext cx="9161145" cy="7620"/>
            </a:xfrm>
            <a:custGeom>
              <a:avLst/>
              <a:gdLst/>
              <a:ahLst/>
              <a:cxnLst/>
              <a:rect l="l" t="t" r="r" b="b"/>
              <a:pathLst>
                <a:path w="9161145" h="7619">
                  <a:moveTo>
                    <a:pt x="0" y="7619"/>
                  </a:moveTo>
                  <a:lnTo>
                    <a:pt x="9160764" y="7619"/>
                  </a:lnTo>
                  <a:lnTo>
                    <a:pt x="9160764" y="0"/>
                  </a:lnTo>
                  <a:lnTo>
                    <a:pt x="0" y="0"/>
                  </a:lnTo>
                  <a:lnTo>
                    <a:pt x="0" y="7619"/>
                  </a:lnTo>
                  <a:close/>
                </a:path>
              </a:pathLst>
            </a:custGeom>
            <a:solidFill>
              <a:srgbClr val="FFDB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77239" y="1412748"/>
              <a:ext cx="9161145" cy="30480"/>
            </a:xfrm>
            <a:custGeom>
              <a:avLst/>
              <a:gdLst/>
              <a:ahLst/>
              <a:cxnLst/>
              <a:rect l="l" t="t" r="r" b="b"/>
              <a:pathLst>
                <a:path w="9161145" h="30480">
                  <a:moveTo>
                    <a:pt x="0" y="30479"/>
                  </a:moveTo>
                  <a:lnTo>
                    <a:pt x="9160764" y="30479"/>
                  </a:lnTo>
                  <a:lnTo>
                    <a:pt x="9160764" y="0"/>
                  </a:lnTo>
                  <a:lnTo>
                    <a:pt x="0" y="0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FFDB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77239" y="1443228"/>
              <a:ext cx="9161145" cy="29209"/>
            </a:xfrm>
            <a:custGeom>
              <a:avLst/>
              <a:gdLst/>
              <a:ahLst/>
              <a:cxnLst/>
              <a:rect l="l" t="t" r="r" b="b"/>
              <a:pathLst>
                <a:path w="9161145" h="29209">
                  <a:moveTo>
                    <a:pt x="0" y="0"/>
                  </a:moveTo>
                  <a:lnTo>
                    <a:pt x="0" y="28955"/>
                  </a:lnTo>
                  <a:lnTo>
                    <a:pt x="9160764" y="28955"/>
                  </a:lnTo>
                  <a:lnTo>
                    <a:pt x="91607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77239" y="1472184"/>
              <a:ext cx="9161145" cy="21590"/>
            </a:xfrm>
            <a:custGeom>
              <a:avLst/>
              <a:gdLst/>
              <a:ahLst/>
              <a:cxnLst/>
              <a:rect l="l" t="t" r="r" b="b"/>
              <a:pathLst>
                <a:path w="9161145" h="21590">
                  <a:moveTo>
                    <a:pt x="0" y="0"/>
                  </a:moveTo>
                  <a:lnTo>
                    <a:pt x="0" y="21336"/>
                  </a:lnTo>
                  <a:lnTo>
                    <a:pt x="9160764" y="21336"/>
                  </a:lnTo>
                  <a:lnTo>
                    <a:pt x="91607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77239" y="1493520"/>
              <a:ext cx="9161145" cy="21590"/>
            </a:xfrm>
            <a:custGeom>
              <a:avLst/>
              <a:gdLst/>
              <a:ahLst/>
              <a:cxnLst/>
              <a:rect l="l" t="t" r="r" b="b"/>
              <a:pathLst>
                <a:path w="9161145" h="21590">
                  <a:moveTo>
                    <a:pt x="0" y="0"/>
                  </a:moveTo>
                  <a:lnTo>
                    <a:pt x="0" y="21335"/>
                  </a:lnTo>
                  <a:lnTo>
                    <a:pt x="9160764" y="21335"/>
                  </a:lnTo>
                  <a:lnTo>
                    <a:pt x="91607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77239" y="1514856"/>
              <a:ext cx="9161145" cy="7620"/>
            </a:xfrm>
            <a:custGeom>
              <a:avLst/>
              <a:gdLst/>
              <a:ahLst/>
              <a:cxnLst/>
              <a:rect l="l" t="t" r="r" b="b"/>
              <a:pathLst>
                <a:path w="9161145" h="7619">
                  <a:moveTo>
                    <a:pt x="0" y="0"/>
                  </a:moveTo>
                  <a:lnTo>
                    <a:pt x="0" y="7620"/>
                  </a:lnTo>
                  <a:lnTo>
                    <a:pt x="9160764" y="7620"/>
                  </a:lnTo>
                  <a:lnTo>
                    <a:pt x="91607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77239" y="1522476"/>
              <a:ext cx="9161145" cy="12700"/>
            </a:xfrm>
            <a:custGeom>
              <a:avLst/>
              <a:gdLst/>
              <a:ahLst/>
              <a:cxnLst/>
              <a:rect l="l" t="t" r="r" b="b"/>
              <a:pathLst>
                <a:path w="9161145" h="12700">
                  <a:moveTo>
                    <a:pt x="0" y="0"/>
                  </a:moveTo>
                  <a:lnTo>
                    <a:pt x="0" y="12191"/>
                  </a:lnTo>
                  <a:lnTo>
                    <a:pt x="9160764" y="12191"/>
                  </a:lnTo>
                  <a:lnTo>
                    <a:pt x="91607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9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77239" y="1534668"/>
              <a:ext cx="9161145" cy="30480"/>
            </a:xfrm>
            <a:custGeom>
              <a:avLst/>
              <a:gdLst/>
              <a:ahLst/>
              <a:cxnLst/>
              <a:rect l="l" t="t" r="r" b="b"/>
              <a:pathLst>
                <a:path w="9161145" h="30480">
                  <a:moveTo>
                    <a:pt x="0" y="30480"/>
                  </a:moveTo>
                  <a:lnTo>
                    <a:pt x="9160764" y="30480"/>
                  </a:lnTo>
                  <a:lnTo>
                    <a:pt x="9160764" y="0"/>
                  </a:lnTo>
                  <a:lnTo>
                    <a:pt x="0" y="0"/>
                  </a:lnTo>
                  <a:lnTo>
                    <a:pt x="0" y="30480"/>
                  </a:lnTo>
                  <a:close/>
                </a:path>
              </a:pathLst>
            </a:custGeom>
            <a:solidFill>
              <a:srgbClr val="FFD9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77239" y="1565148"/>
              <a:ext cx="9161145" cy="29209"/>
            </a:xfrm>
            <a:custGeom>
              <a:avLst/>
              <a:gdLst/>
              <a:ahLst/>
              <a:cxnLst/>
              <a:rect l="l" t="t" r="r" b="b"/>
              <a:pathLst>
                <a:path w="9161145" h="29209">
                  <a:moveTo>
                    <a:pt x="0" y="0"/>
                  </a:moveTo>
                  <a:lnTo>
                    <a:pt x="0" y="28955"/>
                  </a:lnTo>
                  <a:lnTo>
                    <a:pt x="9160764" y="28955"/>
                  </a:lnTo>
                  <a:lnTo>
                    <a:pt x="91607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77239" y="1594104"/>
              <a:ext cx="9161145" cy="12700"/>
            </a:xfrm>
            <a:custGeom>
              <a:avLst/>
              <a:gdLst/>
              <a:ahLst/>
              <a:cxnLst/>
              <a:rect l="l" t="t" r="r" b="b"/>
              <a:pathLst>
                <a:path w="9161145" h="12700">
                  <a:moveTo>
                    <a:pt x="0" y="0"/>
                  </a:moveTo>
                  <a:lnTo>
                    <a:pt x="0" y="12191"/>
                  </a:lnTo>
                  <a:lnTo>
                    <a:pt x="9160764" y="12191"/>
                  </a:lnTo>
                  <a:lnTo>
                    <a:pt x="91607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77239" y="1606296"/>
              <a:ext cx="9161145" cy="9525"/>
            </a:xfrm>
            <a:custGeom>
              <a:avLst/>
              <a:gdLst/>
              <a:ahLst/>
              <a:cxnLst/>
              <a:rect l="l" t="t" r="r" b="b"/>
              <a:pathLst>
                <a:path w="9161145" h="9525">
                  <a:moveTo>
                    <a:pt x="0" y="9143"/>
                  </a:moveTo>
                  <a:lnTo>
                    <a:pt x="9160764" y="9143"/>
                  </a:lnTo>
                  <a:lnTo>
                    <a:pt x="9160764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FFD7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77239" y="1615440"/>
              <a:ext cx="9161145" cy="20320"/>
            </a:xfrm>
            <a:custGeom>
              <a:avLst/>
              <a:gdLst/>
              <a:ahLst/>
              <a:cxnLst/>
              <a:rect l="l" t="t" r="r" b="b"/>
              <a:pathLst>
                <a:path w="9161145" h="20319">
                  <a:moveTo>
                    <a:pt x="0" y="0"/>
                  </a:moveTo>
                  <a:lnTo>
                    <a:pt x="0" y="19811"/>
                  </a:lnTo>
                  <a:lnTo>
                    <a:pt x="9160764" y="19811"/>
                  </a:lnTo>
                  <a:lnTo>
                    <a:pt x="91607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77239" y="1635252"/>
              <a:ext cx="9161145" cy="21590"/>
            </a:xfrm>
            <a:custGeom>
              <a:avLst/>
              <a:gdLst/>
              <a:ahLst/>
              <a:cxnLst/>
              <a:rect l="l" t="t" r="r" b="b"/>
              <a:pathLst>
                <a:path w="9161145" h="21589">
                  <a:moveTo>
                    <a:pt x="0" y="0"/>
                  </a:moveTo>
                  <a:lnTo>
                    <a:pt x="0" y="21336"/>
                  </a:lnTo>
                  <a:lnTo>
                    <a:pt x="9160764" y="21336"/>
                  </a:lnTo>
                  <a:lnTo>
                    <a:pt x="91607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7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77239" y="1656588"/>
              <a:ext cx="9161145" cy="15240"/>
            </a:xfrm>
            <a:custGeom>
              <a:avLst/>
              <a:gdLst/>
              <a:ahLst/>
              <a:cxnLst/>
              <a:rect l="l" t="t" r="r" b="b"/>
              <a:pathLst>
                <a:path w="9161145" h="15239">
                  <a:moveTo>
                    <a:pt x="0" y="15239"/>
                  </a:moveTo>
                  <a:lnTo>
                    <a:pt x="9160764" y="15239"/>
                  </a:lnTo>
                  <a:lnTo>
                    <a:pt x="9160764" y="0"/>
                  </a:lnTo>
                  <a:lnTo>
                    <a:pt x="0" y="0"/>
                  </a:lnTo>
                  <a:lnTo>
                    <a:pt x="0" y="15239"/>
                  </a:lnTo>
                  <a:close/>
                </a:path>
              </a:pathLst>
            </a:custGeom>
            <a:solidFill>
              <a:srgbClr val="FFD7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77239" y="1671828"/>
              <a:ext cx="9161145" cy="13970"/>
            </a:xfrm>
            <a:custGeom>
              <a:avLst/>
              <a:gdLst/>
              <a:ahLst/>
              <a:cxnLst/>
              <a:rect l="l" t="t" r="r" b="b"/>
              <a:pathLst>
                <a:path w="9161145" h="13969">
                  <a:moveTo>
                    <a:pt x="0" y="13715"/>
                  </a:moveTo>
                  <a:lnTo>
                    <a:pt x="9160764" y="13715"/>
                  </a:lnTo>
                  <a:lnTo>
                    <a:pt x="9160764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FFD7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77239" y="1685544"/>
              <a:ext cx="9161145" cy="12700"/>
            </a:xfrm>
            <a:custGeom>
              <a:avLst/>
              <a:gdLst/>
              <a:ahLst/>
              <a:cxnLst/>
              <a:rect l="l" t="t" r="r" b="b"/>
              <a:pathLst>
                <a:path w="9161145" h="12700">
                  <a:moveTo>
                    <a:pt x="0" y="12191"/>
                  </a:moveTo>
                  <a:lnTo>
                    <a:pt x="9160764" y="12191"/>
                  </a:lnTo>
                  <a:lnTo>
                    <a:pt x="9160764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FFD6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77239" y="1697736"/>
              <a:ext cx="9161145" cy="15240"/>
            </a:xfrm>
            <a:custGeom>
              <a:avLst/>
              <a:gdLst/>
              <a:ahLst/>
              <a:cxnLst/>
              <a:rect l="l" t="t" r="r" b="b"/>
              <a:pathLst>
                <a:path w="9161145" h="15239">
                  <a:moveTo>
                    <a:pt x="0" y="0"/>
                  </a:moveTo>
                  <a:lnTo>
                    <a:pt x="0" y="15239"/>
                  </a:lnTo>
                  <a:lnTo>
                    <a:pt x="9160764" y="15239"/>
                  </a:lnTo>
                  <a:lnTo>
                    <a:pt x="91607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77239" y="1712976"/>
              <a:ext cx="9161145" cy="12700"/>
            </a:xfrm>
            <a:custGeom>
              <a:avLst/>
              <a:gdLst/>
              <a:ahLst/>
              <a:cxnLst/>
              <a:rect l="l" t="t" r="r" b="b"/>
              <a:pathLst>
                <a:path w="9161145" h="12700">
                  <a:moveTo>
                    <a:pt x="0" y="0"/>
                  </a:moveTo>
                  <a:lnTo>
                    <a:pt x="0" y="12191"/>
                  </a:lnTo>
                  <a:lnTo>
                    <a:pt x="9160764" y="12191"/>
                  </a:lnTo>
                  <a:lnTo>
                    <a:pt x="91607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77239" y="1725168"/>
              <a:ext cx="9161145" cy="13970"/>
            </a:xfrm>
            <a:custGeom>
              <a:avLst/>
              <a:gdLst/>
              <a:ahLst/>
              <a:cxnLst/>
              <a:rect l="l" t="t" r="r" b="b"/>
              <a:pathLst>
                <a:path w="9161145" h="13969">
                  <a:moveTo>
                    <a:pt x="0" y="0"/>
                  </a:moveTo>
                  <a:lnTo>
                    <a:pt x="0" y="13716"/>
                  </a:lnTo>
                  <a:lnTo>
                    <a:pt x="9160764" y="13716"/>
                  </a:lnTo>
                  <a:lnTo>
                    <a:pt x="91607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77239" y="1738884"/>
              <a:ext cx="9161145" cy="12700"/>
            </a:xfrm>
            <a:custGeom>
              <a:avLst/>
              <a:gdLst/>
              <a:ahLst/>
              <a:cxnLst/>
              <a:rect l="l" t="t" r="r" b="b"/>
              <a:pathLst>
                <a:path w="9161145" h="12700">
                  <a:moveTo>
                    <a:pt x="0" y="0"/>
                  </a:moveTo>
                  <a:lnTo>
                    <a:pt x="0" y="12191"/>
                  </a:lnTo>
                  <a:lnTo>
                    <a:pt x="9160764" y="12191"/>
                  </a:lnTo>
                  <a:lnTo>
                    <a:pt x="91607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77239" y="1751076"/>
              <a:ext cx="9161145" cy="15240"/>
            </a:xfrm>
            <a:custGeom>
              <a:avLst/>
              <a:gdLst/>
              <a:ahLst/>
              <a:cxnLst/>
              <a:rect l="l" t="t" r="r" b="b"/>
              <a:pathLst>
                <a:path w="9161145" h="15239">
                  <a:moveTo>
                    <a:pt x="0" y="0"/>
                  </a:moveTo>
                  <a:lnTo>
                    <a:pt x="0" y="15240"/>
                  </a:lnTo>
                  <a:lnTo>
                    <a:pt x="9160764" y="15240"/>
                  </a:lnTo>
                  <a:lnTo>
                    <a:pt x="91607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77239" y="1766316"/>
              <a:ext cx="9161145" cy="15240"/>
            </a:xfrm>
            <a:custGeom>
              <a:avLst/>
              <a:gdLst/>
              <a:ahLst/>
              <a:cxnLst/>
              <a:rect l="l" t="t" r="r" b="b"/>
              <a:pathLst>
                <a:path w="9161145" h="15239">
                  <a:moveTo>
                    <a:pt x="0" y="0"/>
                  </a:moveTo>
                  <a:lnTo>
                    <a:pt x="0" y="15239"/>
                  </a:lnTo>
                  <a:lnTo>
                    <a:pt x="9160764" y="15239"/>
                  </a:lnTo>
                  <a:lnTo>
                    <a:pt x="91607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77239" y="1781556"/>
              <a:ext cx="9161145" cy="13970"/>
            </a:xfrm>
            <a:custGeom>
              <a:avLst/>
              <a:gdLst/>
              <a:ahLst/>
              <a:cxnLst/>
              <a:rect l="l" t="t" r="r" b="b"/>
              <a:pathLst>
                <a:path w="9161145" h="13969">
                  <a:moveTo>
                    <a:pt x="0" y="0"/>
                  </a:moveTo>
                  <a:lnTo>
                    <a:pt x="0" y="13716"/>
                  </a:lnTo>
                  <a:lnTo>
                    <a:pt x="9160764" y="13716"/>
                  </a:lnTo>
                  <a:lnTo>
                    <a:pt x="91607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77239" y="1795272"/>
              <a:ext cx="9161145" cy="12700"/>
            </a:xfrm>
            <a:custGeom>
              <a:avLst/>
              <a:gdLst/>
              <a:ahLst/>
              <a:cxnLst/>
              <a:rect l="l" t="t" r="r" b="b"/>
              <a:pathLst>
                <a:path w="9161145" h="12700">
                  <a:moveTo>
                    <a:pt x="0" y="0"/>
                  </a:moveTo>
                  <a:lnTo>
                    <a:pt x="0" y="12191"/>
                  </a:lnTo>
                  <a:lnTo>
                    <a:pt x="9160764" y="12191"/>
                  </a:lnTo>
                  <a:lnTo>
                    <a:pt x="91607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77239" y="1807463"/>
              <a:ext cx="9161145" cy="9525"/>
            </a:xfrm>
            <a:custGeom>
              <a:avLst/>
              <a:gdLst/>
              <a:ahLst/>
              <a:cxnLst/>
              <a:rect l="l" t="t" r="r" b="b"/>
              <a:pathLst>
                <a:path w="9161145" h="9525">
                  <a:moveTo>
                    <a:pt x="0" y="0"/>
                  </a:moveTo>
                  <a:lnTo>
                    <a:pt x="0" y="9144"/>
                  </a:lnTo>
                  <a:lnTo>
                    <a:pt x="9160764" y="9144"/>
                  </a:lnTo>
                  <a:lnTo>
                    <a:pt x="91607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77239" y="1816608"/>
              <a:ext cx="9161145" cy="18415"/>
            </a:xfrm>
            <a:custGeom>
              <a:avLst/>
              <a:gdLst/>
              <a:ahLst/>
              <a:cxnLst/>
              <a:rect l="l" t="t" r="r" b="b"/>
              <a:pathLst>
                <a:path w="9161145" h="18414">
                  <a:moveTo>
                    <a:pt x="0" y="0"/>
                  </a:moveTo>
                  <a:lnTo>
                    <a:pt x="0" y="18287"/>
                  </a:lnTo>
                  <a:lnTo>
                    <a:pt x="9160764" y="18287"/>
                  </a:lnTo>
                  <a:lnTo>
                    <a:pt x="91607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77239" y="1834896"/>
              <a:ext cx="9161145" cy="10795"/>
            </a:xfrm>
            <a:custGeom>
              <a:avLst/>
              <a:gdLst/>
              <a:ahLst/>
              <a:cxnLst/>
              <a:rect l="l" t="t" r="r" b="b"/>
              <a:pathLst>
                <a:path w="9161145" h="10794">
                  <a:moveTo>
                    <a:pt x="0" y="0"/>
                  </a:moveTo>
                  <a:lnTo>
                    <a:pt x="0" y="10667"/>
                  </a:lnTo>
                  <a:lnTo>
                    <a:pt x="9160764" y="10667"/>
                  </a:lnTo>
                  <a:lnTo>
                    <a:pt x="91607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77239" y="1845563"/>
              <a:ext cx="9161145" cy="15240"/>
            </a:xfrm>
            <a:custGeom>
              <a:avLst/>
              <a:gdLst/>
              <a:ahLst/>
              <a:cxnLst/>
              <a:rect l="l" t="t" r="r" b="b"/>
              <a:pathLst>
                <a:path w="9161145" h="15239">
                  <a:moveTo>
                    <a:pt x="0" y="0"/>
                  </a:moveTo>
                  <a:lnTo>
                    <a:pt x="0" y="15240"/>
                  </a:lnTo>
                  <a:lnTo>
                    <a:pt x="9160764" y="15240"/>
                  </a:lnTo>
                  <a:lnTo>
                    <a:pt x="91607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77239" y="1860804"/>
              <a:ext cx="9161145" cy="12700"/>
            </a:xfrm>
            <a:custGeom>
              <a:avLst/>
              <a:gdLst/>
              <a:ahLst/>
              <a:cxnLst/>
              <a:rect l="l" t="t" r="r" b="b"/>
              <a:pathLst>
                <a:path w="9161145" h="12700">
                  <a:moveTo>
                    <a:pt x="0" y="0"/>
                  </a:moveTo>
                  <a:lnTo>
                    <a:pt x="0" y="12191"/>
                  </a:lnTo>
                  <a:lnTo>
                    <a:pt x="9160764" y="12191"/>
                  </a:lnTo>
                  <a:lnTo>
                    <a:pt x="91607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77239" y="1872996"/>
              <a:ext cx="9161145" cy="15240"/>
            </a:xfrm>
            <a:custGeom>
              <a:avLst/>
              <a:gdLst/>
              <a:ahLst/>
              <a:cxnLst/>
              <a:rect l="l" t="t" r="r" b="b"/>
              <a:pathLst>
                <a:path w="9161145" h="15239">
                  <a:moveTo>
                    <a:pt x="0" y="15239"/>
                  </a:moveTo>
                  <a:lnTo>
                    <a:pt x="9160764" y="15239"/>
                  </a:lnTo>
                  <a:lnTo>
                    <a:pt x="9160764" y="0"/>
                  </a:lnTo>
                  <a:lnTo>
                    <a:pt x="0" y="0"/>
                  </a:lnTo>
                  <a:lnTo>
                    <a:pt x="0" y="15239"/>
                  </a:lnTo>
                  <a:close/>
                </a:path>
              </a:pathLst>
            </a:custGeom>
            <a:solidFill>
              <a:srgbClr val="FFD5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77239" y="1888236"/>
              <a:ext cx="9161145" cy="10795"/>
            </a:xfrm>
            <a:custGeom>
              <a:avLst/>
              <a:gdLst/>
              <a:ahLst/>
              <a:cxnLst/>
              <a:rect l="l" t="t" r="r" b="b"/>
              <a:pathLst>
                <a:path w="9161145" h="10794">
                  <a:moveTo>
                    <a:pt x="0" y="0"/>
                  </a:moveTo>
                  <a:lnTo>
                    <a:pt x="0" y="10667"/>
                  </a:lnTo>
                  <a:lnTo>
                    <a:pt x="9160764" y="10667"/>
                  </a:lnTo>
                  <a:lnTo>
                    <a:pt x="91607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77239" y="1898904"/>
              <a:ext cx="9161145" cy="15240"/>
            </a:xfrm>
            <a:custGeom>
              <a:avLst/>
              <a:gdLst/>
              <a:ahLst/>
              <a:cxnLst/>
              <a:rect l="l" t="t" r="r" b="b"/>
              <a:pathLst>
                <a:path w="9161145" h="15239">
                  <a:moveTo>
                    <a:pt x="0" y="15239"/>
                  </a:moveTo>
                  <a:lnTo>
                    <a:pt x="9160764" y="15239"/>
                  </a:lnTo>
                  <a:lnTo>
                    <a:pt x="9160764" y="0"/>
                  </a:lnTo>
                  <a:lnTo>
                    <a:pt x="0" y="0"/>
                  </a:lnTo>
                  <a:lnTo>
                    <a:pt x="0" y="15239"/>
                  </a:lnTo>
                  <a:close/>
                </a:path>
              </a:pathLst>
            </a:custGeom>
            <a:solidFill>
              <a:srgbClr val="FFD4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77239" y="1914144"/>
              <a:ext cx="9161145" cy="12700"/>
            </a:xfrm>
            <a:custGeom>
              <a:avLst/>
              <a:gdLst/>
              <a:ahLst/>
              <a:cxnLst/>
              <a:rect l="l" t="t" r="r" b="b"/>
              <a:pathLst>
                <a:path w="9161145" h="12700">
                  <a:moveTo>
                    <a:pt x="0" y="12191"/>
                  </a:moveTo>
                  <a:lnTo>
                    <a:pt x="9160764" y="12191"/>
                  </a:lnTo>
                  <a:lnTo>
                    <a:pt x="9160764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FFD4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77239" y="1926336"/>
              <a:ext cx="9161145" cy="15240"/>
            </a:xfrm>
            <a:custGeom>
              <a:avLst/>
              <a:gdLst/>
              <a:ahLst/>
              <a:cxnLst/>
              <a:rect l="l" t="t" r="r" b="b"/>
              <a:pathLst>
                <a:path w="9161145" h="15239">
                  <a:moveTo>
                    <a:pt x="0" y="0"/>
                  </a:moveTo>
                  <a:lnTo>
                    <a:pt x="0" y="15239"/>
                  </a:lnTo>
                  <a:lnTo>
                    <a:pt x="9160764" y="15239"/>
                  </a:lnTo>
                  <a:lnTo>
                    <a:pt x="91607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77239" y="1941576"/>
              <a:ext cx="9161145" cy="6350"/>
            </a:xfrm>
            <a:custGeom>
              <a:avLst/>
              <a:gdLst/>
              <a:ahLst/>
              <a:cxnLst/>
              <a:rect l="l" t="t" r="r" b="b"/>
              <a:pathLst>
                <a:path w="9161145" h="6350">
                  <a:moveTo>
                    <a:pt x="9160764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9160764" y="6096"/>
                  </a:lnTo>
                  <a:lnTo>
                    <a:pt x="9160764" y="0"/>
                  </a:lnTo>
                  <a:close/>
                </a:path>
              </a:pathLst>
            </a:custGeom>
            <a:solidFill>
              <a:srgbClr val="FFD4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77239" y="1301496"/>
              <a:ext cx="9161145" cy="645160"/>
            </a:xfrm>
            <a:custGeom>
              <a:avLst/>
              <a:gdLst/>
              <a:ahLst/>
              <a:cxnLst/>
              <a:rect l="l" t="t" r="r" b="b"/>
              <a:pathLst>
                <a:path w="9161145" h="645160">
                  <a:moveTo>
                    <a:pt x="0" y="0"/>
                  </a:moveTo>
                  <a:lnTo>
                    <a:pt x="9160764" y="0"/>
                  </a:lnTo>
                  <a:lnTo>
                    <a:pt x="9160764" y="644651"/>
                  </a:lnTo>
                  <a:lnTo>
                    <a:pt x="0" y="644651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885443" y="1464564"/>
              <a:ext cx="147955" cy="283845"/>
            </a:xfrm>
            <a:custGeom>
              <a:avLst/>
              <a:gdLst/>
              <a:ahLst/>
              <a:cxnLst/>
              <a:rect l="l" t="t" r="r" b="b"/>
              <a:pathLst>
                <a:path w="147955" h="283844">
                  <a:moveTo>
                    <a:pt x="35052" y="1524"/>
                  </a:moveTo>
                  <a:lnTo>
                    <a:pt x="3047" y="1524"/>
                  </a:lnTo>
                  <a:lnTo>
                    <a:pt x="0" y="4572"/>
                  </a:lnTo>
                  <a:lnTo>
                    <a:pt x="0" y="274320"/>
                  </a:lnTo>
                  <a:lnTo>
                    <a:pt x="1524" y="277367"/>
                  </a:lnTo>
                  <a:lnTo>
                    <a:pt x="4571" y="280415"/>
                  </a:lnTo>
                  <a:lnTo>
                    <a:pt x="10668" y="283463"/>
                  </a:lnTo>
                  <a:lnTo>
                    <a:pt x="143256" y="283463"/>
                  </a:lnTo>
                  <a:lnTo>
                    <a:pt x="143256" y="281939"/>
                  </a:lnTo>
                  <a:lnTo>
                    <a:pt x="144780" y="280415"/>
                  </a:lnTo>
                  <a:lnTo>
                    <a:pt x="144780" y="278891"/>
                  </a:lnTo>
                  <a:lnTo>
                    <a:pt x="146303" y="278891"/>
                  </a:lnTo>
                  <a:lnTo>
                    <a:pt x="146303" y="272796"/>
                  </a:lnTo>
                  <a:lnTo>
                    <a:pt x="147828" y="269748"/>
                  </a:lnTo>
                  <a:lnTo>
                    <a:pt x="147828" y="263651"/>
                  </a:lnTo>
                  <a:lnTo>
                    <a:pt x="146303" y="262127"/>
                  </a:lnTo>
                  <a:lnTo>
                    <a:pt x="146303" y="256032"/>
                  </a:lnTo>
                  <a:lnTo>
                    <a:pt x="144780" y="254508"/>
                  </a:lnTo>
                  <a:lnTo>
                    <a:pt x="144780" y="252984"/>
                  </a:lnTo>
                  <a:lnTo>
                    <a:pt x="143256" y="252984"/>
                  </a:lnTo>
                  <a:lnTo>
                    <a:pt x="143256" y="251460"/>
                  </a:lnTo>
                  <a:lnTo>
                    <a:pt x="38100" y="251460"/>
                  </a:lnTo>
                  <a:lnTo>
                    <a:pt x="38100" y="4572"/>
                  </a:lnTo>
                  <a:lnTo>
                    <a:pt x="35052" y="1524"/>
                  </a:lnTo>
                  <a:close/>
                </a:path>
                <a:path w="147955" h="283844">
                  <a:moveTo>
                    <a:pt x="30480" y="0"/>
                  </a:moveTo>
                  <a:lnTo>
                    <a:pt x="7619" y="0"/>
                  </a:lnTo>
                  <a:lnTo>
                    <a:pt x="6096" y="1524"/>
                  </a:lnTo>
                  <a:lnTo>
                    <a:pt x="32003" y="1524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4607" y="1536192"/>
              <a:ext cx="196595" cy="216408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89304" y="1536192"/>
              <a:ext cx="138684" cy="216408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46503" y="1536192"/>
              <a:ext cx="196595" cy="216408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64563" y="1536192"/>
              <a:ext cx="138684" cy="216408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972055" y="1441704"/>
              <a:ext cx="132715" cy="307975"/>
            </a:xfrm>
            <a:custGeom>
              <a:avLst/>
              <a:gdLst/>
              <a:ahLst/>
              <a:cxnLst/>
              <a:rect l="l" t="t" r="r" b="b"/>
              <a:pathLst>
                <a:path w="132714" h="307975">
                  <a:moveTo>
                    <a:pt x="65531" y="306324"/>
                  </a:moveTo>
                  <a:lnTo>
                    <a:pt x="39624" y="306324"/>
                  </a:lnTo>
                  <a:lnTo>
                    <a:pt x="41148" y="307848"/>
                  </a:lnTo>
                  <a:lnTo>
                    <a:pt x="64007" y="307848"/>
                  </a:lnTo>
                  <a:lnTo>
                    <a:pt x="65531" y="306324"/>
                  </a:lnTo>
                  <a:close/>
                </a:path>
                <a:path w="132714" h="307975">
                  <a:moveTo>
                    <a:pt x="71627" y="128015"/>
                  </a:moveTo>
                  <a:lnTo>
                    <a:pt x="35051" y="128015"/>
                  </a:lnTo>
                  <a:lnTo>
                    <a:pt x="35051" y="303275"/>
                  </a:lnTo>
                  <a:lnTo>
                    <a:pt x="36575" y="304800"/>
                  </a:lnTo>
                  <a:lnTo>
                    <a:pt x="36575" y="306324"/>
                  </a:lnTo>
                  <a:lnTo>
                    <a:pt x="67056" y="306324"/>
                  </a:lnTo>
                  <a:lnTo>
                    <a:pt x="68580" y="304800"/>
                  </a:lnTo>
                  <a:lnTo>
                    <a:pt x="70104" y="304800"/>
                  </a:lnTo>
                  <a:lnTo>
                    <a:pt x="70104" y="303275"/>
                  </a:lnTo>
                  <a:lnTo>
                    <a:pt x="71627" y="301751"/>
                  </a:lnTo>
                  <a:lnTo>
                    <a:pt x="71627" y="128015"/>
                  </a:lnTo>
                  <a:close/>
                </a:path>
                <a:path w="132714" h="307975">
                  <a:moveTo>
                    <a:pt x="117348" y="99060"/>
                  </a:moveTo>
                  <a:lnTo>
                    <a:pt x="4571" y="99060"/>
                  </a:lnTo>
                  <a:lnTo>
                    <a:pt x="1524" y="102108"/>
                  </a:lnTo>
                  <a:lnTo>
                    <a:pt x="1524" y="103632"/>
                  </a:lnTo>
                  <a:lnTo>
                    <a:pt x="0" y="105156"/>
                  </a:lnTo>
                  <a:lnTo>
                    <a:pt x="0" y="123444"/>
                  </a:lnTo>
                  <a:lnTo>
                    <a:pt x="1524" y="124968"/>
                  </a:lnTo>
                  <a:lnTo>
                    <a:pt x="3048" y="128015"/>
                  </a:lnTo>
                  <a:lnTo>
                    <a:pt x="118871" y="128015"/>
                  </a:lnTo>
                  <a:lnTo>
                    <a:pt x="120395" y="124968"/>
                  </a:lnTo>
                  <a:lnTo>
                    <a:pt x="121919" y="123444"/>
                  </a:lnTo>
                  <a:lnTo>
                    <a:pt x="121919" y="106680"/>
                  </a:lnTo>
                  <a:lnTo>
                    <a:pt x="120395" y="105156"/>
                  </a:lnTo>
                  <a:lnTo>
                    <a:pt x="120395" y="102108"/>
                  </a:lnTo>
                  <a:lnTo>
                    <a:pt x="117348" y="99060"/>
                  </a:lnTo>
                  <a:close/>
                </a:path>
                <a:path w="132714" h="307975">
                  <a:moveTo>
                    <a:pt x="103631" y="0"/>
                  </a:moveTo>
                  <a:lnTo>
                    <a:pt x="97536" y="0"/>
                  </a:lnTo>
                  <a:lnTo>
                    <a:pt x="89820" y="285"/>
                  </a:lnTo>
                  <a:lnTo>
                    <a:pt x="50292" y="18287"/>
                  </a:lnTo>
                  <a:lnTo>
                    <a:pt x="36004" y="59626"/>
                  </a:lnTo>
                  <a:lnTo>
                    <a:pt x="35051" y="77724"/>
                  </a:lnTo>
                  <a:lnTo>
                    <a:pt x="35051" y="99060"/>
                  </a:lnTo>
                  <a:lnTo>
                    <a:pt x="71627" y="99060"/>
                  </a:lnTo>
                  <a:lnTo>
                    <a:pt x="71627" y="62484"/>
                  </a:lnTo>
                  <a:lnTo>
                    <a:pt x="73151" y="56387"/>
                  </a:lnTo>
                  <a:lnTo>
                    <a:pt x="73151" y="50292"/>
                  </a:lnTo>
                  <a:lnTo>
                    <a:pt x="74675" y="45720"/>
                  </a:lnTo>
                  <a:lnTo>
                    <a:pt x="77724" y="41148"/>
                  </a:lnTo>
                  <a:lnTo>
                    <a:pt x="79248" y="38100"/>
                  </a:lnTo>
                  <a:lnTo>
                    <a:pt x="82295" y="35051"/>
                  </a:lnTo>
                  <a:lnTo>
                    <a:pt x="86868" y="33527"/>
                  </a:lnTo>
                  <a:lnTo>
                    <a:pt x="89916" y="32004"/>
                  </a:lnTo>
                  <a:lnTo>
                    <a:pt x="94487" y="30480"/>
                  </a:lnTo>
                  <a:lnTo>
                    <a:pt x="132587" y="30480"/>
                  </a:lnTo>
                  <a:lnTo>
                    <a:pt x="132587" y="12192"/>
                  </a:lnTo>
                  <a:lnTo>
                    <a:pt x="131063" y="12192"/>
                  </a:lnTo>
                  <a:lnTo>
                    <a:pt x="131063" y="10668"/>
                  </a:lnTo>
                  <a:lnTo>
                    <a:pt x="129539" y="9144"/>
                  </a:lnTo>
                  <a:lnTo>
                    <a:pt x="129539" y="7620"/>
                  </a:lnTo>
                  <a:lnTo>
                    <a:pt x="128016" y="7620"/>
                  </a:lnTo>
                  <a:lnTo>
                    <a:pt x="126492" y="6096"/>
                  </a:lnTo>
                  <a:lnTo>
                    <a:pt x="123443" y="4572"/>
                  </a:lnTo>
                  <a:lnTo>
                    <a:pt x="121919" y="4572"/>
                  </a:lnTo>
                  <a:lnTo>
                    <a:pt x="112775" y="1524"/>
                  </a:lnTo>
                  <a:lnTo>
                    <a:pt x="108204" y="1524"/>
                  </a:lnTo>
                  <a:lnTo>
                    <a:pt x="103631" y="0"/>
                  </a:lnTo>
                  <a:close/>
                </a:path>
                <a:path w="132714" h="307975">
                  <a:moveTo>
                    <a:pt x="132587" y="30480"/>
                  </a:moveTo>
                  <a:lnTo>
                    <a:pt x="108204" y="30480"/>
                  </a:lnTo>
                  <a:lnTo>
                    <a:pt x="111251" y="32004"/>
                  </a:lnTo>
                  <a:lnTo>
                    <a:pt x="114300" y="32004"/>
                  </a:lnTo>
                  <a:lnTo>
                    <a:pt x="115824" y="33527"/>
                  </a:lnTo>
                  <a:lnTo>
                    <a:pt x="118871" y="33527"/>
                  </a:lnTo>
                  <a:lnTo>
                    <a:pt x="120395" y="35051"/>
                  </a:lnTo>
                  <a:lnTo>
                    <a:pt x="121919" y="35051"/>
                  </a:lnTo>
                  <a:lnTo>
                    <a:pt x="124968" y="36575"/>
                  </a:lnTo>
                  <a:lnTo>
                    <a:pt x="131063" y="36575"/>
                  </a:lnTo>
                  <a:lnTo>
                    <a:pt x="131063" y="35051"/>
                  </a:lnTo>
                  <a:lnTo>
                    <a:pt x="132587" y="33527"/>
                  </a:lnTo>
                  <a:lnTo>
                    <a:pt x="132587" y="304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40280" y="1466088"/>
              <a:ext cx="1194816" cy="361188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3576827" y="1438656"/>
              <a:ext cx="81280" cy="386080"/>
            </a:xfrm>
            <a:custGeom>
              <a:avLst/>
              <a:gdLst/>
              <a:ahLst/>
              <a:cxnLst/>
              <a:rect l="l" t="t" r="r" b="b"/>
              <a:pathLst>
                <a:path w="81279" h="386080">
                  <a:moveTo>
                    <a:pt x="71627" y="384048"/>
                  </a:moveTo>
                  <a:lnTo>
                    <a:pt x="57912" y="384048"/>
                  </a:lnTo>
                  <a:lnTo>
                    <a:pt x="60960" y="385572"/>
                  </a:lnTo>
                  <a:lnTo>
                    <a:pt x="68580" y="385572"/>
                  </a:lnTo>
                  <a:lnTo>
                    <a:pt x="71627" y="384048"/>
                  </a:lnTo>
                  <a:close/>
                </a:path>
                <a:path w="81279" h="386080">
                  <a:moveTo>
                    <a:pt x="77724" y="1524"/>
                  </a:moveTo>
                  <a:lnTo>
                    <a:pt x="50292" y="1524"/>
                  </a:lnTo>
                  <a:lnTo>
                    <a:pt x="48768" y="3048"/>
                  </a:lnTo>
                  <a:lnTo>
                    <a:pt x="28956" y="48768"/>
                  </a:lnTo>
                  <a:lnTo>
                    <a:pt x="13716" y="96012"/>
                  </a:lnTo>
                  <a:lnTo>
                    <a:pt x="10548" y="107680"/>
                  </a:lnTo>
                  <a:lnTo>
                    <a:pt x="1928" y="155590"/>
                  </a:lnTo>
                  <a:lnTo>
                    <a:pt x="0" y="192024"/>
                  </a:lnTo>
                  <a:lnTo>
                    <a:pt x="261" y="204573"/>
                  </a:lnTo>
                  <a:lnTo>
                    <a:pt x="5334" y="253126"/>
                  </a:lnTo>
                  <a:lnTo>
                    <a:pt x="9906" y="277225"/>
                  </a:lnTo>
                  <a:lnTo>
                    <a:pt x="12192" y="289560"/>
                  </a:lnTo>
                  <a:lnTo>
                    <a:pt x="27432" y="335280"/>
                  </a:lnTo>
                  <a:lnTo>
                    <a:pt x="48768" y="381000"/>
                  </a:lnTo>
                  <a:lnTo>
                    <a:pt x="48768" y="382524"/>
                  </a:lnTo>
                  <a:lnTo>
                    <a:pt x="51816" y="382524"/>
                  </a:lnTo>
                  <a:lnTo>
                    <a:pt x="51816" y="384048"/>
                  </a:lnTo>
                  <a:lnTo>
                    <a:pt x="77724" y="384048"/>
                  </a:lnTo>
                  <a:lnTo>
                    <a:pt x="80772" y="381000"/>
                  </a:lnTo>
                  <a:lnTo>
                    <a:pt x="80772" y="377952"/>
                  </a:lnTo>
                  <a:lnTo>
                    <a:pt x="79248" y="376428"/>
                  </a:lnTo>
                  <a:lnTo>
                    <a:pt x="79248" y="374904"/>
                  </a:lnTo>
                  <a:lnTo>
                    <a:pt x="61150" y="330517"/>
                  </a:lnTo>
                  <a:lnTo>
                    <a:pt x="48768" y="284988"/>
                  </a:lnTo>
                  <a:lnTo>
                    <a:pt x="40576" y="238506"/>
                  </a:lnTo>
                  <a:lnTo>
                    <a:pt x="38100" y="192024"/>
                  </a:lnTo>
                  <a:lnTo>
                    <a:pt x="38695" y="168282"/>
                  </a:lnTo>
                  <a:lnTo>
                    <a:pt x="43886" y="121943"/>
                  </a:lnTo>
                  <a:lnTo>
                    <a:pt x="54173" y="76223"/>
                  </a:lnTo>
                  <a:lnTo>
                    <a:pt x="69556" y="31122"/>
                  </a:lnTo>
                  <a:lnTo>
                    <a:pt x="80772" y="7620"/>
                  </a:lnTo>
                  <a:lnTo>
                    <a:pt x="80772" y="4572"/>
                  </a:lnTo>
                  <a:lnTo>
                    <a:pt x="77724" y="1524"/>
                  </a:lnTo>
                  <a:close/>
                </a:path>
                <a:path w="81279" h="386080">
                  <a:moveTo>
                    <a:pt x="74675" y="0"/>
                  </a:moveTo>
                  <a:lnTo>
                    <a:pt x="53339" y="0"/>
                  </a:lnTo>
                  <a:lnTo>
                    <a:pt x="51816" y="1524"/>
                  </a:lnTo>
                  <a:lnTo>
                    <a:pt x="76200" y="1524"/>
                  </a:lnTo>
                  <a:lnTo>
                    <a:pt x="7467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03319" y="1536192"/>
              <a:ext cx="196595" cy="216408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54780" y="1536192"/>
              <a:ext cx="114300" cy="213360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4218432" y="1464564"/>
              <a:ext cx="204470" cy="285115"/>
            </a:xfrm>
            <a:custGeom>
              <a:avLst/>
              <a:gdLst/>
              <a:ahLst/>
              <a:cxnLst/>
              <a:rect l="l" t="t" r="r" b="b"/>
              <a:pathLst>
                <a:path w="204470" h="285114">
                  <a:moveTo>
                    <a:pt x="30479" y="283463"/>
                  </a:moveTo>
                  <a:lnTo>
                    <a:pt x="7619" y="283463"/>
                  </a:lnTo>
                  <a:lnTo>
                    <a:pt x="9143" y="284988"/>
                  </a:lnTo>
                  <a:lnTo>
                    <a:pt x="27431" y="284988"/>
                  </a:lnTo>
                  <a:lnTo>
                    <a:pt x="30479" y="283463"/>
                  </a:lnTo>
                  <a:close/>
                </a:path>
                <a:path w="204470" h="285114">
                  <a:moveTo>
                    <a:pt x="196595" y="283463"/>
                  </a:moveTo>
                  <a:lnTo>
                    <a:pt x="173735" y="283463"/>
                  </a:lnTo>
                  <a:lnTo>
                    <a:pt x="175259" y="284988"/>
                  </a:lnTo>
                  <a:lnTo>
                    <a:pt x="193547" y="284988"/>
                  </a:lnTo>
                  <a:lnTo>
                    <a:pt x="196595" y="283463"/>
                  </a:lnTo>
                  <a:close/>
                </a:path>
                <a:path w="204470" h="285114">
                  <a:moveTo>
                    <a:pt x="35051" y="1524"/>
                  </a:moveTo>
                  <a:lnTo>
                    <a:pt x="3047" y="1524"/>
                  </a:lnTo>
                  <a:lnTo>
                    <a:pt x="0" y="4572"/>
                  </a:lnTo>
                  <a:lnTo>
                    <a:pt x="0" y="280415"/>
                  </a:lnTo>
                  <a:lnTo>
                    <a:pt x="1523" y="280415"/>
                  </a:lnTo>
                  <a:lnTo>
                    <a:pt x="1523" y="281939"/>
                  </a:lnTo>
                  <a:lnTo>
                    <a:pt x="3047" y="283463"/>
                  </a:lnTo>
                  <a:lnTo>
                    <a:pt x="33527" y="283463"/>
                  </a:lnTo>
                  <a:lnTo>
                    <a:pt x="35051" y="281939"/>
                  </a:lnTo>
                  <a:lnTo>
                    <a:pt x="36575" y="281939"/>
                  </a:lnTo>
                  <a:lnTo>
                    <a:pt x="36575" y="280415"/>
                  </a:lnTo>
                  <a:lnTo>
                    <a:pt x="38100" y="278891"/>
                  </a:lnTo>
                  <a:lnTo>
                    <a:pt x="38100" y="152400"/>
                  </a:lnTo>
                  <a:lnTo>
                    <a:pt x="204215" y="152400"/>
                  </a:lnTo>
                  <a:lnTo>
                    <a:pt x="204215" y="120396"/>
                  </a:lnTo>
                  <a:lnTo>
                    <a:pt x="38100" y="120396"/>
                  </a:lnTo>
                  <a:lnTo>
                    <a:pt x="38100" y="6096"/>
                  </a:lnTo>
                  <a:lnTo>
                    <a:pt x="36575" y="4572"/>
                  </a:lnTo>
                  <a:lnTo>
                    <a:pt x="36575" y="3048"/>
                  </a:lnTo>
                  <a:lnTo>
                    <a:pt x="35051" y="1524"/>
                  </a:lnTo>
                  <a:close/>
                </a:path>
                <a:path w="204470" h="285114">
                  <a:moveTo>
                    <a:pt x="204215" y="152400"/>
                  </a:moveTo>
                  <a:lnTo>
                    <a:pt x="166115" y="152400"/>
                  </a:lnTo>
                  <a:lnTo>
                    <a:pt x="166115" y="280415"/>
                  </a:lnTo>
                  <a:lnTo>
                    <a:pt x="167639" y="280415"/>
                  </a:lnTo>
                  <a:lnTo>
                    <a:pt x="167639" y="281939"/>
                  </a:lnTo>
                  <a:lnTo>
                    <a:pt x="169163" y="283463"/>
                  </a:lnTo>
                  <a:lnTo>
                    <a:pt x="199643" y="283463"/>
                  </a:lnTo>
                  <a:lnTo>
                    <a:pt x="201167" y="281939"/>
                  </a:lnTo>
                  <a:lnTo>
                    <a:pt x="202691" y="281939"/>
                  </a:lnTo>
                  <a:lnTo>
                    <a:pt x="202691" y="280415"/>
                  </a:lnTo>
                  <a:lnTo>
                    <a:pt x="204215" y="278891"/>
                  </a:lnTo>
                  <a:lnTo>
                    <a:pt x="204215" y="152400"/>
                  </a:lnTo>
                  <a:close/>
                </a:path>
                <a:path w="204470" h="285114">
                  <a:moveTo>
                    <a:pt x="201167" y="1524"/>
                  </a:moveTo>
                  <a:lnTo>
                    <a:pt x="169163" y="1524"/>
                  </a:lnTo>
                  <a:lnTo>
                    <a:pt x="166115" y="4572"/>
                  </a:lnTo>
                  <a:lnTo>
                    <a:pt x="166115" y="120396"/>
                  </a:lnTo>
                  <a:lnTo>
                    <a:pt x="204215" y="120396"/>
                  </a:lnTo>
                  <a:lnTo>
                    <a:pt x="204215" y="6096"/>
                  </a:lnTo>
                  <a:lnTo>
                    <a:pt x="202691" y="4572"/>
                  </a:lnTo>
                  <a:lnTo>
                    <a:pt x="202691" y="3048"/>
                  </a:lnTo>
                  <a:lnTo>
                    <a:pt x="201167" y="1524"/>
                  </a:lnTo>
                  <a:close/>
                </a:path>
                <a:path w="204470" h="285114">
                  <a:moveTo>
                    <a:pt x="30479" y="0"/>
                  </a:moveTo>
                  <a:lnTo>
                    <a:pt x="7619" y="0"/>
                  </a:lnTo>
                  <a:lnTo>
                    <a:pt x="4571" y="1524"/>
                  </a:lnTo>
                  <a:lnTo>
                    <a:pt x="32003" y="1524"/>
                  </a:lnTo>
                  <a:lnTo>
                    <a:pt x="30479" y="0"/>
                  </a:lnTo>
                  <a:close/>
                </a:path>
                <a:path w="204470" h="285114">
                  <a:moveTo>
                    <a:pt x="196595" y="0"/>
                  </a:moveTo>
                  <a:lnTo>
                    <a:pt x="173735" y="0"/>
                  </a:lnTo>
                  <a:lnTo>
                    <a:pt x="172212" y="1524"/>
                  </a:lnTo>
                  <a:lnTo>
                    <a:pt x="198119" y="1524"/>
                  </a:lnTo>
                  <a:lnTo>
                    <a:pt x="19659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80597" y="1536192"/>
              <a:ext cx="179794" cy="216408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701539" y="1536192"/>
              <a:ext cx="161544" cy="216408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4916487" y="1438655"/>
              <a:ext cx="528955" cy="386080"/>
            </a:xfrm>
            <a:custGeom>
              <a:avLst/>
              <a:gdLst/>
              <a:ahLst/>
              <a:cxnLst/>
              <a:rect l="l" t="t" r="r" b="b"/>
              <a:pathLst>
                <a:path w="528954" h="386080">
                  <a:moveTo>
                    <a:pt x="179768" y="10668"/>
                  </a:moveTo>
                  <a:lnTo>
                    <a:pt x="176720" y="7620"/>
                  </a:lnTo>
                  <a:lnTo>
                    <a:pt x="173672" y="7620"/>
                  </a:lnTo>
                  <a:lnTo>
                    <a:pt x="170624" y="6096"/>
                  </a:lnTo>
                  <a:lnTo>
                    <a:pt x="153860" y="6096"/>
                  </a:lnTo>
                  <a:lnTo>
                    <a:pt x="150812" y="7620"/>
                  </a:lnTo>
                  <a:lnTo>
                    <a:pt x="147764" y="7620"/>
                  </a:lnTo>
                  <a:lnTo>
                    <a:pt x="146240" y="9144"/>
                  </a:lnTo>
                  <a:lnTo>
                    <a:pt x="144716" y="9144"/>
                  </a:lnTo>
                  <a:lnTo>
                    <a:pt x="144716" y="128016"/>
                  </a:lnTo>
                  <a:lnTo>
                    <a:pt x="144716" y="166116"/>
                  </a:lnTo>
                  <a:lnTo>
                    <a:pt x="144716" y="243840"/>
                  </a:lnTo>
                  <a:lnTo>
                    <a:pt x="138620" y="251460"/>
                  </a:lnTo>
                  <a:lnTo>
                    <a:pt x="123380" y="266700"/>
                  </a:lnTo>
                  <a:lnTo>
                    <a:pt x="117284" y="271272"/>
                  </a:lnTo>
                  <a:lnTo>
                    <a:pt x="103568" y="280416"/>
                  </a:lnTo>
                  <a:lnTo>
                    <a:pt x="98996" y="280416"/>
                  </a:lnTo>
                  <a:lnTo>
                    <a:pt x="95948" y="281940"/>
                  </a:lnTo>
                  <a:lnTo>
                    <a:pt x="89852" y="283464"/>
                  </a:lnTo>
                  <a:lnTo>
                    <a:pt x="76136" y="283464"/>
                  </a:lnTo>
                  <a:lnTo>
                    <a:pt x="44272" y="253111"/>
                  </a:lnTo>
                  <a:lnTo>
                    <a:pt x="36766" y="211315"/>
                  </a:lnTo>
                  <a:lnTo>
                    <a:pt x="36512" y="204216"/>
                  </a:lnTo>
                  <a:lnTo>
                    <a:pt x="36766" y="197370"/>
                  </a:lnTo>
                  <a:lnTo>
                    <a:pt x="45554" y="158140"/>
                  </a:lnTo>
                  <a:lnTo>
                    <a:pt x="48704" y="152400"/>
                  </a:lnTo>
                  <a:lnTo>
                    <a:pt x="51752" y="144780"/>
                  </a:lnTo>
                  <a:lnTo>
                    <a:pt x="70040" y="131064"/>
                  </a:lnTo>
                  <a:lnTo>
                    <a:pt x="77660" y="128016"/>
                  </a:lnTo>
                  <a:lnTo>
                    <a:pt x="86804" y="128016"/>
                  </a:lnTo>
                  <a:lnTo>
                    <a:pt x="122631" y="143827"/>
                  </a:lnTo>
                  <a:lnTo>
                    <a:pt x="144716" y="166116"/>
                  </a:lnTo>
                  <a:lnTo>
                    <a:pt x="144716" y="128016"/>
                  </a:lnTo>
                  <a:lnTo>
                    <a:pt x="108610" y="102044"/>
                  </a:lnTo>
                  <a:lnTo>
                    <a:pt x="83756" y="97536"/>
                  </a:lnTo>
                  <a:lnTo>
                    <a:pt x="73748" y="98094"/>
                  </a:lnTo>
                  <a:lnTo>
                    <a:pt x="33070" y="114871"/>
                  </a:lnTo>
                  <a:lnTo>
                    <a:pt x="7975" y="153098"/>
                  </a:lnTo>
                  <a:lnTo>
                    <a:pt x="215" y="196507"/>
                  </a:lnTo>
                  <a:lnTo>
                    <a:pt x="0" y="211315"/>
                  </a:lnTo>
                  <a:lnTo>
                    <a:pt x="215" y="219062"/>
                  </a:lnTo>
                  <a:lnTo>
                    <a:pt x="7073" y="258152"/>
                  </a:lnTo>
                  <a:lnTo>
                    <a:pt x="28702" y="295656"/>
                  </a:lnTo>
                  <a:lnTo>
                    <a:pt x="69176" y="313372"/>
                  </a:lnTo>
                  <a:lnTo>
                    <a:pt x="79184" y="313944"/>
                  </a:lnTo>
                  <a:lnTo>
                    <a:pt x="89179" y="313372"/>
                  </a:lnTo>
                  <a:lnTo>
                    <a:pt x="132905" y="293560"/>
                  </a:lnTo>
                  <a:lnTo>
                    <a:pt x="143510" y="283464"/>
                  </a:lnTo>
                  <a:lnTo>
                    <a:pt x="147764" y="278892"/>
                  </a:lnTo>
                  <a:lnTo>
                    <a:pt x="147764" y="304800"/>
                  </a:lnTo>
                  <a:lnTo>
                    <a:pt x="149288" y="306324"/>
                  </a:lnTo>
                  <a:lnTo>
                    <a:pt x="149288" y="307848"/>
                  </a:lnTo>
                  <a:lnTo>
                    <a:pt x="150812" y="309372"/>
                  </a:lnTo>
                  <a:lnTo>
                    <a:pt x="153860" y="309372"/>
                  </a:lnTo>
                  <a:lnTo>
                    <a:pt x="155384" y="310896"/>
                  </a:lnTo>
                  <a:lnTo>
                    <a:pt x="173672" y="310896"/>
                  </a:lnTo>
                  <a:lnTo>
                    <a:pt x="175196" y="309372"/>
                  </a:lnTo>
                  <a:lnTo>
                    <a:pt x="178244" y="309372"/>
                  </a:lnTo>
                  <a:lnTo>
                    <a:pt x="179768" y="307848"/>
                  </a:lnTo>
                  <a:lnTo>
                    <a:pt x="179768" y="278892"/>
                  </a:lnTo>
                  <a:lnTo>
                    <a:pt x="179768" y="10668"/>
                  </a:lnTo>
                  <a:close/>
                </a:path>
                <a:path w="528954" h="386080">
                  <a:moveTo>
                    <a:pt x="318452" y="192024"/>
                  </a:moveTo>
                  <a:lnTo>
                    <a:pt x="315772" y="144018"/>
                  </a:lnTo>
                  <a:lnTo>
                    <a:pt x="306260" y="96012"/>
                  </a:lnTo>
                  <a:lnTo>
                    <a:pt x="291020" y="48958"/>
                  </a:lnTo>
                  <a:lnTo>
                    <a:pt x="271208" y="3048"/>
                  </a:lnTo>
                  <a:lnTo>
                    <a:pt x="269684" y="3048"/>
                  </a:lnTo>
                  <a:lnTo>
                    <a:pt x="269684" y="1524"/>
                  </a:lnTo>
                  <a:lnTo>
                    <a:pt x="266636" y="1524"/>
                  </a:lnTo>
                  <a:lnTo>
                    <a:pt x="265112" y="0"/>
                  </a:lnTo>
                  <a:lnTo>
                    <a:pt x="243776" y="0"/>
                  </a:lnTo>
                  <a:lnTo>
                    <a:pt x="242252" y="1524"/>
                  </a:lnTo>
                  <a:lnTo>
                    <a:pt x="240728" y="1524"/>
                  </a:lnTo>
                  <a:lnTo>
                    <a:pt x="240728" y="3048"/>
                  </a:lnTo>
                  <a:lnTo>
                    <a:pt x="239204" y="3048"/>
                  </a:lnTo>
                  <a:lnTo>
                    <a:pt x="239204" y="7620"/>
                  </a:lnTo>
                  <a:lnTo>
                    <a:pt x="240728" y="9144"/>
                  </a:lnTo>
                  <a:lnTo>
                    <a:pt x="250202" y="31127"/>
                  </a:lnTo>
                  <a:lnTo>
                    <a:pt x="265150" y="76225"/>
                  </a:lnTo>
                  <a:lnTo>
                    <a:pt x="275437" y="121945"/>
                  </a:lnTo>
                  <a:lnTo>
                    <a:pt x="281063" y="168287"/>
                  </a:lnTo>
                  <a:lnTo>
                    <a:pt x="281876" y="192024"/>
                  </a:lnTo>
                  <a:lnTo>
                    <a:pt x="281063" y="215125"/>
                  </a:lnTo>
                  <a:lnTo>
                    <a:pt x="275437" y="261899"/>
                  </a:lnTo>
                  <a:lnTo>
                    <a:pt x="265150" y="307835"/>
                  </a:lnTo>
                  <a:lnTo>
                    <a:pt x="250202" y="352933"/>
                  </a:lnTo>
                  <a:lnTo>
                    <a:pt x="239204" y="376428"/>
                  </a:lnTo>
                  <a:lnTo>
                    <a:pt x="239204" y="382524"/>
                  </a:lnTo>
                  <a:lnTo>
                    <a:pt x="240728" y="382524"/>
                  </a:lnTo>
                  <a:lnTo>
                    <a:pt x="242252" y="384048"/>
                  </a:lnTo>
                  <a:lnTo>
                    <a:pt x="245300" y="384048"/>
                  </a:lnTo>
                  <a:lnTo>
                    <a:pt x="246824" y="385572"/>
                  </a:lnTo>
                  <a:lnTo>
                    <a:pt x="259016" y="385572"/>
                  </a:lnTo>
                  <a:lnTo>
                    <a:pt x="260540" y="384048"/>
                  </a:lnTo>
                  <a:lnTo>
                    <a:pt x="266636" y="384048"/>
                  </a:lnTo>
                  <a:lnTo>
                    <a:pt x="268160" y="382524"/>
                  </a:lnTo>
                  <a:lnTo>
                    <a:pt x="269684" y="382524"/>
                  </a:lnTo>
                  <a:lnTo>
                    <a:pt x="269684" y="381000"/>
                  </a:lnTo>
                  <a:lnTo>
                    <a:pt x="271208" y="381000"/>
                  </a:lnTo>
                  <a:lnTo>
                    <a:pt x="276872" y="369570"/>
                  </a:lnTo>
                  <a:lnTo>
                    <a:pt x="282244" y="358140"/>
                  </a:lnTo>
                  <a:lnTo>
                    <a:pt x="287058" y="346710"/>
                  </a:lnTo>
                  <a:lnTo>
                    <a:pt x="291020" y="335280"/>
                  </a:lnTo>
                  <a:lnTo>
                    <a:pt x="295541" y="323862"/>
                  </a:lnTo>
                  <a:lnTo>
                    <a:pt x="299783" y="312420"/>
                  </a:lnTo>
                  <a:lnTo>
                    <a:pt x="303441" y="300990"/>
                  </a:lnTo>
                  <a:lnTo>
                    <a:pt x="306260" y="289560"/>
                  </a:lnTo>
                  <a:lnTo>
                    <a:pt x="309397" y="277228"/>
                  </a:lnTo>
                  <a:lnTo>
                    <a:pt x="311975" y="265188"/>
                  </a:lnTo>
                  <a:lnTo>
                    <a:pt x="313969" y="253136"/>
                  </a:lnTo>
                  <a:lnTo>
                    <a:pt x="315404" y="240792"/>
                  </a:lnTo>
                  <a:lnTo>
                    <a:pt x="317157" y="229108"/>
                  </a:lnTo>
                  <a:lnTo>
                    <a:pt x="318058" y="216979"/>
                  </a:lnTo>
                  <a:lnTo>
                    <a:pt x="318401" y="204584"/>
                  </a:lnTo>
                  <a:lnTo>
                    <a:pt x="318452" y="192024"/>
                  </a:lnTo>
                  <a:close/>
                </a:path>
                <a:path w="528954" h="386080">
                  <a:moveTo>
                    <a:pt x="524192" y="105156"/>
                  </a:moveTo>
                  <a:lnTo>
                    <a:pt x="522668" y="105156"/>
                  </a:lnTo>
                  <a:lnTo>
                    <a:pt x="522668" y="103632"/>
                  </a:lnTo>
                  <a:lnTo>
                    <a:pt x="521144" y="103632"/>
                  </a:lnTo>
                  <a:lnTo>
                    <a:pt x="521144" y="102108"/>
                  </a:lnTo>
                  <a:lnTo>
                    <a:pt x="516572" y="102108"/>
                  </a:lnTo>
                  <a:lnTo>
                    <a:pt x="515048" y="100584"/>
                  </a:lnTo>
                  <a:lnTo>
                    <a:pt x="496760" y="100584"/>
                  </a:lnTo>
                  <a:lnTo>
                    <a:pt x="495236" y="102108"/>
                  </a:lnTo>
                  <a:lnTo>
                    <a:pt x="492188" y="102108"/>
                  </a:lnTo>
                  <a:lnTo>
                    <a:pt x="490664" y="103632"/>
                  </a:lnTo>
                  <a:lnTo>
                    <a:pt x="489140" y="103632"/>
                  </a:lnTo>
                  <a:lnTo>
                    <a:pt x="489140" y="105156"/>
                  </a:lnTo>
                  <a:lnTo>
                    <a:pt x="487616" y="105156"/>
                  </a:lnTo>
                  <a:lnTo>
                    <a:pt x="487616" y="304800"/>
                  </a:lnTo>
                  <a:lnTo>
                    <a:pt x="489140" y="306324"/>
                  </a:lnTo>
                  <a:lnTo>
                    <a:pt x="489140" y="307848"/>
                  </a:lnTo>
                  <a:lnTo>
                    <a:pt x="490664" y="309372"/>
                  </a:lnTo>
                  <a:lnTo>
                    <a:pt x="493712" y="309372"/>
                  </a:lnTo>
                  <a:lnTo>
                    <a:pt x="495236" y="310896"/>
                  </a:lnTo>
                  <a:lnTo>
                    <a:pt x="518096" y="310896"/>
                  </a:lnTo>
                  <a:lnTo>
                    <a:pt x="519620" y="309372"/>
                  </a:lnTo>
                  <a:lnTo>
                    <a:pt x="521144" y="309372"/>
                  </a:lnTo>
                  <a:lnTo>
                    <a:pt x="521144" y="307848"/>
                  </a:lnTo>
                  <a:lnTo>
                    <a:pt x="522668" y="307848"/>
                  </a:lnTo>
                  <a:lnTo>
                    <a:pt x="522668" y="306324"/>
                  </a:lnTo>
                  <a:lnTo>
                    <a:pt x="524192" y="306324"/>
                  </a:lnTo>
                  <a:lnTo>
                    <a:pt x="524192" y="105156"/>
                  </a:lnTo>
                  <a:close/>
                </a:path>
                <a:path w="528954" h="386080">
                  <a:moveTo>
                    <a:pt x="528764" y="33528"/>
                  </a:moveTo>
                  <a:lnTo>
                    <a:pt x="527240" y="27432"/>
                  </a:lnTo>
                  <a:lnTo>
                    <a:pt x="521144" y="21336"/>
                  </a:lnTo>
                  <a:lnTo>
                    <a:pt x="515048" y="19812"/>
                  </a:lnTo>
                  <a:lnTo>
                    <a:pt x="498284" y="19812"/>
                  </a:lnTo>
                  <a:lnTo>
                    <a:pt x="492188" y="21336"/>
                  </a:lnTo>
                  <a:lnTo>
                    <a:pt x="489140" y="24384"/>
                  </a:lnTo>
                  <a:lnTo>
                    <a:pt x="484568" y="27432"/>
                  </a:lnTo>
                  <a:lnTo>
                    <a:pt x="483044" y="33528"/>
                  </a:lnTo>
                  <a:lnTo>
                    <a:pt x="483044" y="50292"/>
                  </a:lnTo>
                  <a:lnTo>
                    <a:pt x="486092" y="54864"/>
                  </a:lnTo>
                  <a:lnTo>
                    <a:pt x="492188" y="60960"/>
                  </a:lnTo>
                  <a:lnTo>
                    <a:pt x="496760" y="62484"/>
                  </a:lnTo>
                  <a:lnTo>
                    <a:pt x="515048" y="62484"/>
                  </a:lnTo>
                  <a:lnTo>
                    <a:pt x="519620" y="60960"/>
                  </a:lnTo>
                  <a:lnTo>
                    <a:pt x="524192" y="57912"/>
                  </a:lnTo>
                  <a:lnTo>
                    <a:pt x="527240" y="54864"/>
                  </a:lnTo>
                  <a:lnTo>
                    <a:pt x="528764" y="48768"/>
                  </a:lnTo>
                  <a:lnTo>
                    <a:pt x="528764" y="335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07736" y="1536192"/>
              <a:ext cx="169163" cy="213360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5849112" y="1458467"/>
              <a:ext cx="512445" cy="368935"/>
            </a:xfrm>
            <a:custGeom>
              <a:avLst/>
              <a:gdLst/>
              <a:ahLst/>
              <a:cxnLst/>
              <a:rect l="l" t="t" r="r" b="b"/>
              <a:pathLst>
                <a:path w="512445" h="368935">
                  <a:moveTo>
                    <a:pt x="173736" y="89916"/>
                  </a:moveTo>
                  <a:lnTo>
                    <a:pt x="163639" y="48387"/>
                  </a:lnTo>
                  <a:lnTo>
                    <a:pt x="135636" y="19812"/>
                  </a:lnTo>
                  <a:lnTo>
                    <a:pt x="134112" y="18897"/>
                  </a:lnTo>
                  <a:lnTo>
                    <a:pt x="134112" y="102108"/>
                  </a:lnTo>
                  <a:lnTo>
                    <a:pt x="132588" y="109728"/>
                  </a:lnTo>
                  <a:lnTo>
                    <a:pt x="129540" y="115824"/>
                  </a:lnTo>
                  <a:lnTo>
                    <a:pt x="128016" y="123444"/>
                  </a:lnTo>
                  <a:lnTo>
                    <a:pt x="93052" y="148958"/>
                  </a:lnTo>
                  <a:lnTo>
                    <a:pt x="71628" y="150876"/>
                  </a:lnTo>
                  <a:lnTo>
                    <a:pt x="38100" y="150876"/>
                  </a:lnTo>
                  <a:lnTo>
                    <a:pt x="38100" y="38100"/>
                  </a:lnTo>
                  <a:lnTo>
                    <a:pt x="85344" y="38100"/>
                  </a:lnTo>
                  <a:lnTo>
                    <a:pt x="91440" y="39624"/>
                  </a:lnTo>
                  <a:lnTo>
                    <a:pt x="99060" y="41148"/>
                  </a:lnTo>
                  <a:lnTo>
                    <a:pt x="105156" y="42672"/>
                  </a:lnTo>
                  <a:lnTo>
                    <a:pt x="111252" y="47244"/>
                  </a:lnTo>
                  <a:lnTo>
                    <a:pt x="117348" y="50292"/>
                  </a:lnTo>
                  <a:lnTo>
                    <a:pt x="133997" y="89916"/>
                  </a:lnTo>
                  <a:lnTo>
                    <a:pt x="134112" y="102108"/>
                  </a:lnTo>
                  <a:lnTo>
                    <a:pt x="134112" y="18897"/>
                  </a:lnTo>
                  <a:lnTo>
                    <a:pt x="128016" y="15240"/>
                  </a:lnTo>
                  <a:lnTo>
                    <a:pt x="120396" y="12192"/>
                  </a:lnTo>
                  <a:lnTo>
                    <a:pt x="105156" y="9144"/>
                  </a:lnTo>
                  <a:lnTo>
                    <a:pt x="99060" y="7620"/>
                  </a:lnTo>
                  <a:lnTo>
                    <a:pt x="10668" y="7620"/>
                  </a:lnTo>
                  <a:lnTo>
                    <a:pt x="4572" y="10668"/>
                  </a:lnTo>
                  <a:lnTo>
                    <a:pt x="1524" y="13716"/>
                  </a:lnTo>
                  <a:lnTo>
                    <a:pt x="0" y="16764"/>
                  </a:lnTo>
                  <a:lnTo>
                    <a:pt x="0" y="286512"/>
                  </a:lnTo>
                  <a:lnTo>
                    <a:pt x="1524" y="286512"/>
                  </a:lnTo>
                  <a:lnTo>
                    <a:pt x="1524" y="288036"/>
                  </a:lnTo>
                  <a:lnTo>
                    <a:pt x="3048" y="289560"/>
                  </a:lnTo>
                  <a:lnTo>
                    <a:pt x="7620" y="289560"/>
                  </a:lnTo>
                  <a:lnTo>
                    <a:pt x="9144" y="291084"/>
                  </a:lnTo>
                  <a:lnTo>
                    <a:pt x="27432" y="291084"/>
                  </a:lnTo>
                  <a:lnTo>
                    <a:pt x="30480" y="289560"/>
                  </a:lnTo>
                  <a:lnTo>
                    <a:pt x="33528" y="289560"/>
                  </a:lnTo>
                  <a:lnTo>
                    <a:pt x="35052" y="288036"/>
                  </a:lnTo>
                  <a:lnTo>
                    <a:pt x="36576" y="288036"/>
                  </a:lnTo>
                  <a:lnTo>
                    <a:pt x="36576" y="286512"/>
                  </a:lnTo>
                  <a:lnTo>
                    <a:pt x="38100" y="284988"/>
                  </a:lnTo>
                  <a:lnTo>
                    <a:pt x="38100" y="182880"/>
                  </a:lnTo>
                  <a:lnTo>
                    <a:pt x="70104" y="182880"/>
                  </a:lnTo>
                  <a:lnTo>
                    <a:pt x="114300" y="175260"/>
                  </a:lnTo>
                  <a:lnTo>
                    <a:pt x="152666" y="150876"/>
                  </a:lnTo>
                  <a:lnTo>
                    <a:pt x="171640" y="110109"/>
                  </a:lnTo>
                  <a:lnTo>
                    <a:pt x="173177" y="100164"/>
                  </a:lnTo>
                  <a:lnTo>
                    <a:pt x="173736" y="89916"/>
                  </a:lnTo>
                  <a:close/>
                </a:path>
                <a:path w="512445" h="368935">
                  <a:moveTo>
                    <a:pt x="263652" y="86868"/>
                  </a:moveTo>
                  <a:lnTo>
                    <a:pt x="262128" y="85344"/>
                  </a:lnTo>
                  <a:lnTo>
                    <a:pt x="262128" y="83820"/>
                  </a:lnTo>
                  <a:lnTo>
                    <a:pt x="260604" y="83820"/>
                  </a:lnTo>
                  <a:lnTo>
                    <a:pt x="259080" y="82296"/>
                  </a:lnTo>
                  <a:lnTo>
                    <a:pt x="256032" y="82296"/>
                  </a:lnTo>
                  <a:lnTo>
                    <a:pt x="254508" y="80772"/>
                  </a:lnTo>
                  <a:lnTo>
                    <a:pt x="236220" y="80772"/>
                  </a:lnTo>
                  <a:lnTo>
                    <a:pt x="233172" y="82296"/>
                  </a:lnTo>
                  <a:lnTo>
                    <a:pt x="230124" y="82296"/>
                  </a:lnTo>
                  <a:lnTo>
                    <a:pt x="228600" y="83820"/>
                  </a:lnTo>
                  <a:lnTo>
                    <a:pt x="228600" y="85344"/>
                  </a:lnTo>
                  <a:lnTo>
                    <a:pt x="227076" y="85344"/>
                  </a:lnTo>
                  <a:lnTo>
                    <a:pt x="227076" y="286512"/>
                  </a:lnTo>
                  <a:lnTo>
                    <a:pt x="228600" y="286512"/>
                  </a:lnTo>
                  <a:lnTo>
                    <a:pt x="228600" y="288036"/>
                  </a:lnTo>
                  <a:lnTo>
                    <a:pt x="230124" y="289560"/>
                  </a:lnTo>
                  <a:lnTo>
                    <a:pt x="231648" y="289560"/>
                  </a:lnTo>
                  <a:lnTo>
                    <a:pt x="234696" y="291084"/>
                  </a:lnTo>
                  <a:lnTo>
                    <a:pt x="256032" y="291084"/>
                  </a:lnTo>
                  <a:lnTo>
                    <a:pt x="257556" y="289560"/>
                  </a:lnTo>
                  <a:lnTo>
                    <a:pt x="259080" y="289560"/>
                  </a:lnTo>
                  <a:lnTo>
                    <a:pt x="260604" y="288036"/>
                  </a:lnTo>
                  <a:lnTo>
                    <a:pt x="262128" y="288036"/>
                  </a:lnTo>
                  <a:lnTo>
                    <a:pt x="262128" y="286512"/>
                  </a:lnTo>
                  <a:lnTo>
                    <a:pt x="263652" y="286512"/>
                  </a:lnTo>
                  <a:lnTo>
                    <a:pt x="263652" y="86868"/>
                  </a:lnTo>
                  <a:close/>
                </a:path>
                <a:path w="512445" h="368935">
                  <a:moveTo>
                    <a:pt x="266700" y="13716"/>
                  </a:moveTo>
                  <a:lnTo>
                    <a:pt x="265176" y="7620"/>
                  </a:lnTo>
                  <a:lnTo>
                    <a:pt x="259080" y="1524"/>
                  </a:lnTo>
                  <a:lnTo>
                    <a:pt x="252984" y="0"/>
                  </a:lnTo>
                  <a:lnTo>
                    <a:pt x="236220" y="0"/>
                  </a:lnTo>
                  <a:lnTo>
                    <a:pt x="230124" y="1524"/>
                  </a:lnTo>
                  <a:lnTo>
                    <a:pt x="224028" y="7620"/>
                  </a:lnTo>
                  <a:lnTo>
                    <a:pt x="222504" y="13716"/>
                  </a:lnTo>
                  <a:lnTo>
                    <a:pt x="222504" y="30480"/>
                  </a:lnTo>
                  <a:lnTo>
                    <a:pt x="224028" y="35052"/>
                  </a:lnTo>
                  <a:lnTo>
                    <a:pt x="230124" y="41148"/>
                  </a:lnTo>
                  <a:lnTo>
                    <a:pt x="236220" y="42672"/>
                  </a:lnTo>
                  <a:lnTo>
                    <a:pt x="252984" y="42672"/>
                  </a:lnTo>
                  <a:lnTo>
                    <a:pt x="259080" y="41148"/>
                  </a:lnTo>
                  <a:lnTo>
                    <a:pt x="265176" y="35052"/>
                  </a:lnTo>
                  <a:lnTo>
                    <a:pt x="266700" y="28956"/>
                  </a:lnTo>
                  <a:lnTo>
                    <a:pt x="266700" y="13716"/>
                  </a:lnTo>
                  <a:close/>
                </a:path>
                <a:path w="512445" h="368935">
                  <a:moveTo>
                    <a:pt x="512064" y="182880"/>
                  </a:moveTo>
                  <a:lnTo>
                    <a:pt x="507492" y="141732"/>
                  </a:lnTo>
                  <a:lnTo>
                    <a:pt x="488010" y="101663"/>
                  </a:lnTo>
                  <a:lnTo>
                    <a:pt x="473964" y="90131"/>
                  </a:lnTo>
                  <a:lnTo>
                    <a:pt x="473964" y="187452"/>
                  </a:lnTo>
                  <a:lnTo>
                    <a:pt x="473697" y="194310"/>
                  </a:lnTo>
                  <a:lnTo>
                    <a:pt x="464693" y="233540"/>
                  </a:lnTo>
                  <a:lnTo>
                    <a:pt x="434911" y="261556"/>
                  </a:lnTo>
                  <a:lnTo>
                    <a:pt x="422148" y="263652"/>
                  </a:lnTo>
                  <a:lnTo>
                    <a:pt x="415290" y="262851"/>
                  </a:lnTo>
                  <a:lnTo>
                    <a:pt x="381000" y="241554"/>
                  </a:lnTo>
                  <a:lnTo>
                    <a:pt x="367284" y="225552"/>
                  </a:lnTo>
                  <a:lnTo>
                    <a:pt x="367284" y="147828"/>
                  </a:lnTo>
                  <a:lnTo>
                    <a:pt x="402336" y="114300"/>
                  </a:lnTo>
                  <a:lnTo>
                    <a:pt x="420624" y="108204"/>
                  </a:lnTo>
                  <a:lnTo>
                    <a:pt x="434340" y="108204"/>
                  </a:lnTo>
                  <a:lnTo>
                    <a:pt x="463397" y="132854"/>
                  </a:lnTo>
                  <a:lnTo>
                    <a:pt x="473024" y="172593"/>
                  </a:lnTo>
                  <a:lnTo>
                    <a:pt x="473964" y="187452"/>
                  </a:lnTo>
                  <a:lnTo>
                    <a:pt x="473964" y="90131"/>
                  </a:lnTo>
                  <a:lnTo>
                    <a:pt x="460451" y="82867"/>
                  </a:lnTo>
                  <a:lnTo>
                    <a:pt x="452056" y="80010"/>
                  </a:lnTo>
                  <a:lnTo>
                    <a:pt x="442785" y="78295"/>
                  </a:lnTo>
                  <a:lnTo>
                    <a:pt x="432816" y="77724"/>
                  </a:lnTo>
                  <a:lnTo>
                    <a:pt x="425196" y="77724"/>
                  </a:lnTo>
                  <a:lnTo>
                    <a:pt x="385572" y="92964"/>
                  </a:lnTo>
                  <a:lnTo>
                    <a:pt x="368808" y="108204"/>
                  </a:lnTo>
                  <a:lnTo>
                    <a:pt x="362712" y="114300"/>
                  </a:lnTo>
                  <a:lnTo>
                    <a:pt x="362712" y="86868"/>
                  </a:lnTo>
                  <a:lnTo>
                    <a:pt x="361188" y="85344"/>
                  </a:lnTo>
                  <a:lnTo>
                    <a:pt x="361188" y="83820"/>
                  </a:lnTo>
                  <a:lnTo>
                    <a:pt x="359664" y="82296"/>
                  </a:lnTo>
                  <a:lnTo>
                    <a:pt x="356616" y="82296"/>
                  </a:lnTo>
                  <a:lnTo>
                    <a:pt x="355092" y="80772"/>
                  </a:lnTo>
                  <a:lnTo>
                    <a:pt x="336804" y="80772"/>
                  </a:lnTo>
                  <a:lnTo>
                    <a:pt x="335280" y="82296"/>
                  </a:lnTo>
                  <a:lnTo>
                    <a:pt x="333756" y="82296"/>
                  </a:lnTo>
                  <a:lnTo>
                    <a:pt x="332232" y="83820"/>
                  </a:lnTo>
                  <a:lnTo>
                    <a:pt x="330708" y="83820"/>
                  </a:lnTo>
                  <a:lnTo>
                    <a:pt x="330708" y="365760"/>
                  </a:lnTo>
                  <a:lnTo>
                    <a:pt x="332232" y="365760"/>
                  </a:lnTo>
                  <a:lnTo>
                    <a:pt x="332232" y="367284"/>
                  </a:lnTo>
                  <a:lnTo>
                    <a:pt x="333756" y="367284"/>
                  </a:lnTo>
                  <a:lnTo>
                    <a:pt x="335280" y="368808"/>
                  </a:lnTo>
                  <a:lnTo>
                    <a:pt x="361188" y="368808"/>
                  </a:lnTo>
                  <a:lnTo>
                    <a:pt x="362712" y="367284"/>
                  </a:lnTo>
                  <a:lnTo>
                    <a:pt x="364236" y="367284"/>
                  </a:lnTo>
                  <a:lnTo>
                    <a:pt x="365760" y="365760"/>
                  </a:lnTo>
                  <a:lnTo>
                    <a:pt x="365760" y="364236"/>
                  </a:lnTo>
                  <a:lnTo>
                    <a:pt x="367284" y="362712"/>
                  </a:lnTo>
                  <a:lnTo>
                    <a:pt x="367284" y="263652"/>
                  </a:lnTo>
                  <a:lnTo>
                    <a:pt x="371856" y="269748"/>
                  </a:lnTo>
                  <a:lnTo>
                    <a:pt x="376428" y="274320"/>
                  </a:lnTo>
                  <a:lnTo>
                    <a:pt x="385572" y="280416"/>
                  </a:lnTo>
                  <a:lnTo>
                    <a:pt x="390144" y="284988"/>
                  </a:lnTo>
                  <a:lnTo>
                    <a:pt x="396240" y="286512"/>
                  </a:lnTo>
                  <a:lnTo>
                    <a:pt x="400812" y="289560"/>
                  </a:lnTo>
                  <a:lnTo>
                    <a:pt x="414528" y="294132"/>
                  </a:lnTo>
                  <a:lnTo>
                    <a:pt x="426720" y="294132"/>
                  </a:lnTo>
                  <a:lnTo>
                    <a:pt x="470763" y="281876"/>
                  </a:lnTo>
                  <a:lnTo>
                    <a:pt x="498729" y="247840"/>
                  </a:lnTo>
                  <a:lnTo>
                    <a:pt x="510159" y="206883"/>
                  </a:lnTo>
                  <a:lnTo>
                    <a:pt x="511530" y="195173"/>
                  </a:lnTo>
                  <a:lnTo>
                    <a:pt x="512064" y="1828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400837" y="1536192"/>
              <a:ext cx="181318" cy="216408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620256" y="1536192"/>
              <a:ext cx="138684" cy="216408"/>
            </a:xfrm>
            <a:prstGeom prst="rect">
              <a:avLst/>
            </a:prstGeom>
          </p:spPr>
        </p:pic>
      </p:grpSp>
      <p:grpSp>
        <p:nvGrpSpPr>
          <p:cNvPr id="64" name="object 64"/>
          <p:cNvGrpSpPr/>
          <p:nvPr/>
        </p:nvGrpSpPr>
        <p:grpSpPr>
          <a:xfrm>
            <a:off x="772668" y="2116836"/>
            <a:ext cx="10809732" cy="7937869"/>
            <a:chOff x="772668" y="2116836"/>
            <a:chExt cx="9170035" cy="4163695"/>
          </a:xfrm>
        </p:grpSpPr>
        <p:sp>
          <p:nvSpPr>
            <p:cNvPr id="65" name="object 65"/>
            <p:cNvSpPr/>
            <p:nvPr/>
          </p:nvSpPr>
          <p:spPr>
            <a:xfrm>
              <a:off x="777240" y="2121408"/>
              <a:ext cx="9161145" cy="4154804"/>
            </a:xfrm>
            <a:custGeom>
              <a:avLst/>
              <a:gdLst/>
              <a:ahLst/>
              <a:cxnLst/>
              <a:rect l="l" t="t" r="r" b="b"/>
              <a:pathLst>
                <a:path w="9161145" h="4154804">
                  <a:moveTo>
                    <a:pt x="0" y="0"/>
                  </a:moveTo>
                  <a:lnTo>
                    <a:pt x="9160764" y="0"/>
                  </a:lnTo>
                  <a:lnTo>
                    <a:pt x="9160764" y="4154424"/>
                  </a:lnTo>
                  <a:lnTo>
                    <a:pt x="0" y="4154424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56488" y="2211324"/>
              <a:ext cx="236220" cy="181355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21664" y="2197608"/>
              <a:ext cx="106680" cy="195071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61872" y="2257044"/>
              <a:ext cx="114300" cy="137160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14272" y="2257044"/>
              <a:ext cx="108203" cy="135636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620012" y="2257044"/>
              <a:ext cx="309371" cy="137160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952243" y="2225040"/>
              <a:ext cx="214883" cy="169163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202179" y="2257044"/>
              <a:ext cx="73151" cy="135636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356104" y="2196084"/>
              <a:ext cx="124968" cy="196595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514600" y="2257044"/>
              <a:ext cx="124968" cy="137160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659379" y="2257044"/>
              <a:ext cx="294131" cy="137160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3054095" y="2206752"/>
              <a:ext cx="27940" cy="186055"/>
            </a:xfrm>
            <a:custGeom>
              <a:avLst/>
              <a:gdLst/>
              <a:ahLst/>
              <a:cxnLst/>
              <a:rect l="l" t="t" r="r" b="b"/>
              <a:pathLst>
                <a:path w="27939" h="186055">
                  <a:moveTo>
                    <a:pt x="19812" y="184403"/>
                  </a:moveTo>
                  <a:lnTo>
                    <a:pt x="9143" y="184403"/>
                  </a:lnTo>
                  <a:lnTo>
                    <a:pt x="10668" y="185927"/>
                  </a:lnTo>
                  <a:lnTo>
                    <a:pt x="18287" y="185927"/>
                  </a:lnTo>
                  <a:lnTo>
                    <a:pt x="19812" y="184403"/>
                  </a:lnTo>
                  <a:close/>
                </a:path>
                <a:path w="27939" h="186055">
                  <a:moveTo>
                    <a:pt x="24384" y="53339"/>
                  </a:moveTo>
                  <a:lnTo>
                    <a:pt x="3048" y="53339"/>
                  </a:lnTo>
                  <a:lnTo>
                    <a:pt x="3048" y="182879"/>
                  </a:lnTo>
                  <a:lnTo>
                    <a:pt x="4572" y="184403"/>
                  </a:lnTo>
                  <a:lnTo>
                    <a:pt x="24384" y="184403"/>
                  </a:lnTo>
                  <a:lnTo>
                    <a:pt x="24384" y="182879"/>
                  </a:lnTo>
                  <a:lnTo>
                    <a:pt x="25908" y="182879"/>
                  </a:lnTo>
                  <a:lnTo>
                    <a:pt x="25908" y="54863"/>
                  </a:lnTo>
                  <a:lnTo>
                    <a:pt x="24384" y="54863"/>
                  </a:lnTo>
                  <a:lnTo>
                    <a:pt x="24384" y="53339"/>
                  </a:lnTo>
                  <a:close/>
                </a:path>
                <a:path w="27939" h="186055">
                  <a:moveTo>
                    <a:pt x="22860" y="51815"/>
                  </a:moveTo>
                  <a:lnTo>
                    <a:pt x="6096" y="51815"/>
                  </a:lnTo>
                  <a:lnTo>
                    <a:pt x="4572" y="53339"/>
                  </a:lnTo>
                  <a:lnTo>
                    <a:pt x="22860" y="53339"/>
                  </a:lnTo>
                  <a:lnTo>
                    <a:pt x="22860" y="51815"/>
                  </a:lnTo>
                  <a:close/>
                </a:path>
                <a:path w="27939" h="186055">
                  <a:moveTo>
                    <a:pt x="19812" y="0"/>
                  </a:moveTo>
                  <a:lnTo>
                    <a:pt x="9143" y="0"/>
                  </a:lnTo>
                  <a:lnTo>
                    <a:pt x="4572" y="1524"/>
                  </a:lnTo>
                  <a:lnTo>
                    <a:pt x="1524" y="4572"/>
                  </a:lnTo>
                  <a:lnTo>
                    <a:pt x="0" y="9144"/>
                  </a:lnTo>
                  <a:lnTo>
                    <a:pt x="0" y="19812"/>
                  </a:lnTo>
                  <a:lnTo>
                    <a:pt x="1524" y="22860"/>
                  </a:lnTo>
                  <a:lnTo>
                    <a:pt x="3048" y="24384"/>
                  </a:lnTo>
                  <a:lnTo>
                    <a:pt x="4572" y="27432"/>
                  </a:lnTo>
                  <a:lnTo>
                    <a:pt x="22860" y="27432"/>
                  </a:lnTo>
                  <a:lnTo>
                    <a:pt x="24384" y="24384"/>
                  </a:lnTo>
                  <a:lnTo>
                    <a:pt x="27431" y="22860"/>
                  </a:lnTo>
                  <a:lnTo>
                    <a:pt x="27431" y="4572"/>
                  </a:lnTo>
                  <a:lnTo>
                    <a:pt x="25908" y="3048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121151" y="2257044"/>
              <a:ext cx="108204" cy="135636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332988" y="2257044"/>
              <a:ext cx="102108" cy="137160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547872" y="2257044"/>
              <a:ext cx="115824" cy="184404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3694175" y="2206752"/>
              <a:ext cx="29209" cy="186055"/>
            </a:xfrm>
            <a:custGeom>
              <a:avLst/>
              <a:gdLst/>
              <a:ahLst/>
              <a:cxnLst/>
              <a:rect l="l" t="t" r="r" b="b"/>
              <a:pathLst>
                <a:path w="29210" h="186055">
                  <a:moveTo>
                    <a:pt x="19812" y="184403"/>
                  </a:moveTo>
                  <a:lnTo>
                    <a:pt x="9144" y="184403"/>
                  </a:lnTo>
                  <a:lnTo>
                    <a:pt x="10668" y="185927"/>
                  </a:lnTo>
                  <a:lnTo>
                    <a:pt x="18287" y="185927"/>
                  </a:lnTo>
                  <a:lnTo>
                    <a:pt x="19812" y="184403"/>
                  </a:lnTo>
                  <a:close/>
                </a:path>
                <a:path w="29210" h="186055">
                  <a:moveTo>
                    <a:pt x="24384" y="53339"/>
                  </a:moveTo>
                  <a:lnTo>
                    <a:pt x="3048" y="53339"/>
                  </a:lnTo>
                  <a:lnTo>
                    <a:pt x="3048" y="182879"/>
                  </a:lnTo>
                  <a:lnTo>
                    <a:pt x="4572" y="184403"/>
                  </a:lnTo>
                  <a:lnTo>
                    <a:pt x="24384" y="184403"/>
                  </a:lnTo>
                  <a:lnTo>
                    <a:pt x="24384" y="182879"/>
                  </a:lnTo>
                  <a:lnTo>
                    <a:pt x="25908" y="182879"/>
                  </a:lnTo>
                  <a:lnTo>
                    <a:pt x="25908" y="54863"/>
                  </a:lnTo>
                  <a:lnTo>
                    <a:pt x="24384" y="54863"/>
                  </a:lnTo>
                  <a:lnTo>
                    <a:pt x="24384" y="53339"/>
                  </a:lnTo>
                  <a:close/>
                </a:path>
                <a:path w="29210" h="186055">
                  <a:moveTo>
                    <a:pt x="22860" y="51815"/>
                  </a:moveTo>
                  <a:lnTo>
                    <a:pt x="6096" y="51815"/>
                  </a:lnTo>
                  <a:lnTo>
                    <a:pt x="4572" y="53339"/>
                  </a:lnTo>
                  <a:lnTo>
                    <a:pt x="22860" y="53339"/>
                  </a:lnTo>
                  <a:lnTo>
                    <a:pt x="22860" y="51815"/>
                  </a:lnTo>
                  <a:close/>
                </a:path>
                <a:path w="29210" h="186055">
                  <a:moveTo>
                    <a:pt x="19812" y="0"/>
                  </a:moveTo>
                  <a:lnTo>
                    <a:pt x="9144" y="0"/>
                  </a:lnTo>
                  <a:lnTo>
                    <a:pt x="4572" y="1524"/>
                  </a:lnTo>
                  <a:lnTo>
                    <a:pt x="1524" y="4572"/>
                  </a:lnTo>
                  <a:lnTo>
                    <a:pt x="0" y="9144"/>
                  </a:lnTo>
                  <a:lnTo>
                    <a:pt x="0" y="19812"/>
                  </a:lnTo>
                  <a:lnTo>
                    <a:pt x="1524" y="22860"/>
                  </a:lnTo>
                  <a:lnTo>
                    <a:pt x="3048" y="24384"/>
                  </a:lnTo>
                  <a:lnTo>
                    <a:pt x="4572" y="27432"/>
                  </a:lnTo>
                  <a:lnTo>
                    <a:pt x="22860" y="27432"/>
                  </a:lnTo>
                  <a:lnTo>
                    <a:pt x="27432" y="22860"/>
                  </a:lnTo>
                  <a:lnTo>
                    <a:pt x="28956" y="19812"/>
                  </a:lnTo>
                  <a:lnTo>
                    <a:pt x="28956" y="9144"/>
                  </a:lnTo>
                  <a:lnTo>
                    <a:pt x="27432" y="4572"/>
                  </a:lnTo>
                  <a:lnTo>
                    <a:pt x="25908" y="3048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764279" y="2257044"/>
              <a:ext cx="115824" cy="184404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904589" y="2257044"/>
              <a:ext cx="115722" cy="137160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4040124" y="2206751"/>
              <a:ext cx="182880" cy="224154"/>
            </a:xfrm>
            <a:custGeom>
              <a:avLst/>
              <a:gdLst/>
              <a:ahLst/>
              <a:cxnLst/>
              <a:rect l="l" t="t" r="r" b="b"/>
              <a:pathLst>
                <a:path w="182879" h="224155">
                  <a:moveTo>
                    <a:pt x="45720" y="161544"/>
                  </a:moveTo>
                  <a:lnTo>
                    <a:pt x="44196" y="160020"/>
                  </a:lnTo>
                  <a:lnTo>
                    <a:pt x="44196" y="156972"/>
                  </a:lnTo>
                  <a:lnTo>
                    <a:pt x="41148" y="153924"/>
                  </a:lnTo>
                  <a:lnTo>
                    <a:pt x="22860" y="153924"/>
                  </a:lnTo>
                  <a:lnTo>
                    <a:pt x="19812" y="156972"/>
                  </a:lnTo>
                  <a:lnTo>
                    <a:pt x="19812" y="158496"/>
                  </a:lnTo>
                  <a:lnTo>
                    <a:pt x="18288" y="160020"/>
                  </a:lnTo>
                  <a:lnTo>
                    <a:pt x="18288" y="182880"/>
                  </a:lnTo>
                  <a:lnTo>
                    <a:pt x="0" y="220980"/>
                  </a:lnTo>
                  <a:lnTo>
                    <a:pt x="0" y="224028"/>
                  </a:lnTo>
                  <a:lnTo>
                    <a:pt x="15240" y="224028"/>
                  </a:lnTo>
                  <a:lnTo>
                    <a:pt x="15240" y="222504"/>
                  </a:lnTo>
                  <a:lnTo>
                    <a:pt x="16764" y="222504"/>
                  </a:lnTo>
                  <a:lnTo>
                    <a:pt x="16764" y="220980"/>
                  </a:lnTo>
                  <a:lnTo>
                    <a:pt x="18288" y="220980"/>
                  </a:lnTo>
                  <a:lnTo>
                    <a:pt x="36576" y="192024"/>
                  </a:lnTo>
                  <a:lnTo>
                    <a:pt x="38100" y="190500"/>
                  </a:lnTo>
                  <a:lnTo>
                    <a:pt x="39624" y="187452"/>
                  </a:lnTo>
                  <a:lnTo>
                    <a:pt x="41148" y="185928"/>
                  </a:lnTo>
                  <a:lnTo>
                    <a:pt x="42672" y="182880"/>
                  </a:lnTo>
                  <a:lnTo>
                    <a:pt x="42672" y="179832"/>
                  </a:lnTo>
                  <a:lnTo>
                    <a:pt x="44196" y="176784"/>
                  </a:lnTo>
                  <a:lnTo>
                    <a:pt x="44196" y="172212"/>
                  </a:lnTo>
                  <a:lnTo>
                    <a:pt x="45720" y="170688"/>
                  </a:lnTo>
                  <a:lnTo>
                    <a:pt x="45720" y="161544"/>
                  </a:lnTo>
                  <a:close/>
                </a:path>
                <a:path w="182879" h="224155">
                  <a:moveTo>
                    <a:pt x="179832" y="53340"/>
                  </a:moveTo>
                  <a:lnTo>
                    <a:pt x="178308" y="53340"/>
                  </a:lnTo>
                  <a:lnTo>
                    <a:pt x="176784" y="51816"/>
                  </a:lnTo>
                  <a:lnTo>
                    <a:pt x="160020" y="51816"/>
                  </a:lnTo>
                  <a:lnTo>
                    <a:pt x="160020" y="53340"/>
                  </a:lnTo>
                  <a:lnTo>
                    <a:pt x="158496" y="53340"/>
                  </a:lnTo>
                  <a:lnTo>
                    <a:pt x="158496" y="54864"/>
                  </a:lnTo>
                  <a:lnTo>
                    <a:pt x="156972" y="54864"/>
                  </a:lnTo>
                  <a:lnTo>
                    <a:pt x="156972" y="182880"/>
                  </a:lnTo>
                  <a:lnTo>
                    <a:pt x="158496" y="182880"/>
                  </a:lnTo>
                  <a:lnTo>
                    <a:pt x="158496" y="184404"/>
                  </a:lnTo>
                  <a:lnTo>
                    <a:pt x="163068" y="184404"/>
                  </a:lnTo>
                  <a:lnTo>
                    <a:pt x="164592" y="185928"/>
                  </a:lnTo>
                  <a:lnTo>
                    <a:pt x="173736" y="185928"/>
                  </a:lnTo>
                  <a:lnTo>
                    <a:pt x="175260" y="184404"/>
                  </a:lnTo>
                  <a:lnTo>
                    <a:pt x="178308" y="184404"/>
                  </a:lnTo>
                  <a:lnTo>
                    <a:pt x="179832" y="182880"/>
                  </a:lnTo>
                  <a:lnTo>
                    <a:pt x="179832" y="53340"/>
                  </a:lnTo>
                  <a:close/>
                </a:path>
                <a:path w="182879" h="224155">
                  <a:moveTo>
                    <a:pt x="182880" y="9144"/>
                  </a:moveTo>
                  <a:lnTo>
                    <a:pt x="181356" y="4572"/>
                  </a:lnTo>
                  <a:lnTo>
                    <a:pt x="178308" y="1524"/>
                  </a:lnTo>
                  <a:lnTo>
                    <a:pt x="173736" y="0"/>
                  </a:lnTo>
                  <a:lnTo>
                    <a:pt x="163068" y="0"/>
                  </a:lnTo>
                  <a:lnTo>
                    <a:pt x="160020" y="1524"/>
                  </a:lnTo>
                  <a:lnTo>
                    <a:pt x="158496" y="3048"/>
                  </a:lnTo>
                  <a:lnTo>
                    <a:pt x="155448" y="4572"/>
                  </a:lnTo>
                  <a:lnTo>
                    <a:pt x="155448" y="22860"/>
                  </a:lnTo>
                  <a:lnTo>
                    <a:pt x="160020" y="27432"/>
                  </a:lnTo>
                  <a:lnTo>
                    <a:pt x="178308" y="27432"/>
                  </a:lnTo>
                  <a:lnTo>
                    <a:pt x="179832" y="24384"/>
                  </a:lnTo>
                  <a:lnTo>
                    <a:pt x="181356" y="22860"/>
                  </a:lnTo>
                  <a:lnTo>
                    <a:pt x="182880" y="19812"/>
                  </a:lnTo>
                  <a:lnTo>
                    <a:pt x="182880" y="91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245864" y="2225040"/>
              <a:ext cx="82296" cy="169163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421149" y="2206752"/>
              <a:ext cx="1356334" cy="234696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873496" y="2257044"/>
              <a:ext cx="88391" cy="137160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987796" y="2257044"/>
              <a:ext cx="124967" cy="137160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146291" y="2257044"/>
              <a:ext cx="185928" cy="135636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367297" y="2257044"/>
              <a:ext cx="114274" cy="137160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589776" y="2206752"/>
              <a:ext cx="1124712" cy="187451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805927" y="2225040"/>
              <a:ext cx="224027" cy="169163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8133587" y="2206752"/>
              <a:ext cx="27940" cy="186055"/>
            </a:xfrm>
            <a:custGeom>
              <a:avLst/>
              <a:gdLst/>
              <a:ahLst/>
              <a:cxnLst/>
              <a:rect l="l" t="t" r="r" b="b"/>
              <a:pathLst>
                <a:path w="27940" h="186055">
                  <a:moveTo>
                    <a:pt x="19811" y="184403"/>
                  </a:moveTo>
                  <a:lnTo>
                    <a:pt x="7619" y="184403"/>
                  </a:lnTo>
                  <a:lnTo>
                    <a:pt x="9143" y="185927"/>
                  </a:lnTo>
                  <a:lnTo>
                    <a:pt x="18287" y="185927"/>
                  </a:lnTo>
                  <a:lnTo>
                    <a:pt x="19811" y="184403"/>
                  </a:lnTo>
                  <a:close/>
                </a:path>
                <a:path w="27940" h="186055">
                  <a:moveTo>
                    <a:pt x="24383" y="53339"/>
                  </a:moveTo>
                  <a:lnTo>
                    <a:pt x="3047" y="53339"/>
                  </a:lnTo>
                  <a:lnTo>
                    <a:pt x="3047" y="182879"/>
                  </a:lnTo>
                  <a:lnTo>
                    <a:pt x="4571" y="184403"/>
                  </a:lnTo>
                  <a:lnTo>
                    <a:pt x="24383" y="184403"/>
                  </a:lnTo>
                  <a:lnTo>
                    <a:pt x="24383" y="182879"/>
                  </a:lnTo>
                  <a:lnTo>
                    <a:pt x="25907" y="182879"/>
                  </a:lnTo>
                  <a:lnTo>
                    <a:pt x="25907" y="54863"/>
                  </a:lnTo>
                  <a:lnTo>
                    <a:pt x="24383" y="54863"/>
                  </a:lnTo>
                  <a:lnTo>
                    <a:pt x="24383" y="53339"/>
                  </a:lnTo>
                  <a:close/>
                </a:path>
                <a:path w="27940" h="186055">
                  <a:moveTo>
                    <a:pt x="22859" y="51815"/>
                  </a:moveTo>
                  <a:lnTo>
                    <a:pt x="6095" y="51815"/>
                  </a:lnTo>
                  <a:lnTo>
                    <a:pt x="4571" y="53339"/>
                  </a:lnTo>
                  <a:lnTo>
                    <a:pt x="22859" y="53339"/>
                  </a:lnTo>
                  <a:lnTo>
                    <a:pt x="22859" y="51815"/>
                  </a:lnTo>
                  <a:close/>
                </a:path>
                <a:path w="27940" h="186055">
                  <a:moveTo>
                    <a:pt x="19811" y="0"/>
                  </a:moveTo>
                  <a:lnTo>
                    <a:pt x="9143" y="0"/>
                  </a:lnTo>
                  <a:lnTo>
                    <a:pt x="4571" y="1524"/>
                  </a:lnTo>
                  <a:lnTo>
                    <a:pt x="3047" y="3048"/>
                  </a:lnTo>
                  <a:lnTo>
                    <a:pt x="0" y="4572"/>
                  </a:lnTo>
                  <a:lnTo>
                    <a:pt x="0" y="19812"/>
                  </a:lnTo>
                  <a:lnTo>
                    <a:pt x="1523" y="22860"/>
                  </a:lnTo>
                  <a:lnTo>
                    <a:pt x="3047" y="24384"/>
                  </a:lnTo>
                  <a:lnTo>
                    <a:pt x="4571" y="27432"/>
                  </a:lnTo>
                  <a:lnTo>
                    <a:pt x="22859" y="27432"/>
                  </a:lnTo>
                  <a:lnTo>
                    <a:pt x="24383" y="24384"/>
                  </a:lnTo>
                  <a:lnTo>
                    <a:pt x="27431" y="22860"/>
                  </a:lnTo>
                  <a:lnTo>
                    <a:pt x="27431" y="4572"/>
                  </a:lnTo>
                  <a:lnTo>
                    <a:pt x="24383" y="3048"/>
                  </a:lnTo>
                  <a:lnTo>
                    <a:pt x="22859" y="1524"/>
                  </a:lnTo>
                  <a:lnTo>
                    <a:pt x="1981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183879" y="2225040"/>
              <a:ext cx="82296" cy="169163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285987" y="2257044"/>
              <a:ext cx="88391" cy="137160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479536" y="2257044"/>
              <a:ext cx="185928" cy="135636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698991" y="2225040"/>
              <a:ext cx="224027" cy="169163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8950451" y="2206752"/>
              <a:ext cx="29209" cy="186055"/>
            </a:xfrm>
            <a:custGeom>
              <a:avLst/>
              <a:gdLst/>
              <a:ahLst/>
              <a:cxnLst/>
              <a:rect l="l" t="t" r="r" b="b"/>
              <a:pathLst>
                <a:path w="29209" h="186055">
                  <a:moveTo>
                    <a:pt x="19812" y="184403"/>
                  </a:moveTo>
                  <a:lnTo>
                    <a:pt x="9144" y="184403"/>
                  </a:lnTo>
                  <a:lnTo>
                    <a:pt x="10668" y="185927"/>
                  </a:lnTo>
                  <a:lnTo>
                    <a:pt x="18288" y="185927"/>
                  </a:lnTo>
                  <a:lnTo>
                    <a:pt x="19812" y="184403"/>
                  </a:lnTo>
                  <a:close/>
                </a:path>
                <a:path w="29209" h="186055">
                  <a:moveTo>
                    <a:pt x="24383" y="53339"/>
                  </a:moveTo>
                  <a:lnTo>
                    <a:pt x="3048" y="53339"/>
                  </a:lnTo>
                  <a:lnTo>
                    <a:pt x="3048" y="182879"/>
                  </a:lnTo>
                  <a:lnTo>
                    <a:pt x="4572" y="184403"/>
                  </a:lnTo>
                  <a:lnTo>
                    <a:pt x="24383" y="184403"/>
                  </a:lnTo>
                  <a:lnTo>
                    <a:pt x="24383" y="182879"/>
                  </a:lnTo>
                  <a:lnTo>
                    <a:pt x="25907" y="182879"/>
                  </a:lnTo>
                  <a:lnTo>
                    <a:pt x="25907" y="54863"/>
                  </a:lnTo>
                  <a:lnTo>
                    <a:pt x="24383" y="53339"/>
                  </a:lnTo>
                  <a:close/>
                </a:path>
                <a:path w="29209" h="186055">
                  <a:moveTo>
                    <a:pt x="22859" y="51815"/>
                  </a:moveTo>
                  <a:lnTo>
                    <a:pt x="6096" y="51815"/>
                  </a:lnTo>
                  <a:lnTo>
                    <a:pt x="4572" y="53339"/>
                  </a:lnTo>
                  <a:lnTo>
                    <a:pt x="22859" y="53339"/>
                  </a:lnTo>
                  <a:lnTo>
                    <a:pt x="22859" y="51815"/>
                  </a:lnTo>
                  <a:close/>
                </a:path>
                <a:path w="29209" h="186055">
                  <a:moveTo>
                    <a:pt x="19812" y="0"/>
                  </a:moveTo>
                  <a:lnTo>
                    <a:pt x="9144" y="0"/>
                  </a:lnTo>
                  <a:lnTo>
                    <a:pt x="4572" y="1524"/>
                  </a:lnTo>
                  <a:lnTo>
                    <a:pt x="1524" y="4572"/>
                  </a:lnTo>
                  <a:lnTo>
                    <a:pt x="0" y="9144"/>
                  </a:lnTo>
                  <a:lnTo>
                    <a:pt x="0" y="19812"/>
                  </a:lnTo>
                  <a:lnTo>
                    <a:pt x="1524" y="22860"/>
                  </a:lnTo>
                  <a:lnTo>
                    <a:pt x="3048" y="24384"/>
                  </a:lnTo>
                  <a:lnTo>
                    <a:pt x="4572" y="27432"/>
                  </a:lnTo>
                  <a:lnTo>
                    <a:pt x="22859" y="27432"/>
                  </a:lnTo>
                  <a:lnTo>
                    <a:pt x="27431" y="22860"/>
                  </a:lnTo>
                  <a:lnTo>
                    <a:pt x="28955" y="19812"/>
                  </a:lnTo>
                  <a:lnTo>
                    <a:pt x="28955" y="9144"/>
                  </a:lnTo>
                  <a:lnTo>
                    <a:pt x="27431" y="4572"/>
                  </a:lnTo>
                  <a:lnTo>
                    <a:pt x="25907" y="3048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9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009887" y="2257044"/>
              <a:ext cx="124967" cy="137160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9169908" y="2257044"/>
              <a:ext cx="106680" cy="135636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9302496" y="2360676"/>
              <a:ext cx="45720" cy="70485"/>
            </a:xfrm>
            <a:custGeom>
              <a:avLst/>
              <a:gdLst/>
              <a:ahLst/>
              <a:cxnLst/>
              <a:rect l="l" t="t" r="r" b="b"/>
              <a:pathLst>
                <a:path w="45720" h="70485">
                  <a:moveTo>
                    <a:pt x="41148" y="0"/>
                  </a:moveTo>
                  <a:lnTo>
                    <a:pt x="22859" y="0"/>
                  </a:lnTo>
                  <a:lnTo>
                    <a:pt x="19811" y="3048"/>
                  </a:lnTo>
                  <a:lnTo>
                    <a:pt x="19811" y="4572"/>
                  </a:lnTo>
                  <a:lnTo>
                    <a:pt x="18287" y="6096"/>
                  </a:lnTo>
                  <a:lnTo>
                    <a:pt x="18287" y="28955"/>
                  </a:lnTo>
                  <a:lnTo>
                    <a:pt x="0" y="67055"/>
                  </a:lnTo>
                  <a:lnTo>
                    <a:pt x="0" y="70103"/>
                  </a:lnTo>
                  <a:lnTo>
                    <a:pt x="15239" y="70103"/>
                  </a:lnTo>
                  <a:lnTo>
                    <a:pt x="15239" y="68579"/>
                  </a:lnTo>
                  <a:lnTo>
                    <a:pt x="16763" y="68579"/>
                  </a:lnTo>
                  <a:lnTo>
                    <a:pt x="18287" y="67055"/>
                  </a:lnTo>
                  <a:lnTo>
                    <a:pt x="36575" y="38100"/>
                  </a:lnTo>
                  <a:lnTo>
                    <a:pt x="38100" y="36575"/>
                  </a:lnTo>
                  <a:lnTo>
                    <a:pt x="39624" y="33527"/>
                  </a:lnTo>
                  <a:lnTo>
                    <a:pt x="41148" y="32003"/>
                  </a:lnTo>
                  <a:lnTo>
                    <a:pt x="42672" y="28955"/>
                  </a:lnTo>
                  <a:lnTo>
                    <a:pt x="42672" y="27432"/>
                  </a:lnTo>
                  <a:lnTo>
                    <a:pt x="44196" y="25908"/>
                  </a:lnTo>
                  <a:lnTo>
                    <a:pt x="44196" y="21336"/>
                  </a:lnTo>
                  <a:lnTo>
                    <a:pt x="45720" y="18287"/>
                  </a:lnTo>
                  <a:lnTo>
                    <a:pt x="45720" y="6096"/>
                  </a:lnTo>
                  <a:lnTo>
                    <a:pt x="44196" y="4572"/>
                  </a:lnTo>
                  <a:lnTo>
                    <a:pt x="44196" y="3048"/>
                  </a:lnTo>
                  <a:lnTo>
                    <a:pt x="411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01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9453462" y="2197608"/>
              <a:ext cx="114209" cy="196595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9608820" y="2258568"/>
              <a:ext cx="106679" cy="135636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9749027" y="2257044"/>
              <a:ext cx="114300" cy="137160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853440" y="2532888"/>
              <a:ext cx="224028" cy="169163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164336" y="2566416"/>
              <a:ext cx="188975" cy="134112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382268" y="2505456"/>
              <a:ext cx="108203" cy="195072"/>
            </a:xfrm>
            <a:prstGeom prst="rect">
              <a:avLst/>
            </a:prstGeom>
          </p:spPr>
        </p:pic>
        <p:sp>
          <p:nvSpPr>
            <p:cNvPr id="107" name="object 107"/>
            <p:cNvSpPr/>
            <p:nvPr/>
          </p:nvSpPr>
          <p:spPr>
            <a:xfrm>
              <a:off x="1527048" y="2514600"/>
              <a:ext cx="29209" cy="186055"/>
            </a:xfrm>
            <a:custGeom>
              <a:avLst/>
              <a:gdLst/>
              <a:ahLst/>
              <a:cxnLst/>
              <a:rect l="l" t="t" r="r" b="b"/>
              <a:pathLst>
                <a:path w="29209" h="186055">
                  <a:moveTo>
                    <a:pt x="21336" y="184403"/>
                  </a:moveTo>
                  <a:lnTo>
                    <a:pt x="6096" y="184403"/>
                  </a:lnTo>
                  <a:lnTo>
                    <a:pt x="7620" y="185927"/>
                  </a:lnTo>
                  <a:lnTo>
                    <a:pt x="19812" y="185927"/>
                  </a:lnTo>
                  <a:lnTo>
                    <a:pt x="21336" y="184403"/>
                  </a:lnTo>
                  <a:close/>
                </a:path>
                <a:path w="29209" h="186055">
                  <a:moveTo>
                    <a:pt x="25908" y="53339"/>
                  </a:moveTo>
                  <a:lnTo>
                    <a:pt x="4571" y="53339"/>
                  </a:lnTo>
                  <a:lnTo>
                    <a:pt x="3048" y="54863"/>
                  </a:lnTo>
                  <a:lnTo>
                    <a:pt x="3048" y="182879"/>
                  </a:lnTo>
                  <a:lnTo>
                    <a:pt x="4571" y="184403"/>
                  </a:lnTo>
                  <a:lnTo>
                    <a:pt x="25908" y="184403"/>
                  </a:lnTo>
                  <a:lnTo>
                    <a:pt x="25908" y="53339"/>
                  </a:lnTo>
                  <a:close/>
                </a:path>
                <a:path w="29209" h="186055">
                  <a:moveTo>
                    <a:pt x="21336" y="51815"/>
                  </a:moveTo>
                  <a:lnTo>
                    <a:pt x="7620" y="51815"/>
                  </a:lnTo>
                  <a:lnTo>
                    <a:pt x="6096" y="53339"/>
                  </a:lnTo>
                  <a:lnTo>
                    <a:pt x="22860" y="53339"/>
                  </a:lnTo>
                  <a:lnTo>
                    <a:pt x="21336" y="51815"/>
                  </a:lnTo>
                  <a:close/>
                </a:path>
                <a:path w="29209" h="186055">
                  <a:moveTo>
                    <a:pt x="19812" y="0"/>
                  </a:moveTo>
                  <a:lnTo>
                    <a:pt x="9143" y="0"/>
                  </a:lnTo>
                  <a:lnTo>
                    <a:pt x="3048" y="3048"/>
                  </a:lnTo>
                  <a:lnTo>
                    <a:pt x="0" y="9143"/>
                  </a:lnTo>
                  <a:lnTo>
                    <a:pt x="0" y="19812"/>
                  </a:lnTo>
                  <a:lnTo>
                    <a:pt x="3048" y="25908"/>
                  </a:lnTo>
                  <a:lnTo>
                    <a:pt x="6096" y="27431"/>
                  </a:lnTo>
                  <a:lnTo>
                    <a:pt x="24384" y="27431"/>
                  </a:lnTo>
                  <a:lnTo>
                    <a:pt x="25908" y="24384"/>
                  </a:lnTo>
                  <a:lnTo>
                    <a:pt x="27432" y="22860"/>
                  </a:lnTo>
                  <a:lnTo>
                    <a:pt x="28956" y="19812"/>
                  </a:lnTo>
                  <a:lnTo>
                    <a:pt x="28956" y="9143"/>
                  </a:lnTo>
                  <a:lnTo>
                    <a:pt x="27432" y="4572"/>
                  </a:lnTo>
                  <a:lnTo>
                    <a:pt x="24384" y="1524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" name="object 10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586484" y="2564892"/>
              <a:ext cx="99059" cy="137160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716023" y="2505456"/>
              <a:ext cx="108203" cy="195072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1930907" y="2514600"/>
              <a:ext cx="27940" cy="186055"/>
            </a:xfrm>
            <a:custGeom>
              <a:avLst/>
              <a:gdLst/>
              <a:ahLst/>
              <a:cxnLst/>
              <a:rect l="l" t="t" r="r" b="b"/>
              <a:pathLst>
                <a:path w="27939" h="186055">
                  <a:moveTo>
                    <a:pt x="21336" y="184403"/>
                  </a:moveTo>
                  <a:lnTo>
                    <a:pt x="6096" y="184403"/>
                  </a:lnTo>
                  <a:lnTo>
                    <a:pt x="7619" y="185927"/>
                  </a:lnTo>
                  <a:lnTo>
                    <a:pt x="19812" y="185927"/>
                  </a:lnTo>
                  <a:lnTo>
                    <a:pt x="21336" y="184403"/>
                  </a:lnTo>
                  <a:close/>
                </a:path>
                <a:path w="27939" h="186055">
                  <a:moveTo>
                    <a:pt x="24384" y="53339"/>
                  </a:moveTo>
                  <a:lnTo>
                    <a:pt x="3048" y="53339"/>
                  </a:lnTo>
                  <a:lnTo>
                    <a:pt x="3048" y="184403"/>
                  </a:lnTo>
                  <a:lnTo>
                    <a:pt x="24384" y="184403"/>
                  </a:lnTo>
                  <a:lnTo>
                    <a:pt x="24384" y="182879"/>
                  </a:lnTo>
                  <a:lnTo>
                    <a:pt x="25908" y="182879"/>
                  </a:lnTo>
                  <a:lnTo>
                    <a:pt x="25908" y="54863"/>
                  </a:lnTo>
                  <a:lnTo>
                    <a:pt x="24384" y="54863"/>
                  </a:lnTo>
                  <a:lnTo>
                    <a:pt x="24384" y="53339"/>
                  </a:lnTo>
                  <a:close/>
                </a:path>
                <a:path w="27939" h="186055">
                  <a:moveTo>
                    <a:pt x="21336" y="51815"/>
                  </a:moveTo>
                  <a:lnTo>
                    <a:pt x="7619" y="51815"/>
                  </a:lnTo>
                  <a:lnTo>
                    <a:pt x="6096" y="53339"/>
                  </a:lnTo>
                  <a:lnTo>
                    <a:pt x="22860" y="53339"/>
                  </a:lnTo>
                  <a:lnTo>
                    <a:pt x="21336" y="51815"/>
                  </a:lnTo>
                  <a:close/>
                </a:path>
                <a:path w="27939" h="186055">
                  <a:moveTo>
                    <a:pt x="19812" y="0"/>
                  </a:moveTo>
                  <a:lnTo>
                    <a:pt x="9143" y="0"/>
                  </a:lnTo>
                  <a:lnTo>
                    <a:pt x="4572" y="1524"/>
                  </a:lnTo>
                  <a:lnTo>
                    <a:pt x="3048" y="3048"/>
                  </a:lnTo>
                  <a:lnTo>
                    <a:pt x="0" y="9143"/>
                  </a:lnTo>
                  <a:lnTo>
                    <a:pt x="0" y="19812"/>
                  </a:lnTo>
                  <a:lnTo>
                    <a:pt x="3048" y="25908"/>
                  </a:lnTo>
                  <a:lnTo>
                    <a:pt x="4572" y="27431"/>
                  </a:lnTo>
                  <a:lnTo>
                    <a:pt x="22860" y="27431"/>
                  </a:lnTo>
                  <a:lnTo>
                    <a:pt x="24384" y="24384"/>
                  </a:lnTo>
                  <a:lnTo>
                    <a:pt x="27431" y="22860"/>
                  </a:lnTo>
                  <a:lnTo>
                    <a:pt x="27431" y="4572"/>
                  </a:lnTo>
                  <a:lnTo>
                    <a:pt x="25908" y="3048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1" name="object 111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982723" y="2532888"/>
              <a:ext cx="80771" cy="169163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083307" y="2564892"/>
              <a:ext cx="88392" cy="137160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257043" y="2564892"/>
              <a:ext cx="248412" cy="137160"/>
            </a:xfrm>
            <a:prstGeom prst="rect">
              <a:avLst/>
            </a:prstGeom>
          </p:spPr>
        </p:pic>
        <p:sp>
          <p:nvSpPr>
            <p:cNvPr id="114" name="object 114"/>
            <p:cNvSpPr/>
            <p:nvPr/>
          </p:nvSpPr>
          <p:spPr>
            <a:xfrm>
              <a:off x="2540507" y="2505456"/>
              <a:ext cx="22860" cy="195580"/>
            </a:xfrm>
            <a:custGeom>
              <a:avLst/>
              <a:gdLst/>
              <a:ahLst/>
              <a:cxnLst/>
              <a:rect l="l" t="t" r="r" b="b"/>
              <a:pathLst>
                <a:path w="22860" h="195580">
                  <a:moveTo>
                    <a:pt x="18287" y="193548"/>
                  </a:moveTo>
                  <a:lnTo>
                    <a:pt x="3048" y="193548"/>
                  </a:lnTo>
                  <a:lnTo>
                    <a:pt x="4572" y="195072"/>
                  </a:lnTo>
                  <a:lnTo>
                    <a:pt x="16764" y="195072"/>
                  </a:lnTo>
                  <a:lnTo>
                    <a:pt x="18287" y="193548"/>
                  </a:lnTo>
                  <a:close/>
                </a:path>
                <a:path w="22860" h="195580">
                  <a:moveTo>
                    <a:pt x="22860" y="3048"/>
                  </a:moveTo>
                  <a:lnTo>
                    <a:pt x="0" y="3048"/>
                  </a:lnTo>
                  <a:lnTo>
                    <a:pt x="0" y="192024"/>
                  </a:lnTo>
                  <a:lnTo>
                    <a:pt x="1524" y="193548"/>
                  </a:lnTo>
                  <a:lnTo>
                    <a:pt x="22860" y="193548"/>
                  </a:lnTo>
                  <a:lnTo>
                    <a:pt x="22860" y="3048"/>
                  </a:lnTo>
                  <a:close/>
                </a:path>
                <a:path w="22860" h="195580">
                  <a:moveTo>
                    <a:pt x="21336" y="1524"/>
                  </a:moveTo>
                  <a:lnTo>
                    <a:pt x="1524" y="1524"/>
                  </a:lnTo>
                  <a:lnTo>
                    <a:pt x="1524" y="3048"/>
                  </a:lnTo>
                  <a:lnTo>
                    <a:pt x="21336" y="3048"/>
                  </a:lnTo>
                  <a:lnTo>
                    <a:pt x="21336" y="1524"/>
                  </a:lnTo>
                  <a:close/>
                </a:path>
                <a:path w="22860" h="195580">
                  <a:moveTo>
                    <a:pt x="16764" y="0"/>
                  </a:moveTo>
                  <a:lnTo>
                    <a:pt x="6096" y="0"/>
                  </a:lnTo>
                  <a:lnTo>
                    <a:pt x="4572" y="1524"/>
                  </a:lnTo>
                  <a:lnTo>
                    <a:pt x="18287" y="1524"/>
                  </a:lnTo>
                  <a:lnTo>
                    <a:pt x="1676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5" name="object 115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596895" y="2564892"/>
              <a:ext cx="124968" cy="137160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747772" y="2564892"/>
              <a:ext cx="99059" cy="137160"/>
            </a:xfrm>
            <a:prstGeom prst="rect">
              <a:avLst/>
            </a:prstGeom>
          </p:spPr>
        </p:pic>
        <p:sp>
          <p:nvSpPr>
            <p:cNvPr id="117" name="object 117"/>
            <p:cNvSpPr/>
            <p:nvPr/>
          </p:nvSpPr>
          <p:spPr>
            <a:xfrm>
              <a:off x="2874263" y="2514600"/>
              <a:ext cx="29209" cy="186055"/>
            </a:xfrm>
            <a:custGeom>
              <a:avLst/>
              <a:gdLst/>
              <a:ahLst/>
              <a:cxnLst/>
              <a:rect l="l" t="t" r="r" b="b"/>
              <a:pathLst>
                <a:path w="29210" h="186055">
                  <a:moveTo>
                    <a:pt x="21336" y="184403"/>
                  </a:moveTo>
                  <a:lnTo>
                    <a:pt x="6096" y="184403"/>
                  </a:lnTo>
                  <a:lnTo>
                    <a:pt x="7619" y="185927"/>
                  </a:lnTo>
                  <a:lnTo>
                    <a:pt x="19812" y="185927"/>
                  </a:lnTo>
                  <a:lnTo>
                    <a:pt x="21336" y="184403"/>
                  </a:lnTo>
                  <a:close/>
                </a:path>
                <a:path w="29210" h="186055">
                  <a:moveTo>
                    <a:pt x="25908" y="53339"/>
                  </a:moveTo>
                  <a:lnTo>
                    <a:pt x="4572" y="53339"/>
                  </a:lnTo>
                  <a:lnTo>
                    <a:pt x="4572" y="54863"/>
                  </a:lnTo>
                  <a:lnTo>
                    <a:pt x="3048" y="54863"/>
                  </a:lnTo>
                  <a:lnTo>
                    <a:pt x="3048" y="182879"/>
                  </a:lnTo>
                  <a:lnTo>
                    <a:pt x="4572" y="182879"/>
                  </a:lnTo>
                  <a:lnTo>
                    <a:pt x="4572" y="184403"/>
                  </a:lnTo>
                  <a:lnTo>
                    <a:pt x="25908" y="184403"/>
                  </a:lnTo>
                  <a:lnTo>
                    <a:pt x="25908" y="53339"/>
                  </a:lnTo>
                  <a:close/>
                </a:path>
                <a:path w="29210" h="186055">
                  <a:moveTo>
                    <a:pt x="21336" y="51815"/>
                  </a:moveTo>
                  <a:lnTo>
                    <a:pt x="7619" y="51815"/>
                  </a:lnTo>
                  <a:lnTo>
                    <a:pt x="6096" y="53339"/>
                  </a:lnTo>
                  <a:lnTo>
                    <a:pt x="22860" y="53339"/>
                  </a:lnTo>
                  <a:lnTo>
                    <a:pt x="21336" y="51815"/>
                  </a:lnTo>
                  <a:close/>
                </a:path>
                <a:path w="29210" h="186055">
                  <a:moveTo>
                    <a:pt x="19812" y="0"/>
                  </a:moveTo>
                  <a:lnTo>
                    <a:pt x="9143" y="0"/>
                  </a:lnTo>
                  <a:lnTo>
                    <a:pt x="3048" y="3048"/>
                  </a:lnTo>
                  <a:lnTo>
                    <a:pt x="0" y="9143"/>
                  </a:lnTo>
                  <a:lnTo>
                    <a:pt x="0" y="19812"/>
                  </a:lnTo>
                  <a:lnTo>
                    <a:pt x="3048" y="25908"/>
                  </a:lnTo>
                  <a:lnTo>
                    <a:pt x="6096" y="27431"/>
                  </a:lnTo>
                  <a:lnTo>
                    <a:pt x="24384" y="27431"/>
                  </a:lnTo>
                  <a:lnTo>
                    <a:pt x="25908" y="24384"/>
                  </a:lnTo>
                  <a:lnTo>
                    <a:pt x="27431" y="22860"/>
                  </a:lnTo>
                  <a:lnTo>
                    <a:pt x="28956" y="19812"/>
                  </a:lnTo>
                  <a:lnTo>
                    <a:pt x="28956" y="9143"/>
                  </a:lnTo>
                  <a:lnTo>
                    <a:pt x="27431" y="4572"/>
                  </a:lnTo>
                  <a:lnTo>
                    <a:pt x="24384" y="1524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8" name="object 118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926079" y="2532888"/>
              <a:ext cx="214883" cy="216408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223260" y="2564892"/>
              <a:ext cx="102107" cy="137160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368040" y="2564892"/>
              <a:ext cx="106680" cy="135636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3508247" y="2506980"/>
              <a:ext cx="114300" cy="195072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735323" y="2566416"/>
              <a:ext cx="106679" cy="135636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883151" y="2505456"/>
              <a:ext cx="989076" cy="243840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4951476" y="2532888"/>
              <a:ext cx="82296" cy="169163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5062727" y="2505456"/>
              <a:ext cx="108204" cy="195072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5419344" y="2505456"/>
              <a:ext cx="106679" cy="195072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5202935" y="2564892"/>
              <a:ext cx="114300" cy="137160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5558129" y="2564892"/>
              <a:ext cx="115722" cy="137160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5699759" y="2564892"/>
              <a:ext cx="103631" cy="137160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5836920" y="2506980"/>
              <a:ext cx="115824" cy="195072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6056423" y="2505456"/>
              <a:ext cx="227028" cy="196596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6353556" y="2564892"/>
              <a:ext cx="309372" cy="137160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6685788" y="2532888"/>
              <a:ext cx="214883" cy="169163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6935723" y="2564892"/>
              <a:ext cx="73151" cy="135636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7091171" y="2564892"/>
              <a:ext cx="102107" cy="137160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7213091" y="2564892"/>
              <a:ext cx="234696" cy="137160"/>
            </a:xfrm>
            <a:prstGeom prst="rect">
              <a:avLst/>
            </a:prstGeom>
          </p:spPr>
        </p:pic>
        <p:sp>
          <p:nvSpPr>
            <p:cNvPr id="137" name="object 137"/>
            <p:cNvSpPr/>
            <p:nvPr/>
          </p:nvSpPr>
          <p:spPr>
            <a:xfrm>
              <a:off x="7487412" y="2505455"/>
              <a:ext cx="90170" cy="195580"/>
            </a:xfrm>
            <a:custGeom>
              <a:avLst/>
              <a:gdLst/>
              <a:ahLst/>
              <a:cxnLst/>
              <a:rect l="l" t="t" r="r" b="b"/>
              <a:pathLst>
                <a:path w="90170" h="195580">
                  <a:moveTo>
                    <a:pt x="25908" y="65532"/>
                  </a:moveTo>
                  <a:lnTo>
                    <a:pt x="24384" y="64008"/>
                  </a:lnTo>
                  <a:lnTo>
                    <a:pt x="24384" y="62484"/>
                  </a:lnTo>
                  <a:lnTo>
                    <a:pt x="21336" y="62484"/>
                  </a:lnTo>
                  <a:lnTo>
                    <a:pt x="21336" y="60960"/>
                  </a:lnTo>
                  <a:lnTo>
                    <a:pt x="6096" y="60960"/>
                  </a:lnTo>
                  <a:lnTo>
                    <a:pt x="6096" y="62484"/>
                  </a:lnTo>
                  <a:lnTo>
                    <a:pt x="3048" y="62484"/>
                  </a:lnTo>
                  <a:lnTo>
                    <a:pt x="3048" y="193548"/>
                  </a:lnTo>
                  <a:lnTo>
                    <a:pt x="6096" y="193548"/>
                  </a:lnTo>
                  <a:lnTo>
                    <a:pt x="6096" y="195072"/>
                  </a:lnTo>
                  <a:lnTo>
                    <a:pt x="19812" y="195072"/>
                  </a:lnTo>
                  <a:lnTo>
                    <a:pt x="21336" y="193548"/>
                  </a:lnTo>
                  <a:lnTo>
                    <a:pt x="24384" y="193548"/>
                  </a:lnTo>
                  <a:lnTo>
                    <a:pt x="24384" y="192024"/>
                  </a:lnTo>
                  <a:lnTo>
                    <a:pt x="25908" y="192024"/>
                  </a:lnTo>
                  <a:lnTo>
                    <a:pt x="25908" y="65532"/>
                  </a:lnTo>
                  <a:close/>
                </a:path>
                <a:path w="90170" h="195580">
                  <a:moveTo>
                    <a:pt x="27432" y="13716"/>
                  </a:moveTo>
                  <a:lnTo>
                    <a:pt x="24384" y="12192"/>
                  </a:lnTo>
                  <a:lnTo>
                    <a:pt x="22860" y="10668"/>
                  </a:lnTo>
                  <a:lnTo>
                    <a:pt x="19812" y="9144"/>
                  </a:lnTo>
                  <a:lnTo>
                    <a:pt x="9144" y="9144"/>
                  </a:lnTo>
                  <a:lnTo>
                    <a:pt x="4572" y="10668"/>
                  </a:lnTo>
                  <a:lnTo>
                    <a:pt x="0" y="15240"/>
                  </a:lnTo>
                  <a:lnTo>
                    <a:pt x="0" y="32004"/>
                  </a:lnTo>
                  <a:lnTo>
                    <a:pt x="4572" y="36576"/>
                  </a:lnTo>
                  <a:lnTo>
                    <a:pt x="22860" y="36576"/>
                  </a:lnTo>
                  <a:lnTo>
                    <a:pt x="24384" y="33528"/>
                  </a:lnTo>
                  <a:lnTo>
                    <a:pt x="27432" y="32004"/>
                  </a:lnTo>
                  <a:lnTo>
                    <a:pt x="27432" y="13716"/>
                  </a:lnTo>
                  <a:close/>
                </a:path>
                <a:path w="90170" h="195580">
                  <a:moveTo>
                    <a:pt x="85344" y="0"/>
                  </a:moveTo>
                  <a:lnTo>
                    <a:pt x="73152" y="0"/>
                  </a:lnTo>
                  <a:lnTo>
                    <a:pt x="71628" y="1524"/>
                  </a:lnTo>
                  <a:lnTo>
                    <a:pt x="85344" y="1524"/>
                  </a:lnTo>
                  <a:lnTo>
                    <a:pt x="85344" y="0"/>
                  </a:lnTo>
                  <a:close/>
                </a:path>
                <a:path w="90170" h="195580">
                  <a:moveTo>
                    <a:pt x="89916" y="3048"/>
                  </a:moveTo>
                  <a:lnTo>
                    <a:pt x="89268" y="3048"/>
                  </a:lnTo>
                  <a:lnTo>
                    <a:pt x="89268" y="1778"/>
                  </a:lnTo>
                  <a:lnTo>
                    <a:pt x="68580" y="1778"/>
                  </a:lnTo>
                  <a:lnTo>
                    <a:pt x="68580" y="3048"/>
                  </a:lnTo>
                  <a:lnTo>
                    <a:pt x="67056" y="3048"/>
                  </a:lnTo>
                  <a:lnTo>
                    <a:pt x="67056" y="192278"/>
                  </a:lnTo>
                  <a:lnTo>
                    <a:pt x="68580" y="192278"/>
                  </a:lnTo>
                  <a:lnTo>
                    <a:pt x="68580" y="193548"/>
                  </a:lnTo>
                  <a:lnTo>
                    <a:pt x="70104" y="193548"/>
                  </a:lnTo>
                  <a:lnTo>
                    <a:pt x="71628" y="195072"/>
                  </a:lnTo>
                  <a:lnTo>
                    <a:pt x="85344" y="195072"/>
                  </a:lnTo>
                  <a:lnTo>
                    <a:pt x="86868" y="193548"/>
                  </a:lnTo>
                  <a:lnTo>
                    <a:pt x="89916" y="193548"/>
                  </a:lnTo>
                  <a:lnTo>
                    <a:pt x="89916" y="192278"/>
                  </a:lnTo>
                  <a:lnTo>
                    <a:pt x="89916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8" name="object 138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7610856" y="2564892"/>
              <a:ext cx="103632" cy="137160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7755636" y="2505456"/>
              <a:ext cx="115824" cy="196596"/>
            </a:xfrm>
            <a:prstGeom prst="rect">
              <a:avLst/>
            </a:prstGeom>
          </p:spPr>
        </p:pic>
        <p:sp>
          <p:nvSpPr>
            <p:cNvPr id="140" name="object 140"/>
            <p:cNvSpPr/>
            <p:nvPr/>
          </p:nvSpPr>
          <p:spPr>
            <a:xfrm>
              <a:off x="7904987" y="2505456"/>
              <a:ext cx="22860" cy="195580"/>
            </a:xfrm>
            <a:custGeom>
              <a:avLst/>
              <a:gdLst/>
              <a:ahLst/>
              <a:cxnLst/>
              <a:rect l="l" t="t" r="r" b="b"/>
              <a:pathLst>
                <a:path w="22859" h="195580">
                  <a:moveTo>
                    <a:pt x="18287" y="193548"/>
                  </a:moveTo>
                  <a:lnTo>
                    <a:pt x="3047" y="193548"/>
                  </a:lnTo>
                  <a:lnTo>
                    <a:pt x="4571" y="195072"/>
                  </a:lnTo>
                  <a:lnTo>
                    <a:pt x="16763" y="195072"/>
                  </a:lnTo>
                  <a:lnTo>
                    <a:pt x="18287" y="193548"/>
                  </a:lnTo>
                  <a:close/>
                </a:path>
                <a:path w="22859" h="195580">
                  <a:moveTo>
                    <a:pt x="21335" y="1524"/>
                  </a:moveTo>
                  <a:lnTo>
                    <a:pt x="1523" y="1524"/>
                  </a:lnTo>
                  <a:lnTo>
                    <a:pt x="0" y="3048"/>
                  </a:lnTo>
                  <a:lnTo>
                    <a:pt x="0" y="193548"/>
                  </a:lnTo>
                  <a:lnTo>
                    <a:pt x="21335" y="193548"/>
                  </a:lnTo>
                  <a:lnTo>
                    <a:pt x="21335" y="192024"/>
                  </a:lnTo>
                  <a:lnTo>
                    <a:pt x="22859" y="192024"/>
                  </a:lnTo>
                  <a:lnTo>
                    <a:pt x="22859" y="3048"/>
                  </a:lnTo>
                  <a:lnTo>
                    <a:pt x="21335" y="3048"/>
                  </a:lnTo>
                  <a:lnTo>
                    <a:pt x="21335" y="1524"/>
                  </a:lnTo>
                  <a:close/>
                </a:path>
                <a:path w="22859" h="195580">
                  <a:moveTo>
                    <a:pt x="16763" y="0"/>
                  </a:moveTo>
                  <a:lnTo>
                    <a:pt x="6095" y="0"/>
                  </a:lnTo>
                  <a:lnTo>
                    <a:pt x="4571" y="1524"/>
                  </a:lnTo>
                  <a:lnTo>
                    <a:pt x="18287" y="1524"/>
                  </a:lnTo>
                  <a:lnTo>
                    <a:pt x="1676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1" name="object 141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7961477" y="2564892"/>
              <a:ext cx="114198" cy="137160"/>
            </a:xfrm>
            <a:prstGeom prst="rect">
              <a:avLst/>
            </a:prstGeom>
          </p:spPr>
        </p:pic>
        <p:sp>
          <p:nvSpPr>
            <p:cNvPr id="142" name="object 142"/>
            <p:cNvSpPr/>
            <p:nvPr/>
          </p:nvSpPr>
          <p:spPr>
            <a:xfrm>
              <a:off x="8180832" y="2514600"/>
              <a:ext cx="29209" cy="186055"/>
            </a:xfrm>
            <a:custGeom>
              <a:avLst/>
              <a:gdLst/>
              <a:ahLst/>
              <a:cxnLst/>
              <a:rect l="l" t="t" r="r" b="b"/>
              <a:pathLst>
                <a:path w="29209" h="186055">
                  <a:moveTo>
                    <a:pt x="21336" y="184403"/>
                  </a:moveTo>
                  <a:lnTo>
                    <a:pt x="6096" y="184403"/>
                  </a:lnTo>
                  <a:lnTo>
                    <a:pt x="7620" y="185927"/>
                  </a:lnTo>
                  <a:lnTo>
                    <a:pt x="19812" y="185927"/>
                  </a:lnTo>
                  <a:lnTo>
                    <a:pt x="21336" y="184403"/>
                  </a:lnTo>
                  <a:close/>
                </a:path>
                <a:path w="29209" h="186055">
                  <a:moveTo>
                    <a:pt x="24384" y="53339"/>
                  </a:moveTo>
                  <a:lnTo>
                    <a:pt x="3048" y="53339"/>
                  </a:lnTo>
                  <a:lnTo>
                    <a:pt x="3048" y="184403"/>
                  </a:lnTo>
                  <a:lnTo>
                    <a:pt x="24384" y="184403"/>
                  </a:lnTo>
                  <a:lnTo>
                    <a:pt x="24384" y="182879"/>
                  </a:lnTo>
                  <a:lnTo>
                    <a:pt x="25908" y="182879"/>
                  </a:lnTo>
                  <a:lnTo>
                    <a:pt x="25908" y="54863"/>
                  </a:lnTo>
                  <a:lnTo>
                    <a:pt x="24384" y="54863"/>
                  </a:lnTo>
                  <a:lnTo>
                    <a:pt x="24384" y="53339"/>
                  </a:lnTo>
                  <a:close/>
                </a:path>
                <a:path w="29209" h="186055">
                  <a:moveTo>
                    <a:pt x="21336" y="51815"/>
                  </a:moveTo>
                  <a:lnTo>
                    <a:pt x="7620" y="51815"/>
                  </a:lnTo>
                  <a:lnTo>
                    <a:pt x="6096" y="53339"/>
                  </a:lnTo>
                  <a:lnTo>
                    <a:pt x="22860" y="53339"/>
                  </a:lnTo>
                  <a:lnTo>
                    <a:pt x="21336" y="51815"/>
                  </a:lnTo>
                  <a:close/>
                </a:path>
                <a:path w="29209" h="186055">
                  <a:moveTo>
                    <a:pt x="19812" y="0"/>
                  </a:moveTo>
                  <a:lnTo>
                    <a:pt x="9144" y="0"/>
                  </a:lnTo>
                  <a:lnTo>
                    <a:pt x="4572" y="1524"/>
                  </a:lnTo>
                  <a:lnTo>
                    <a:pt x="3048" y="3048"/>
                  </a:lnTo>
                  <a:lnTo>
                    <a:pt x="0" y="9143"/>
                  </a:lnTo>
                  <a:lnTo>
                    <a:pt x="0" y="19812"/>
                  </a:lnTo>
                  <a:lnTo>
                    <a:pt x="3048" y="25908"/>
                  </a:lnTo>
                  <a:lnTo>
                    <a:pt x="4572" y="27431"/>
                  </a:lnTo>
                  <a:lnTo>
                    <a:pt x="22860" y="27431"/>
                  </a:lnTo>
                  <a:lnTo>
                    <a:pt x="27432" y="22860"/>
                  </a:lnTo>
                  <a:lnTo>
                    <a:pt x="28956" y="19812"/>
                  </a:lnTo>
                  <a:lnTo>
                    <a:pt x="28956" y="9143"/>
                  </a:lnTo>
                  <a:lnTo>
                    <a:pt x="27432" y="4572"/>
                  </a:lnTo>
                  <a:lnTo>
                    <a:pt x="25908" y="3048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3" name="object 143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8238744" y="2564892"/>
              <a:ext cx="88391" cy="137160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8423148" y="2506980"/>
              <a:ext cx="975359" cy="195072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871728" y="2927604"/>
              <a:ext cx="233172" cy="182880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129284" y="2973324"/>
              <a:ext cx="88391" cy="137160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242059" y="2973324"/>
              <a:ext cx="88392" cy="137160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565148" y="2913888"/>
              <a:ext cx="83820" cy="195072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1420368" y="2973324"/>
              <a:ext cx="124920" cy="137160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723753" y="2973324"/>
              <a:ext cx="771034" cy="185927"/>
            </a:xfrm>
            <a:prstGeom prst="rect">
              <a:avLst/>
            </a:prstGeom>
          </p:spPr>
        </p:pic>
        <p:sp>
          <p:nvSpPr>
            <p:cNvPr id="151" name="object 151"/>
            <p:cNvSpPr/>
            <p:nvPr/>
          </p:nvSpPr>
          <p:spPr>
            <a:xfrm>
              <a:off x="2586251" y="2910840"/>
              <a:ext cx="50800" cy="245745"/>
            </a:xfrm>
            <a:custGeom>
              <a:avLst/>
              <a:gdLst/>
              <a:ahLst/>
              <a:cxnLst/>
              <a:rect l="l" t="t" r="r" b="b"/>
              <a:pathLst>
                <a:path w="50800" h="245744">
                  <a:moveTo>
                    <a:pt x="48744" y="243839"/>
                  </a:moveTo>
                  <a:lnTo>
                    <a:pt x="31980" y="243839"/>
                  </a:lnTo>
                  <a:lnTo>
                    <a:pt x="33504" y="245363"/>
                  </a:lnTo>
                  <a:lnTo>
                    <a:pt x="47220" y="245363"/>
                  </a:lnTo>
                  <a:lnTo>
                    <a:pt x="48744" y="243839"/>
                  </a:lnTo>
                  <a:close/>
                </a:path>
                <a:path w="50800" h="245744">
                  <a:moveTo>
                    <a:pt x="48744" y="1524"/>
                  </a:moveTo>
                  <a:lnTo>
                    <a:pt x="30456" y="1524"/>
                  </a:lnTo>
                  <a:lnTo>
                    <a:pt x="30456" y="3048"/>
                  </a:lnTo>
                  <a:lnTo>
                    <a:pt x="27027" y="10144"/>
                  </a:lnTo>
                  <a:lnTo>
                    <a:pt x="20169" y="24907"/>
                  </a:lnTo>
                  <a:lnTo>
                    <a:pt x="16740" y="32003"/>
                  </a:lnTo>
                  <a:lnTo>
                    <a:pt x="14454" y="39100"/>
                  </a:lnTo>
                  <a:lnTo>
                    <a:pt x="9882" y="53863"/>
                  </a:lnTo>
                  <a:lnTo>
                    <a:pt x="7596" y="60960"/>
                  </a:lnTo>
                  <a:lnTo>
                    <a:pt x="5572" y="68937"/>
                  </a:lnTo>
                  <a:lnTo>
                    <a:pt x="166" y="107442"/>
                  </a:lnTo>
                  <a:lnTo>
                    <a:pt x="0" y="131206"/>
                  </a:lnTo>
                  <a:lnTo>
                    <a:pt x="166" y="138684"/>
                  </a:lnTo>
                  <a:lnTo>
                    <a:pt x="5572" y="176641"/>
                  </a:lnTo>
                  <a:lnTo>
                    <a:pt x="7596" y="184403"/>
                  </a:lnTo>
                  <a:lnTo>
                    <a:pt x="9239" y="191500"/>
                  </a:lnTo>
                  <a:lnTo>
                    <a:pt x="11596" y="198881"/>
                  </a:lnTo>
                  <a:lnTo>
                    <a:pt x="14239" y="206263"/>
                  </a:lnTo>
                  <a:lnTo>
                    <a:pt x="16740" y="213360"/>
                  </a:lnTo>
                  <a:lnTo>
                    <a:pt x="19954" y="221099"/>
                  </a:lnTo>
                  <a:lnTo>
                    <a:pt x="23026" y="228409"/>
                  </a:lnTo>
                  <a:lnTo>
                    <a:pt x="26384" y="235434"/>
                  </a:lnTo>
                  <a:lnTo>
                    <a:pt x="30456" y="242315"/>
                  </a:lnTo>
                  <a:lnTo>
                    <a:pt x="30456" y="243839"/>
                  </a:lnTo>
                  <a:lnTo>
                    <a:pt x="50268" y="243839"/>
                  </a:lnTo>
                  <a:lnTo>
                    <a:pt x="50268" y="240791"/>
                  </a:lnTo>
                  <a:lnTo>
                    <a:pt x="48744" y="239268"/>
                  </a:lnTo>
                  <a:lnTo>
                    <a:pt x="43314" y="225290"/>
                  </a:lnTo>
                  <a:lnTo>
                    <a:pt x="30456" y="181356"/>
                  </a:lnTo>
                  <a:lnTo>
                    <a:pt x="23383" y="136779"/>
                  </a:lnTo>
                  <a:lnTo>
                    <a:pt x="22836" y="121920"/>
                  </a:lnTo>
                  <a:lnTo>
                    <a:pt x="23383" y="107084"/>
                  </a:lnTo>
                  <a:lnTo>
                    <a:pt x="30456" y="64008"/>
                  </a:lnTo>
                  <a:lnTo>
                    <a:pt x="43957" y="20073"/>
                  </a:lnTo>
                  <a:lnTo>
                    <a:pt x="50268" y="6096"/>
                  </a:lnTo>
                  <a:lnTo>
                    <a:pt x="50268" y="3048"/>
                  </a:lnTo>
                  <a:lnTo>
                    <a:pt x="48744" y="1524"/>
                  </a:lnTo>
                  <a:close/>
                </a:path>
                <a:path w="50800" h="245744">
                  <a:moveTo>
                    <a:pt x="44172" y="0"/>
                  </a:moveTo>
                  <a:lnTo>
                    <a:pt x="35028" y="0"/>
                  </a:lnTo>
                  <a:lnTo>
                    <a:pt x="33504" y="1524"/>
                  </a:lnTo>
                  <a:lnTo>
                    <a:pt x="45696" y="1524"/>
                  </a:lnTo>
                  <a:lnTo>
                    <a:pt x="441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2" name="object 152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2665475" y="2973324"/>
              <a:ext cx="124968" cy="137160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2825495" y="2973324"/>
              <a:ext cx="73152" cy="135636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2991612" y="2915412"/>
              <a:ext cx="108204" cy="193548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3131920" y="2973324"/>
              <a:ext cx="114199" cy="137160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3273551" y="2973324"/>
              <a:ext cx="102108" cy="137160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3410759" y="2915412"/>
              <a:ext cx="114252" cy="195072"/>
            </a:xfrm>
            <a:prstGeom prst="rect">
              <a:avLst/>
            </a:prstGeom>
          </p:spPr>
        </p:pic>
        <p:sp>
          <p:nvSpPr>
            <p:cNvPr id="158" name="object 158"/>
            <p:cNvSpPr/>
            <p:nvPr/>
          </p:nvSpPr>
          <p:spPr>
            <a:xfrm>
              <a:off x="3561588" y="2910839"/>
              <a:ext cx="187960" cy="245745"/>
            </a:xfrm>
            <a:custGeom>
              <a:avLst/>
              <a:gdLst/>
              <a:ahLst/>
              <a:cxnLst/>
              <a:rect l="l" t="t" r="r" b="b"/>
              <a:pathLst>
                <a:path w="187960" h="245744">
                  <a:moveTo>
                    <a:pt x="50266" y="130568"/>
                  </a:moveTo>
                  <a:lnTo>
                    <a:pt x="48768" y="92202"/>
                  </a:lnTo>
                  <a:lnTo>
                    <a:pt x="38671" y="46126"/>
                  </a:lnTo>
                  <a:lnTo>
                    <a:pt x="19812" y="3048"/>
                  </a:lnTo>
                  <a:lnTo>
                    <a:pt x="19812" y="1524"/>
                  </a:lnTo>
                  <a:lnTo>
                    <a:pt x="16764" y="1524"/>
                  </a:lnTo>
                  <a:lnTo>
                    <a:pt x="15240" y="0"/>
                  </a:lnTo>
                  <a:lnTo>
                    <a:pt x="6096" y="0"/>
                  </a:lnTo>
                  <a:lnTo>
                    <a:pt x="4572" y="1524"/>
                  </a:lnTo>
                  <a:lnTo>
                    <a:pt x="1524" y="1524"/>
                  </a:lnTo>
                  <a:lnTo>
                    <a:pt x="1524" y="3048"/>
                  </a:lnTo>
                  <a:lnTo>
                    <a:pt x="0" y="3048"/>
                  </a:lnTo>
                  <a:lnTo>
                    <a:pt x="0" y="4572"/>
                  </a:lnTo>
                  <a:lnTo>
                    <a:pt x="1524" y="6096"/>
                  </a:lnTo>
                  <a:lnTo>
                    <a:pt x="7162" y="20078"/>
                  </a:lnTo>
                  <a:lnTo>
                    <a:pt x="12382" y="34480"/>
                  </a:lnTo>
                  <a:lnTo>
                    <a:pt x="16738" y="49174"/>
                  </a:lnTo>
                  <a:lnTo>
                    <a:pt x="19812" y="64008"/>
                  </a:lnTo>
                  <a:lnTo>
                    <a:pt x="22923" y="77990"/>
                  </a:lnTo>
                  <a:lnTo>
                    <a:pt x="25336" y="92405"/>
                  </a:lnTo>
                  <a:lnTo>
                    <a:pt x="26873" y="107086"/>
                  </a:lnTo>
                  <a:lnTo>
                    <a:pt x="27432" y="121920"/>
                  </a:lnTo>
                  <a:lnTo>
                    <a:pt x="26873" y="136779"/>
                  </a:lnTo>
                  <a:lnTo>
                    <a:pt x="25336" y="151638"/>
                  </a:lnTo>
                  <a:lnTo>
                    <a:pt x="22923" y="166497"/>
                  </a:lnTo>
                  <a:lnTo>
                    <a:pt x="19812" y="181356"/>
                  </a:lnTo>
                  <a:lnTo>
                    <a:pt x="16738" y="196202"/>
                  </a:lnTo>
                  <a:lnTo>
                    <a:pt x="12369" y="210883"/>
                  </a:lnTo>
                  <a:lnTo>
                    <a:pt x="7162" y="225298"/>
                  </a:lnTo>
                  <a:lnTo>
                    <a:pt x="1524" y="239268"/>
                  </a:lnTo>
                  <a:lnTo>
                    <a:pt x="0" y="240792"/>
                  </a:lnTo>
                  <a:lnTo>
                    <a:pt x="0" y="243840"/>
                  </a:lnTo>
                  <a:lnTo>
                    <a:pt x="1524" y="243840"/>
                  </a:lnTo>
                  <a:lnTo>
                    <a:pt x="3048" y="245364"/>
                  </a:lnTo>
                  <a:lnTo>
                    <a:pt x="16764" y="245364"/>
                  </a:lnTo>
                  <a:lnTo>
                    <a:pt x="18288" y="243840"/>
                  </a:lnTo>
                  <a:lnTo>
                    <a:pt x="19812" y="243840"/>
                  </a:lnTo>
                  <a:lnTo>
                    <a:pt x="19812" y="242316"/>
                  </a:lnTo>
                  <a:lnTo>
                    <a:pt x="24091" y="235445"/>
                  </a:lnTo>
                  <a:lnTo>
                    <a:pt x="27813" y="228409"/>
                  </a:lnTo>
                  <a:lnTo>
                    <a:pt x="30949" y="221107"/>
                  </a:lnTo>
                  <a:lnTo>
                    <a:pt x="33528" y="213360"/>
                  </a:lnTo>
                  <a:lnTo>
                    <a:pt x="36664" y="206273"/>
                  </a:lnTo>
                  <a:lnTo>
                    <a:pt x="39243" y="198882"/>
                  </a:lnTo>
                  <a:lnTo>
                    <a:pt x="41236" y="191503"/>
                  </a:lnTo>
                  <a:lnTo>
                    <a:pt x="42672" y="184404"/>
                  </a:lnTo>
                  <a:lnTo>
                    <a:pt x="44691" y="176644"/>
                  </a:lnTo>
                  <a:lnTo>
                    <a:pt x="50101" y="138112"/>
                  </a:lnTo>
                  <a:lnTo>
                    <a:pt x="50266" y="130568"/>
                  </a:lnTo>
                  <a:close/>
                </a:path>
                <a:path w="187960" h="245744">
                  <a:moveTo>
                    <a:pt x="184404" y="67056"/>
                  </a:moveTo>
                  <a:lnTo>
                    <a:pt x="182880" y="65532"/>
                  </a:lnTo>
                  <a:lnTo>
                    <a:pt x="176784" y="65532"/>
                  </a:lnTo>
                  <a:lnTo>
                    <a:pt x="175260" y="64008"/>
                  </a:lnTo>
                  <a:lnTo>
                    <a:pt x="170688" y="64008"/>
                  </a:lnTo>
                  <a:lnTo>
                    <a:pt x="169164" y="65532"/>
                  </a:lnTo>
                  <a:lnTo>
                    <a:pt x="163068" y="65532"/>
                  </a:lnTo>
                  <a:lnTo>
                    <a:pt x="163068" y="67056"/>
                  </a:lnTo>
                  <a:lnTo>
                    <a:pt x="161544" y="67056"/>
                  </a:lnTo>
                  <a:lnTo>
                    <a:pt x="161544" y="195072"/>
                  </a:lnTo>
                  <a:lnTo>
                    <a:pt x="163068" y="196596"/>
                  </a:lnTo>
                  <a:lnTo>
                    <a:pt x="164592" y="196596"/>
                  </a:lnTo>
                  <a:lnTo>
                    <a:pt x="164592" y="198120"/>
                  </a:lnTo>
                  <a:lnTo>
                    <a:pt x="181356" y="198120"/>
                  </a:lnTo>
                  <a:lnTo>
                    <a:pt x="182880" y="196596"/>
                  </a:lnTo>
                  <a:lnTo>
                    <a:pt x="184404" y="196596"/>
                  </a:lnTo>
                  <a:lnTo>
                    <a:pt x="184404" y="67056"/>
                  </a:lnTo>
                  <a:close/>
                </a:path>
                <a:path w="187960" h="245744">
                  <a:moveTo>
                    <a:pt x="187452" y="21336"/>
                  </a:moveTo>
                  <a:lnTo>
                    <a:pt x="185928" y="18288"/>
                  </a:lnTo>
                  <a:lnTo>
                    <a:pt x="184404" y="16764"/>
                  </a:lnTo>
                  <a:lnTo>
                    <a:pt x="182880" y="13716"/>
                  </a:lnTo>
                  <a:lnTo>
                    <a:pt x="164592" y="13716"/>
                  </a:lnTo>
                  <a:lnTo>
                    <a:pt x="160020" y="18288"/>
                  </a:lnTo>
                  <a:lnTo>
                    <a:pt x="158496" y="21336"/>
                  </a:lnTo>
                  <a:lnTo>
                    <a:pt x="158496" y="32004"/>
                  </a:lnTo>
                  <a:lnTo>
                    <a:pt x="160020" y="36576"/>
                  </a:lnTo>
                  <a:lnTo>
                    <a:pt x="161544" y="38100"/>
                  </a:lnTo>
                  <a:lnTo>
                    <a:pt x="167640" y="41148"/>
                  </a:lnTo>
                  <a:lnTo>
                    <a:pt x="178308" y="41148"/>
                  </a:lnTo>
                  <a:lnTo>
                    <a:pt x="182880" y="39624"/>
                  </a:lnTo>
                  <a:lnTo>
                    <a:pt x="184404" y="38100"/>
                  </a:lnTo>
                  <a:lnTo>
                    <a:pt x="187452" y="32004"/>
                  </a:lnTo>
                  <a:lnTo>
                    <a:pt x="187452" y="213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9" name="object 159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3777995" y="2973324"/>
              <a:ext cx="88391" cy="137160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3954779" y="2913888"/>
              <a:ext cx="1021080" cy="196596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5077968" y="2973324"/>
              <a:ext cx="103632" cy="137160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5213603" y="2973324"/>
              <a:ext cx="88392" cy="137160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5384291" y="2913888"/>
              <a:ext cx="213360" cy="196596"/>
            </a:xfrm>
            <a:prstGeom prst="rect">
              <a:avLst/>
            </a:prstGeom>
          </p:spPr>
        </p:pic>
        <p:sp>
          <p:nvSpPr>
            <p:cNvPr id="164" name="object 164"/>
            <p:cNvSpPr/>
            <p:nvPr/>
          </p:nvSpPr>
          <p:spPr>
            <a:xfrm>
              <a:off x="5631180" y="2915411"/>
              <a:ext cx="88900" cy="193675"/>
            </a:xfrm>
            <a:custGeom>
              <a:avLst/>
              <a:gdLst/>
              <a:ahLst/>
              <a:cxnLst/>
              <a:rect l="l" t="t" r="r" b="b"/>
              <a:pathLst>
                <a:path w="88900" h="193675">
                  <a:moveTo>
                    <a:pt x="22860" y="1524"/>
                  </a:moveTo>
                  <a:lnTo>
                    <a:pt x="21336" y="1524"/>
                  </a:lnTo>
                  <a:lnTo>
                    <a:pt x="21336" y="0"/>
                  </a:lnTo>
                  <a:lnTo>
                    <a:pt x="3048" y="0"/>
                  </a:lnTo>
                  <a:lnTo>
                    <a:pt x="0" y="3048"/>
                  </a:lnTo>
                  <a:lnTo>
                    <a:pt x="0" y="190500"/>
                  </a:lnTo>
                  <a:lnTo>
                    <a:pt x="1524" y="192024"/>
                  </a:lnTo>
                  <a:lnTo>
                    <a:pt x="3048" y="192024"/>
                  </a:lnTo>
                  <a:lnTo>
                    <a:pt x="3048" y="193548"/>
                  </a:lnTo>
                  <a:lnTo>
                    <a:pt x="19812" y="193548"/>
                  </a:lnTo>
                  <a:lnTo>
                    <a:pt x="21336" y="192024"/>
                  </a:lnTo>
                  <a:lnTo>
                    <a:pt x="22860" y="192024"/>
                  </a:lnTo>
                  <a:lnTo>
                    <a:pt x="22860" y="1524"/>
                  </a:lnTo>
                  <a:close/>
                </a:path>
                <a:path w="88900" h="193675">
                  <a:moveTo>
                    <a:pt x="88392" y="1524"/>
                  </a:moveTo>
                  <a:lnTo>
                    <a:pt x="86868" y="1524"/>
                  </a:lnTo>
                  <a:lnTo>
                    <a:pt x="85344" y="0"/>
                  </a:lnTo>
                  <a:lnTo>
                    <a:pt x="67056" y="0"/>
                  </a:lnTo>
                  <a:lnTo>
                    <a:pt x="67056" y="1524"/>
                  </a:lnTo>
                  <a:lnTo>
                    <a:pt x="65532" y="1524"/>
                  </a:lnTo>
                  <a:lnTo>
                    <a:pt x="65532" y="192024"/>
                  </a:lnTo>
                  <a:lnTo>
                    <a:pt x="67056" y="192024"/>
                  </a:lnTo>
                  <a:lnTo>
                    <a:pt x="68580" y="193548"/>
                  </a:lnTo>
                  <a:lnTo>
                    <a:pt x="85344" y="193548"/>
                  </a:lnTo>
                  <a:lnTo>
                    <a:pt x="85344" y="192024"/>
                  </a:lnTo>
                  <a:lnTo>
                    <a:pt x="88392" y="192024"/>
                  </a:lnTo>
                  <a:lnTo>
                    <a:pt x="88392" y="1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5" name="object 165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5753100" y="2973324"/>
              <a:ext cx="124967" cy="137160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5899403" y="2973324"/>
              <a:ext cx="292608" cy="137160"/>
            </a:xfrm>
            <a:prstGeom prst="rect">
              <a:avLst/>
            </a:prstGeom>
          </p:spPr>
        </p:pic>
        <p:sp>
          <p:nvSpPr>
            <p:cNvPr id="167" name="object 167"/>
            <p:cNvSpPr/>
            <p:nvPr/>
          </p:nvSpPr>
          <p:spPr>
            <a:xfrm>
              <a:off x="6231635" y="2980944"/>
              <a:ext cx="30480" cy="128270"/>
            </a:xfrm>
            <a:custGeom>
              <a:avLst/>
              <a:gdLst/>
              <a:ahLst/>
              <a:cxnLst/>
              <a:rect l="l" t="t" r="r" b="b"/>
              <a:pathLst>
                <a:path w="30479" h="128269">
                  <a:moveTo>
                    <a:pt x="24384" y="30480"/>
                  </a:moveTo>
                  <a:lnTo>
                    <a:pt x="6096" y="30480"/>
                  </a:lnTo>
                  <a:lnTo>
                    <a:pt x="7619" y="32004"/>
                  </a:lnTo>
                  <a:lnTo>
                    <a:pt x="22860" y="32004"/>
                  </a:lnTo>
                  <a:lnTo>
                    <a:pt x="24384" y="30480"/>
                  </a:lnTo>
                  <a:close/>
                </a:path>
                <a:path w="30479" h="128269">
                  <a:moveTo>
                    <a:pt x="25908" y="1524"/>
                  </a:moveTo>
                  <a:lnTo>
                    <a:pt x="4572" y="1524"/>
                  </a:lnTo>
                  <a:lnTo>
                    <a:pt x="3048" y="3048"/>
                  </a:lnTo>
                  <a:lnTo>
                    <a:pt x="3048" y="4572"/>
                  </a:lnTo>
                  <a:lnTo>
                    <a:pt x="1524" y="6096"/>
                  </a:lnTo>
                  <a:lnTo>
                    <a:pt x="1524" y="10668"/>
                  </a:lnTo>
                  <a:lnTo>
                    <a:pt x="0" y="13716"/>
                  </a:lnTo>
                  <a:lnTo>
                    <a:pt x="0" y="19812"/>
                  </a:lnTo>
                  <a:lnTo>
                    <a:pt x="1524" y="21336"/>
                  </a:lnTo>
                  <a:lnTo>
                    <a:pt x="1524" y="25908"/>
                  </a:lnTo>
                  <a:lnTo>
                    <a:pt x="3048" y="27432"/>
                  </a:lnTo>
                  <a:lnTo>
                    <a:pt x="3048" y="28956"/>
                  </a:lnTo>
                  <a:lnTo>
                    <a:pt x="4572" y="30480"/>
                  </a:lnTo>
                  <a:lnTo>
                    <a:pt x="25908" y="30480"/>
                  </a:lnTo>
                  <a:lnTo>
                    <a:pt x="27431" y="28956"/>
                  </a:lnTo>
                  <a:lnTo>
                    <a:pt x="27431" y="27432"/>
                  </a:lnTo>
                  <a:lnTo>
                    <a:pt x="28955" y="25908"/>
                  </a:lnTo>
                  <a:lnTo>
                    <a:pt x="28955" y="21336"/>
                  </a:lnTo>
                  <a:lnTo>
                    <a:pt x="30479" y="19812"/>
                  </a:lnTo>
                  <a:lnTo>
                    <a:pt x="30479" y="13716"/>
                  </a:lnTo>
                  <a:lnTo>
                    <a:pt x="28955" y="10668"/>
                  </a:lnTo>
                  <a:lnTo>
                    <a:pt x="28955" y="6096"/>
                  </a:lnTo>
                  <a:lnTo>
                    <a:pt x="27431" y="4572"/>
                  </a:lnTo>
                  <a:lnTo>
                    <a:pt x="27431" y="3048"/>
                  </a:lnTo>
                  <a:lnTo>
                    <a:pt x="25908" y="1524"/>
                  </a:lnTo>
                  <a:close/>
                </a:path>
                <a:path w="30479" h="128269">
                  <a:moveTo>
                    <a:pt x="19812" y="0"/>
                  </a:moveTo>
                  <a:lnTo>
                    <a:pt x="9143" y="0"/>
                  </a:lnTo>
                  <a:lnTo>
                    <a:pt x="7619" y="1524"/>
                  </a:lnTo>
                  <a:lnTo>
                    <a:pt x="22860" y="1524"/>
                  </a:lnTo>
                  <a:lnTo>
                    <a:pt x="19812" y="0"/>
                  </a:lnTo>
                  <a:close/>
                </a:path>
                <a:path w="30479" h="128269">
                  <a:moveTo>
                    <a:pt x="24384" y="97536"/>
                  </a:moveTo>
                  <a:lnTo>
                    <a:pt x="6096" y="97536"/>
                  </a:lnTo>
                  <a:lnTo>
                    <a:pt x="1524" y="102108"/>
                  </a:lnTo>
                  <a:lnTo>
                    <a:pt x="1524" y="106680"/>
                  </a:lnTo>
                  <a:lnTo>
                    <a:pt x="0" y="109728"/>
                  </a:lnTo>
                  <a:lnTo>
                    <a:pt x="0" y="115824"/>
                  </a:lnTo>
                  <a:lnTo>
                    <a:pt x="1524" y="118872"/>
                  </a:lnTo>
                  <a:lnTo>
                    <a:pt x="1524" y="121920"/>
                  </a:lnTo>
                  <a:lnTo>
                    <a:pt x="3048" y="123444"/>
                  </a:lnTo>
                  <a:lnTo>
                    <a:pt x="3048" y="124968"/>
                  </a:lnTo>
                  <a:lnTo>
                    <a:pt x="6096" y="128016"/>
                  </a:lnTo>
                  <a:lnTo>
                    <a:pt x="24384" y="128016"/>
                  </a:lnTo>
                  <a:lnTo>
                    <a:pt x="27431" y="124968"/>
                  </a:lnTo>
                  <a:lnTo>
                    <a:pt x="27431" y="123444"/>
                  </a:lnTo>
                  <a:lnTo>
                    <a:pt x="28955" y="121920"/>
                  </a:lnTo>
                  <a:lnTo>
                    <a:pt x="28955" y="118872"/>
                  </a:lnTo>
                  <a:lnTo>
                    <a:pt x="30479" y="115824"/>
                  </a:lnTo>
                  <a:lnTo>
                    <a:pt x="30479" y="109728"/>
                  </a:lnTo>
                  <a:lnTo>
                    <a:pt x="28955" y="106680"/>
                  </a:lnTo>
                  <a:lnTo>
                    <a:pt x="28955" y="102108"/>
                  </a:lnTo>
                  <a:lnTo>
                    <a:pt x="24384" y="97536"/>
                  </a:lnTo>
                  <a:close/>
                </a:path>
                <a:path w="30479" h="128269">
                  <a:moveTo>
                    <a:pt x="18287" y="96012"/>
                  </a:moveTo>
                  <a:lnTo>
                    <a:pt x="12191" y="96012"/>
                  </a:lnTo>
                  <a:lnTo>
                    <a:pt x="9143" y="97536"/>
                  </a:lnTo>
                  <a:lnTo>
                    <a:pt x="19812" y="97536"/>
                  </a:lnTo>
                  <a:lnTo>
                    <a:pt x="18287" y="960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8" name="object 168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853440" y="3339084"/>
              <a:ext cx="153923" cy="181355"/>
            </a:xfrm>
            <a:prstGeom prst="rect">
              <a:avLst/>
            </a:prstGeom>
          </p:spPr>
        </p:pic>
        <p:sp>
          <p:nvSpPr>
            <p:cNvPr id="169" name="object 169"/>
            <p:cNvSpPr/>
            <p:nvPr/>
          </p:nvSpPr>
          <p:spPr>
            <a:xfrm>
              <a:off x="1034795" y="3488436"/>
              <a:ext cx="30480" cy="33655"/>
            </a:xfrm>
            <a:custGeom>
              <a:avLst/>
              <a:gdLst/>
              <a:ahLst/>
              <a:cxnLst/>
              <a:rect l="l" t="t" r="r" b="b"/>
              <a:pathLst>
                <a:path w="30480" h="33654">
                  <a:moveTo>
                    <a:pt x="21335" y="0"/>
                  </a:moveTo>
                  <a:lnTo>
                    <a:pt x="9143" y="0"/>
                  </a:lnTo>
                  <a:lnTo>
                    <a:pt x="6095" y="1524"/>
                  </a:lnTo>
                  <a:lnTo>
                    <a:pt x="1523" y="6095"/>
                  </a:lnTo>
                  <a:lnTo>
                    <a:pt x="0" y="10667"/>
                  </a:lnTo>
                  <a:lnTo>
                    <a:pt x="0" y="22860"/>
                  </a:lnTo>
                  <a:lnTo>
                    <a:pt x="1523" y="27431"/>
                  </a:lnTo>
                  <a:lnTo>
                    <a:pt x="3047" y="30479"/>
                  </a:lnTo>
                  <a:lnTo>
                    <a:pt x="9143" y="33527"/>
                  </a:lnTo>
                  <a:lnTo>
                    <a:pt x="21335" y="33527"/>
                  </a:lnTo>
                  <a:lnTo>
                    <a:pt x="27431" y="30479"/>
                  </a:lnTo>
                  <a:lnTo>
                    <a:pt x="28956" y="27431"/>
                  </a:lnTo>
                  <a:lnTo>
                    <a:pt x="30479" y="22860"/>
                  </a:lnTo>
                  <a:lnTo>
                    <a:pt x="30479" y="16763"/>
                  </a:lnTo>
                  <a:lnTo>
                    <a:pt x="30479" y="10667"/>
                  </a:lnTo>
                  <a:lnTo>
                    <a:pt x="28956" y="6095"/>
                  </a:lnTo>
                  <a:lnTo>
                    <a:pt x="24384" y="1524"/>
                  </a:lnTo>
                  <a:lnTo>
                    <a:pt x="21335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0" name="object 170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1287780" y="3340608"/>
              <a:ext cx="195072" cy="179831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1519427" y="3336036"/>
              <a:ext cx="172211" cy="234695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1723691" y="3384804"/>
              <a:ext cx="124920" cy="138684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1882140" y="3384804"/>
              <a:ext cx="73152" cy="135636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2051304" y="3340608"/>
              <a:ext cx="100583" cy="179831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2188464" y="3384804"/>
              <a:ext cx="106680" cy="135636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2328671" y="3384804"/>
              <a:ext cx="114300" cy="138684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2478023" y="3384804"/>
              <a:ext cx="330707" cy="185927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2907791" y="3339084"/>
              <a:ext cx="781811" cy="184403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3797807" y="3339084"/>
              <a:ext cx="231647" cy="184403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4053839" y="3384804"/>
              <a:ext cx="88392" cy="138684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4166615" y="3384804"/>
              <a:ext cx="88392" cy="138684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4346447" y="3326892"/>
              <a:ext cx="115824" cy="196596"/>
            </a:xfrm>
            <a:prstGeom prst="rect">
              <a:avLst/>
            </a:prstGeom>
          </p:spPr>
        </p:pic>
        <p:pic>
          <p:nvPicPr>
            <p:cNvPr id="183" name="object 183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4501896" y="3387852"/>
              <a:ext cx="108203" cy="135636"/>
            </a:xfrm>
            <a:prstGeom prst="rect">
              <a:avLst/>
            </a:prstGeom>
          </p:spPr>
        </p:pic>
        <p:pic>
          <p:nvPicPr>
            <p:cNvPr id="184" name="object 184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4642103" y="3384804"/>
              <a:ext cx="115824" cy="138684"/>
            </a:xfrm>
            <a:prstGeom prst="rect">
              <a:avLst/>
            </a:prstGeom>
          </p:spPr>
        </p:pic>
        <p:pic>
          <p:nvPicPr>
            <p:cNvPr id="185" name="object 185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4847844" y="3354324"/>
              <a:ext cx="223980" cy="169163"/>
            </a:xfrm>
            <a:prstGeom prst="rect">
              <a:avLst/>
            </a:prstGeom>
          </p:spPr>
        </p:pic>
        <p:pic>
          <p:nvPicPr>
            <p:cNvPr id="186" name="object 186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5157215" y="3325368"/>
              <a:ext cx="173736" cy="195072"/>
            </a:xfrm>
            <a:prstGeom prst="rect">
              <a:avLst/>
            </a:prstGeom>
          </p:spPr>
        </p:pic>
        <p:sp>
          <p:nvSpPr>
            <p:cNvPr id="187" name="object 187"/>
            <p:cNvSpPr/>
            <p:nvPr/>
          </p:nvSpPr>
          <p:spPr>
            <a:xfrm>
              <a:off x="5353812" y="3336036"/>
              <a:ext cx="27940" cy="184785"/>
            </a:xfrm>
            <a:custGeom>
              <a:avLst/>
              <a:gdLst/>
              <a:ahLst/>
              <a:cxnLst/>
              <a:rect l="l" t="t" r="r" b="b"/>
              <a:pathLst>
                <a:path w="27939" h="184785">
                  <a:moveTo>
                    <a:pt x="22860" y="51815"/>
                  </a:moveTo>
                  <a:lnTo>
                    <a:pt x="4572" y="51815"/>
                  </a:lnTo>
                  <a:lnTo>
                    <a:pt x="4572" y="53339"/>
                  </a:lnTo>
                  <a:lnTo>
                    <a:pt x="3048" y="53339"/>
                  </a:lnTo>
                  <a:lnTo>
                    <a:pt x="3048" y="182879"/>
                  </a:lnTo>
                  <a:lnTo>
                    <a:pt x="4572" y="182879"/>
                  </a:lnTo>
                  <a:lnTo>
                    <a:pt x="4572" y="184403"/>
                  </a:lnTo>
                  <a:lnTo>
                    <a:pt x="22860" y="184403"/>
                  </a:lnTo>
                  <a:lnTo>
                    <a:pt x="25908" y="181355"/>
                  </a:lnTo>
                  <a:lnTo>
                    <a:pt x="25908" y="54863"/>
                  </a:lnTo>
                  <a:lnTo>
                    <a:pt x="22860" y="51815"/>
                  </a:lnTo>
                  <a:close/>
                </a:path>
                <a:path w="27939" h="184785">
                  <a:moveTo>
                    <a:pt x="22860" y="0"/>
                  </a:moveTo>
                  <a:lnTo>
                    <a:pt x="9143" y="0"/>
                  </a:lnTo>
                  <a:lnTo>
                    <a:pt x="4572" y="1524"/>
                  </a:lnTo>
                  <a:lnTo>
                    <a:pt x="1524" y="4572"/>
                  </a:lnTo>
                  <a:lnTo>
                    <a:pt x="0" y="9143"/>
                  </a:lnTo>
                  <a:lnTo>
                    <a:pt x="0" y="18287"/>
                  </a:lnTo>
                  <a:lnTo>
                    <a:pt x="1524" y="22860"/>
                  </a:lnTo>
                  <a:lnTo>
                    <a:pt x="4572" y="25907"/>
                  </a:lnTo>
                  <a:lnTo>
                    <a:pt x="9143" y="27431"/>
                  </a:lnTo>
                  <a:lnTo>
                    <a:pt x="19812" y="27431"/>
                  </a:lnTo>
                  <a:lnTo>
                    <a:pt x="22860" y="25907"/>
                  </a:lnTo>
                  <a:lnTo>
                    <a:pt x="24384" y="24383"/>
                  </a:lnTo>
                  <a:lnTo>
                    <a:pt x="27432" y="22860"/>
                  </a:lnTo>
                  <a:lnTo>
                    <a:pt x="27432" y="4572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8" name="object 188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5413247" y="3354324"/>
              <a:ext cx="195072" cy="169163"/>
            </a:xfrm>
            <a:prstGeom prst="rect">
              <a:avLst/>
            </a:prstGeom>
          </p:spPr>
        </p:pic>
        <p:sp>
          <p:nvSpPr>
            <p:cNvPr id="189" name="object 189"/>
            <p:cNvSpPr/>
            <p:nvPr/>
          </p:nvSpPr>
          <p:spPr>
            <a:xfrm>
              <a:off x="5634227" y="3336036"/>
              <a:ext cx="29209" cy="184785"/>
            </a:xfrm>
            <a:custGeom>
              <a:avLst/>
              <a:gdLst/>
              <a:ahLst/>
              <a:cxnLst/>
              <a:rect l="l" t="t" r="r" b="b"/>
              <a:pathLst>
                <a:path w="29210" h="184785">
                  <a:moveTo>
                    <a:pt x="24384" y="182879"/>
                  </a:moveTo>
                  <a:lnTo>
                    <a:pt x="4572" y="182879"/>
                  </a:lnTo>
                  <a:lnTo>
                    <a:pt x="6096" y="184403"/>
                  </a:lnTo>
                  <a:lnTo>
                    <a:pt x="24384" y="184403"/>
                  </a:lnTo>
                  <a:lnTo>
                    <a:pt x="24384" y="182879"/>
                  </a:lnTo>
                  <a:close/>
                </a:path>
                <a:path w="29210" h="184785">
                  <a:moveTo>
                    <a:pt x="25908" y="53339"/>
                  </a:moveTo>
                  <a:lnTo>
                    <a:pt x="3048" y="53339"/>
                  </a:lnTo>
                  <a:lnTo>
                    <a:pt x="3048" y="182879"/>
                  </a:lnTo>
                  <a:lnTo>
                    <a:pt x="25908" y="182879"/>
                  </a:lnTo>
                  <a:lnTo>
                    <a:pt x="25908" y="53339"/>
                  </a:lnTo>
                  <a:close/>
                </a:path>
                <a:path w="29210" h="184785">
                  <a:moveTo>
                    <a:pt x="24384" y="51815"/>
                  </a:moveTo>
                  <a:lnTo>
                    <a:pt x="6096" y="51815"/>
                  </a:lnTo>
                  <a:lnTo>
                    <a:pt x="4572" y="53339"/>
                  </a:lnTo>
                  <a:lnTo>
                    <a:pt x="24384" y="53339"/>
                  </a:lnTo>
                  <a:lnTo>
                    <a:pt x="24384" y="51815"/>
                  </a:lnTo>
                  <a:close/>
                </a:path>
                <a:path w="29210" h="184785">
                  <a:moveTo>
                    <a:pt x="24384" y="0"/>
                  </a:moveTo>
                  <a:lnTo>
                    <a:pt x="9144" y="0"/>
                  </a:lnTo>
                  <a:lnTo>
                    <a:pt x="3048" y="3048"/>
                  </a:lnTo>
                  <a:lnTo>
                    <a:pt x="1524" y="4572"/>
                  </a:lnTo>
                  <a:lnTo>
                    <a:pt x="0" y="9143"/>
                  </a:lnTo>
                  <a:lnTo>
                    <a:pt x="0" y="18287"/>
                  </a:lnTo>
                  <a:lnTo>
                    <a:pt x="1524" y="22860"/>
                  </a:lnTo>
                  <a:lnTo>
                    <a:pt x="3048" y="24383"/>
                  </a:lnTo>
                  <a:lnTo>
                    <a:pt x="9144" y="27431"/>
                  </a:lnTo>
                  <a:lnTo>
                    <a:pt x="19812" y="27431"/>
                  </a:lnTo>
                  <a:lnTo>
                    <a:pt x="24384" y="25907"/>
                  </a:lnTo>
                  <a:lnTo>
                    <a:pt x="27432" y="22860"/>
                  </a:lnTo>
                  <a:lnTo>
                    <a:pt x="28956" y="18287"/>
                  </a:lnTo>
                  <a:lnTo>
                    <a:pt x="28956" y="7619"/>
                  </a:lnTo>
                  <a:lnTo>
                    <a:pt x="27432" y="4572"/>
                  </a:lnTo>
                  <a:lnTo>
                    <a:pt x="25908" y="3048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0" name="object 190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5693664" y="3384804"/>
              <a:ext cx="124968" cy="138684"/>
            </a:xfrm>
            <a:prstGeom prst="rect">
              <a:avLst/>
            </a:prstGeom>
          </p:spPr>
        </p:pic>
        <p:pic>
          <p:nvPicPr>
            <p:cNvPr id="191" name="object 191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5853683" y="3384804"/>
              <a:ext cx="108203" cy="135636"/>
            </a:xfrm>
            <a:prstGeom prst="rect">
              <a:avLst/>
            </a:prstGeom>
          </p:spPr>
        </p:pic>
        <p:sp>
          <p:nvSpPr>
            <p:cNvPr id="192" name="object 192"/>
            <p:cNvSpPr/>
            <p:nvPr/>
          </p:nvSpPr>
          <p:spPr>
            <a:xfrm>
              <a:off x="6001512" y="3488436"/>
              <a:ext cx="30480" cy="33655"/>
            </a:xfrm>
            <a:custGeom>
              <a:avLst/>
              <a:gdLst/>
              <a:ahLst/>
              <a:cxnLst/>
              <a:rect l="l" t="t" r="r" b="b"/>
              <a:pathLst>
                <a:path w="30479" h="33654">
                  <a:moveTo>
                    <a:pt x="21336" y="0"/>
                  </a:moveTo>
                  <a:lnTo>
                    <a:pt x="10667" y="0"/>
                  </a:lnTo>
                  <a:lnTo>
                    <a:pt x="6096" y="1524"/>
                  </a:lnTo>
                  <a:lnTo>
                    <a:pt x="4572" y="4572"/>
                  </a:lnTo>
                  <a:lnTo>
                    <a:pt x="1524" y="6095"/>
                  </a:lnTo>
                  <a:lnTo>
                    <a:pt x="0" y="10667"/>
                  </a:lnTo>
                  <a:lnTo>
                    <a:pt x="0" y="22860"/>
                  </a:lnTo>
                  <a:lnTo>
                    <a:pt x="1524" y="27431"/>
                  </a:lnTo>
                  <a:lnTo>
                    <a:pt x="3048" y="30479"/>
                  </a:lnTo>
                  <a:lnTo>
                    <a:pt x="9143" y="33527"/>
                  </a:lnTo>
                  <a:lnTo>
                    <a:pt x="21336" y="33527"/>
                  </a:lnTo>
                  <a:lnTo>
                    <a:pt x="27432" y="30479"/>
                  </a:lnTo>
                  <a:lnTo>
                    <a:pt x="28955" y="27431"/>
                  </a:lnTo>
                  <a:lnTo>
                    <a:pt x="30479" y="22860"/>
                  </a:lnTo>
                  <a:lnTo>
                    <a:pt x="30479" y="16763"/>
                  </a:lnTo>
                  <a:lnTo>
                    <a:pt x="30479" y="10667"/>
                  </a:lnTo>
                  <a:lnTo>
                    <a:pt x="28955" y="6095"/>
                  </a:lnTo>
                  <a:lnTo>
                    <a:pt x="24384" y="1524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3" name="object 193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871728" y="3752088"/>
              <a:ext cx="118872" cy="179831"/>
            </a:xfrm>
            <a:prstGeom prst="rect">
              <a:avLst/>
            </a:prstGeom>
          </p:spPr>
        </p:pic>
        <p:sp>
          <p:nvSpPr>
            <p:cNvPr id="194" name="object 194"/>
            <p:cNvSpPr/>
            <p:nvPr/>
          </p:nvSpPr>
          <p:spPr>
            <a:xfrm>
              <a:off x="1024127" y="3901440"/>
              <a:ext cx="29209" cy="32384"/>
            </a:xfrm>
            <a:custGeom>
              <a:avLst/>
              <a:gdLst/>
              <a:ahLst/>
              <a:cxnLst/>
              <a:rect l="l" t="t" r="r" b="b"/>
              <a:pathLst>
                <a:path w="29209" h="32385">
                  <a:moveTo>
                    <a:pt x="24384" y="0"/>
                  </a:moveTo>
                  <a:lnTo>
                    <a:pt x="4571" y="0"/>
                  </a:lnTo>
                  <a:lnTo>
                    <a:pt x="3047" y="3048"/>
                  </a:lnTo>
                  <a:lnTo>
                    <a:pt x="0" y="4572"/>
                  </a:lnTo>
                  <a:lnTo>
                    <a:pt x="0" y="25908"/>
                  </a:lnTo>
                  <a:lnTo>
                    <a:pt x="4571" y="30479"/>
                  </a:lnTo>
                  <a:lnTo>
                    <a:pt x="9143" y="32003"/>
                  </a:lnTo>
                  <a:lnTo>
                    <a:pt x="19812" y="32003"/>
                  </a:lnTo>
                  <a:lnTo>
                    <a:pt x="24384" y="30479"/>
                  </a:lnTo>
                  <a:lnTo>
                    <a:pt x="28956" y="25908"/>
                  </a:lnTo>
                  <a:lnTo>
                    <a:pt x="28956" y="15239"/>
                  </a:lnTo>
                  <a:lnTo>
                    <a:pt x="28956" y="9144"/>
                  </a:lnTo>
                  <a:lnTo>
                    <a:pt x="27431" y="4572"/>
                  </a:lnTo>
                  <a:lnTo>
                    <a:pt x="25908" y="3048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5" name="object 195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1287780" y="3752088"/>
              <a:ext cx="195072" cy="181355"/>
            </a:xfrm>
            <a:prstGeom prst="rect">
              <a:avLst/>
            </a:prstGeom>
          </p:spPr>
        </p:pic>
        <p:sp>
          <p:nvSpPr>
            <p:cNvPr id="196" name="object 196"/>
            <p:cNvSpPr/>
            <p:nvPr/>
          </p:nvSpPr>
          <p:spPr>
            <a:xfrm>
              <a:off x="1524000" y="3747516"/>
              <a:ext cx="29209" cy="186055"/>
            </a:xfrm>
            <a:custGeom>
              <a:avLst/>
              <a:gdLst/>
              <a:ahLst/>
              <a:cxnLst/>
              <a:rect l="l" t="t" r="r" b="b"/>
              <a:pathLst>
                <a:path w="29209" h="186054">
                  <a:moveTo>
                    <a:pt x="19812" y="184403"/>
                  </a:moveTo>
                  <a:lnTo>
                    <a:pt x="9143" y="184403"/>
                  </a:lnTo>
                  <a:lnTo>
                    <a:pt x="10668" y="185927"/>
                  </a:lnTo>
                  <a:lnTo>
                    <a:pt x="19812" y="185927"/>
                  </a:lnTo>
                  <a:lnTo>
                    <a:pt x="19812" y="184403"/>
                  </a:lnTo>
                  <a:close/>
                </a:path>
                <a:path w="29209" h="186054">
                  <a:moveTo>
                    <a:pt x="25908" y="53339"/>
                  </a:moveTo>
                  <a:lnTo>
                    <a:pt x="4571" y="53339"/>
                  </a:lnTo>
                  <a:lnTo>
                    <a:pt x="4571" y="54863"/>
                  </a:lnTo>
                  <a:lnTo>
                    <a:pt x="3047" y="54863"/>
                  </a:lnTo>
                  <a:lnTo>
                    <a:pt x="3047" y="182880"/>
                  </a:lnTo>
                  <a:lnTo>
                    <a:pt x="4571" y="182880"/>
                  </a:lnTo>
                  <a:lnTo>
                    <a:pt x="4571" y="184403"/>
                  </a:lnTo>
                  <a:lnTo>
                    <a:pt x="24384" y="184403"/>
                  </a:lnTo>
                  <a:lnTo>
                    <a:pt x="25908" y="182880"/>
                  </a:lnTo>
                  <a:lnTo>
                    <a:pt x="25908" y="53339"/>
                  </a:lnTo>
                  <a:close/>
                </a:path>
                <a:path w="29209" h="186054">
                  <a:moveTo>
                    <a:pt x="22859" y="51815"/>
                  </a:moveTo>
                  <a:lnTo>
                    <a:pt x="6096" y="51815"/>
                  </a:lnTo>
                  <a:lnTo>
                    <a:pt x="6096" y="53339"/>
                  </a:lnTo>
                  <a:lnTo>
                    <a:pt x="24384" y="53339"/>
                  </a:lnTo>
                  <a:lnTo>
                    <a:pt x="22859" y="51815"/>
                  </a:lnTo>
                  <a:close/>
                </a:path>
                <a:path w="29209" h="186054">
                  <a:moveTo>
                    <a:pt x="19812" y="0"/>
                  </a:moveTo>
                  <a:lnTo>
                    <a:pt x="9143" y="0"/>
                  </a:lnTo>
                  <a:lnTo>
                    <a:pt x="3047" y="3048"/>
                  </a:lnTo>
                  <a:lnTo>
                    <a:pt x="1524" y="4572"/>
                  </a:lnTo>
                  <a:lnTo>
                    <a:pt x="0" y="9144"/>
                  </a:lnTo>
                  <a:lnTo>
                    <a:pt x="0" y="19812"/>
                  </a:lnTo>
                  <a:lnTo>
                    <a:pt x="1524" y="22860"/>
                  </a:lnTo>
                  <a:lnTo>
                    <a:pt x="6096" y="27432"/>
                  </a:lnTo>
                  <a:lnTo>
                    <a:pt x="24384" y="27432"/>
                  </a:lnTo>
                  <a:lnTo>
                    <a:pt x="25908" y="24384"/>
                  </a:lnTo>
                  <a:lnTo>
                    <a:pt x="27431" y="22860"/>
                  </a:lnTo>
                  <a:lnTo>
                    <a:pt x="28956" y="19812"/>
                  </a:lnTo>
                  <a:lnTo>
                    <a:pt x="28956" y="9144"/>
                  </a:lnTo>
                  <a:lnTo>
                    <a:pt x="27431" y="4572"/>
                  </a:lnTo>
                  <a:lnTo>
                    <a:pt x="24384" y="1524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7" name="object 197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1592579" y="3797808"/>
              <a:ext cx="108203" cy="135635"/>
            </a:xfrm>
            <a:prstGeom prst="rect">
              <a:avLst/>
            </a:prstGeom>
          </p:spPr>
        </p:pic>
        <p:pic>
          <p:nvPicPr>
            <p:cNvPr id="198" name="object 198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1732835" y="3797808"/>
              <a:ext cx="124920" cy="137159"/>
            </a:xfrm>
            <a:prstGeom prst="rect">
              <a:avLst/>
            </a:prstGeom>
          </p:spPr>
        </p:pic>
        <p:pic>
          <p:nvPicPr>
            <p:cNvPr id="199" name="object 199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1891284" y="3797808"/>
              <a:ext cx="73152" cy="135635"/>
            </a:xfrm>
            <a:prstGeom prst="rect">
              <a:avLst/>
            </a:prstGeom>
          </p:spPr>
        </p:pic>
        <p:pic>
          <p:nvPicPr>
            <p:cNvPr id="200" name="object 200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2063495" y="3752088"/>
              <a:ext cx="100584" cy="179831"/>
            </a:xfrm>
            <a:prstGeom prst="rect">
              <a:avLst/>
            </a:prstGeom>
          </p:spPr>
        </p:pic>
        <p:pic>
          <p:nvPicPr>
            <p:cNvPr id="201" name="object 201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2200656" y="3797808"/>
              <a:ext cx="106680" cy="135635"/>
            </a:xfrm>
            <a:prstGeom prst="rect">
              <a:avLst/>
            </a:prstGeom>
          </p:spPr>
        </p:pic>
        <p:pic>
          <p:nvPicPr>
            <p:cNvPr id="202" name="object 202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2339340" y="3797808"/>
              <a:ext cx="115824" cy="137159"/>
            </a:xfrm>
            <a:prstGeom prst="rect">
              <a:avLst/>
            </a:prstGeom>
          </p:spPr>
        </p:pic>
        <p:pic>
          <p:nvPicPr>
            <p:cNvPr id="203" name="object 203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2490216" y="3797808"/>
              <a:ext cx="330707" cy="184403"/>
            </a:xfrm>
            <a:prstGeom prst="rect">
              <a:avLst/>
            </a:prstGeom>
          </p:spPr>
        </p:pic>
        <p:pic>
          <p:nvPicPr>
            <p:cNvPr id="204" name="object 204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2916935" y="3752088"/>
              <a:ext cx="781812" cy="182879"/>
            </a:xfrm>
            <a:prstGeom prst="rect">
              <a:avLst/>
            </a:prstGeom>
          </p:spPr>
        </p:pic>
        <p:pic>
          <p:nvPicPr>
            <p:cNvPr id="205" name="object 205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873252" y="4160520"/>
              <a:ext cx="103631" cy="179832"/>
            </a:xfrm>
            <a:prstGeom prst="rect">
              <a:avLst/>
            </a:prstGeom>
          </p:spPr>
        </p:pic>
        <p:sp>
          <p:nvSpPr>
            <p:cNvPr id="206" name="object 206"/>
            <p:cNvSpPr/>
            <p:nvPr/>
          </p:nvSpPr>
          <p:spPr>
            <a:xfrm>
              <a:off x="1013459" y="4309872"/>
              <a:ext cx="30480" cy="32384"/>
            </a:xfrm>
            <a:custGeom>
              <a:avLst/>
              <a:gdLst/>
              <a:ahLst/>
              <a:cxnLst/>
              <a:rect l="l" t="t" r="r" b="b"/>
              <a:pathLst>
                <a:path w="30480" h="32385">
                  <a:moveTo>
                    <a:pt x="21336" y="0"/>
                  </a:moveTo>
                  <a:lnTo>
                    <a:pt x="10668" y="0"/>
                  </a:lnTo>
                  <a:lnTo>
                    <a:pt x="6096" y="1524"/>
                  </a:lnTo>
                  <a:lnTo>
                    <a:pt x="1524" y="6096"/>
                  </a:lnTo>
                  <a:lnTo>
                    <a:pt x="0" y="9144"/>
                  </a:lnTo>
                  <a:lnTo>
                    <a:pt x="0" y="22860"/>
                  </a:lnTo>
                  <a:lnTo>
                    <a:pt x="1524" y="27432"/>
                  </a:lnTo>
                  <a:lnTo>
                    <a:pt x="4571" y="28956"/>
                  </a:lnTo>
                  <a:lnTo>
                    <a:pt x="6096" y="32004"/>
                  </a:lnTo>
                  <a:lnTo>
                    <a:pt x="25908" y="32004"/>
                  </a:lnTo>
                  <a:lnTo>
                    <a:pt x="27431" y="28956"/>
                  </a:lnTo>
                  <a:lnTo>
                    <a:pt x="28956" y="27432"/>
                  </a:lnTo>
                  <a:lnTo>
                    <a:pt x="30480" y="22860"/>
                  </a:lnTo>
                  <a:lnTo>
                    <a:pt x="30480" y="15240"/>
                  </a:lnTo>
                  <a:lnTo>
                    <a:pt x="30480" y="9144"/>
                  </a:lnTo>
                  <a:lnTo>
                    <a:pt x="28956" y="4572"/>
                  </a:lnTo>
                  <a:lnTo>
                    <a:pt x="25908" y="1524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7" name="object 207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1272540" y="4148328"/>
              <a:ext cx="836676" cy="195072"/>
            </a:xfrm>
            <a:prstGeom prst="rect">
              <a:avLst/>
            </a:prstGeom>
          </p:spPr>
        </p:pic>
        <p:pic>
          <p:nvPicPr>
            <p:cNvPr id="208" name="object 208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2215942" y="4146804"/>
              <a:ext cx="1446229" cy="245364"/>
            </a:xfrm>
            <a:prstGeom prst="rect">
              <a:avLst/>
            </a:prstGeom>
          </p:spPr>
        </p:pic>
        <p:pic>
          <p:nvPicPr>
            <p:cNvPr id="209" name="object 209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3756660" y="4146804"/>
              <a:ext cx="227075" cy="196596"/>
            </a:xfrm>
            <a:prstGeom prst="rect">
              <a:avLst/>
            </a:prstGeom>
          </p:spPr>
        </p:pic>
        <p:pic>
          <p:nvPicPr>
            <p:cNvPr id="210" name="object 210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4067556" y="4206240"/>
              <a:ext cx="114252" cy="185928"/>
            </a:xfrm>
            <a:prstGeom prst="rect">
              <a:avLst/>
            </a:prstGeom>
          </p:spPr>
        </p:pic>
        <p:sp>
          <p:nvSpPr>
            <p:cNvPr id="211" name="object 211"/>
            <p:cNvSpPr/>
            <p:nvPr/>
          </p:nvSpPr>
          <p:spPr>
            <a:xfrm>
              <a:off x="4212335" y="4155948"/>
              <a:ext cx="29209" cy="186055"/>
            </a:xfrm>
            <a:custGeom>
              <a:avLst/>
              <a:gdLst/>
              <a:ahLst/>
              <a:cxnLst/>
              <a:rect l="l" t="t" r="r" b="b"/>
              <a:pathLst>
                <a:path w="29210" h="186054">
                  <a:moveTo>
                    <a:pt x="22860" y="184403"/>
                  </a:moveTo>
                  <a:lnTo>
                    <a:pt x="6096" y="184403"/>
                  </a:lnTo>
                  <a:lnTo>
                    <a:pt x="6096" y="185927"/>
                  </a:lnTo>
                  <a:lnTo>
                    <a:pt x="21336" y="185927"/>
                  </a:lnTo>
                  <a:lnTo>
                    <a:pt x="22860" y="184403"/>
                  </a:lnTo>
                  <a:close/>
                </a:path>
                <a:path w="29210" h="186054">
                  <a:moveTo>
                    <a:pt x="25908" y="54863"/>
                  </a:moveTo>
                  <a:lnTo>
                    <a:pt x="3048" y="54863"/>
                  </a:lnTo>
                  <a:lnTo>
                    <a:pt x="3048" y="182879"/>
                  </a:lnTo>
                  <a:lnTo>
                    <a:pt x="4572" y="184403"/>
                  </a:lnTo>
                  <a:lnTo>
                    <a:pt x="24384" y="184403"/>
                  </a:lnTo>
                  <a:lnTo>
                    <a:pt x="25908" y="182879"/>
                  </a:lnTo>
                  <a:lnTo>
                    <a:pt x="25908" y="54863"/>
                  </a:lnTo>
                  <a:close/>
                </a:path>
                <a:path w="29210" h="186054">
                  <a:moveTo>
                    <a:pt x="24384" y="53339"/>
                  </a:moveTo>
                  <a:lnTo>
                    <a:pt x="4572" y="53339"/>
                  </a:lnTo>
                  <a:lnTo>
                    <a:pt x="4572" y="54863"/>
                  </a:lnTo>
                  <a:lnTo>
                    <a:pt x="24384" y="54863"/>
                  </a:lnTo>
                  <a:lnTo>
                    <a:pt x="24384" y="53339"/>
                  </a:lnTo>
                  <a:close/>
                </a:path>
                <a:path w="29210" h="186054">
                  <a:moveTo>
                    <a:pt x="19812" y="51815"/>
                  </a:moveTo>
                  <a:lnTo>
                    <a:pt x="9143" y="51815"/>
                  </a:lnTo>
                  <a:lnTo>
                    <a:pt x="7619" y="53339"/>
                  </a:lnTo>
                  <a:lnTo>
                    <a:pt x="21336" y="53339"/>
                  </a:lnTo>
                  <a:lnTo>
                    <a:pt x="19812" y="51815"/>
                  </a:lnTo>
                  <a:close/>
                </a:path>
                <a:path w="29210" h="186054">
                  <a:moveTo>
                    <a:pt x="19812" y="0"/>
                  </a:moveTo>
                  <a:lnTo>
                    <a:pt x="9143" y="0"/>
                  </a:lnTo>
                  <a:lnTo>
                    <a:pt x="3048" y="3048"/>
                  </a:lnTo>
                  <a:lnTo>
                    <a:pt x="0" y="9143"/>
                  </a:lnTo>
                  <a:lnTo>
                    <a:pt x="0" y="19812"/>
                  </a:lnTo>
                  <a:lnTo>
                    <a:pt x="3048" y="25907"/>
                  </a:lnTo>
                  <a:lnTo>
                    <a:pt x="9143" y="28955"/>
                  </a:lnTo>
                  <a:lnTo>
                    <a:pt x="19812" y="28955"/>
                  </a:lnTo>
                  <a:lnTo>
                    <a:pt x="25908" y="25907"/>
                  </a:lnTo>
                  <a:lnTo>
                    <a:pt x="28955" y="19812"/>
                  </a:lnTo>
                  <a:lnTo>
                    <a:pt x="28955" y="9143"/>
                  </a:lnTo>
                  <a:lnTo>
                    <a:pt x="25908" y="3048"/>
                  </a:lnTo>
                  <a:lnTo>
                    <a:pt x="24384" y="1524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2" name="object 212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4280915" y="4206240"/>
              <a:ext cx="114252" cy="185928"/>
            </a:xfrm>
            <a:prstGeom prst="rect">
              <a:avLst/>
            </a:prstGeom>
          </p:spPr>
        </p:pic>
        <p:pic>
          <p:nvPicPr>
            <p:cNvPr id="213" name="object 213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4421171" y="4206240"/>
              <a:ext cx="114252" cy="137160"/>
            </a:xfrm>
            <a:prstGeom prst="rect">
              <a:avLst/>
            </a:prstGeom>
          </p:spPr>
        </p:pic>
        <p:sp>
          <p:nvSpPr>
            <p:cNvPr id="214" name="object 214"/>
            <p:cNvSpPr/>
            <p:nvPr/>
          </p:nvSpPr>
          <p:spPr>
            <a:xfrm>
              <a:off x="4570476" y="4309872"/>
              <a:ext cx="30480" cy="32384"/>
            </a:xfrm>
            <a:custGeom>
              <a:avLst/>
              <a:gdLst/>
              <a:ahLst/>
              <a:cxnLst/>
              <a:rect l="l" t="t" r="r" b="b"/>
              <a:pathLst>
                <a:path w="30479" h="32385">
                  <a:moveTo>
                    <a:pt x="21336" y="0"/>
                  </a:moveTo>
                  <a:lnTo>
                    <a:pt x="9144" y="0"/>
                  </a:lnTo>
                  <a:lnTo>
                    <a:pt x="3048" y="3048"/>
                  </a:lnTo>
                  <a:lnTo>
                    <a:pt x="0" y="9144"/>
                  </a:lnTo>
                  <a:lnTo>
                    <a:pt x="0" y="22860"/>
                  </a:lnTo>
                  <a:lnTo>
                    <a:pt x="1524" y="27432"/>
                  </a:lnTo>
                  <a:lnTo>
                    <a:pt x="6096" y="32004"/>
                  </a:lnTo>
                  <a:lnTo>
                    <a:pt x="24384" y="32004"/>
                  </a:lnTo>
                  <a:lnTo>
                    <a:pt x="28956" y="27432"/>
                  </a:lnTo>
                  <a:lnTo>
                    <a:pt x="30479" y="22860"/>
                  </a:lnTo>
                  <a:lnTo>
                    <a:pt x="30479" y="15240"/>
                  </a:lnTo>
                  <a:lnTo>
                    <a:pt x="30479" y="9144"/>
                  </a:lnTo>
                  <a:lnTo>
                    <a:pt x="28956" y="4572"/>
                  </a:lnTo>
                  <a:lnTo>
                    <a:pt x="27432" y="3048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5" name="object 215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864107" y="4570476"/>
              <a:ext cx="112775" cy="182880"/>
            </a:xfrm>
            <a:prstGeom prst="rect">
              <a:avLst/>
            </a:prstGeom>
          </p:spPr>
        </p:pic>
        <p:sp>
          <p:nvSpPr>
            <p:cNvPr id="216" name="object 216"/>
            <p:cNvSpPr/>
            <p:nvPr/>
          </p:nvSpPr>
          <p:spPr>
            <a:xfrm>
              <a:off x="1013459" y="4721352"/>
              <a:ext cx="30480" cy="32384"/>
            </a:xfrm>
            <a:custGeom>
              <a:avLst/>
              <a:gdLst/>
              <a:ahLst/>
              <a:cxnLst/>
              <a:rect l="l" t="t" r="r" b="b"/>
              <a:pathLst>
                <a:path w="30480" h="32385">
                  <a:moveTo>
                    <a:pt x="21336" y="0"/>
                  </a:moveTo>
                  <a:lnTo>
                    <a:pt x="10668" y="0"/>
                  </a:lnTo>
                  <a:lnTo>
                    <a:pt x="6096" y="1524"/>
                  </a:lnTo>
                  <a:lnTo>
                    <a:pt x="1524" y="6095"/>
                  </a:lnTo>
                  <a:lnTo>
                    <a:pt x="0" y="10668"/>
                  </a:lnTo>
                  <a:lnTo>
                    <a:pt x="0" y="22860"/>
                  </a:lnTo>
                  <a:lnTo>
                    <a:pt x="1524" y="27431"/>
                  </a:lnTo>
                  <a:lnTo>
                    <a:pt x="4571" y="28956"/>
                  </a:lnTo>
                  <a:lnTo>
                    <a:pt x="6096" y="32004"/>
                  </a:lnTo>
                  <a:lnTo>
                    <a:pt x="25908" y="32004"/>
                  </a:lnTo>
                  <a:lnTo>
                    <a:pt x="27431" y="28956"/>
                  </a:lnTo>
                  <a:lnTo>
                    <a:pt x="28956" y="27431"/>
                  </a:lnTo>
                  <a:lnTo>
                    <a:pt x="30480" y="22860"/>
                  </a:lnTo>
                  <a:lnTo>
                    <a:pt x="30480" y="16763"/>
                  </a:lnTo>
                  <a:lnTo>
                    <a:pt x="30480" y="10668"/>
                  </a:lnTo>
                  <a:lnTo>
                    <a:pt x="28956" y="6095"/>
                  </a:lnTo>
                  <a:lnTo>
                    <a:pt x="27431" y="3048"/>
                  </a:lnTo>
                  <a:lnTo>
                    <a:pt x="25908" y="1524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7" name="object 217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1272540" y="4570476"/>
              <a:ext cx="111251" cy="184404"/>
            </a:xfrm>
            <a:prstGeom prst="rect">
              <a:avLst/>
            </a:prstGeom>
          </p:spPr>
        </p:pic>
        <p:pic>
          <p:nvPicPr>
            <p:cNvPr id="218" name="object 218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1414272" y="4620768"/>
              <a:ext cx="108203" cy="134112"/>
            </a:xfrm>
            <a:prstGeom prst="rect">
              <a:avLst/>
            </a:prstGeom>
          </p:spPr>
        </p:pic>
        <p:pic>
          <p:nvPicPr>
            <p:cNvPr id="219" name="object 219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1554480" y="4559808"/>
              <a:ext cx="115824" cy="195072"/>
            </a:xfrm>
            <a:prstGeom prst="rect">
              <a:avLst/>
            </a:prstGeom>
          </p:spPr>
        </p:pic>
        <p:pic>
          <p:nvPicPr>
            <p:cNvPr id="220" name="object 220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1703879" y="4559808"/>
              <a:ext cx="114252" cy="195072"/>
            </a:xfrm>
            <a:prstGeom prst="rect">
              <a:avLst/>
            </a:prstGeom>
          </p:spPr>
        </p:pic>
        <p:pic>
          <p:nvPicPr>
            <p:cNvPr id="221" name="object 221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1851760" y="4617720"/>
              <a:ext cx="114199" cy="137160"/>
            </a:xfrm>
            <a:prstGeom prst="rect">
              <a:avLst/>
            </a:prstGeom>
          </p:spPr>
        </p:pic>
        <p:pic>
          <p:nvPicPr>
            <p:cNvPr id="222" name="object 222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2001012" y="4617720"/>
              <a:ext cx="108204" cy="135636"/>
            </a:xfrm>
            <a:prstGeom prst="rect">
              <a:avLst/>
            </a:prstGeom>
          </p:spPr>
        </p:pic>
        <p:pic>
          <p:nvPicPr>
            <p:cNvPr id="223" name="object 223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2215943" y="4568952"/>
              <a:ext cx="1284684" cy="185928"/>
            </a:xfrm>
            <a:prstGeom prst="rect">
              <a:avLst/>
            </a:prstGeom>
          </p:spPr>
        </p:pic>
        <p:pic>
          <p:nvPicPr>
            <p:cNvPr id="224" name="object 224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3607307" y="4558284"/>
              <a:ext cx="228600" cy="196596"/>
            </a:xfrm>
            <a:prstGeom prst="rect">
              <a:avLst/>
            </a:prstGeom>
          </p:spPr>
        </p:pic>
        <p:pic>
          <p:nvPicPr>
            <p:cNvPr id="225" name="object 225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3919728" y="4617720"/>
              <a:ext cx="114300" cy="185927"/>
            </a:xfrm>
            <a:prstGeom prst="rect">
              <a:avLst/>
            </a:prstGeom>
          </p:spPr>
        </p:pic>
        <p:sp>
          <p:nvSpPr>
            <p:cNvPr id="226" name="object 226"/>
            <p:cNvSpPr/>
            <p:nvPr/>
          </p:nvSpPr>
          <p:spPr>
            <a:xfrm>
              <a:off x="4064508" y="4568952"/>
              <a:ext cx="29209" cy="184785"/>
            </a:xfrm>
            <a:custGeom>
              <a:avLst/>
              <a:gdLst/>
              <a:ahLst/>
              <a:cxnLst/>
              <a:rect l="l" t="t" r="r" b="b"/>
              <a:pathLst>
                <a:path w="29210" h="184785">
                  <a:moveTo>
                    <a:pt x="22859" y="182880"/>
                  </a:moveTo>
                  <a:lnTo>
                    <a:pt x="4571" y="182880"/>
                  </a:lnTo>
                  <a:lnTo>
                    <a:pt x="6095" y="184404"/>
                  </a:lnTo>
                  <a:lnTo>
                    <a:pt x="22859" y="184404"/>
                  </a:lnTo>
                  <a:lnTo>
                    <a:pt x="22859" y="182880"/>
                  </a:lnTo>
                  <a:close/>
                </a:path>
                <a:path w="29210" h="184785">
                  <a:moveTo>
                    <a:pt x="22859" y="51816"/>
                  </a:moveTo>
                  <a:lnTo>
                    <a:pt x="4571" y="51816"/>
                  </a:lnTo>
                  <a:lnTo>
                    <a:pt x="4571" y="53339"/>
                  </a:lnTo>
                  <a:lnTo>
                    <a:pt x="3047" y="53339"/>
                  </a:lnTo>
                  <a:lnTo>
                    <a:pt x="3047" y="182880"/>
                  </a:lnTo>
                  <a:lnTo>
                    <a:pt x="24383" y="182880"/>
                  </a:lnTo>
                  <a:lnTo>
                    <a:pt x="25907" y="181356"/>
                  </a:lnTo>
                  <a:lnTo>
                    <a:pt x="25907" y="54863"/>
                  </a:lnTo>
                  <a:lnTo>
                    <a:pt x="22859" y="51816"/>
                  </a:lnTo>
                  <a:close/>
                </a:path>
                <a:path w="29210" h="184785">
                  <a:moveTo>
                    <a:pt x="22859" y="0"/>
                  </a:moveTo>
                  <a:lnTo>
                    <a:pt x="4571" y="0"/>
                  </a:lnTo>
                  <a:lnTo>
                    <a:pt x="3047" y="3048"/>
                  </a:lnTo>
                  <a:lnTo>
                    <a:pt x="1524" y="4572"/>
                  </a:lnTo>
                  <a:lnTo>
                    <a:pt x="0" y="7619"/>
                  </a:lnTo>
                  <a:lnTo>
                    <a:pt x="0" y="18287"/>
                  </a:lnTo>
                  <a:lnTo>
                    <a:pt x="1524" y="22860"/>
                  </a:lnTo>
                  <a:lnTo>
                    <a:pt x="4571" y="25907"/>
                  </a:lnTo>
                  <a:lnTo>
                    <a:pt x="9143" y="27431"/>
                  </a:lnTo>
                  <a:lnTo>
                    <a:pt x="19812" y="27431"/>
                  </a:lnTo>
                  <a:lnTo>
                    <a:pt x="25907" y="24384"/>
                  </a:lnTo>
                  <a:lnTo>
                    <a:pt x="27431" y="22860"/>
                  </a:lnTo>
                  <a:lnTo>
                    <a:pt x="28955" y="18287"/>
                  </a:lnTo>
                  <a:lnTo>
                    <a:pt x="28955" y="7619"/>
                  </a:lnTo>
                  <a:lnTo>
                    <a:pt x="27431" y="4572"/>
                  </a:lnTo>
                  <a:lnTo>
                    <a:pt x="228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7" name="object 227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4133088" y="4617720"/>
              <a:ext cx="114300" cy="185927"/>
            </a:xfrm>
            <a:prstGeom prst="rect">
              <a:avLst/>
            </a:prstGeom>
          </p:spPr>
        </p:pic>
        <p:pic>
          <p:nvPicPr>
            <p:cNvPr id="228" name="object 228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4271881" y="4617720"/>
              <a:ext cx="115714" cy="137160"/>
            </a:xfrm>
            <a:prstGeom prst="rect">
              <a:avLst/>
            </a:prstGeom>
          </p:spPr>
        </p:pic>
        <p:sp>
          <p:nvSpPr>
            <p:cNvPr id="229" name="object 229"/>
            <p:cNvSpPr/>
            <p:nvPr/>
          </p:nvSpPr>
          <p:spPr>
            <a:xfrm>
              <a:off x="4422647" y="4721352"/>
              <a:ext cx="30480" cy="32384"/>
            </a:xfrm>
            <a:custGeom>
              <a:avLst/>
              <a:gdLst/>
              <a:ahLst/>
              <a:cxnLst/>
              <a:rect l="l" t="t" r="r" b="b"/>
              <a:pathLst>
                <a:path w="30479" h="32385">
                  <a:moveTo>
                    <a:pt x="21336" y="0"/>
                  </a:moveTo>
                  <a:lnTo>
                    <a:pt x="9143" y="0"/>
                  </a:lnTo>
                  <a:lnTo>
                    <a:pt x="3048" y="3048"/>
                  </a:lnTo>
                  <a:lnTo>
                    <a:pt x="1524" y="6095"/>
                  </a:lnTo>
                  <a:lnTo>
                    <a:pt x="0" y="10668"/>
                  </a:lnTo>
                  <a:lnTo>
                    <a:pt x="0" y="22860"/>
                  </a:lnTo>
                  <a:lnTo>
                    <a:pt x="1524" y="27431"/>
                  </a:lnTo>
                  <a:lnTo>
                    <a:pt x="3048" y="28956"/>
                  </a:lnTo>
                  <a:lnTo>
                    <a:pt x="4572" y="32004"/>
                  </a:lnTo>
                  <a:lnTo>
                    <a:pt x="24384" y="32004"/>
                  </a:lnTo>
                  <a:lnTo>
                    <a:pt x="25907" y="28956"/>
                  </a:lnTo>
                  <a:lnTo>
                    <a:pt x="28955" y="27431"/>
                  </a:lnTo>
                  <a:lnTo>
                    <a:pt x="30479" y="22860"/>
                  </a:lnTo>
                  <a:lnTo>
                    <a:pt x="30479" y="16763"/>
                  </a:lnTo>
                  <a:lnTo>
                    <a:pt x="30479" y="10668"/>
                  </a:lnTo>
                  <a:lnTo>
                    <a:pt x="28955" y="6095"/>
                  </a:lnTo>
                  <a:lnTo>
                    <a:pt x="24384" y="1524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0" name="object 230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862584" y="4978908"/>
              <a:ext cx="112775" cy="185928"/>
            </a:xfrm>
            <a:prstGeom prst="rect">
              <a:avLst/>
            </a:prstGeom>
          </p:spPr>
        </p:pic>
        <p:sp>
          <p:nvSpPr>
            <p:cNvPr id="231" name="object 231"/>
            <p:cNvSpPr/>
            <p:nvPr/>
          </p:nvSpPr>
          <p:spPr>
            <a:xfrm>
              <a:off x="1013459" y="5131308"/>
              <a:ext cx="30480" cy="32384"/>
            </a:xfrm>
            <a:custGeom>
              <a:avLst/>
              <a:gdLst/>
              <a:ahLst/>
              <a:cxnLst/>
              <a:rect l="l" t="t" r="r" b="b"/>
              <a:pathLst>
                <a:path w="30480" h="32385">
                  <a:moveTo>
                    <a:pt x="25908" y="0"/>
                  </a:moveTo>
                  <a:lnTo>
                    <a:pt x="6096" y="0"/>
                  </a:lnTo>
                  <a:lnTo>
                    <a:pt x="4571" y="3047"/>
                  </a:lnTo>
                  <a:lnTo>
                    <a:pt x="1524" y="4571"/>
                  </a:lnTo>
                  <a:lnTo>
                    <a:pt x="0" y="9143"/>
                  </a:lnTo>
                  <a:lnTo>
                    <a:pt x="0" y="22859"/>
                  </a:lnTo>
                  <a:lnTo>
                    <a:pt x="1524" y="25907"/>
                  </a:lnTo>
                  <a:lnTo>
                    <a:pt x="6096" y="30479"/>
                  </a:lnTo>
                  <a:lnTo>
                    <a:pt x="9143" y="32003"/>
                  </a:lnTo>
                  <a:lnTo>
                    <a:pt x="21336" y="32003"/>
                  </a:lnTo>
                  <a:lnTo>
                    <a:pt x="25908" y="30479"/>
                  </a:lnTo>
                  <a:lnTo>
                    <a:pt x="27431" y="28955"/>
                  </a:lnTo>
                  <a:lnTo>
                    <a:pt x="28956" y="25907"/>
                  </a:lnTo>
                  <a:lnTo>
                    <a:pt x="30480" y="21335"/>
                  </a:lnTo>
                  <a:lnTo>
                    <a:pt x="30480" y="15239"/>
                  </a:lnTo>
                  <a:lnTo>
                    <a:pt x="30480" y="9143"/>
                  </a:lnTo>
                  <a:lnTo>
                    <a:pt x="28956" y="4571"/>
                  </a:lnTo>
                  <a:lnTo>
                    <a:pt x="27431" y="3047"/>
                  </a:lnTo>
                  <a:lnTo>
                    <a:pt x="259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2" name="object 232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1287780" y="4981956"/>
              <a:ext cx="117347" cy="179831"/>
            </a:xfrm>
            <a:prstGeom prst="rect">
              <a:avLst/>
            </a:prstGeom>
          </p:spPr>
        </p:pic>
        <p:pic>
          <p:nvPicPr>
            <p:cNvPr id="233" name="object 233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1431083" y="5027676"/>
              <a:ext cx="114252" cy="137160"/>
            </a:xfrm>
            <a:prstGeom prst="rect">
              <a:avLst/>
            </a:prstGeom>
          </p:spPr>
        </p:pic>
        <p:pic>
          <p:nvPicPr>
            <p:cNvPr id="234" name="object 234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1580387" y="5027676"/>
              <a:ext cx="108204" cy="135636"/>
            </a:xfrm>
            <a:prstGeom prst="rect">
              <a:avLst/>
            </a:prstGeom>
          </p:spPr>
        </p:pic>
        <p:pic>
          <p:nvPicPr>
            <p:cNvPr id="235" name="object 235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1720595" y="4968240"/>
              <a:ext cx="115824" cy="196596"/>
            </a:xfrm>
            <a:prstGeom prst="rect">
              <a:avLst/>
            </a:prstGeom>
          </p:spPr>
        </p:pic>
        <p:pic>
          <p:nvPicPr>
            <p:cNvPr id="236" name="object 236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1940051" y="4966716"/>
              <a:ext cx="227075" cy="198120"/>
            </a:xfrm>
            <a:prstGeom prst="rect">
              <a:avLst/>
            </a:prstGeom>
          </p:spPr>
        </p:pic>
        <p:pic>
          <p:nvPicPr>
            <p:cNvPr id="237" name="object 237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2253995" y="4981956"/>
              <a:ext cx="109728" cy="181356"/>
            </a:xfrm>
            <a:prstGeom prst="rect">
              <a:avLst/>
            </a:prstGeom>
          </p:spPr>
        </p:pic>
        <p:sp>
          <p:nvSpPr>
            <p:cNvPr id="238" name="object 238"/>
            <p:cNvSpPr/>
            <p:nvPr/>
          </p:nvSpPr>
          <p:spPr>
            <a:xfrm>
              <a:off x="2395728" y="4977384"/>
              <a:ext cx="29209" cy="186055"/>
            </a:xfrm>
            <a:custGeom>
              <a:avLst/>
              <a:gdLst/>
              <a:ahLst/>
              <a:cxnLst/>
              <a:rect l="l" t="t" r="r" b="b"/>
              <a:pathLst>
                <a:path w="29210" h="186054">
                  <a:moveTo>
                    <a:pt x="18288" y="184403"/>
                  </a:moveTo>
                  <a:lnTo>
                    <a:pt x="10668" y="184403"/>
                  </a:lnTo>
                  <a:lnTo>
                    <a:pt x="12192" y="185927"/>
                  </a:lnTo>
                  <a:lnTo>
                    <a:pt x="16764" y="185927"/>
                  </a:lnTo>
                  <a:lnTo>
                    <a:pt x="18288" y="184403"/>
                  </a:lnTo>
                  <a:close/>
                </a:path>
                <a:path w="29210" h="186054">
                  <a:moveTo>
                    <a:pt x="24384" y="53339"/>
                  </a:moveTo>
                  <a:lnTo>
                    <a:pt x="3048" y="53339"/>
                  </a:lnTo>
                  <a:lnTo>
                    <a:pt x="3048" y="182879"/>
                  </a:lnTo>
                  <a:lnTo>
                    <a:pt x="4572" y="184403"/>
                  </a:lnTo>
                  <a:lnTo>
                    <a:pt x="24384" y="184403"/>
                  </a:lnTo>
                  <a:lnTo>
                    <a:pt x="24384" y="182879"/>
                  </a:lnTo>
                  <a:lnTo>
                    <a:pt x="25908" y="182879"/>
                  </a:lnTo>
                  <a:lnTo>
                    <a:pt x="25908" y="54863"/>
                  </a:lnTo>
                  <a:lnTo>
                    <a:pt x="24384" y="53339"/>
                  </a:lnTo>
                  <a:close/>
                </a:path>
                <a:path w="29210" h="186054">
                  <a:moveTo>
                    <a:pt x="22860" y="51815"/>
                  </a:moveTo>
                  <a:lnTo>
                    <a:pt x="6096" y="51815"/>
                  </a:lnTo>
                  <a:lnTo>
                    <a:pt x="4572" y="53339"/>
                  </a:lnTo>
                  <a:lnTo>
                    <a:pt x="22860" y="53339"/>
                  </a:lnTo>
                  <a:lnTo>
                    <a:pt x="22860" y="51815"/>
                  </a:lnTo>
                  <a:close/>
                </a:path>
                <a:path w="29210" h="186054">
                  <a:moveTo>
                    <a:pt x="19812" y="0"/>
                  </a:moveTo>
                  <a:lnTo>
                    <a:pt x="9144" y="0"/>
                  </a:lnTo>
                  <a:lnTo>
                    <a:pt x="4572" y="1523"/>
                  </a:lnTo>
                  <a:lnTo>
                    <a:pt x="1524" y="4571"/>
                  </a:lnTo>
                  <a:lnTo>
                    <a:pt x="0" y="9143"/>
                  </a:lnTo>
                  <a:lnTo>
                    <a:pt x="0" y="19811"/>
                  </a:lnTo>
                  <a:lnTo>
                    <a:pt x="1524" y="22859"/>
                  </a:lnTo>
                  <a:lnTo>
                    <a:pt x="3048" y="24383"/>
                  </a:lnTo>
                  <a:lnTo>
                    <a:pt x="4572" y="27431"/>
                  </a:lnTo>
                  <a:lnTo>
                    <a:pt x="19812" y="27431"/>
                  </a:lnTo>
                  <a:lnTo>
                    <a:pt x="25908" y="24383"/>
                  </a:lnTo>
                  <a:lnTo>
                    <a:pt x="27432" y="22859"/>
                  </a:lnTo>
                  <a:lnTo>
                    <a:pt x="28956" y="18287"/>
                  </a:lnTo>
                  <a:lnTo>
                    <a:pt x="28956" y="9143"/>
                  </a:lnTo>
                  <a:lnTo>
                    <a:pt x="27432" y="4571"/>
                  </a:lnTo>
                  <a:lnTo>
                    <a:pt x="25908" y="3047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9" name="object 239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2464307" y="5027676"/>
              <a:ext cx="114300" cy="184404"/>
            </a:xfrm>
            <a:prstGeom prst="rect">
              <a:avLst/>
            </a:prstGeom>
          </p:spPr>
        </p:pic>
        <p:pic>
          <p:nvPicPr>
            <p:cNvPr id="240" name="object 240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2602991" y="5027676"/>
              <a:ext cx="115824" cy="137160"/>
            </a:xfrm>
            <a:prstGeom prst="rect">
              <a:avLst/>
            </a:prstGeom>
          </p:spPr>
        </p:pic>
        <p:sp>
          <p:nvSpPr>
            <p:cNvPr id="241" name="object 241"/>
            <p:cNvSpPr/>
            <p:nvPr/>
          </p:nvSpPr>
          <p:spPr>
            <a:xfrm>
              <a:off x="2753868" y="5131308"/>
              <a:ext cx="30480" cy="32384"/>
            </a:xfrm>
            <a:custGeom>
              <a:avLst/>
              <a:gdLst/>
              <a:ahLst/>
              <a:cxnLst/>
              <a:rect l="l" t="t" r="r" b="b"/>
              <a:pathLst>
                <a:path w="30480" h="32385">
                  <a:moveTo>
                    <a:pt x="24383" y="0"/>
                  </a:moveTo>
                  <a:lnTo>
                    <a:pt x="6095" y="0"/>
                  </a:lnTo>
                  <a:lnTo>
                    <a:pt x="1524" y="4571"/>
                  </a:lnTo>
                  <a:lnTo>
                    <a:pt x="0" y="9143"/>
                  </a:lnTo>
                  <a:lnTo>
                    <a:pt x="0" y="22859"/>
                  </a:lnTo>
                  <a:lnTo>
                    <a:pt x="3048" y="28955"/>
                  </a:lnTo>
                  <a:lnTo>
                    <a:pt x="9143" y="32003"/>
                  </a:lnTo>
                  <a:lnTo>
                    <a:pt x="21336" y="32003"/>
                  </a:lnTo>
                  <a:lnTo>
                    <a:pt x="27431" y="28955"/>
                  </a:lnTo>
                  <a:lnTo>
                    <a:pt x="28956" y="25907"/>
                  </a:lnTo>
                  <a:lnTo>
                    <a:pt x="30480" y="21335"/>
                  </a:lnTo>
                  <a:lnTo>
                    <a:pt x="30480" y="15239"/>
                  </a:lnTo>
                  <a:lnTo>
                    <a:pt x="30480" y="9143"/>
                  </a:lnTo>
                  <a:lnTo>
                    <a:pt x="28956" y="4571"/>
                  </a:lnTo>
                  <a:lnTo>
                    <a:pt x="243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2" name="object 242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854964" y="5393436"/>
              <a:ext cx="129540" cy="181355"/>
            </a:xfrm>
            <a:prstGeom prst="rect">
              <a:avLst/>
            </a:prstGeom>
          </p:spPr>
        </p:pic>
        <p:sp>
          <p:nvSpPr>
            <p:cNvPr id="243" name="object 243"/>
            <p:cNvSpPr/>
            <p:nvPr/>
          </p:nvSpPr>
          <p:spPr>
            <a:xfrm>
              <a:off x="1013459" y="5542788"/>
              <a:ext cx="30480" cy="32384"/>
            </a:xfrm>
            <a:custGeom>
              <a:avLst/>
              <a:gdLst/>
              <a:ahLst/>
              <a:cxnLst/>
              <a:rect l="l" t="t" r="r" b="b"/>
              <a:pathLst>
                <a:path w="30480" h="32385">
                  <a:moveTo>
                    <a:pt x="21336" y="0"/>
                  </a:moveTo>
                  <a:lnTo>
                    <a:pt x="10668" y="0"/>
                  </a:lnTo>
                  <a:lnTo>
                    <a:pt x="6096" y="1524"/>
                  </a:lnTo>
                  <a:lnTo>
                    <a:pt x="4571" y="3048"/>
                  </a:lnTo>
                  <a:lnTo>
                    <a:pt x="1524" y="4571"/>
                  </a:lnTo>
                  <a:lnTo>
                    <a:pt x="0" y="9143"/>
                  </a:lnTo>
                  <a:lnTo>
                    <a:pt x="0" y="22859"/>
                  </a:lnTo>
                  <a:lnTo>
                    <a:pt x="1524" y="27431"/>
                  </a:lnTo>
                  <a:lnTo>
                    <a:pt x="4571" y="28956"/>
                  </a:lnTo>
                  <a:lnTo>
                    <a:pt x="6096" y="30480"/>
                  </a:lnTo>
                  <a:lnTo>
                    <a:pt x="9143" y="32003"/>
                  </a:lnTo>
                  <a:lnTo>
                    <a:pt x="21336" y="32003"/>
                  </a:lnTo>
                  <a:lnTo>
                    <a:pt x="25908" y="30480"/>
                  </a:lnTo>
                  <a:lnTo>
                    <a:pt x="27431" y="28956"/>
                  </a:lnTo>
                  <a:lnTo>
                    <a:pt x="30480" y="22859"/>
                  </a:lnTo>
                  <a:lnTo>
                    <a:pt x="30480" y="15239"/>
                  </a:lnTo>
                  <a:lnTo>
                    <a:pt x="30480" y="9143"/>
                  </a:lnTo>
                  <a:lnTo>
                    <a:pt x="28956" y="4571"/>
                  </a:lnTo>
                  <a:lnTo>
                    <a:pt x="25908" y="1524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4" name="object 244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1267968" y="5393436"/>
              <a:ext cx="155447" cy="181355"/>
            </a:xfrm>
            <a:prstGeom prst="rect">
              <a:avLst/>
            </a:prstGeom>
          </p:spPr>
        </p:pic>
        <p:pic>
          <p:nvPicPr>
            <p:cNvPr id="245" name="object 245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1450848" y="5439156"/>
              <a:ext cx="106680" cy="135635"/>
            </a:xfrm>
            <a:prstGeom prst="rect">
              <a:avLst/>
            </a:prstGeom>
          </p:spPr>
        </p:pic>
        <p:pic>
          <p:nvPicPr>
            <p:cNvPr id="246" name="object 246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1658112" y="5379720"/>
              <a:ext cx="1298448" cy="196595"/>
            </a:xfrm>
            <a:prstGeom prst="rect">
              <a:avLst/>
            </a:prstGeom>
          </p:spPr>
        </p:pic>
        <p:sp>
          <p:nvSpPr>
            <p:cNvPr id="247" name="object 247"/>
            <p:cNvSpPr/>
            <p:nvPr/>
          </p:nvSpPr>
          <p:spPr>
            <a:xfrm>
              <a:off x="3066288" y="5388864"/>
              <a:ext cx="27940" cy="186055"/>
            </a:xfrm>
            <a:custGeom>
              <a:avLst/>
              <a:gdLst/>
              <a:ahLst/>
              <a:cxnLst/>
              <a:rect l="l" t="t" r="r" b="b"/>
              <a:pathLst>
                <a:path w="27939" h="186054">
                  <a:moveTo>
                    <a:pt x="21336" y="184404"/>
                  </a:moveTo>
                  <a:lnTo>
                    <a:pt x="6095" y="184404"/>
                  </a:lnTo>
                  <a:lnTo>
                    <a:pt x="6095" y="185927"/>
                  </a:lnTo>
                  <a:lnTo>
                    <a:pt x="19812" y="185927"/>
                  </a:lnTo>
                  <a:lnTo>
                    <a:pt x="21336" y="184404"/>
                  </a:lnTo>
                  <a:close/>
                </a:path>
                <a:path w="27939" h="186054">
                  <a:moveTo>
                    <a:pt x="24384" y="53339"/>
                  </a:moveTo>
                  <a:lnTo>
                    <a:pt x="3048" y="53339"/>
                  </a:lnTo>
                  <a:lnTo>
                    <a:pt x="3048" y="54863"/>
                  </a:lnTo>
                  <a:lnTo>
                    <a:pt x="1524" y="56387"/>
                  </a:lnTo>
                  <a:lnTo>
                    <a:pt x="1524" y="181356"/>
                  </a:lnTo>
                  <a:lnTo>
                    <a:pt x="3048" y="182880"/>
                  </a:lnTo>
                  <a:lnTo>
                    <a:pt x="3048" y="184404"/>
                  </a:lnTo>
                  <a:lnTo>
                    <a:pt x="24384" y="184404"/>
                  </a:lnTo>
                  <a:lnTo>
                    <a:pt x="24384" y="182880"/>
                  </a:lnTo>
                  <a:lnTo>
                    <a:pt x="25907" y="181356"/>
                  </a:lnTo>
                  <a:lnTo>
                    <a:pt x="25907" y="54863"/>
                  </a:lnTo>
                  <a:lnTo>
                    <a:pt x="24384" y="54863"/>
                  </a:lnTo>
                  <a:lnTo>
                    <a:pt x="24384" y="53339"/>
                  </a:lnTo>
                  <a:close/>
                </a:path>
                <a:path w="27939" h="186054">
                  <a:moveTo>
                    <a:pt x="21336" y="51816"/>
                  </a:moveTo>
                  <a:lnTo>
                    <a:pt x="6095" y="51816"/>
                  </a:lnTo>
                  <a:lnTo>
                    <a:pt x="6095" y="53339"/>
                  </a:lnTo>
                  <a:lnTo>
                    <a:pt x="21336" y="53339"/>
                  </a:lnTo>
                  <a:lnTo>
                    <a:pt x="21336" y="51816"/>
                  </a:lnTo>
                  <a:close/>
                </a:path>
                <a:path w="27939" h="186054">
                  <a:moveTo>
                    <a:pt x="19812" y="0"/>
                  </a:moveTo>
                  <a:lnTo>
                    <a:pt x="7619" y="0"/>
                  </a:lnTo>
                  <a:lnTo>
                    <a:pt x="4572" y="1524"/>
                  </a:lnTo>
                  <a:lnTo>
                    <a:pt x="0" y="6095"/>
                  </a:lnTo>
                  <a:lnTo>
                    <a:pt x="0" y="22860"/>
                  </a:lnTo>
                  <a:lnTo>
                    <a:pt x="3048" y="24383"/>
                  </a:lnTo>
                  <a:lnTo>
                    <a:pt x="4572" y="27431"/>
                  </a:lnTo>
                  <a:lnTo>
                    <a:pt x="22860" y="27431"/>
                  </a:lnTo>
                  <a:lnTo>
                    <a:pt x="24384" y="24383"/>
                  </a:lnTo>
                  <a:lnTo>
                    <a:pt x="27431" y="22860"/>
                  </a:lnTo>
                  <a:lnTo>
                    <a:pt x="27431" y="4572"/>
                  </a:lnTo>
                  <a:lnTo>
                    <a:pt x="24384" y="3048"/>
                  </a:lnTo>
                  <a:lnTo>
                    <a:pt x="22860" y="1524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8" name="object 248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3133344" y="5439156"/>
              <a:ext cx="108204" cy="135635"/>
            </a:xfrm>
            <a:prstGeom prst="rect">
              <a:avLst/>
            </a:prstGeom>
          </p:spPr>
        </p:pic>
        <p:pic>
          <p:nvPicPr>
            <p:cNvPr id="249" name="object 249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3349751" y="5439156"/>
              <a:ext cx="115824" cy="184403"/>
            </a:xfrm>
            <a:prstGeom prst="rect">
              <a:avLst/>
            </a:prstGeom>
          </p:spPr>
        </p:pic>
        <p:sp>
          <p:nvSpPr>
            <p:cNvPr id="250" name="object 250"/>
            <p:cNvSpPr/>
            <p:nvPr/>
          </p:nvSpPr>
          <p:spPr>
            <a:xfrm>
              <a:off x="3496056" y="5388864"/>
              <a:ext cx="27940" cy="186055"/>
            </a:xfrm>
            <a:custGeom>
              <a:avLst/>
              <a:gdLst/>
              <a:ahLst/>
              <a:cxnLst/>
              <a:rect l="l" t="t" r="r" b="b"/>
              <a:pathLst>
                <a:path w="27939" h="186054">
                  <a:moveTo>
                    <a:pt x="21336" y="184404"/>
                  </a:moveTo>
                  <a:lnTo>
                    <a:pt x="6096" y="184404"/>
                  </a:lnTo>
                  <a:lnTo>
                    <a:pt x="6096" y="185927"/>
                  </a:lnTo>
                  <a:lnTo>
                    <a:pt x="19812" y="185927"/>
                  </a:lnTo>
                  <a:lnTo>
                    <a:pt x="21336" y="184404"/>
                  </a:lnTo>
                  <a:close/>
                </a:path>
                <a:path w="27939" h="186054">
                  <a:moveTo>
                    <a:pt x="24384" y="53339"/>
                  </a:moveTo>
                  <a:lnTo>
                    <a:pt x="3048" y="53339"/>
                  </a:lnTo>
                  <a:lnTo>
                    <a:pt x="3048" y="54863"/>
                  </a:lnTo>
                  <a:lnTo>
                    <a:pt x="1524" y="56387"/>
                  </a:lnTo>
                  <a:lnTo>
                    <a:pt x="1524" y="181356"/>
                  </a:lnTo>
                  <a:lnTo>
                    <a:pt x="3048" y="182880"/>
                  </a:lnTo>
                  <a:lnTo>
                    <a:pt x="3048" y="184404"/>
                  </a:lnTo>
                  <a:lnTo>
                    <a:pt x="24384" y="184404"/>
                  </a:lnTo>
                  <a:lnTo>
                    <a:pt x="24384" y="182880"/>
                  </a:lnTo>
                  <a:lnTo>
                    <a:pt x="25908" y="181356"/>
                  </a:lnTo>
                  <a:lnTo>
                    <a:pt x="25908" y="54863"/>
                  </a:lnTo>
                  <a:lnTo>
                    <a:pt x="24384" y="54863"/>
                  </a:lnTo>
                  <a:lnTo>
                    <a:pt x="24384" y="53339"/>
                  </a:lnTo>
                  <a:close/>
                </a:path>
                <a:path w="27939" h="186054">
                  <a:moveTo>
                    <a:pt x="21336" y="51816"/>
                  </a:moveTo>
                  <a:lnTo>
                    <a:pt x="6096" y="51816"/>
                  </a:lnTo>
                  <a:lnTo>
                    <a:pt x="6096" y="53339"/>
                  </a:lnTo>
                  <a:lnTo>
                    <a:pt x="21336" y="53339"/>
                  </a:lnTo>
                  <a:lnTo>
                    <a:pt x="21336" y="51816"/>
                  </a:lnTo>
                  <a:close/>
                </a:path>
                <a:path w="27939" h="186054">
                  <a:moveTo>
                    <a:pt x="19812" y="0"/>
                  </a:moveTo>
                  <a:lnTo>
                    <a:pt x="7620" y="0"/>
                  </a:lnTo>
                  <a:lnTo>
                    <a:pt x="4572" y="1524"/>
                  </a:lnTo>
                  <a:lnTo>
                    <a:pt x="0" y="6095"/>
                  </a:lnTo>
                  <a:lnTo>
                    <a:pt x="0" y="22860"/>
                  </a:lnTo>
                  <a:lnTo>
                    <a:pt x="3048" y="24383"/>
                  </a:lnTo>
                  <a:lnTo>
                    <a:pt x="4572" y="27431"/>
                  </a:lnTo>
                  <a:lnTo>
                    <a:pt x="22860" y="27431"/>
                  </a:lnTo>
                  <a:lnTo>
                    <a:pt x="24384" y="24383"/>
                  </a:lnTo>
                  <a:lnTo>
                    <a:pt x="27432" y="22860"/>
                  </a:lnTo>
                  <a:lnTo>
                    <a:pt x="27432" y="4572"/>
                  </a:lnTo>
                  <a:lnTo>
                    <a:pt x="24384" y="3048"/>
                  </a:lnTo>
                  <a:lnTo>
                    <a:pt x="22860" y="1524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1" name="object 251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3563112" y="5439156"/>
              <a:ext cx="115824" cy="184403"/>
            </a:xfrm>
            <a:prstGeom prst="rect">
              <a:avLst/>
            </a:prstGeom>
          </p:spPr>
        </p:pic>
        <p:pic>
          <p:nvPicPr>
            <p:cNvPr id="252" name="object 252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3703421" y="5439156"/>
              <a:ext cx="114198" cy="137159"/>
            </a:xfrm>
            <a:prstGeom prst="rect">
              <a:avLst/>
            </a:prstGeom>
          </p:spPr>
        </p:pic>
        <p:sp>
          <p:nvSpPr>
            <p:cNvPr id="253" name="object 253"/>
            <p:cNvSpPr/>
            <p:nvPr/>
          </p:nvSpPr>
          <p:spPr>
            <a:xfrm>
              <a:off x="3854195" y="5542788"/>
              <a:ext cx="29209" cy="32384"/>
            </a:xfrm>
            <a:custGeom>
              <a:avLst/>
              <a:gdLst/>
              <a:ahLst/>
              <a:cxnLst/>
              <a:rect l="l" t="t" r="r" b="b"/>
              <a:pathLst>
                <a:path w="29210" h="32385">
                  <a:moveTo>
                    <a:pt x="19812" y="0"/>
                  </a:moveTo>
                  <a:lnTo>
                    <a:pt x="9143" y="0"/>
                  </a:lnTo>
                  <a:lnTo>
                    <a:pt x="4571" y="1524"/>
                  </a:lnTo>
                  <a:lnTo>
                    <a:pt x="3048" y="3048"/>
                  </a:lnTo>
                  <a:lnTo>
                    <a:pt x="0" y="4571"/>
                  </a:lnTo>
                  <a:lnTo>
                    <a:pt x="0" y="27431"/>
                  </a:lnTo>
                  <a:lnTo>
                    <a:pt x="3048" y="28956"/>
                  </a:lnTo>
                  <a:lnTo>
                    <a:pt x="4571" y="30480"/>
                  </a:lnTo>
                  <a:lnTo>
                    <a:pt x="9143" y="32003"/>
                  </a:lnTo>
                  <a:lnTo>
                    <a:pt x="19812" y="32003"/>
                  </a:lnTo>
                  <a:lnTo>
                    <a:pt x="24383" y="30480"/>
                  </a:lnTo>
                  <a:lnTo>
                    <a:pt x="28955" y="25907"/>
                  </a:lnTo>
                  <a:lnTo>
                    <a:pt x="28955" y="15239"/>
                  </a:lnTo>
                  <a:lnTo>
                    <a:pt x="28955" y="9143"/>
                  </a:lnTo>
                  <a:lnTo>
                    <a:pt x="27431" y="4571"/>
                  </a:lnTo>
                  <a:lnTo>
                    <a:pt x="24383" y="1524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4" name="object 254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862584" y="5806439"/>
              <a:ext cx="112775" cy="181356"/>
            </a:xfrm>
            <a:prstGeom prst="rect">
              <a:avLst/>
            </a:prstGeom>
          </p:spPr>
        </p:pic>
        <p:sp>
          <p:nvSpPr>
            <p:cNvPr id="255" name="object 255"/>
            <p:cNvSpPr/>
            <p:nvPr/>
          </p:nvSpPr>
          <p:spPr>
            <a:xfrm>
              <a:off x="1013459" y="5954268"/>
              <a:ext cx="30480" cy="32384"/>
            </a:xfrm>
            <a:custGeom>
              <a:avLst/>
              <a:gdLst/>
              <a:ahLst/>
              <a:cxnLst/>
              <a:rect l="l" t="t" r="r" b="b"/>
              <a:pathLst>
                <a:path w="30480" h="32385">
                  <a:moveTo>
                    <a:pt x="21336" y="0"/>
                  </a:moveTo>
                  <a:lnTo>
                    <a:pt x="10668" y="0"/>
                  </a:lnTo>
                  <a:lnTo>
                    <a:pt x="6096" y="1524"/>
                  </a:lnTo>
                  <a:lnTo>
                    <a:pt x="1524" y="6096"/>
                  </a:lnTo>
                  <a:lnTo>
                    <a:pt x="0" y="10668"/>
                  </a:lnTo>
                  <a:lnTo>
                    <a:pt x="0" y="22860"/>
                  </a:lnTo>
                  <a:lnTo>
                    <a:pt x="1524" y="27432"/>
                  </a:lnTo>
                  <a:lnTo>
                    <a:pt x="4571" y="28956"/>
                  </a:lnTo>
                  <a:lnTo>
                    <a:pt x="6096" y="32004"/>
                  </a:lnTo>
                  <a:lnTo>
                    <a:pt x="25908" y="32004"/>
                  </a:lnTo>
                  <a:lnTo>
                    <a:pt x="27431" y="28956"/>
                  </a:lnTo>
                  <a:lnTo>
                    <a:pt x="28956" y="27432"/>
                  </a:lnTo>
                  <a:lnTo>
                    <a:pt x="30480" y="22860"/>
                  </a:lnTo>
                  <a:lnTo>
                    <a:pt x="30480" y="16764"/>
                  </a:lnTo>
                  <a:lnTo>
                    <a:pt x="30480" y="9144"/>
                  </a:lnTo>
                  <a:lnTo>
                    <a:pt x="27431" y="3048"/>
                  </a:lnTo>
                  <a:lnTo>
                    <a:pt x="25908" y="1524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6" name="object 256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1287780" y="5806439"/>
              <a:ext cx="109728" cy="179832"/>
            </a:xfrm>
            <a:prstGeom prst="rect">
              <a:avLst/>
            </a:prstGeom>
          </p:spPr>
        </p:pic>
        <p:sp>
          <p:nvSpPr>
            <p:cNvPr id="257" name="object 257"/>
            <p:cNvSpPr/>
            <p:nvPr/>
          </p:nvSpPr>
          <p:spPr>
            <a:xfrm>
              <a:off x="1429512" y="5801868"/>
              <a:ext cx="29209" cy="184785"/>
            </a:xfrm>
            <a:custGeom>
              <a:avLst/>
              <a:gdLst/>
              <a:ahLst/>
              <a:cxnLst/>
              <a:rect l="l" t="t" r="r" b="b"/>
              <a:pathLst>
                <a:path w="29209" h="184785">
                  <a:moveTo>
                    <a:pt x="22859" y="182880"/>
                  </a:moveTo>
                  <a:lnTo>
                    <a:pt x="4571" y="182880"/>
                  </a:lnTo>
                  <a:lnTo>
                    <a:pt x="6096" y="184404"/>
                  </a:lnTo>
                  <a:lnTo>
                    <a:pt x="22859" y="184404"/>
                  </a:lnTo>
                  <a:lnTo>
                    <a:pt x="22859" y="182880"/>
                  </a:lnTo>
                  <a:close/>
                </a:path>
                <a:path w="29209" h="184785">
                  <a:moveTo>
                    <a:pt x="24384" y="51816"/>
                  </a:moveTo>
                  <a:lnTo>
                    <a:pt x="4571" y="51816"/>
                  </a:lnTo>
                  <a:lnTo>
                    <a:pt x="3047" y="53340"/>
                  </a:lnTo>
                  <a:lnTo>
                    <a:pt x="3047" y="182880"/>
                  </a:lnTo>
                  <a:lnTo>
                    <a:pt x="24384" y="182880"/>
                  </a:lnTo>
                  <a:lnTo>
                    <a:pt x="25907" y="181356"/>
                  </a:lnTo>
                  <a:lnTo>
                    <a:pt x="25907" y="53340"/>
                  </a:lnTo>
                  <a:lnTo>
                    <a:pt x="24384" y="53340"/>
                  </a:lnTo>
                  <a:lnTo>
                    <a:pt x="24384" y="51816"/>
                  </a:lnTo>
                  <a:close/>
                </a:path>
                <a:path w="29209" h="184785">
                  <a:moveTo>
                    <a:pt x="18287" y="50292"/>
                  </a:moveTo>
                  <a:lnTo>
                    <a:pt x="10668" y="50292"/>
                  </a:lnTo>
                  <a:lnTo>
                    <a:pt x="9143" y="51816"/>
                  </a:lnTo>
                  <a:lnTo>
                    <a:pt x="19812" y="51816"/>
                  </a:lnTo>
                  <a:lnTo>
                    <a:pt x="18287" y="50292"/>
                  </a:lnTo>
                  <a:close/>
                </a:path>
                <a:path w="29209" h="184785">
                  <a:moveTo>
                    <a:pt x="22859" y="0"/>
                  </a:moveTo>
                  <a:lnTo>
                    <a:pt x="4571" y="0"/>
                  </a:lnTo>
                  <a:lnTo>
                    <a:pt x="3047" y="1524"/>
                  </a:lnTo>
                  <a:lnTo>
                    <a:pt x="0" y="7620"/>
                  </a:lnTo>
                  <a:lnTo>
                    <a:pt x="0" y="18288"/>
                  </a:lnTo>
                  <a:lnTo>
                    <a:pt x="1524" y="22860"/>
                  </a:lnTo>
                  <a:lnTo>
                    <a:pt x="4571" y="25908"/>
                  </a:lnTo>
                  <a:lnTo>
                    <a:pt x="9143" y="27432"/>
                  </a:lnTo>
                  <a:lnTo>
                    <a:pt x="19812" y="27432"/>
                  </a:lnTo>
                  <a:lnTo>
                    <a:pt x="25907" y="24384"/>
                  </a:lnTo>
                  <a:lnTo>
                    <a:pt x="28956" y="18288"/>
                  </a:lnTo>
                  <a:lnTo>
                    <a:pt x="28956" y="7620"/>
                  </a:lnTo>
                  <a:lnTo>
                    <a:pt x="25907" y="1524"/>
                  </a:lnTo>
                  <a:lnTo>
                    <a:pt x="228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8" name="object 258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1498091" y="5850636"/>
              <a:ext cx="114252" cy="185927"/>
            </a:xfrm>
            <a:prstGeom prst="rect">
              <a:avLst/>
            </a:prstGeom>
          </p:spPr>
        </p:pic>
        <p:pic>
          <p:nvPicPr>
            <p:cNvPr id="259" name="object 259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1636885" y="5850636"/>
              <a:ext cx="115714" cy="137159"/>
            </a:xfrm>
            <a:prstGeom prst="rect">
              <a:avLst/>
            </a:prstGeom>
          </p:spPr>
        </p:pic>
        <p:pic>
          <p:nvPicPr>
            <p:cNvPr id="260" name="object 260"/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1837943" y="5791200"/>
              <a:ext cx="842772" cy="245363"/>
            </a:xfrm>
            <a:prstGeom prst="rect">
              <a:avLst/>
            </a:prstGeom>
          </p:spPr>
        </p:pic>
        <p:pic>
          <p:nvPicPr>
            <p:cNvPr id="261" name="object 261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2784457" y="5818632"/>
              <a:ext cx="329074" cy="169163"/>
            </a:xfrm>
            <a:prstGeom prst="rect">
              <a:avLst/>
            </a:prstGeom>
          </p:spPr>
        </p:pic>
        <p:sp>
          <p:nvSpPr>
            <p:cNvPr id="262" name="object 262"/>
            <p:cNvSpPr/>
            <p:nvPr/>
          </p:nvSpPr>
          <p:spPr>
            <a:xfrm>
              <a:off x="3145535" y="5954268"/>
              <a:ext cx="29209" cy="32384"/>
            </a:xfrm>
            <a:custGeom>
              <a:avLst/>
              <a:gdLst/>
              <a:ahLst/>
              <a:cxnLst/>
              <a:rect l="l" t="t" r="r" b="b"/>
              <a:pathLst>
                <a:path w="29210" h="32385">
                  <a:moveTo>
                    <a:pt x="19812" y="0"/>
                  </a:moveTo>
                  <a:lnTo>
                    <a:pt x="9143" y="0"/>
                  </a:lnTo>
                  <a:lnTo>
                    <a:pt x="4571" y="1524"/>
                  </a:lnTo>
                  <a:lnTo>
                    <a:pt x="3047" y="3048"/>
                  </a:lnTo>
                  <a:lnTo>
                    <a:pt x="1524" y="6096"/>
                  </a:lnTo>
                  <a:lnTo>
                    <a:pt x="0" y="10668"/>
                  </a:lnTo>
                  <a:lnTo>
                    <a:pt x="0" y="22860"/>
                  </a:lnTo>
                  <a:lnTo>
                    <a:pt x="1524" y="27432"/>
                  </a:lnTo>
                  <a:lnTo>
                    <a:pt x="3047" y="28956"/>
                  </a:lnTo>
                  <a:lnTo>
                    <a:pt x="4571" y="32004"/>
                  </a:lnTo>
                  <a:lnTo>
                    <a:pt x="24383" y="32004"/>
                  </a:lnTo>
                  <a:lnTo>
                    <a:pt x="25907" y="28956"/>
                  </a:lnTo>
                  <a:lnTo>
                    <a:pt x="28956" y="27432"/>
                  </a:lnTo>
                  <a:lnTo>
                    <a:pt x="28956" y="16764"/>
                  </a:lnTo>
                  <a:lnTo>
                    <a:pt x="28956" y="6096"/>
                  </a:lnTo>
                  <a:lnTo>
                    <a:pt x="24383" y="1524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3" name="Slide Number Placeholder 262">
            <a:extLst>
              <a:ext uri="{FF2B5EF4-FFF2-40B4-BE49-F238E27FC236}">
                <a16:creationId xmlns:a16="http://schemas.microsoft.com/office/drawing/2014/main" id="{4893BEC4-CD48-D172-7718-197B764C0B0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95</a:t>
            </a:fld>
            <a:endParaRPr lang="en-US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7991" y="1315212"/>
            <a:ext cx="9334500" cy="6350"/>
          </a:xfrm>
          <a:custGeom>
            <a:avLst/>
            <a:gdLst/>
            <a:ahLst/>
            <a:cxnLst/>
            <a:rect l="l" t="t" r="r" b="b"/>
            <a:pathLst>
              <a:path w="9334500" h="6350">
                <a:moveTo>
                  <a:pt x="0" y="6096"/>
                </a:moveTo>
                <a:lnTo>
                  <a:pt x="9334500" y="6096"/>
                </a:lnTo>
                <a:lnTo>
                  <a:pt x="9334500" y="0"/>
                </a:lnTo>
                <a:lnTo>
                  <a:pt x="0" y="0"/>
                </a:lnTo>
                <a:lnTo>
                  <a:pt x="0" y="6096"/>
                </a:lnTo>
                <a:close/>
              </a:path>
            </a:pathLst>
          </a:custGeom>
          <a:solidFill>
            <a:srgbClr val="FFDD9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97991" y="1318260"/>
            <a:ext cx="10147808" cy="577850"/>
            <a:chOff x="697991" y="1318260"/>
            <a:chExt cx="9334500" cy="577850"/>
          </a:xfrm>
        </p:grpSpPr>
        <p:sp>
          <p:nvSpPr>
            <p:cNvPr id="4" name="object 4"/>
            <p:cNvSpPr/>
            <p:nvPr/>
          </p:nvSpPr>
          <p:spPr>
            <a:xfrm>
              <a:off x="697991" y="1889760"/>
              <a:ext cx="9334500" cy="6350"/>
            </a:xfrm>
            <a:custGeom>
              <a:avLst/>
              <a:gdLst/>
              <a:ahLst/>
              <a:cxnLst/>
              <a:rect l="l" t="t" r="r" b="b"/>
              <a:pathLst>
                <a:path w="9334500" h="6350">
                  <a:moveTo>
                    <a:pt x="0" y="6095"/>
                  </a:moveTo>
                  <a:lnTo>
                    <a:pt x="9334500" y="6095"/>
                  </a:lnTo>
                  <a:lnTo>
                    <a:pt x="9334500" y="0"/>
                  </a:lnTo>
                  <a:lnTo>
                    <a:pt x="0" y="0"/>
                  </a:lnTo>
                  <a:lnTo>
                    <a:pt x="0" y="6095"/>
                  </a:lnTo>
                  <a:close/>
                </a:path>
              </a:pathLst>
            </a:custGeom>
            <a:solidFill>
              <a:srgbClr val="FFD4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02563" y="1321308"/>
              <a:ext cx="9324340" cy="568960"/>
            </a:xfrm>
            <a:custGeom>
              <a:avLst/>
              <a:gdLst/>
              <a:ahLst/>
              <a:cxnLst/>
              <a:rect l="l" t="t" r="r" b="b"/>
              <a:pathLst>
                <a:path w="9324340" h="568960">
                  <a:moveTo>
                    <a:pt x="9323832" y="0"/>
                  </a:moveTo>
                  <a:lnTo>
                    <a:pt x="0" y="0"/>
                  </a:lnTo>
                  <a:lnTo>
                    <a:pt x="0" y="568451"/>
                  </a:lnTo>
                  <a:lnTo>
                    <a:pt x="9323832" y="568451"/>
                  </a:lnTo>
                  <a:lnTo>
                    <a:pt x="932383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02563" y="1321308"/>
              <a:ext cx="9324340" cy="12700"/>
            </a:xfrm>
            <a:custGeom>
              <a:avLst/>
              <a:gdLst/>
              <a:ahLst/>
              <a:cxnLst/>
              <a:rect l="l" t="t" r="r" b="b"/>
              <a:pathLst>
                <a:path w="9324340" h="12700">
                  <a:moveTo>
                    <a:pt x="0" y="12192"/>
                  </a:moveTo>
                  <a:lnTo>
                    <a:pt x="9323831" y="12192"/>
                  </a:lnTo>
                  <a:lnTo>
                    <a:pt x="932383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FFDD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02563" y="1333500"/>
              <a:ext cx="9324340" cy="9525"/>
            </a:xfrm>
            <a:custGeom>
              <a:avLst/>
              <a:gdLst/>
              <a:ahLst/>
              <a:cxnLst/>
              <a:rect l="l" t="t" r="r" b="b"/>
              <a:pathLst>
                <a:path w="9324340" h="9525">
                  <a:moveTo>
                    <a:pt x="0" y="9143"/>
                  </a:moveTo>
                  <a:lnTo>
                    <a:pt x="9323831" y="9143"/>
                  </a:lnTo>
                  <a:lnTo>
                    <a:pt x="9323832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FFDD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02563" y="1342644"/>
              <a:ext cx="9324340" cy="9525"/>
            </a:xfrm>
            <a:custGeom>
              <a:avLst/>
              <a:gdLst/>
              <a:ahLst/>
              <a:cxnLst/>
              <a:rect l="l" t="t" r="r" b="b"/>
              <a:pathLst>
                <a:path w="9324340" h="9525">
                  <a:moveTo>
                    <a:pt x="0" y="0"/>
                  </a:moveTo>
                  <a:lnTo>
                    <a:pt x="0" y="9143"/>
                  </a:lnTo>
                  <a:lnTo>
                    <a:pt x="9323831" y="9143"/>
                  </a:lnTo>
                  <a:lnTo>
                    <a:pt x="93238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C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02563" y="1351788"/>
              <a:ext cx="9324340" cy="22860"/>
            </a:xfrm>
            <a:custGeom>
              <a:avLst/>
              <a:gdLst/>
              <a:ahLst/>
              <a:cxnLst/>
              <a:rect l="l" t="t" r="r" b="b"/>
              <a:pathLst>
                <a:path w="9324340" h="22859">
                  <a:moveTo>
                    <a:pt x="0" y="22859"/>
                  </a:moveTo>
                  <a:lnTo>
                    <a:pt x="9323831" y="22859"/>
                  </a:lnTo>
                  <a:lnTo>
                    <a:pt x="9323832" y="0"/>
                  </a:lnTo>
                  <a:lnTo>
                    <a:pt x="0" y="0"/>
                  </a:lnTo>
                  <a:lnTo>
                    <a:pt x="0" y="22859"/>
                  </a:lnTo>
                  <a:close/>
                </a:path>
              </a:pathLst>
            </a:custGeom>
            <a:solidFill>
              <a:srgbClr val="FFDC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02563" y="1374648"/>
              <a:ext cx="9324340" cy="27940"/>
            </a:xfrm>
            <a:custGeom>
              <a:avLst/>
              <a:gdLst/>
              <a:ahLst/>
              <a:cxnLst/>
              <a:rect l="l" t="t" r="r" b="b"/>
              <a:pathLst>
                <a:path w="9324340" h="27940">
                  <a:moveTo>
                    <a:pt x="0" y="0"/>
                  </a:moveTo>
                  <a:lnTo>
                    <a:pt x="0" y="27431"/>
                  </a:lnTo>
                  <a:lnTo>
                    <a:pt x="9323832" y="27431"/>
                  </a:lnTo>
                  <a:lnTo>
                    <a:pt x="93238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C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02563" y="1402080"/>
              <a:ext cx="9324340" cy="7620"/>
            </a:xfrm>
            <a:custGeom>
              <a:avLst/>
              <a:gdLst/>
              <a:ahLst/>
              <a:cxnLst/>
              <a:rect l="l" t="t" r="r" b="b"/>
              <a:pathLst>
                <a:path w="9324340" h="7619">
                  <a:moveTo>
                    <a:pt x="0" y="0"/>
                  </a:moveTo>
                  <a:lnTo>
                    <a:pt x="0" y="7620"/>
                  </a:lnTo>
                  <a:lnTo>
                    <a:pt x="9323832" y="7620"/>
                  </a:lnTo>
                  <a:lnTo>
                    <a:pt x="93238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C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02563" y="1409700"/>
              <a:ext cx="9324340" cy="9525"/>
            </a:xfrm>
            <a:custGeom>
              <a:avLst/>
              <a:gdLst/>
              <a:ahLst/>
              <a:cxnLst/>
              <a:rect l="l" t="t" r="r" b="b"/>
              <a:pathLst>
                <a:path w="9324340" h="9525">
                  <a:moveTo>
                    <a:pt x="0" y="9143"/>
                  </a:moveTo>
                  <a:lnTo>
                    <a:pt x="9323831" y="9143"/>
                  </a:lnTo>
                  <a:lnTo>
                    <a:pt x="9323832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FFDB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02563" y="1418844"/>
              <a:ext cx="9324340" cy="18415"/>
            </a:xfrm>
            <a:custGeom>
              <a:avLst/>
              <a:gdLst/>
              <a:ahLst/>
              <a:cxnLst/>
              <a:rect l="l" t="t" r="r" b="b"/>
              <a:pathLst>
                <a:path w="9324340" h="18415">
                  <a:moveTo>
                    <a:pt x="0" y="18287"/>
                  </a:moveTo>
                  <a:lnTo>
                    <a:pt x="9323831" y="18287"/>
                  </a:lnTo>
                  <a:lnTo>
                    <a:pt x="9323832" y="0"/>
                  </a:lnTo>
                  <a:lnTo>
                    <a:pt x="0" y="0"/>
                  </a:lnTo>
                  <a:lnTo>
                    <a:pt x="0" y="18287"/>
                  </a:lnTo>
                  <a:close/>
                </a:path>
              </a:pathLst>
            </a:custGeom>
            <a:solidFill>
              <a:srgbClr val="FFDB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02563" y="1437132"/>
              <a:ext cx="9324340" cy="9525"/>
            </a:xfrm>
            <a:custGeom>
              <a:avLst/>
              <a:gdLst/>
              <a:ahLst/>
              <a:cxnLst/>
              <a:rect l="l" t="t" r="r" b="b"/>
              <a:pathLst>
                <a:path w="9324340" h="9525">
                  <a:moveTo>
                    <a:pt x="0" y="0"/>
                  </a:moveTo>
                  <a:lnTo>
                    <a:pt x="0" y="9143"/>
                  </a:lnTo>
                  <a:lnTo>
                    <a:pt x="9323831" y="9143"/>
                  </a:lnTo>
                  <a:lnTo>
                    <a:pt x="93238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B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02563" y="1446276"/>
              <a:ext cx="9324340" cy="9525"/>
            </a:xfrm>
            <a:custGeom>
              <a:avLst/>
              <a:gdLst/>
              <a:ahLst/>
              <a:cxnLst/>
              <a:rect l="l" t="t" r="r" b="b"/>
              <a:pathLst>
                <a:path w="9324340" h="9525">
                  <a:moveTo>
                    <a:pt x="0" y="0"/>
                  </a:moveTo>
                  <a:lnTo>
                    <a:pt x="0" y="9144"/>
                  </a:lnTo>
                  <a:lnTo>
                    <a:pt x="9323832" y="9144"/>
                  </a:lnTo>
                  <a:lnTo>
                    <a:pt x="93238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02563" y="1455420"/>
              <a:ext cx="9324340" cy="17145"/>
            </a:xfrm>
            <a:custGeom>
              <a:avLst/>
              <a:gdLst/>
              <a:ahLst/>
              <a:cxnLst/>
              <a:rect l="l" t="t" r="r" b="b"/>
              <a:pathLst>
                <a:path w="9324340" h="17144">
                  <a:moveTo>
                    <a:pt x="0" y="0"/>
                  </a:moveTo>
                  <a:lnTo>
                    <a:pt x="0" y="16763"/>
                  </a:lnTo>
                  <a:lnTo>
                    <a:pt x="9323832" y="16763"/>
                  </a:lnTo>
                  <a:lnTo>
                    <a:pt x="93238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02563" y="1472184"/>
              <a:ext cx="9324340" cy="9525"/>
            </a:xfrm>
            <a:custGeom>
              <a:avLst/>
              <a:gdLst/>
              <a:ahLst/>
              <a:cxnLst/>
              <a:rect l="l" t="t" r="r" b="b"/>
              <a:pathLst>
                <a:path w="9324340" h="9525">
                  <a:moveTo>
                    <a:pt x="0" y="9143"/>
                  </a:moveTo>
                  <a:lnTo>
                    <a:pt x="9323831" y="9143"/>
                  </a:lnTo>
                  <a:lnTo>
                    <a:pt x="9323832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FFDA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02563" y="1481328"/>
              <a:ext cx="9324340" cy="9525"/>
            </a:xfrm>
            <a:custGeom>
              <a:avLst/>
              <a:gdLst/>
              <a:ahLst/>
              <a:cxnLst/>
              <a:rect l="l" t="t" r="r" b="b"/>
              <a:pathLst>
                <a:path w="9324340" h="9525">
                  <a:moveTo>
                    <a:pt x="0" y="0"/>
                  </a:moveTo>
                  <a:lnTo>
                    <a:pt x="0" y="9143"/>
                  </a:lnTo>
                  <a:lnTo>
                    <a:pt x="9323831" y="9143"/>
                  </a:lnTo>
                  <a:lnTo>
                    <a:pt x="93238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9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02563" y="1490472"/>
              <a:ext cx="9324340" cy="26034"/>
            </a:xfrm>
            <a:custGeom>
              <a:avLst/>
              <a:gdLst/>
              <a:ahLst/>
              <a:cxnLst/>
              <a:rect l="l" t="t" r="r" b="b"/>
              <a:pathLst>
                <a:path w="9324340" h="26034">
                  <a:moveTo>
                    <a:pt x="0" y="0"/>
                  </a:moveTo>
                  <a:lnTo>
                    <a:pt x="0" y="25908"/>
                  </a:lnTo>
                  <a:lnTo>
                    <a:pt x="9323832" y="25908"/>
                  </a:lnTo>
                  <a:lnTo>
                    <a:pt x="93238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9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02563" y="1516380"/>
              <a:ext cx="9324340" cy="27940"/>
            </a:xfrm>
            <a:custGeom>
              <a:avLst/>
              <a:gdLst/>
              <a:ahLst/>
              <a:cxnLst/>
              <a:rect l="l" t="t" r="r" b="b"/>
              <a:pathLst>
                <a:path w="9324340" h="27940">
                  <a:moveTo>
                    <a:pt x="0" y="0"/>
                  </a:moveTo>
                  <a:lnTo>
                    <a:pt x="0" y="27432"/>
                  </a:lnTo>
                  <a:lnTo>
                    <a:pt x="9323831" y="27432"/>
                  </a:lnTo>
                  <a:lnTo>
                    <a:pt x="93238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9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02563" y="1543812"/>
              <a:ext cx="9324340" cy="9525"/>
            </a:xfrm>
            <a:custGeom>
              <a:avLst/>
              <a:gdLst/>
              <a:ahLst/>
              <a:cxnLst/>
              <a:rect l="l" t="t" r="r" b="b"/>
              <a:pathLst>
                <a:path w="9324340" h="9525">
                  <a:moveTo>
                    <a:pt x="0" y="0"/>
                  </a:moveTo>
                  <a:lnTo>
                    <a:pt x="0" y="9143"/>
                  </a:lnTo>
                  <a:lnTo>
                    <a:pt x="9323831" y="9143"/>
                  </a:lnTo>
                  <a:lnTo>
                    <a:pt x="93238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9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02563" y="1552956"/>
              <a:ext cx="9324340" cy="9525"/>
            </a:xfrm>
            <a:custGeom>
              <a:avLst/>
              <a:gdLst/>
              <a:ahLst/>
              <a:cxnLst/>
              <a:rect l="l" t="t" r="r" b="b"/>
              <a:pathLst>
                <a:path w="9324340" h="9525">
                  <a:moveTo>
                    <a:pt x="0" y="0"/>
                  </a:moveTo>
                  <a:lnTo>
                    <a:pt x="0" y="9144"/>
                  </a:lnTo>
                  <a:lnTo>
                    <a:pt x="9323832" y="9144"/>
                  </a:lnTo>
                  <a:lnTo>
                    <a:pt x="93238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02563" y="1562100"/>
              <a:ext cx="9324340" cy="17145"/>
            </a:xfrm>
            <a:custGeom>
              <a:avLst/>
              <a:gdLst/>
              <a:ahLst/>
              <a:cxnLst/>
              <a:rect l="l" t="t" r="r" b="b"/>
              <a:pathLst>
                <a:path w="9324340" h="17144">
                  <a:moveTo>
                    <a:pt x="0" y="0"/>
                  </a:moveTo>
                  <a:lnTo>
                    <a:pt x="0" y="16763"/>
                  </a:lnTo>
                  <a:lnTo>
                    <a:pt x="9323832" y="16763"/>
                  </a:lnTo>
                  <a:lnTo>
                    <a:pt x="93238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02563" y="1578864"/>
              <a:ext cx="9324340" cy="9525"/>
            </a:xfrm>
            <a:custGeom>
              <a:avLst/>
              <a:gdLst/>
              <a:ahLst/>
              <a:cxnLst/>
              <a:rect l="l" t="t" r="r" b="b"/>
              <a:pathLst>
                <a:path w="9324340" h="9525">
                  <a:moveTo>
                    <a:pt x="0" y="0"/>
                  </a:moveTo>
                  <a:lnTo>
                    <a:pt x="0" y="9144"/>
                  </a:lnTo>
                  <a:lnTo>
                    <a:pt x="9323831" y="9144"/>
                  </a:lnTo>
                  <a:lnTo>
                    <a:pt x="93238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8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02563" y="1588008"/>
              <a:ext cx="9324340" cy="9525"/>
            </a:xfrm>
            <a:custGeom>
              <a:avLst/>
              <a:gdLst/>
              <a:ahLst/>
              <a:cxnLst/>
              <a:rect l="l" t="t" r="r" b="b"/>
              <a:pathLst>
                <a:path w="9324340" h="9525">
                  <a:moveTo>
                    <a:pt x="0" y="0"/>
                  </a:moveTo>
                  <a:lnTo>
                    <a:pt x="0" y="9143"/>
                  </a:lnTo>
                  <a:lnTo>
                    <a:pt x="9323831" y="9143"/>
                  </a:lnTo>
                  <a:lnTo>
                    <a:pt x="93238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02563" y="1597152"/>
              <a:ext cx="9324340" cy="15240"/>
            </a:xfrm>
            <a:custGeom>
              <a:avLst/>
              <a:gdLst/>
              <a:ahLst/>
              <a:cxnLst/>
              <a:rect l="l" t="t" r="r" b="b"/>
              <a:pathLst>
                <a:path w="9324340" h="15240">
                  <a:moveTo>
                    <a:pt x="0" y="0"/>
                  </a:moveTo>
                  <a:lnTo>
                    <a:pt x="0" y="15240"/>
                  </a:lnTo>
                  <a:lnTo>
                    <a:pt x="9323832" y="15240"/>
                  </a:lnTo>
                  <a:lnTo>
                    <a:pt x="93238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7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02563" y="1612392"/>
              <a:ext cx="9324340" cy="10795"/>
            </a:xfrm>
            <a:custGeom>
              <a:avLst/>
              <a:gdLst/>
              <a:ahLst/>
              <a:cxnLst/>
              <a:rect l="l" t="t" r="r" b="b"/>
              <a:pathLst>
                <a:path w="9324340" h="10794">
                  <a:moveTo>
                    <a:pt x="0" y="0"/>
                  </a:moveTo>
                  <a:lnTo>
                    <a:pt x="0" y="10667"/>
                  </a:lnTo>
                  <a:lnTo>
                    <a:pt x="9323832" y="10667"/>
                  </a:lnTo>
                  <a:lnTo>
                    <a:pt x="93238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7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02563" y="1623060"/>
              <a:ext cx="9324340" cy="12700"/>
            </a:xfrm>
            <a:custGeom>
              <a:avLst/>
              <a:gdLst/>
              <a:ahLst/>
              <a:cxnLst/>
              <a:rect l="l" t="t" r="r" b="b"/>
              <a:pathLst>
                <a:path w="9324340" h="12700">
                  <a:moveTo>
                    <a:pt x="0" y="0"/>
                  </a:moveTo>
                  <a:lnTo>
                    <a:pt x="0" y="12191"/>
                  </a:lnTo>
                  <a:lnTo>
                    <a:pt x="9323832" y="12191"/>
                  </a:lnTo>
                  <a:lnTo>
                    <a:pt x="93238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7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02563" y="1635252"/>
              <a:ext cx="9324340" cy="15240"/>
            </a:xfrm>
            <a:custGeom>
              <a:avLst/>
              <a:gdLst/>
              <a:ahLst/>
              <a:cxnLst/>
              <a:rect l="l" t="t" r="r" b="b"/>
              <a:pathLst>
                <a:path w="9324340" h="15239">
                  <a:moveTo>
                    <a:pt x="0" y="0"/>
                  </a:moveTo>
                  <a:lnTo>
                    <a:pt x="0" y="15240"/>
                  </a:lnTo>
                  <a:lnTo>
                    <a:pt x="9323832" y="15240"/>
                  </a:lnTo>
                  <a:lnTo>
                    <a:pt x="93238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7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02563" y="1650492"/>
              <a:ext cx="9324340" cy="9525"/>
            </a:xfrm>
            <a:custGeom>
              <a:avLst/>
              <a:gdLst/>
              <a:ahLst/>
              <a:cxnLst/>
              <a:rect l="l" t="t" r="r" b="b"/>
              <a:pathLst>
                <a:path w="9324340" h="9525">
                  <a:moveTo>
                    <a:pt x="0" y="9143"/>
                  </a:moveTo>
                  <a:lnTo>
                    <a:pt x="9323831" y="9143"/>
                  </a:lnTo>
                  <a:lnTo>
                    <a:pt x="9323832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FFD7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02563" y="1659636"/>
              <a:ext cx="9324340" cy="9525"/>
            </a:xfrm>
            <a:custGeom>
              <a:avLst/>
              <a:gdLst/>
              <a:ahLst/>
              <a:cxnLst/>
              <a:rect l="l" t="t" r="r" b="b"/>
              <a:pathLst>
                <a:path w="9324340" h="9525">
                  <a:moveTo>
                    <a:pt x="0" y="0"/>
                  </a:moveTo>
                  <a:lnTo>
                    <a:pt x="0" y="9143"/>
                  </a:lnTo>
                  <a:lnTo>
                    <a:pt x="9323832" y="9143"/>
                  </a:lnTo>
                  <a:lnTo>
                    <a:pt x="93238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02563" y="1668780"/>
              <a:ext cx="9324340" cy="13970"/>
            </a:xfrm>
            <a:custGeom>
              <a:avLst/>
              <a:gdLst/>
              <a:ahLst/>
              <a:cxnLst/>
              <a:rect l="l" t="t" r="r" b="b"/>
              <a:pathLst>
                <a:path w="9324340" h="13969">
                  <a:moveTo>
                    <a:pt x="0" y="0"/>
                  </a:moveTo>
                  <a:lnTo>
                    <a:pt x="0" y="13716"/>
                  </a:lnTo>
                  <a:lnTo>
                    <a:pt x="9323831" y="13716"/>
                  </a:lnTo>
                  <a:lnTo>
                    <a:pt x="93238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02563" y="1682496"/>
              <a:ext cx="9324340" cy="12700"/>
            </a:xfrm>
            <a:custGeom>
              <a:avLst/>
              <a:gdLst/>
              <a:ahLst/>
              <a:cxnLst/>
              <a:rect l="l" t="t" r="r" b="b"/>
              <a:pathLst>
                <a:path w="9324340" h="12700">
                  <a:moveTo>
                    <a:pt x="0" y="0"/>
                  </a:moveTo>
                  <a:lnTo>
                    <a:pt x="0" y="12191"/>
                  </a:lnTo>
                  <a:lnTo>
                    <a:pt x="9323831" y="12191"/>
                  </a:lnTo>
                  <a:lnTo>
                    <a:pt x="93238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02563" y="1694688"/>
              <a:ext cx="9324340" cy="12700"/>
            </a:xfrm>
            <a:custGeom>
              <a:avLst/>
              <a:gdLst/>
              <a:ahLst/>
              <a:cxnLst/>
              <a:rect l="l" t="t" r="r" b="b"/>
              <a:pathLst>
                <a:path w="9324340" h="12700">
                  <a:moveTo>
                    <a:pt x="0" y="0"/>
                  </a:moveTo>
                  <a:lnTo>
                    <a:pt x="0" y="12191"/>
                  </a:lnTo>
                  <a:lnTo>
                    <a:pt x="9323831" y="12191"/>
                  </a:lnTo>
                  <a:lnTo>
                    <a:pt x="93238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02563" y="1706880"/>
              <a:ext cx="9324340" cy="15240"/>
            </a:xfrm>
            <a:custGeom>
              <a:avLst/>
              <a:gdLst/>
              <a:ahLst/>
              <a:cxnLst/>
              <a:rect l="l" t="t" r="r" b="b"/>
              <a:pathLst>
                <a:path w="9324340" h="15239">
                  <a:moveTo>
                    <a:pt x="0" y="0"/>
                  </a:moveTo>
                  <a:lnTo>
                    <a:pt x="0" y="15240"/>
                  </a:lnTo>
                  <a:lnTo>
                    <a:pt x="9323832" y="15240"/>
                  </a:lnTo>
                  <a:lnTo>
                    <a:pt x="93238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02563" y="1722120"/>
              <a:ext cx="9324340" cy="17145"/>
            </a:xfrm>
            <a:custGeom>
              <a:avLst/>
              <a:gdLst/>
              <a:ahLst/>
              <a:cxnLst/>
              <a:rect l="l" t="t" r="r" b="b"/>
              <a:pathLst>
                <a:path w="9324340" h="17144">
                  <a:moveTo>
                    <a:pt x="0" y="0"/>
                  </a:moveTo>
                  <a:lnTo>
                    <a:pt x="0" y="16763"/>
                  </a:lnTo>
                  <a:lnTo>
                    <a:pt x="9323832" y="16763"/>
                  </a:lnTo>
                  <a:lnTo>
                    <a:pt x="93238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02563" y="1738884"/>
              <a:ext cx="9324340" cy="15240"/>
            </a:xfrm>
            <a:custGeom>
              <a:avLst/>
              <a:gdLst/>
              <a:ahLst/>
              <a:cxnLst/>
              <a:rect l="l" t="t" r="r" b="b"/>
              <a:pathLst>
                <a:path w="9324340" h="15239">
                  <a:moveTo>
                    <a:pt x="0" y="0"/>
                  </a:moveTo>
                  <a:lnTo>
                    <a:pt x="0" y="15240"/>
                  </a:lnTo>
                  <a:lnTo>
                    <a:pt x="9323832" y="15240"/>
                  </a:lnTo>
                  <a:lnTo>
                    <a:pt x="93238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02563" y="1754124"/>
              <a:ext cx="9324340" cy="12700"/>
            </a:xfrm>
            <a:custGeom>
              <a:avLst/>
              <a:gdLst/>
              <a:ahLst/>
              <a:cxnLst/>
              <a:rect l="l" t="t" r="r" b="b"/>
              <a:pathLst>
                <a:path w="9324340" h="12700">
                  <a:moveTo>
                    <a:pt x="0" y="0"/>
                  </a:moveTo>
                  <a:lnTo>
                    <a:pt x="0" y="12191"/>
                  </a:lnTo>
                  <a:lnTo>
                    <a:pt x="9323832" y="12191"/>
                  </a:lnTo>
                  <a:lnTo>
                    <a:pt x="93238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02563" y="1766316"/>
              <a:ext cx="9324340" cy="12700"/>
            </a:xfrm>
            <a:custGeom>
              <a:avLst/>
              <a:gdLst/>
              <a:ahLst/>
              <a:cxnLst/>
              <a:rect l="l" t="t" r="r" b="b"/>
              <a:pathLst>
                <a:path w="9324340" h="12700">
                  <a:moveTo>
                    <a:pt x="0" y="0"/>
                  </a:moveTo>
                  <a:lnTo>
                    <a:pt x="0" y="12191"/>
                  </a:lnTo>
                  <a:lnTo>
                    <a:pt x="9323831" y="12191"/>
                  </a:lnTo>
                  <a:lnTo>
                    <a:pt x="93238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02563" y="1778508"/>
              <a:ext cx="9324340" cy="10795"/>
            </a:xfrm>
            <a:custGeom>
              <a:avLst/>
              <a:gdLst/>
              <a:ahLst/>
              <a:cxnLst/>
              <a:rect l="l" t="t" r="r" b="b"/>
              <a:pathLst>
                <a:path w="9324340" h="10794">
                  <a:moveTo>
                    <a:pt x="0" y="0"/>
                  </a:moveTo>
                  <a:lnTo>
                    <a:pt x="0" y="10667"/>
                  </a:lnTo>
                  <a:lnTo>
                    <a:pt x="9323831" y="10667"/>
                  </a:lnTo>
                  <a:lnTo>
                    <a:pt x="93238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02563" y="1789176"/>
              <a:ext cx="9324340" cy="12700"/>
            </a:xfrm>
            <a:custGeom>
              <a:avLst/>
              <a:gdLst/>
              <a:ahLst/>
              <a:cxnLst/>
              <a:rect l="l" t="t" r="r" b="b"/>
              <a:pathLst>
                <a:path w="9324340" h="12700">
                  <a:moveTo>
                    <a:pt x="0" y="0"/>
                  </a:moveTo>
                  <a:lnTo>
                    <a:pt x="0" y="12191"/>
                  </a:lnTo>
                  <a:lnTo>
                    <a:pt x="9323831" y="12191"/>
                  </a:lnTo>
                  <a:lnTo>
                    <a:pt x="93238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02563" y="1801368"/>
              <a:ext cx="9324340" cy="12700"/>
            </a:xfrm>
            <a:custGeom>
              <a:avLst/>
              <a:gdLst/>
              <a:ahLst/>
              <a:cxnLst/>
              <a:rect l="l" t="t" r="r" b="b"/>
              <a:pathLst>
                <a:path w="9324340" h="12700">
                  <a:moveTo>
                    <a:pt x="0" y="0"/>
                  </a:moveTo>
                  <a:lnTo>
                    <a:pt x="0" y="12191"/>
                  </a:lnTo>
                  <a:lnTo>
                    <a:pt x="9323831" y="12191"/>
                  </a:lnTo>
                  <a:lnTo>
                    <a:pt x="93238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02563" y="1813560"/>
              <a:ext cx="9324340" cy="15240"/>
            </a:xfrm>
            <a:custGeom>
              <a:avLst/>
              <a:gdLst/>
              <a:ahLst/>
              <a:cxnLst/>
              <a:rect l="l" t="t" r="r" b="b"/>
              <a:pathLst>
                <a:path w="9324340" h="15239">
                  <a:moveTo>
                    <a:pt x="0" y="0"/>
                  </a:moveTo>
                  <a:lnTo>
                    <a:pt x="0" y="15240"/>
                  </a:lnTo>
                  <a:lnTo>
                    <a:pt x="9323832" y="15240"/>
                  </a:lnTo>
                  <a:lnTo>
                    <a:pt x="93238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02563" y="1828800"/>
              <a:ext cx="9324340" cy="7620"/>
            </a:xfrm>
            <a:custGeom>
              <a:avLst/>
              <a:gdLst/>
              <a:ahLst/>
              <a:cxnLst/>
              <a:rect l="l" t="t" r="r" b="b"/>
              <a:pathLst>
                <a:path w="9324340" h="7619">
                  <a:moveTo>
                    <a:pt x="0" y="0"/>
                  </a:moveTo>
                  <a:lnTo>
                    <a:pt x="0" y="7620"/>
                  </a:lnTo>
                  <a:lnTo>
                    <a:pt x="9323832" y="7620"/>
                  </a:lnTo>
                  <a:lnTo>
                    <a:pt x="93238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02563" y="1836420"/>
              <a:ext cx="9324340" cy="9525"/>
            </a:xfrm>
            <a:custGeom>
              <a:avLst/>
              <a:gdLst/>
              <a:ahLst/>
              <a:cxnLst/>
              <a:rect l="l" t="t" r="r" b="b"/>
              <a:pathLst>
                <a:path w="9324340" h="9525">
                  <a:moveTo>
                    <a:pt x="0" y="0"/>
                  </a:moveTo>
                  <a:lnTo>
                    <a:pt x="0" y="9143"/>
                  </a:lnTo>
                  <a:lnTo>
                    <a:pt x="9323831" y="9143"/>
                  </a:lnTo>
                  <a:lnTo>
                    <a:pt x="93238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02563" y="1845564"/>
              <a:ext cx="9324340" cy="15240"/>
            </a:xfrm>
            <a:custGeom>
              <a:avLst/>
              <a:gdLst/>
              <a:ahLst/>
              <a:cxnLst/>
              <a:rect l="l" t="t" r="r" b="b"/>
              <a:pathLst>
                <a:path w="9324340" h="15239">
                  <a:moveTo>
                    <a:pt x="0" y="0"/>
                  </a:moveTo>
                  <a:lnTo>
                    <a:pt x="0" y="15240"/>
                  </a:lnTo>
                  <a:lnTo>
                    <a:pt x="9323832" y="15240"/>
                  </a:lnTo>
                  <a:lnTo>
                    <a:pt x="93238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02563" y="1860804"/>
              <a:ext cx="9324340" cy="12700"/>
            </a:xfrm>
            <a:custGeom>
              <a:avLst/>
              <a:gdLst/>
              <a:ahLst/>
              <a:cxnLst/>
              <a:rect l="l" t="t" r="r" b="b"/>
              <a:pathLst>
                <a:path w="9324340" h="12700">
                  <a:moveTo>
                    <a:pt x="0" y="0"/>
                  </a:moveTo>
                  <a:lnTo>
                    <a:pt x="0" y="12191"/>
                  </a:lnTo>
                  <a:lnTo>
                    <a:pt x="9323832" y="12191"/>
                  </a:lnTo>
                  <a:lnTo>
                    <a:pt x="93238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02563" y="1872996"/>
              <a:ext cx="9324340" cy="12700"/>
            </a:xfrm>
            <a:custGeom>
              <a:avLst/>
              <a:gdLst/>
              <a:ahLst/>
              <a:cxnLst/>
              <a:rect l="l" t="t" r="r" b="b"/>
              <a:pathLst>
                <a:path w="9324340" h="12700">
                  <a:moveTo>
                    <a:pt x="0" y="0"/>
                  </a:moveTo>
                  <a:lnTo>
                    <a:pt x="0" y="12191"/>
                  </a:lnTo>
                  <a:lnTo>
                    <a:pt x="9323831" y="12191"/>
                  </a:lnTo>
                  <a:lnTo>
                    <a:pt x="93238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02563" y="1885188"/>
              <a:ext cx="9324340" cy="6350"/>
            </a:xfrm>
            <a:custGeom>
              <a:avLst/>
              <a:gdLst/>
              <a:ahLst/>
              <a:cxnLst/>
              <a:rect l="l" t="t" r="r" b="b"/>
              <a:pathLst>
                <a:path w="9324340" h="6350">
                  <a:moveTo>
                    <a:pt x="0" y="6095"/>
                  </a:moveTo>
                  <a:lnTo>
                    <a:pt x="9323832" y="6095"/>
                  </a:lnTo>
                  <a:lnTo>
                    <a:pt x="9323832" y="0"/>
                  </a:lnTo>
                  <a:lnTo>
                    <a:pt x="0" y="0"/>
                  </a:lnTo>
                  <a:lnTo>
                    <a:pt x="0" y="6095"/>
                  </a:lnTo>
                  <a:close/>
                </a:path>
              </a:pathLst>
            </a:custGeom>
            <a:solidFill>
              <a:srgbClr val="FFD4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02563" y="1321308"/>
              <a:ext cx="9324340" cy="568960"/>
            </a:xfrm>
            <a:custGeom>
              <a:avLst/>
              <a:gdLst/>
              <a:ahLst/>
              <a:cxnLst/>
              <a:rect l="l" t="t" r="r" b="b"/>
              <a:pathLst>
                <a:path w="9324340" h="568960">
                  <a:moveTo>
                    <a:pt x="0" y="0"/>
                  </a:moveTo>
                  <a:lnTo>
                    <a:pt x="9323832" y="0"/>
                  </a:lnTo>
                  <a:lnTo>
                    <a:pt x="9323832" y="568452"/>
                  </a:lnTo>
                  <a:lnTo>
                    <a:pt x="0" y="568452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812291" y="1447800"/>
              <a:ext cx="306705" cy="283845"/>
            </a:xfrm>
            <a:custGeom>
              <a:avLst/>
              <a:gdLst/>
              <a:ahLst/>
              <a:cxnLst/>
              <a:rect l="l" t="t" r="r" b="b"/>
              <a:pathLst>
                <a:path w="306705" h="283844">
                  <a:moveTo>
                    <a:pt x="30479" y="281939"/>
                  </a:moveTo>
                  <a:lnTo>
                    <a:pt x="4571" y="281939"/>
                  </a:lnTo>
                  <a:lnTo>
                    <a:pt x="6095" y="283463"/>
                  </a:lnTo>
                  <a:lnTo>
                    <a:pt x="28955" y="283463"/>
                  </a:lnTo>
                  <a:lnTo>
                    <a:pt x="30479" y="281939"/>
                  </a:lnTo>
                  <a:close/>
                </a:path>
                <a:path w="306705" h="283844">
                  <a:moveTo>
                    <a:pt x="164592" y="281939"/>
                  </a:moveTo>
                  <a:lnTo>
                    <a:pt x="137160" y="281939"/>
                  </a:lnTo>
                  <a:lnTo>
                    <a:pt x="138683" y="283463"/>
                  </a:lnTo>
                  <a:lnTo>
                    <a:pt x="163067" y="283463"/>
                  </a:lnTo>
                  <a:lnTo>
                    <a:pt x="164592" y="281939"/>
                  </a:lnTo>
                  <a:close/>
                </a:path>
                <a:path w="306705" h="283844">
                  <a:moveTo>
                    <a:pt x="301752" y="281939"/>
                  </a:moveTo>
                  <a:lnTo>
                    <a:pt x="275844" y="281939"/>
                  </a:lnTo>
                  <a:lnTo>
                    <a:pt x="277367" y="283463"/>
                  </a:lnTo>
                  <a:lnTo>
                    <a:pt x="300227" y="283463"/>
                  </a:lnTo>
                  <a:lnTo>
                    <a:pt x="301752" y="281939"/>
                  </a:lnTo>
                  <a:close/>
                </a:path>
                <a:path w="306705" h="283844">
                  <a:moveTo>
                    <a:pt x="47244" y="0"/>
                  </a:moveTo>
                  <a:lnTo>
                    <a:pt x="10667" y="0"/>
                  </a:lnTo>
                  <a:lnTo>
                    <a:pt x="7620" y="1524"/>
                  </a:lnTo>
                  <a:lnTo>
                    <a:pt x="4571" y="4572"/>
                  </a:lnTo>
                  <a:lnTo>
                    <a:pt x="1523" y="6096"/>
                  </a:lnTo>
                  <a:lnTo>
                    <a:pt x="0" y="10667"/>
                  </a:lnTo>
                  <a:lnTo>
                    <a:pt x="0" y="280415"/>
                  </a:lnTo>
                  <a:lnTo>
                    <a:pt x="1523" y="280415"/>
                  </a:lnTo>
                  <a:lnTo>
                    <a:pt x="1523" y="281939"/>
                  </a:lnTo>
                  <a:lnTo>
                    <a:pt x="33527" y="281939"/>
                  </a:lnTo>
                  <a:lnTo>
                    <a:pt x="36576" y="278891"/>
                  </a:lnTo>
                  <a:lnTo>
                    <a:pt x="36576" y="30479"/>
                  </a:lnTo>
                  <a:lnTo>
                    <a:pt x="73174" y="30479"/>
                  </a:lnTo>
                  <a:lnTo>
                    <a:pt x="70104" y="22860"/>
                  </a:lnTo>
                  <a:lnTo>
                    <a:pt x="68579" y="18287"/>
                  </a:lnTo>
                  <a:lnTo>
                    <a:pt x="64007" y="9143"/>
                  </a:lnTo>
                  <a:lnTo>
                    <a:pt x="62483" y="7619"/>
                  </a:lnTo>
                  <a:lnTo>
                    <a:pt x="59436" y="6096"/>
                  </a:lnTo>
                  <a:lnTo>
                    <a:pt x="56388" y="3048"/>
                  </a:lnTo>
                  <a:lnTo>
                    <a:pt x="53339" y="1524"/>
                  </a:lnTo>
                  <a:lnTo>
                    <a:pt x="50292" y="1524"/>
                  </a:lnTo>
                  <a:lnTo>
                    <a:pt x="47244" y="0"/>
                  </a:lnTo>
                  <a:close/>
                </a:path>
                <a:path w="306705" h="283844">
                  <a:moveTo>
                    <a:pt x="73174" y="30479"/>
                  </a:moveTo>
                  <a:lnTo>
                    <a:pt x="36576" y="30479"/>
                  </a:lnTo>
                  <a:lnTo>
                    <a:pt x="132588" y="277367"/>
                  </a:lnTo>
                  <a:lnTo>
                    <a:pt x="132588" y="278891"/>
                  </a:lnTo>
                  <a:lnTo>
                    <a:pt x="135636" y="281939"/>
                  </a:lnTo>
                  <a:lnTo>
                    <a:pt x="166116" y="281939"/>
                  </a:lnTo>
                  <a:lnTo>
                    <a:pt x="169164" y="278891"/>
                  </a:lnTo>
                  <a:lnTo>
                    <a:pt x="169164" y="277367"/>
                  </a:lnTo>
                  <a:lnTo>
                    <a:pt x="189653" y="227075"/>
                  </a:lnTo>
                  <a:lnTo>
                    <a:pt x="152399" y="227075"/>
                  </a:lnTo>
                  <a:lnTo>
                    <a:pt x="73174" y="30479"/>
                  </a:lnTo>
                  <a:close/>
                </a:path>
                <a:path w="306705" h="283844">
                  <a:moveTo>
                    <a:pt x="306323" y="30479"/>
                  </a:moveTo>
                  <a:lnTo>
                    <a:pt x="271271" y="30479"/>
                  </a:lnTo>
                  <a:lnTo>
                    <a:pt x="271271" y="280415"/>
                  </a:lnTo>
                  <a:lnTo>
                    <a:pt x="272795" y="280415"/>
                  </a:lnTo>
                  <a:lnTo>
                    <a:pt x="272795" y="281939"/>
                  </a:lnTo>
                  <a:lnTo>
                    <a:pt x="304799" y="281939"/>
                  </a:lnTo>
                  <a:lnTo>
                    <a:pt x="306323" y="280415"/>
                  </a:lnTo>
                  <a:lnTo>
                    <a:pt x="306323" y="30479"/>
                  </a:lnTo>
                  <a:close/>
                </a:path>
                <a:path w="306705" h="283844">
                  <a:moveTo>
                    <a:pt x="298704" y="1524"/>
                  </a:moveTo>
                  <a:lnTo>
                    <a:pt x="254508" y="1524"/>
                  </a:lnTo>
                  <a:lnTo>
                    <a:pt x="252983" y="3048"/>
                  </a:lnTo>
                  <a:lnTo>
                    <a:pt x="249936" y="4572"/>
                  </a:lnTo>
                  <a:lnTo>
                    <a:pt x="248411" y="7619"/>
                  </a:lnTo>
                  <a:lnTo>
                    <a:pt x="245364" y="9143"/>
                  </a:lnTo>
                  <a:lnTo>
                    <a:pt x="242316" y="15239"/>
                  </a:lnTo>
                  <a:lnTo>
                    <a:pt x="240792" y="19812"/>
                  </a:lnTo>
                  <a:lnTo>
                    <a:pt x="239267" y="22860"/>
                  </a:lnTo>
                  <a:lnTo>
                    <a:pt x="153923" y="227075"/>
                  </a:lnTo>
                  <a:lnTo>
                    <a:pt x="189653" y="227075"/>
                  </a:lnTo>
                  <a:lnTo>
                    <a:pt x="269748" y="30479"/>
                  </a:lnTo>
                  <a:lnTo>
                    <a:pt x="306323" y="30479"/>
                  </a:lnTo>
                  <a:lnTo>
                    <a:pt x="306323" y="9143"/>
                  </a:lnTo>
                  <a:lnTo>
                    <a:pt x="304799" y="7619"/>
                  </a:lnTo>
                  <a:lnTo>
                    <a:pt x="303276" y="4572"/>
                  </a:lnTo>
                  <a:lnTo>
                    <a:pt x="301752" y="4572"/>
                  </a:lnTo>
                  <a:lnTo>
                    <a:pt x="298704" y="1524"/>
                  </a:lnTo>
                  <a:close/>
                </a:path>
                <a:path w="306705" h="283844">
                  <a:moveTo>
                    <a:pt x="295655" y="0"/>
                  </a:moveTo>
                  <a:lnTo>
                    <a:pt x="260604" y="0"/>
                  </a:lnTo>
                  <a:lnTo>
                    <a:pt x="257555" y="1524"/>
                  </a:lnTo>
                  <a:lnTo>
                    <a:pt x="297180" y="1524"/>
                  </a:lnTo>
                  <a:lnTo>
                    <a:pt x="2956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6527" y="1517904"/>
              <a:ext cx="161544" cy="216408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1360931" y="1440180"/>
              <a:ext cx="86995" cy="370840"/>
            </a:xfrm>
            <a:custGeom>
              <a:avLst/>
              <a:gdLst/>
              <a:ahLst/>
              <a:cxnLst/>
              <a:rect l="l" t="t" r="r" b="b"/>
              <a:pathLst>
                <a:path w="86994" h="370839">
                  <a:moveTo>
                    <a:pt x="12192" y="338328"/>
                  </a:moveTo>
                  <a:lnTo>
                    <a:pt x="3048" y="338328"/>
                  </a:lnTo>
                  <a:lnTo>
                    <a:pt x="1524" y="339851"/>
                  </a:lnTo>
                  <a:lnTo>
                    <a:pt x="1524" y="341375"/>
                  </a:lnTo>
                  <a:lnTo>
                    <a:pt x="0" y="342900"/>
                  </a:lnTo>
                  <a:lnTo>
                    <a:pt x="0" y="362712"/>
                  </a:lnTo>
                  <a:lnTo>
                    <a:pt x="3048" y="365760"/>
                  </a:lnTo>
                  <a:lnTo>
                    <a:pt x="3048" y="367284"/>
                  </a:lnTo>
                  <a:lnTo>
                    <a:pt x="7620" y="367284"/>
                  </a:lnTo>
                  <a:lnTo>
                    <a:pt x="9143" y="368808"/>
                  </a:lnTo>
                  <a:lnTo>
                    <a:pt x="12192" y="368808"/>
                  </a:lnTo>
                  <a:lnTo>
                    <a:pt x="16764" y="370332"/>
                  </a:lnTo>
                  <a:lnTo>
                    <a:pt x="24384" y="370332"/>
                  </a:lnTo>
                  <a:lnTo>
                    <a:pt x="64008" y="358139"/>
                  </a:lnTo>
                  <a:lnTo>
                    <a:pt x="76809" y="339851"/>
                  </a:lnTo>
                  <a:lnTo>
                    <a:pt x="15240" y="339851"/>
                  </a:lnTo>
                  <a:lnTo>
                    <a:pt x="12192" y="338328"/>
                  </a:lnTo>
                  <a:close/>
                </a:path>
                <a:path w="86994" h="370839">
                  <a:moveTo>
                    <a:pt x="80772" y="83820"/>
                  </a:moveTo>
                  <a:lnTo>
                    <a:pt x="47243" y="83820"/>
                  </a:lnTo>
                  <a:lnTo>
                    <a:pt x="47243" y="86868"/>
                  </a:lnTo>
                  <a:lnTo>
                    <a:pt x="45720" y="86868"/>
                  </a:lnTo>
                  <a:lnTo>
                    <a:pt x="45720" y="312420"/>
                  </a:lnTo>
                  <a:lnTo>
                    <a:pt x="44196" y="316992"/>
                  </a:lnTo>
                  <a:lnTo>
                    <a:pt x="44196" y="323088"/>
                  </a:lnTo>
                  <a:lnTo>
                    <a:pt x="42671" y="326136"/>
                  </a:lnTo>
                  <a:lnTo>
                    <a:pt x="39624" y="329184"/>
                  </a:lnTo>
                  <a:lnTo>
                    <a:pt x="38100" y="333756"/>
                  </a:lnTo>
                  <a:lnTo>
                    <a:pt x="32004" y="336804"/>
                  </a:lnTo>
                  <a:lnTo>
                    <a:pt x="27431" y="338328"/>
                  </a:lnTo>
                  <a:lnTo>
                    <a:pt x="24384" y="339851"/>
                  </a:lnTo>
                  <a:lnTo>
                    <a:pt x="76809" y="339851"/>
                  </a:lnTo>
                  <a:lnTo>
                    <a:pt x="77724" y="338328"/>
                  </a:lnTo>
                  <a:lnTo>
                    <a:pt x="82296" y="294132"/>
                  </a:lnTo>
                  <a:lnTo>
                    <a:pt x="82296" y="85344"/>
                  </a:lnTo>
                  <a:lnTo>
                    <a:pt x="80772" y="83820"/>
                  </a:lnTo>
                  <a:close/>
                </a:path>
                <a:path w="86994" h="370839">
                  <a:moveTo>
                    <a:pt x="77724" y="82296"/>
                  </a:moveTo>
                  <a:lnTo>
                    <a:pt x="51815" y="82296"/>
                  </a:lnTo>
                  <a:lnTo>
                    <a:pt x="50292" y="83820"/>
                  </a:lnTo>
                  <a:lnTo>
                    <a:pt x="79248" y="83820"/>
                  </a:lnTo>
                  <a:lnTo>
                    <a:pt x="77724" y="82296"/>
                  </a:lnTo>
                  <a:close/>
                </a:path>
                <a:path w="86994" h="370839">
                  <a:moveTo>
                    <a:pt x="68580" y="80772"/>
                  </a:moveTo>
                  <a:lnTo>
                    <a:pt x="60959" y="80772"/>
                  </a:lnTo>
                  <a:lnTo>
                    <a:pt x="57912" y="82296"/>
                  </a:lnTo>
                  <a:lnTo>
                    <a:pt x="70104" y="82296"/>
                  </a:lnTo>
                  <a:lnTo>
                    <a:pt x="68580" y="80772"/>
                  </a:lnTo>
                  <a:close/>
                </a:path>
                <a:path w="86994" h="370839">
                  <a:moveTo>
                    <a:pt x="73152" y="0"/>
                  </a:moveTo>
                  <a:lnTo>
                    <a:pt x="56387" y="0"/>
                  </a:lnTo>
                  <a:lnTo>
                    <a:pt x="50292" y="1524"/>
                  </a:lnTo>
                  <a:lnTo>
                    <a:pt x="44196" y="7620"/>
                  </a:lnTo>
                  <a:lnTo>
                    <a:pt x="42671" y="13716"/>
                  </a:lnTo>
                  <a:lnTo>
                    <a:pt x="42671" y="30480"/>
                  </a:lnTo>
                  <a:lnTo>
                    <a:pt x="44196" y="36575"/>
                  </a:lnTo>
                  <a:lnTo>
                    <a:pt x="50292" y="42672"/>
                  </a:lnTo>
                  <a:lnTo>
                    <a:pt x="56387" y="44196"/>
                  </a:lnTo>
                  <a:lnTo>
                    <a:pt x="73152" y="44196"/>
                  </a:lnTo>
                  <a:lnTo>
                    <a:pt x="79248" y="42672"/>
                  </a:lnTo>
                  <a:lnTo>
                    <a:pt x="85343" y="36575"/>
                  </a:lnTo>
                  <a:lnTo>
                    <a:pt x="86868" y="30480"/>
                  </a:lnTo>
                  <a:lnTo>
                    <a:pt x="86868" y="13716"/>
                  </a:lnTo>
                  <a:lnTo>
                    <a:pt x="85343" y="7620"/>
                  </a:lnTo>
                  <a:lnTo>
                    <a:pt x="79248" y="1524"/>
                  </a:lnTo>
                  <a:lnTo>
                    <a:pt x="731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96568" y="1517904"/>
              <a:ext cx="196471" cy="216408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46503" y="1517904"/>
              <a:ext cx="115823" cy="213360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13203" y="1447800"/>
              <a:ext cx="1194815" cy="36271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57371" y="1446276"/>
              <a:ext cx="1115567" cy="288036"/>
            </a:xfrm>
            <a:prstGeom prst="rect">
              <a:avLst/>
            </a:prstGeom>
          </p:spPr>
        </p:pic>
      </p:grpSp>
      <p:grpSp>
        <p:nvGrpSpPr>
          <p:cNvPr id="58" name="object 58"/>
          <p:cNvGrpSpPr/>
          <p:nvPr/>
        </p:nvGrpSpPr>
        <p:grpSpPr>
          <a:xfrm>
            <a:off x="775716" y="2209800"/>
            <a:ext cx="668020" cy="196850"/>
            <a:chOff x="775716" y="2209800"/>
            <a:chExt cx="668020" cy="196850"/>
          </a:xfrm>
        </p:grpSpPr>
        <p:pic>
          <p:nvPicPr>
            <p:cNvPr id="59" name="object 5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5716" y="2223516"/>
              <a:ext cx="135636" cy="179832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34212" y="2209800"/>
              <a:ext cx="108203" cy="193548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74420" y="2267711"/>
              <a:ext cx="114300" cy="138684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14628" y="2267711"/>
              <a:ext cx="88391" cy="13868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28928" y="2267711"/>
              <a:ext cx="114300" cy="138684"/>
            </a:xfrm>
            <a:prstGeom prst="rect">
              <a:avLst/>
            </a:prstGeom>
          </p:spPr>
        </p:pic>
      </p:grpSp>
      <p:pic>
        <p:nvPicPr>
          <p:cNvPr id="64" name="object 6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545336" y="2209800"/>
            <a:ext cx="661415" cy="196596"/>
          </a:xfrm>
          <a:prstGeom prst="rect">
            <a:avLst/>
          </a:prstGeom>
        </p:spPr>
      </p:pic>
      <p:grpSp>
        <p:nvGrpSpPr>
          <p:cNvPr id="65" name="object 65"/>
          <p:cNvGrpSpPr/>
          <p:nvPr/>
        </p:nvGrpSpPr>
        <p:grpSpPr>
          <a:xfrm>
            <a:off x="2290572" y="2209800"/>
            <a:ext cx="660400" cy="196850"/>
            <a:chOff x="2290572" y="2209800"/>
            <a:chExt cx="660400" cy="196850"/>
          </a:xfrm>
        </p:grpSpPr>
        <p:pic>
          <p:nvPicPr>
            <p:cNvPr id="66" name="object 6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90572" y="2270760"/>
              <a:ext cx="188975" cy="132587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08504" y="2209800"/>
              <a:ext cx="106679" cy="193548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2653284" y="2218944"/>
              <a:ext cx="29209" cy="184785"/>
            </a:xfrm>
            <a:custGeom>
              <a:avLst/>
              <a:gdLst/>
              <a:ahLst/>
              <a:cxnLst/>
              <a:rect l="l" t="t" r="r" b="b"/>
              <a:pathLst>
                <a:path w="29210" h="184785">
                  <a:moveTo>
                    <a:pt x="24384" y="182880"/>
                  </a:moveTo>
                  <a:lnTo>
                    <a:pt x="4572" y="182880"/>
                  </a:lnTo>
                  <a:lnTo>
                    <a:pt x="6096" y="184404"/>
                  </a:lnTo>
                  <a:lnTo>
                    <a:pt x="24384" y="184404"/>
                  </a:lnTo>
                  <a:lnTo>
                    <a:pt x="24384" y="182880"/>
                  </a:lnTo>
                  <a:close/>
                </a:path>
                <a:path w="29210" h="184785">
                  <a:moveTo>
                    <a:pt x="25908" y="53340"/>
                  </a:moveTo>
                  <a:lnTo>
                    <a:pt x="3048" y="53340"/>
                  </a:lnTo>
                  <a:lnTo>
                    <a:pt x="3048" y="182880"/>
                  </a:lnTo>
                  <a:lnTo>
                    <a:pt x="25908" y="182880"/>
                  </a:lnTo>
                  <a:lnTo>
                    <a:pt x="25908" y="53340"/>
                  </a:lnTo>
                  <a:close/>
                </a:path>
                <a:path w="29210" h="184785">
                  <a:moveTo>
                    <a:pt x="24384" y="51816"/>
                  </a:moveTo>
                  <a:lnTo>
                    <a:pt x="6096" y="51816"/>
                  </a:lnTo>
                  <a:lnTo>
                    <a:pt x="4572" y="53340"/>
                  </a:lnTo>
                  <a:lnTo>
                    <a:pt x="24384" y="53340"/>
                  </a:lnTo>
                  <a:lnTo>
                    <a:pt x="24384" y="51816"/>
                  </a:lnTo>
                  <a:close/>
                </a:path>
                <a:path w="29210" h="184785">
                  <a:moveTo>
                    <a:pt x="24384" y="0"/>
                  </a:moveTo>
                  <a:lnTo>
                    <a:pt x="9143" y="0"/>
                  </a:lnTo>
                  <a:lnTo>
                    <a:pt x="3048" y="3048"/>
                  </a:lnTo>
                  <a:lnTo>
                    <a:pt x="1524" y="4572"/>
                  </a:lnTo>
                  <a:lnTo>
                    <a:pt x="0" y="9144"/>
                  </a:lnTo>
                  <a:lnTo>
                    <a:pt x="0" y="18287"/>
                  </a:lnTo>
                  <a:lnTo>
                    <a:pt x="1524" y="22860"/>
                  </a:lnTo>
                  <a:lnTo>
                    <a:pt x="3048" y="24384"/>
                  </a:lnTo>
                  <a:lnTo>
                    <a:pt x="9143" y="27432"/>
                  </a:lnTo>
                  <a:lnTo>
                    <a:pt x="19812" y="27432"/>
                  </a:lnTo>
                  <a:lnTo>
                    <a:pt x="24384" y="25908"/>
                  </a:lnTo>
                  <a:lnTo>
                    <a:pt x="27432" y="22860"/>
                  </a:lnTo>
                  <a:lnTo>
                    <a:pt x="28956" y="18287"/>
                  </a:lnTo>
                  <a:lnTo>
                    <a:pt x="28956" y="7620"/>
                  </a:lnTo>
                  <a:lnTo>
                    <a:pt x="27432" y="4572"/>
                  </a:lnTo>
                  <a:lnTo>
                    <a:pt x="25908" y="3048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712720" y="2269235"/>
              <a:ext cx="99060" cy="137160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842259" y="2209800"/>
              <a:ext cx="108203" cy="193548"/>
            </a:xfrm>
            <a:prstGeom prst="rect">
              <a:avLst/>
            </a:prstGeom>
          </p:spPr>
        </p:pic>
      </p:grpSp>
      <p:grpSp>
        <p:nvGrpSpPr>
          <p:cNvPr id="71" name="object 71"/>
          <p:cNvGrpSpPr/>
          <p:nvPr/>
        </p:nvGrpSpPr>
        <p:grpSpPr>
          <a:xfrm>
            <a:off x="3054095" y="2267712"/>
            <a:ext cx="346075" cy="139065"/>
            <a:chOff x="3054095" y="2267712"/>
            <a:chExt cx="346075" cy="139065"/>
          </a:xfrm>
        </p:grpSpPr>
        <p:pic>
          <p:nvPicPr>
            <p:cNvPr id="72" name="object 7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054095" y="2267712"/>
              <a:ext cx="102108" cy="138684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198875" y="2267712"/>
              <a:ext cx="201168" cy="138684"/>
            </a:xfrm>
            <a:prstGeom prst="rect">
              <a:avLst/>
            </a:prstGeom>
          </p:spPr>
        </p:pic>
      </p:grpSp>
      <p:grpSp>
        <p:nvGrpSpPr>
          <p:cNvPr id="74" name="object 74"/>
          <p:cNvGrpSpPr/>
          <p:nvPr/>
        </p:nvGrpSpPr>
        <p:grpSpPr>
          <a:xfrm>
            <a:off x="3493008" y="2209800"/>
            <a:ext cx="411480" cy="196850"/>
            <a:chOff x="3493008" y="2209800"/>
            <a:chExt cx="411480" cy="196850"/>
          </a:xfrm>
        </p:grpSpPr>
        <p:pic>
          <p:nvPicPr>
            <p:cNvPr id="75" name="object 7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493008" y="2209800"/>
              <a:ext cx="115824" cy="196596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648456" y="2270760"/>
              <a:ext cx="108204" cy="135636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788664" y="2267711"/>
              <a:ext cx="115824" cy="138684"/>
            </a:xfrm>
            <a:prstGeom prst="rect">
              <a:avLst/>
            </a:prstGeom>
          </p:spPr>
        </p:pic>
      </p:grpSp>
      <p:pic>
        <p:nvPicPr>
          <p:cNvPr id="78" name="object 78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3991355" y="2237232"/>
            <a:ext cx="223980" cy="169164"/>
          </a:xfrm>
          <a:prstGeom prst="rect">
            <a:avLst/>
          </a:prstGeom>
        </p:spPr>
      </p:pic>
      <p:grpSp>
        <p:nvGrpSpPr>
          <p:cNvPr id="79" name="object 79"/>
          <p:cNvGrpSpPr/>
          <p:nvPr/>
        </p:nvGrpSpPr>
        <p:grpSpPr>
          <a:xfrm>
            <a:off x="4300728" y="2208276"/>
            <a:ext cx="803275" cy="198120"/>
            <a:chOff x="4300728" y="2208276"/>
            <a:chExt cx="803275" cy="198120"/>
          </a:xfrm>
        </p:grpSpPr>
        <p:pic>
          <p:nvPicPr>
            <p:cNvPr id="80" name="object 8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300728" y="2208276"/>
              <a:ext cx="173736" cy="195072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4497324" y="2218944"/>
              <a:ext cx="27940" cy="184785"/>
            </a:xfrm>
            <a:custGeom>
              <a:avLst/>
              <a:gdLst/>
              <a:ahLst/>
              <a:cxnLst/>
              <a:rect l="l" t="t" r="r" b="b"/>
              <a:pathLst>
                <a:path w="27939" h="184785">
                  <a:moveTo>
                    <a:pt x="22860" y="51816"/>
                  </a:moveTo>
                  <a:lnTo>
                    <a:pt x="4572" y="51816"/>
                  </a:lnTo>
                  <a:lnTo>
                    <a:pt x="4572" y="53340"/>
                  </a:lnTo>
                  <a:lnTo>
                    <a:pt x="3048" y="53340"/>
                  </a:lnTo>
                  <a:lnTo>
                    <a:pt x="3048" y="182880"/>
                  </a:lnTo>
                  <a:lnTo>
                    <a:pt x="4572" y="182880"/>
                  </a:lnTo>
                  <a:lnTo>
                    <a:pt x="4572" y="184404"/>
                  </a:lnTo>
                  <a:lnTo>
                    <a:pt x="22860" y="184404"/>
                  </a:lnTo>
                  <a:lnTo>
                    <a:pt x="25908" y="181356"/>
                  </a:lnTo>
                  <a:lnTo>
                    <a:pt x="25908" y="54864"/>
                  </a:lnTo>
                  <a:lnTo>
                    <a:pt x="22860" y="51816"/>
                  </a:lnTo>
                  <a:close/>
                </a:path>
                <a:path w="27939" h="184785">
                  <a:moveTo>
                    <a:pt x="22860" y="0"/>
                  </a:moveTo>
                  <a:lnTo>
                    <a:pt x="9143" y="0"/>
                  </a:lnTo>
                  <a:lnTo>
                    <a:pt x="4572" y="1524"/>
                  </a:lnTo>
                  <a:lnTo>
                    <a:pt x="1524" y="4572"/>
                  </a:lnTo>
                  <a:lnTo>
                    <a:pt x="0" y="9144"/>
                  </a:lnTo>
                  <a:lnTo>
                    <a:pt x="0" y="18287"/>
                  </a:lnTo>
                  <a:lnTo>
                    <a:pt x="1524" y="22860"/>
                  </a:lnTo>
                  <a:lnTo>
                    <a:pt x="4572" y="25908"/>
                  </a:lnTo>
                  <a:lnTo>
                    <a:pt x="9143" y="27432"/>
                  </a:lnTo>
                  <a:lnTo>
                    <a:pt x="19812" y="27432"/>
                  </a:lnTo>
                  <a:lnTo>
                    <a:pt x="22860" y="25908"/>
                  </a:lnTo>
                  <a:lnTo>
                    <a:pt x="24384" y="24384"/>
                  </a:lnTo>
                  <a:lnTo>
                    <a:pt x="27431" y="22860"/>
                  </a:lnTo>
                  <a:lnTo>
                    <a:pt x="27431" y="4572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556760" y="2237232"/>
              <a:ext cx="195072" cy="169164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4777740" y="2218944"/>
              <a:ext cx="29209" cy="184785"/>
            </a:xfrm>
            <a:custGeom>
              <a:avLst/>
              <a:gdLst/>
              <a:ahLst/>
              <a:cxnLst/>
              <a:rect l="l" t="t" r="r" b="b"/>
              <a:pathLst>
                <a:path w="29210" h="184785">
                  <a:moveTo>
                    <a:pt x="24384" y="182880"/>
                  </a:moveTo>
                  <a:lnTo>
                    <a:pt x="4572" y="182880"/>
                  </a:lnTo>
                  <a:lnTo>
                    <a:pt x="6096" y="184404"/>
                  </a:lnTo>
                  <a:lnTo>
                    <a:pt x="24384" y="184404"/>
                  </a:lnTo>
                  <a:lnTo>
                    <a:pt x="24384" y="182880"/>
                  </a:lnTo>
                  <a:close/>
                </a:path>
                <a:path w="29210" h="184785">
                  <a:moveTo>
                    <a:pt x="25908" y="53340"/>
                  </a:moveTo>
                  <a:lnTo>
                    <a:pt x="3048" y="53340"/>
                  </a:lnTo>
                  <a:lnTo>
                    <a:pt x="3048" y="182880"/>
                  </a:lnTo>
                  <a:lnTo>
                    <a:pt x="25908" y="182880"/>
                  </a:lnTo>
                  <a:lnTo>
                    <a:pt x="25908" y="53340"/>
                  </a:lnTo>
                  <a:close/>
                </a:path>
                <a:path w="29210" h="184785">
                  <a:moveTo>
                    <a:pt x="24384" y="51816"/>
                  </a:moveTo>
                  <a:lnTo>
                    <a:pt x="6096" y="51816"/>
                  </a:lnTo>
                  <a:lnTo>
                    <a:pt x="4572" y="53340"/>
                  </a:lnTo>
                  <a:lnTo>
                    <a:pt x="24384" y="53340"/>
                  </a:lnTo>
                  <a:lnTo>
                    <a:pt x="24384" y="51816"/>
                  </a:lnTo>
                  <a:close/>
                </a:path>
                <a:path w="29210" h="184785">
                  <a:moveTo>
                    <a:pt x="24384" y="0"/>
                  </a:moveTo>
                  <a:lnTo>
                    <a:pt x="9144" y="0"/>
                  </a:lnTo>
                  <a:lnTo>
                    <a:pt x="3048" y="3048"/>
                  </a:lnTo>
                  <a:lnTo>
                    <a:pt x="1524" y="4572"/>
                  </a:lnTo>
                  <a:lnTo>
                    <a:pt x="0" y="9144"/>
                  </a:lnTo>
                  <a:lnTo>
                    <a:pt x="0" y="18287"/>
                  </a:lnTo>
                  <a:lnTo>
                    <a:pt x="1524" y="22860"/>
                  </a:lnTo>
                  <a:lnTo>
                    <a:pt x="3048" y="24384"/>
                  </a:lnTo>
                  <a:lnTo>
                    <a:pt x="9144" y="27432"/>
                  </a:lnTo>
                  <a:lnTo>
                    <a:pt x="19812" y="27432"/>
                  </a:lnTo>
                  <a:lnTo>
                    <a:pt x="24384" y="25908"/>
                  </a:lnTo>
                  <a:lnTo>
                    <a:pt x="27432" y="22860"/>
                  </a:lnTo>
                  <a:lnTo>
                    <a:pt x="28956" y="18287"/>
                  </a:lnTo>
                  <a:lnTo>
                    <a:pt x="28956" y="7620"/>
                  </a:lnTo>
                  <a:lnTo>
                    <a:pt x="27432" y="4572"/>
                  </a:lnTo>
                  <a:lnTo>
                    <a:pt x="25908" y="3048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837176" y="2267712"/>
              <a:ext cx="124968" cy="138684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997196" y="2267712"/>
              <a:ext cx="106679" cy="135636"/>
            </a:xfrm>
            <a:prstGeom prst="rect">
              <a:avLst/>
            </a:prstGeom>
          </p:spPr>
        </p:pic>
      </p:grpSp>
      <p:grpSp>
        <p:nvGrpSpPr>
          <p:cNvPr id="86" name="object 86"/>
          <p:cNvGrpSpPr/>
          <p:nvPr/>
        </p:nvGrpSpPr>
        <p:grpSpPr>
          <a:xfrm>
            <a:off x="5209032" y="2267712"/>
            <a:ext cx="346075" cy="139065"/>
            <a:chOff x="5209032" y="2267712"/>
            <a:chExt cx="346075" cy="139065"/>
          </a:xfrm>
        </p:grpSpPr>
        <p:pic>
          <p:nvPicPr>
            <p:cNvPr id="87" name="object 8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209032" y="2267712"/>
              <a:ext cx="102107" cy="138684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353812" y="2267712"/>
              <a:ext cx="201167" cy="138684"/>
            </a:xfrm>
            <a:prstGeom prst="rect">
              <a:avLst/>
            </a:prstGeom>
          </p:spPr>
        </p:pic>
      </p:grpSp>
      <p:grpSp>
        <p:nvGrpSpPr>
          <p:cNvPr id="89" name="object 89"/>
          <p:cNvGrpSpPr/>
          <p:nvPr/>
        </p:nvGrpSpPr>
        <p:grpSpPr>
          <a:xfrm>
            <a:off x="5646420" y="2209800"/>
            <a:ext cx="1138555" cy="196850"/>
            <a:chOff x="5646420" y="2209800"/>
            <a:chExt cx="1138555" cy="196850"/>
          </a:xfrm>
        </p:grpSpPr>
        <p:pic>
          <p:nvPicPr>
            <p:cNvPr id="90" name="object 9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646420" y="2269235"/>
              <a:ext cx="99059" cy="137160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765292" y="2267711"/>
              <a:ext cx="103632" cy="138684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5910072" y="2209800"/>
              <a:ext cx="22860" cy="193675"/>
            </a:xfrm>
            <a:custGeom>
              <a:avLst/>
              <a:gdLst/>
              <a:ahLst/>
              <a:cxnLst/>
              <a:rect l="l" t="t" r="r" b="b"/>
              <a:pathLst>
                <a:path w="22860" h="193675">
                  <a:moveTo>
                    <a:pt x="22860" y="1524"/>
                  </a:moveTo>
                  <a:lnTo>
                    <a:pt x="1524" y="1524"/>
                  </a:lnTo>
                  <a:lnTo>
                    <a:pt x="1524" y="3048"/>
                  </a:lnTo>
                  <a:lnTo>
                    <a:pt x="0" y="3048"/>
                  </a:lnTo>
                  <a:lnTo>
                    <a:pt x="0" y="190500"/>
                  </a:lnTo>
                  <a:lnTo>
                    <a:pt x="3048" y="193548"/>
                  </a:lnTo>
                  <a:lnTo>
                    <a:pt x="21336" y="193548"/>
                  </a:lnTo>
                  <a:lnTo>
                    <a:pt x="21336" y="192024"/>
                  </a:lnTo>
                  <a:lnTo>
                    <a:pt x="22860" y="192024"/>
                  </a:lnTo>
                  <a:lnTo>
                    <a:pt x="22860" y="1524"/>
                  </a:lnTo>
                  <a:close/>
                </a:path>
                <a:path w="22860" h="193675">
                  <a:moveTo>
                    <a:pt x="19812" y="0"/>
                  </a:moveTo>
                  <a:lnTo>
                    <a:pt x="3048" y="0"/>
                  </a:lnTo>
                  <a:lnTo>
                    <a:pt x="3048" y="1524"/>
                  </a:lnTo>
                  <a:lnTo>
                    <a:pt x="21336" y="1524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966460" y="2269235"/>
              <a:ext cx="99060" cy="137160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096000" y="2270760"/>
              <a:ext cx="108203" cy="135636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6245352" y="2209799"/>
              <a:ext cx="22860" cy="193675"/>
            </a:xfrm>
            <a:custGeom>
              <a:avLst/>
              <a:gdLst/>
              <a:ahLst/>
              <a:cxnLst/>
              <a:rect l="l" t="t" r="r" b="b"/>
              <a:pathLst>
                <a:path w="22860" h="193675">
                  <a:moveTo>
                    <a:pt x="22860" y="2794"/>
                  </a:moveTo>
                  <a:lnTo>
                    <a:pt x="21958" y="2794"/>
                  </a:lnTo>
                  <a:lnTo>
                    <a:pt x="21958" y="1524"/>
                  </a:lnTo>
                  <a:lnTo>
                    <a:pt x="19812" y="1524"/>
                  </a:lnTo>
                  <a:lnTo>
                    <a:pt x="19812" y="0"/>
                  </a:lnTo>
                  <a:lnTo>
                    <a:pt x="3048" y="0"/>
                  </a:lnTo>
                  <a:lnTo>
                    <a:pt x="1524" y="1524"/>
                  </a:lnTo>
                  <a:lnTo>
                    <a:pt x="0" y="1524"/>
                  </a:lnTo>
                  <a:lnTo>
                    <a:pt x="0" y="2794"/>
                  </a:lnTo>
                  <a:lnTo>
                    <a:pt x="0" y="192024"/>
                  </a:lnTo>
                  <a:lnTo>
                    <a:pt x="1524" y="192024"/>
                  </a:lnTo>
                  <a:lnTo>
                    <a:pt x="1524" y="193548"/>
                  </a:lnTo>
                  <a:lnTo>
                    <a:pt x="19812" y="193548"/>
                  </a:lnTo>
                  <a:lnTo>
                    <a:pt x="21336" y="192024"/>
                  </a:lnTo>
                  <a:lnTo>
                    <a:pt x="22860" y="192024"/>
                  </a:lnTo>
                  <a:lnTo>
                    <a:pt x="22860" y="279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9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301740" y="2267711"/>
              <a:ext cx="102108" cy="138684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426708" y="2237232"/>
              <a:ext cx="214884" cy="169164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669024" y="2209800"/>
              <a:ext cx="115824" cy="196596"/>
            </a:xfrm>
            <a:prstGeom prst="rect">
              <a:avLst/>
            </a:prstGeom>
          </p:spPr>
        </p:pic>
      </p:grpSp>
      <p:grpSp>
        <p:nvGrpSpPr>
          <p:cNvPr id="99" name="object 99"/>
          <p:cNvGrpSpPr/>
          <p:nvPr/>
        </p:nvGrpSpPr>
        <p:grpSpPr>
          <a:xfrm>
            <a:off x="6897623" y="2209800"/>
            <a:ext cx="309880" cy="243840"/>
            <a:chOff x="6897623" y="2209800"/>
            <a:chExt cx="309880" cy="243840"/>
          </a:xfrm>
        </p:grpSpPr>
        <p:pic>
          <p:nvPicPr>
            <p:cNvPr id="100" name="object 10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897623" y="2209800"/>
              <a:ext cx="249935" cy="243839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7178039" y="2275331"/>
              <a:ext cx="29209" cy="129539"/>
            </a:xfrm>
            <a:custGeom>
              <a:avLst/>
              <a:gdLst/>
              <a:ahLst/>
              <a:cxnLst/>
              <a:rect l="l" t="t" r="r" b="b"/>
              <a:pathLst>
                <a:path w="29209" h="129539">
                  <a:moveTo>
                    <a:pt x="22859" y="30480"/>
                  </a:moveTo>
                  <a:lnTo>
                    <a:pt x="4571" y="30480"/>
                  </a:lnTo>
                  <a:lnTo>
                    <a:pt x="7619" y="32004"/>
                  </a:lnTo>
                  <a:lnTo>
                    <a:pt x="21335" y="32004"/>
                  </a:lnTo>
                  <a:lnTo>
                    <a:pt x="22859" y="30480"/>
                  </a:lnTo>
                  <a:close/>
                </a:path>
                <a:path w="29209" h="129539">
                  <a:moveTo>
                    <a:pt x="22859" y="1524"/>
                  </a:moveTo>
                  <a:lnTo>
                    <a:pt x="4571" y="1524"/>
                  </a:lnTo>
                  <a:lnTo>
                    <a:pt x="0" y="6096"/>
                  </a:lnTo>
                  <a:lnTo>
                    <a:pt x="0" y="25908"/>
                  </a:lnTo>
                  <a:lnTo>
                    <a:pt x="3048" y="28956"/>
                  </a:lnTo>
                  <a:lnTo>
                    <a:pt x="3048" y="30480"/>
                  </a:lnTo>
                  <a:lnTo>
                    <a:pt x="24383" y="30480"/>
                  </a:lnTo>
                  <a:lnTo>
                    <a:pt x="27431" y="27432"/>
                  </a:lnTo>
                  <a:lnTo>
                    <a:pt x="27431" y="25908"/>
                  </a:lnTo>
                  <a:lnTo>
                    <a:pt x="28955" y="24384"/>
                  </a:lnTo>
                  <a:lnTo>
                    <a:pt x="28955" y="9144"/>
                  </a:lnTo>
                  <a:lnTo>
                    <a:pt x="27431" y="6096"/>
                  </a:lnTo>
                  <a:lnTo>
                    <a:pt x="27431" y="4572"/>
                  </a:lnTo>
                  <a:lnTo>
                    <a:pt x="25907" y="3048"/>
                  </a:lnTo>
                  <a:lnTo>
                    <a:pt x="24383" y="3048"/>
                  </a:lnTo>
                  <a:lnTo>
                    <a:pt x="22859" y="1524"/>
                  </a:lnTo>
                  <a:close/>
                </a:path>
                <a:path w="29209" h="129539">
                  <a:moveTo>
                    <a:pt x="19811" y="0"/>
                  </a:moveTo>
                  <a:lnTo>
                    <a:pt x="9143" y="0"/>
                  </a:lnTo>
                  <a:lnTo>
                    <a:pt x="7619" y="1524"/>
                  </a:lnTo>
                  <a:lnTo>
                    <a:pt x="21335" y="1524"/>
                  </a:lnTo>
                  <a:lnTo>
                    <a:pt x="19811" y="0"/>
                  </a:lnTo>
                  <a:close/>
                </a:path>
                <a:path w="29209" h="129539">
                  <a:moveTo>
                    <a:pt x="19811" y="128016"/>
                  </a:moveTo>
                  <a:lnTo>
                    <a:pt x="7619" y="128016"/>
                  </a:lnTo>
                  <a:lnTo>
                    <a:pt x="9143" y="129540"/>
                  </a:lnTo>
                  <a:lnTo>
                    <a:pt x="16763" y="129540"/>
                  </a:lnTo>
                  <a:lnTo>
                    <a:pt x="19811" y="128016"/>
                  </a:lnTo>
                  <a:close/>
                </a:path>
                <a:path w="29209" h="129539">
                  <a:moveTo>
                    <a:pt x="25907" y="124968"/>
                  </a:moveTo>
                  <a:lnTo>
                    <a:pt x="3048" y="124968"/>
                  </a:lnTo>
                  <a:lnTo>
                    <a:pt x="3048" y="126492"/>
                  </a:lnTo>
                  <a:lnTo>
                    <a:pt x="4571" y="128016"/>
                  </a:lnTo>
                  <a:lnTo>
                    <a:pt x="22859" y="128016"/>
                  </a:lnTo>
                  <a:lnTo>
                    <a:pt x="25907" y="124968"/>
                  </a:lnTo>
                  <a:close/>
                </a:path>
                <a:path w="29209" h="129539">
                  <a:moveTo>
                    <a:pt x="24383" y="99060"/>
                  </a:moveTo>
                  <a:lnTo>
                    <a:pt x="3048" y="99060"/>
                  </a:lnTo>
                  <a:lnTo>
                    <a:pt x="3048" y="100584"/>
                  </a:lnTo>
                  <a:lnTo>
                    <a:pt x="0" y="103632"/>
                  </a:lnTo>
                  <a:lnTo>
                    <a:pt x="0" y="123444"/>
                  </a:lnTo>
                  <a:lnTo>
                    <a:pt x="1524" y="124968"/>
                  </a:lnTo>
                  <a:lnTo>
                    <a:pt x="27431" y="124968"/>
                  </a:lnTo>
                  <a:lnTo>
                    <a:pt x="27431" y="123444"/>
                  </a:lnTo>
                  <a:lnTo>
                    <a:pt x="28955" y="120396"/>
                  </a:lnTo>
                  <a:lnTo>
                    <a:pt x="28955" y="105156"/>
                  </a:lnTo>
                  <a:lnTo>
                    <a:pt x="27431" y="103632"/>
                  </a:lnTo>
                  <a:lnTo>
                    <a:pt x="27431" y="102108"/>
                  </a:lnTo>
                  <a:lnTo>
                    <a:pt x="24383" y="99060"/>
                  </a:lnTo>
                  <a:close/>
                </a:path>
                <a:path w="29209" h="129539">
                  <a:moveTo>
                    <a:pt x="21335" y="97536"/>
                  </a:moveTo>
                  <a:lnTo>
                    <a:pt x="7619" y="97536"/>
                  </a:lnTo>
                  <a:lnTo>
                    <a:pt x="4571" y="99060"/>
                  </a:lnTo>
                  <a:lnTo>
                    <a:pt x="22859" y="99060"/>
                  </a:lnTo>
                  <a:lnTo>
                    <a:pt x="21335" y="975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2" name="object 102"/>
          <p:cNvGrpSpPr/>
          <p:nvPr/>
        </p:nvGrpSpPr>
        <p:grpSpPr>
          <a:xfrm>
            <a:off x="798576" y="2630424"/>
            <a:ext cx="172720" cy="182880"/>
            <a:chOff x="798576" y="2630424"/>
            <a:chExt cx="172720" cy="182880"/>
          </a:xfrm>
        </p:grpSpPr>
        <p:pic>
          <p:nvPicPr>
            <p:cNvPr id="103" name="object 10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98576" y="2630424"/>
              <a:ext cx="105155" cy="181355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940308" y="2781300"/>
              <a:ext cx="30480" cy="32384"/>
            </a:xfrm>
            <a:custGeom>
              <a:avLst/>
              <a:gdLst/>
              <a:ahLst/>
              <a:cxnLst/>
              <a:rect l="l" t="t" r="r" b="b"/>
              <a:pathLst>
                <a:path w="30480" h="32385">
                  <a:moveTo>
                    <a:pt x="24383" y="0"/>
                  </a:moveTo>
                  <a:lnTo>
                    <a:pt x="6095" y="0"/>
                  </a:lnTo>
                  <a:lnTo>
                    <a:pt x="1523" y="4572"/>
                  </a:lnTo>
                  <a:lnTo>
                    <a:pt x="0" y="9143"/>
                  </a:lnTo>
                  <a:lnTo>
                    <a:pt x="0" y="22860"/>
                  </a:lnTo>
                  <a:lnTo>
                    <a:pt x="1523" y="27431"/>
                  </a:lnTo>
                  <a:lnTo>
                    <a:pt x="3047" y="28955"/>
                  </a:lnTo>
                  <a:lnTo>
                    <a:pt x="9143" y="32003"/>
                  </a:lnTo>
                  <a:lnTo>
                    <a:pt x="21335" y="32003"/>
                  </a:lnTo>
                  <a:lnTo>
                    <a:pt x="27431" y="28955"/>
                  </a:lnTo>
                  <a:lnTo>
                    <a:pt x="30479" y="22860"/>
                  </a:lnTo>
                  <a:lnTo>
                    <a:pt x="30479" y="15239"/>
                  </a:lnTo>
                  <a:lnTo>
                    <a:pt x="30479" y="9143"/>
                  </a:lnTo>
                  <a:lnTo>
                    <a:pt x="28955" y="4572"/>
                  </a:lnTo>
                  <a:lnTo>
                    <a:pt x="243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5" name="object 105"/>
          <p:cNvGrpSpPr/>
          <p:nvPr/>
        </p:nvGrpSpPr>
        <p:grpSpPr>
          <a:xfrm>
            <a:off x="1082039" y="2631948"/>
            <a:ext cx="628015" cy="230504"/>
            <a:chOff x="1082039" y="2631948"/>
            <a:chExt cx="628015" cy="230504"/>
          </a:xfrm>
        </p:grpSpPr>
        <p:pic>
          <p:nvPicPr>
            <p:cNvPr id="106" name="object 10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082039" y="2631948"/>
              <a:ext cx="138684" cy="179831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246631" y="2677668"/>
              <a:ext cx="102108" cy="137160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391411" y="2677668"/>
              <a:ext cx="318515" cy="184404"/>
            </a:xfrm>
            <a:prstGeom prst="rect">
              <a:avLst/>
            </a:prstGeom>
          </p:spPr>
        </p:pic>
      </p:grpSp>
      <p:pic>
        <p:nvPicPr>
          <p:cNvPr id="109" name="object 109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790700" y="2618232"/>
            <a:ext cx="1085088" cy="196596"/>
          </a:xfrm>
          <a:prstGeom prst="rect">
            <a:avLst/>
          </a:prstGeom>
        </p:spPr>
      </p:pic>
      <p:grpSp>
        <p:nvGrpSpPr>
          <p:cNvPr id="110" name="object 110"/>
          <p:cNvGrpSpPr/>
          <p:nvPr/>
        </p:nvGrpSpPr>
        <p:grpSpPr>
          <a:xfrm>
            <a:off x="2971800" y="2618232"/>
            <a:ext cx="952500" cy="196850"/>
            <a:chOff x="2971800" y="2618232"/>
            <a:chExt cx="952500" cy="196850"/>
          </a:xfrm>
        </p:grpSpPr>
        <p:pic>
          <p:nvPicPr>
            <p:cNvPr id="111" name="object 11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971800" y="2618232"/>
              <a:ext cx="213360" cy="196596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218688" y="2677668"/>
              <a:ext cx="73151" cy="135636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317747" y="2677668"/>
              <a:ext cx="184403" cy="135636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544823" y="2679192"/>
              <a:ext cx="106679" cy="135636"/>
            </a:xfrm>
            <a:prstGeom prst="rect">
              <a:avLst/>
            </a:prstGeom>
          </p:spPr>
        </p:pic>
        <p:sp>
          <p:nvSpPr>
            <p:cNvPr id="115" name="object 115"/>
            <p:cNvSpPr/>
            <p:nvPr/>
          </p:nvSpPr>
          <p:spPr>
            <a:xfrm>
              <a:off x="3692651" y="2618232"/>
              <a:ext cx="22860" cy="195580"/>
            </a:xfrm>
            <a:custGeom>
              <a:avLst/>
              <a:gdLst/>
              <a:ahLst/>
              <a:cxnLst/>
              <a:rect l="l" t="t" r="r" b="b"/>
              <a:pathLst>
                <a:path w="22860" h="195580">
                  <a:moveTo>
                    <a:pt x="19812" y="193548"/>
                  </a:moveTo>
                  <a:lnTo>
                    <a:pt x="4572" y="193548"/>
                  </a:lnTo>
                  <a:lnTo>
                    <a:pt x="6096" y="195072"/>
                  </a:lnTo>
                  <a:lnTo>
                    <a:pt x="18287" y="195072"/>
                  </a:lnTo>
                  <a:lnTo>
                    <a:pt x="19812" y="193548"/>
                  </a:lnTo>
                  <a:close/>
                </a:path>
                <a:path w="22860" h="195580">
                  <a:moveTo>
                    <a:pt x="22860" y="1524"/>
                  </a:moveTo>
                  <a:lnTo>
                    <a:pt x="1524" y="1524"/>
                  </a:lnTo>
                  <a:lnTo>
                    <a:pt x="1524" y="3048"/>
                  </a:lnTo>
                  <a:lnTo>
                    <a:pt x="0" y="3048"/>
                  </a:lnTo>
                  <a:lnTo>
                    <a:pt x="0" y="190500"/>
                  </a:lnTo>
                  <a:lnTo>
                    <a:pt x="1524" y="192024"/>
                  </a:lnTo>
                  <a:lnTo>
                    <a:pt x="1524" y="193548"/>
                  </a:lnTo>
                  <a:lnTo>
                    <a:pt x="21336" y="193548"/>
                  </a:lnTo>
                  <a:lnTo>
                    <a:pt x="22860" y="192024"/>
                  </a:lnTo>
                  <a:lnTo>
                    <a:pt x="22860" y="1524"/>
                  </a:lnTo>
                  <a:close/>
                </a:path>
                <a:path w="22860" h="195580">
                  <a:moveTo>
                    <a:pt x="19812" y="0"/>
                  </a:moveTo>
                  <a:lnTo>
                    <a:pt x="6096" y="0"/>
                  </a:lnTo>
                  <a:lnTo>
                    <a:pt x="4572" y="1524"/>
                  </a:lnTo>
                  <a:lnTo>
                    <a:pt x="19812" y="1524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" name="object 116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750563" y="2677668"/>
              <a:ext cx="102108" cy="137160"/>
            </a:xfrm>
            <a:prstGeom prst="rect">
              <a:avLst/>
            </a:prstGeom>
          </p:spPr>
        </p:pic>
        <p:sp>
          <p:nvSpPr>
            <p:cNvPr id="117" name="object 117"/>
            <p:cNvSpPr/>
            <p:nvPr/>
          </p:nvSpPr>
          <p:spPr>
            <a:xfrm>
              <a:off x="3895344" y="2781300"/>
              <a:ext cx="29209" cy="32384"/>
            </a:xfrm>
            <a:custGeom>
              <a:avLst/>
              <a:gdLst/>
              <a:ahLst/>
              <a:cxnLst/>
              <a:rect l="l" t="t" r="r" b="b"/>
              <a:pathLst>
                <a:path w="29210" h="32385">
                  <a:moveTo>
                    <a:pt x="24383" y="0"/>
                  </a:moveTo>
                  <a:lnTo>
                    <a:pt x="4571" y="0"/>
                  </a:lnTo>
                  <a:lnTo>
                    <a:pt x="3047" y="3048"/>
                  </a:lnTo>
                  <a:lnTo>
                    <a:pt x="1523" y="4572"/>
                  </a:lnTo>
                  <a:lnTo>
                    <a:pt x="0" y="9143"/>
                  </a:lnTo>
                  <a:lnTo>
                    <a:pt x="0" y="22860"/>
                  </a:lnTo>
                  <a:lnTo>
                    <a:pt x="1523" y="27431"/>
                  </a:lnTo>
                  <a:lnTo>
                    <a:pt x="4571" y="30479"/>
                  </a:lnTo>
                  <a:lnTo>
                    <a:pt x="9143" y="32003"/>
                  </a:lnTo>
                  <a:lnTo>
                    <a:pt x="19811" y="32003"/>
                  </a:lnTo>
                  <a:lnTo>
                    <a:pt x="24383" y="30479"/>
                  </a:lnTo>
                  <a:lnTo>
                    <a:pt x="28955" y="25908"/>
                  </a:lnTo>
                  <a:lnTo>
                    <a:pt x="28955" y="15239"/>
                  </a:lnTo>
                  <a:lnTo>
                    <a:pt x="28955" y="4572"/>
                  </a:lnTo>
                  <a:lnTo>
                    <a:pt x="25907" y="3048"/>
                  </a:lnTo>
                  <a:lnTo>
                    <a:pt x="243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8" name="object 118"/>
          <p:cNvGrpSpPr/>
          <p:nvPr/>
        </p:nvGrpSpPr>
        <p:grpSpPr>
          <a:xfrm>
            <a:off x="781812" y="3147060"/>
            <a:ext cx="547370" cy="192405"/>
            <a:chOff x="781812" y="3147060"/>
            <a:chExt cx="547370" cy="192405"/>
          </a:xfrm>
        </p:grpSpPr>
        <p:pic>
          <p:nvPicPr>
            <p:cNvPr id="119" name="object 11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781812" y="3147060"/>
              <a:ext cx="132587" cy="188975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940308" y="3201924"/>
              <a:ext cx="121919" cy="137160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083564" y="3201924"/>
              <a:ext cx="245364" cy="137160"/>
            </a:xfrm>
            <a:prstGeom prst="rect">
              <a:avLst/>
            </a:prstGeom>
          </p:spPr>
        </p:pic>
      </p:grpSp>
      <p:grpSp>
        <p:nvGrpSpPr>
          <p:cNvPr id="122" name="object 122"/>
          <p:cNvGrpSpPr/>
          <p:nvPr/>
        </p:nvGrpSpPr>
        <p:grpSpPr>
          <a:xfrm>
            <a:off x="1423416" y="3136392"/>
            <a:ext cx="291465" cy="262255"/>
            <a:chOff x="1423416" y="3136392"/>
            <a:chExt cx="291465" cy="262255"/>
          </a:xfrm>
        </p:grpSpPr>
        <p:pic>
          <p:nvPicPr>
            <p:cNvPr id="123" name="object 123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423416" y="3201924"/>
              <a:ext cx="121920" cy="137160"/>
            </a:xfrm>
            <a:prstGeom prst="rect">
              <a:avLst/>
            </a:prstGeom>
          </p:spPr>
        </p:pic>
        <p:sp>
          <p:nvSpPr>
            <p:cNvPr id="124" name="object 124"/>
            <p:cNvSpPr/>
            <p:nvPr/>
          </p:nvSpPr>
          <p:spPr>
            <a:xfrm>
              <a:off x="1557528" y="3136392"/>
              <a:ext cx="157480" cy="262255"/>
            </a:xfrm>
            <a:custGeom>
              <a:avLst/>
              <a:gdLst/>
              <a:ahLst/>
              <a:cxnLst/>
              <a:rect l="l" t="t" r="r" b="b"/>
              <a:pathLst>
                <a:path w="157480" h="262254">
                  <a:moveTo>
                    <a:pt x="88391" y="80772"/>
                  </a:moveTo>
                  <a:lnTo>
                    <a:pt x="64008" y="80772"/>
                  </a:lnTo>
                  <a:lnTo>
                    <a:pt x="35052" y="213360"/>
                  </a:lnTo>
                  <a:lnTo>
                    <a:pt x="32003" y="222504"/>
                  </a:lnTo>
                  <a:lnTo>
                    <a:pt x="30480" y="230124"/>
                  </a:lnTo>
                  <a:lnTo>
                    <a:pt x="27431" y="234696"/>
                  </a:lnTo>
                  <a:lnTo>
                    <a:pt x="25908" y="240792"/>
                  </a:lnTo>
                  <a:lnTo>
                    <a:pt x="19812" y="246887"/>
                  </a:lnTo>
                  <a:lnTo>
                    <a:pt x="13715" y="249936"/>
                  </a:lnTo>
                  <a:lnTo>
                    <a:pt x="3047" y="249936"/>
                  </a:lnTo>
                  <a:lnTo>
                    <a:pt x="0" y="262127"/>
                  </a:lnTo>
                  <a:lnTo>
                    <a:pt x="9143" y="262127"/>
                  </a:lnTo>
                  <a:lnTo>
                    <a:pt x="18883" y="261246"/>
                  </a:lnTo>
                  <a:lnTo>
                    <a:pt x="54292" y="228790"/>
                  </a:lnTo>
                  <a:lnTo>
                    <a:pt x="62484" y="202692"/>
                  </a:lnTo>
                  <a:lnTo>
                    <a:pt x="88391" y="80772"/>
                  </a:lnTo>
                  <a:close/>
                </a:path>
                <a:path w="157480" h="262254">
                  <a:moveTo>
                    <a:pt x="141732" y="0"/>
                  </a:moveTo>
                  <a:lnTo>
                    <a:pt x="132588" y="0"/>
                  </a:lnTo>
                  <a:lnTo>
                    <a:pt x="121491" y="857"/>
                  </a:lnTo>
                  <a:lnTo>
                    <a:pt x="87058" y="20288"/>
                  </a:lnTo>
                  <a:lnTo>
                    <a:pt x="70103" y="56387"/>
                  </a:lnTo>
                  <a:lnTo>
                    <a:pt x="67056" y="62484"/>
                  </a:lnTo>
                  <a:lnTo>
                    <a:pt x="59435" y="70104"/>
                  </a:lnTo>
                  <a:lnTo>
                    <a:pt x="56387" y="70104"/>
                  </a:lnTo>
                  <a:lnTo>
                    <a:pt x="53340" y="71627"/>
                  </a:lnTo>
                  <a:lnTo>
                    <a:pt x="42671" y="71627"/>
                  </a:lnTo>
                  <a:lnTo>
                    <a:pt x="41147" y="80772"/>
                  </a:lnTo>
                  <a:lnTo>
                    <a:pt x="123444" y="80772"/>
                  </a:lnTo>
                  <a:lnTo>
                    <a:pt x="126491" y="67056"/>
                  </a:lnTo>
                  <a:lnTo>
                    <a:pt x="91440" y="67056"/>
                  </a:lnTo>
                  <a:lnTo>
                    <a:pt x="94488" y="51816"/>
                  </a:lnTo>
                  <a:lnTo>
                    <a:pt x="96011" y="42672"/>
                  </a:lnTo>
                  <a:lnTo>
                    <a:pt x="99059" y="35051"/>
                  </a:lnTo>
                  <a:lnTo>
                    <a:pt x="102108" y="28956"/>
                  </a:lnTo>
                  <a:lnTo>
                    <a:pt x="103632" y="22860"/>
                  </a:lnTo>
                  <a:lnTo>
                    <a:pt x="106679" y="18287"/>
                  </a:lnTo>
                  <a:lnTo>
                    <a:pt x="111252" y="15239"/>
                  </a:lnTo>
                  <a:lnTo>
                    <a:pt x="114299" y="13716"/>
                  </a:lnTo>
                  <a:lnTo>
                    <a:pt x="118872" y="12192"/>
                  </a:lnTo>
                  <a:lnTo>
                    <a:pt x="154533" y="12192"/>
                  </a:lnTo>
                  <a:lnTo>
                    <a:pt x="156972" y="3048"/>
                  </a:lnTo>
                  <a:lnTo>
                    <a:pt x="141732" y="0"/>
                  </a:lnTo>
                  <a:close/>
                </a:path>
                <a:path w="157480" h="262254">
                  <a:moveTo>
                    <a:pt x="154533" y="12192"/>
                  </a:moveTo>
                  <a:lnTo>
                    <a:pt x="131064" y="12192"/>
                  </a:lnTo>
                  <a:lnTo>
                    <a:pt x="135635" y="16763"/>
                  </a:lnTo>
                  <a:lnTo>
                    <a:pt x="138684" y="25908"/>
                  </a:lnTo>
                  <a:lnTo>
                    <a:pt x="150876" y="25908"/>
                  </a:lnTo>
                  <a:lnTo>
                    <a:pt x="154533" y="1219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5" name="object 125"/>
          <p:cNvGrpSpPr/>
          <p:nvPr/>
        </p:nvGrpSpPr>
        <p:grpSpPr>
          <a:xfrm>
            <a:off x="1799844" y="3137916"/>
            <a:ext cx="599440" cy="201295"/>
            <a:chOff x="1799844" y="3137916"/>
            <a:chExt cx="599440" cy="201295"/>
          </a:xfrm>
        </p:grpSpPr>
        <p:pic>
          <p:nvPicPr>
            <p:cNvPr id="126" name="object 12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799844" y="3137916"/>
              <a:ext cx="272795" cy="201168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101596" y="3137916"/>
              <a:ext cx="297180" cy="201168"/>
            </a:xfrm>
            <a:prstGeom prst="rect">
              <a:avLst/>
            </a:prstGeom>
          </p:spPr>
        </p:pic>
      </p:grpSp>
      <p:pic>
        <p:nvPicPr>
          <p:cNvPr id="128" name="object 128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2499445" y="3137916"/>
            <a:ext cx="441874" cy="201168"/>
          </a:xfrm>
          <a:prstGeom prst="rect">
            <a:avLst/>
          </a:prstGeom>
        </p:spPr>
      </p:pic>
      <p:grpSp>
        <p:nvGrpSpPr>
          <p:cNvPr id="129" name="object 129"/>
          <p:cNvGrpSpPr/>
          <p:nvPr/>
        </p:nvGrpSpPr>
        <p:grpSpPr>
          <a:xfrm>
            <a:off x="3043427" y="3169920"/>
            <a:ext cx="231775" cy="169545"/>
            <a:chOff x="3043427" y="3169920"/>
            <a:chExt cx="231775" cy="169545"/>
          </a:xfrm>
        </p:grpSpPr>
        <p:pic>
          <p:nvPicPr>
            <p:cNvPr id="130" name="object 13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043427" y="3169920"/>
              <a:ext cx="91440" cy="169164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3154679" y="3201924"/>
              <a:ext cx="120330" cy="137160"/>
            </a:xfrm>
            <a:prstGeom prst="rect">
              <a:avLst/>
            </a:prstGeom>
          </p:spPr>
        </p:pic>
      </p:grpSp>
      <p:grpSp>
        <p:nvGrpSpPr>
          <p:cNvPr id="132" name="object 132"/>
          <p:cNvGrpSpPr/>
          <p:nvPr/>
        </p:nvGrpSpPr>
        <p:grpSpPr>
          <a:xfrm>
            <a:off x="3355847" y="3136392"/>
            <a:ext cx="1088390" cy="262255"/>
            <a:chOff x="3355847" y="3136392"/>
            <a:chExt cx="1088390" cy="262255"/>
          </a:xfrm>
        </p:grpSpPr>
        <p:sp>
          <p:nvSpPr>
            <p:cNvPr id="133" name="object 133"/>
            <p:cNvSpPr/>
            <p:nvPr/>
          </p:nvSpPr>
          <p:spPr>
            <a:xfrm>
              <a:off x="3355847" y="3136392"/>
              <a:ext cx="157480" cy="262255"/>
            </a:xfrm>
            <a:custGeom>
              <a:avLst/>
              <a:gdLst/>
              <a:ahLst/>
              <a:cxnLst/>
              <a:rect l="l" t="t" r="r" b="b"/>
              <a:pathLst>
                <a:path w="157479" h="262254">
                  <a:moveTo>
                    <a:pt x="88391" y="80772"/>
                  </a:moveTo>
                  <a:lnTo>
                    <a:pt x="65531" y="80772"/>
                  </a:lnTo>
                  <a:lnTo>
                    <a:pt x="35051" y="213360"/>
                  </a:lnTo>
                  <a:lnTo>
                    <a:pt x="33527" y="222504"/>
                  </a:lnTo>
                  <a:lnTo>
                    <a:pt x="30479" y="230124"/>
                  </a:lnTo>
                  <a:lnTo>
                    <a:pt x="28955" y="234696"/>
                  </a:lnTo>
                  <a:lnTo>
                    <a:pt x="25907" y="240792"/>
                  </a:lnTo>
                  <a:lnTo>
                    <a:pt x="19812" y="246887"/>
                  </a:lnTo>
                  <a:lnTo>
                    <a:pt x="13715" y="249936"/>
                  </a:lnTo>
                  <a:lnTo>
                    <a:pt x="3048" y="249936"/>
                  </a:lnTo>
                  <a:lnTo>
                    <a:pt x="0" y="262127"/>
                  </a:lnTo>
                  <a:lnTo>
                    <a:pt x="9143" y="262127"/>
                  </a:lnTo>
                  <a:lnTo>
                    <a:pt x="18883" y="261246"/>
                  </a:lnTo>
                  <a:lnTo>
                    <a:pt x="54292" y="228790"/>
                  </a:lnTo>
                  <a:lnTo>
                    <a:pt x="62484" y="202692"/>
                  </a:lnTo>
                  <a:lnTo>
                    <a:pt x="88391" y="80772"/>
                  </a:lnTo>
                  <a:close/>
                </a:path>
                <a:path w="157479" h="262254">
                  <a:moveTo>
                    <a:pt x="141731" y="0"/>
                  </a:moveTo>
                  <a:lnTo>
                    <a:pt x="134112" y="0"/>
                  </a:lnTo>
                  <a:lnTo>
                    <a:pt x="122348" y="857"/>
                  </a:lnTo>
                  <a:lnTo>
                    <a:pt x="87058" y="20288"/>
                  </a:lnTo>
                  <a:lnTo>
                    <a:pt x="70103" y="56387"/>
                  </a:lnTo>
                  <a:lnTo>
                    <a:pt x="67055" y="62484"/>
                  </a:lnTo>
                  <a:lnTo>
                    <a:pt x="67055" y="64008"/>
                  </a:lnTo>
                  <a:lnTo>
                    <a:pt x="62484" y="68580"/>
                  </a:lnTo>
                  <a:lnTo>
                    <a:pt x="59436" y="70104"/>
                  </a:lnTo>
                  <a:lnTo>
                    <a:pt x="57912" y="70104"/>
                  </a:lnTo>
                  <a:lnTo>
                    <a:pt x="54863" y="71627"/>
                  </a:lnTo>
                  <a:lnTo>
                    <a:pt x="44196" y="71627"/>
                  </a:lnTo>
                  <a:lnTo>
                    <a:pt x="41148" y="80772"/>
                  </a:lnTo>
                  <a:lnTo>
                    <a:pt x="123443" y="80772"/>
                  </a:lnTo>
                  <a:lnTo>
                    <a:pt x="126491" y="67056"/>
                  </a:lnTo>
                  <a:lnTo>
                    <a:pt x="91439" y="67056"/>
                  </a:lnTo>
                  <a:lnTo>
                    <a:pt x="94487" y="51816"/>
                  </a:lnTo>
                  <a:lnTo>
                    <a:pt x="97536" y="42672"/>
                  </a:lnTo>
                  <a:lnTo>
                    <a:pt x="99060" y="35051"/>
                  </a:lnTo>
                  <a:lnTo>
                    <a:pt x="105155" y="22860"/>
                  </a:lnTo>
                  <a:lnTo>
                    <a:pt x="108203" y="18287"/>
                  </a:lnTo>
                  <a:lnTo>
                    <a:pt x="111251" y="15239"/>
                  </a:lnTo>
                  <a:lnTo>
                    <a:pt x="120396" y="12192"/>
                  </a:lnTo>
                  <a:lnTo>
                    <a:pt x="154533" y="12192"/>
                  </a:lnTo>
                  <a:lnTo>
                    <a:pt x="156972" y="3048"/>
                  </a:lnTo>
                  <a:lnTo>
                    <a:pt x="150875" y="1524"/>
                  </a:lnTo>
                  <a:lnTo>
                    <a:pt x="141731" y="0"/>
                  </a:lnTo>
                  <a:close/>
                </a:path>
                <a:path w="157479" h="262254">
                  <a:moveTo>
                    <a:pt x="154533" y="12192"/>
                  </a:moveTo>
                  <a:lnTo>
                    <a:pt x="132587" y="12192"/>
                  </a:lnTo>
                  <a:lnTo>
                    <a:pt x="134112" y="15239"/>
                  </a:lnTo>
                  <a:lnTo>
                    <a:pt x="135636" y="16763"/>
                  </a:lnTo>
                  <a:lnTo>
                    <a:pt x="138684" y="21336"/>
                  </a:lnTo>
                  <a:lnTo>
                    <a:pt x="138684" y="25908"/>
                  </a:lnTo>
                  <a:lnTo>
                    <a:pt x="150875" y="25908"/>
                  </a:lnTo>
                  <a:lnTo>
                    <a:pt x="154533" y="1219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4" name="object 134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518915" y="3201924"/>
              <a:ext cx="126492" cy="134112"/>
            </a:xfrm>
            <a:prstGeom prst="rect">
              <a:avLst/>
            </a:prstGeom>
          </p:spPr>
        </p:pic>
        <p:sp>
          <p:nvSpPr>
            <p:cNvPr id="135" name="object 135"/>
            <p:cNvSpPr/>
            <p:nvPr/>
          </p:nvSpPr>
          <p:spPr>
            <a:xfrm>
              <a:off x="3671315" y="3148584"/>
              <a:ext cx="60960" cy="190500"/>
            </a:xfrm>
            <a:custGeom>
              <a:avLst/>
              <a:gdLst/>
              <a:ahLst/>
              <a:cxnLst/>
              <a:rect l="l" t="t" r="r" b="b"/>
              <a:pathLst>
                <a:path w="60960" h="190500">
                  <a:moveTo>
                    <a:pt x="57912" y="0"/>
                  </a:moveTo>
                  <a:lnTo>
                    <a:pt x="33528" y="0"/>
                  </a:lnTo>
                  <a:lnTo>
                    <a:pt x="27432" y="27431"/>
                  </a:lnTo>
                  <a:lnTo>
                    <a:pt x="51816" y="27431"/>
                  </a:lnTo>
                  <a:lnTo>
                    <a:pt x="57912" y="0"/>
                  </a:lnTo>
                  <a:close/>
                </a:path>
                <a:path w="60960" h="190500">
                  <a:moveTo>
                    <a:pt x="45720" y="53339"/>
                  </a:moveTo>
                  <a:lnTo>
                    <a:pt x="38100" y="53339"/>
                  </a:lnTo>
                  <a:lnTo>
                    <a:pt x="3048" y="54863"/>
                  </a:lnTo>
                  <a:lnTo>
                    <a:pt x="1524" y="62483"/>
                  </a:lnTo>
                  <a:lnTo>
                    <a:pt x="7620" y="62483"/>
                  </a:lnTo>
                  <a:lnTo>
                    <a:pt x="12192" y="64007"/>
                  </a:lnTo>
                  <a:lnTo>
                    <a:pt x="16763" y="68579"/>
                  </a:lnTo>
                  <a:lnTo>
                    <a:pt x="16763" y="77724"/>
                  </a:lnTo>
                  <a:lnTo>
                    <a:pt x="15239" y="85343"/>
                  </a:lnTo>
                  <a:lnTo>
                    <a:pt x="13716" y="94487"/>
                  </a:lnTo>
                  <a:lnTo>
                    <a:pt x="3048" y="140207"/>
                  </a:lnTo>
                  <a:lnTo>
                    <a:pt x="0" y="173735"/>
                  </a:lnTo>
                  <a:lnTo>
                    <a:pt x="1524" y="179831"/>
                  </a:lnTo>
                  <a:lnTo>
                    <a:pt x="4572" y="182879"/>
                  </a:lnTo>
                  <a:lnTo>
                    <a:pt x="7620" y="187451"/>
                  </a:lnTo>
                  <a:lnTo>
                    <a:pt x="13716" y="190500"/>
                  </a:lnTo>
                  <a:lnTo>
                    <a:pt x="25908" y="190500"/>
                  </a:lnTo>
                  <a:lnTo>
                    <a:pt x="32004" y="188975"/>
                  </a:lnTo>
                  <a:lnTo>
                    <a:pt x="38100" y="184403"/>
                  </a:lnTo>
                  <a:lnTo>
                    <a:pt x="42957" y="181546"/>
                  </a:lnTo>
                  <a:lnTo>
                    <a:pt x="48387" y="177545"/>
                  </a:lnTo>
                  <a:lnTo>
                    <a:pt x="52832" y="173735"/>
                  </a:lnTo>
                  <a:lnTo>
                    <a:pt x="25908" y="173735"/>
                  </a:lnTo>
                  <a:lnTo>
                    <a:pt x="22860" y="170687"/>
                  </a:lnTo>
                  <a:lnTo>
                    <a:pt x="22860" y="158495"/>
                  </a:lnTo>
                  <a:lnTo>
                    <a:pt x="24384" y="152400"/>
                  </a:lnTo>
                  <a:lnTo>
                    <a:pt x="25908" y="143255"/>
                  </a:lnTo>
                  <a:lnTo>
                    <a:pt x="45720" y="53339"/>
                  </a:lnTo>
                  <a:close/>
                </a:path>
                <a:path w="60960" h="190500">
                  <a:moveTo>
                    <a:pt x="51816" y="158495"/>
                  </a:moveTo>
                  <a:lnTo>
                    <a:pt x="47244" y="164591"/>
                  </a:lnTo>
                  <a:lnTo>
                    <a:pt x="42672" y="169163"/>
                  </a:lnTo>
                  <a:lnTo>
                    <a:pt x="39624" y="170687"/>
                  </a:lnTo>
                  <a:lnTo>
                    <a:pt x="36575" y="173735"/>
                  </a:lnTo>
                  <a:lnTo>
                    <a:pt x="52832" y="173735"/>
                  </a:lnTo>
                  <a:lnTo>
                    <a:pt x="54387" y="172402"/>
                  </a:lnTo>
                  <a:lnTo>
                    <a:pt x="60960" y="166115"/>
                  </a:lnTo>
                  <a:lnTo>
                    <a:pt x="51816" y="15849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6" name="object 13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755135" y="3201924"/>
              <a:ext cx="111251" cy="137160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886199" y="3169920"/>
              <a:ext cx="91439" cy="169164"/>
            </a:xfrm>
            <a:prstGeom prst="rect">
              <a:avLst/>
            </a:prstGeom>
          </p:spPr>
        </p:pic>
        <p:sp>
          <p:nvSpPr>
            <p:cNvPr id="138" name="object 138"/>
            <p:cNvSpPr/>
            <p:nvPr/>
          </p:nvSpPr>
          <p:spPr>
            <a:xfrm>
              <a:off x="4002023" y="3148584"/>
              <a:ext cx="60960" cy="190500"/>
            </a:xfrm>
            <a:custGeom>
              <a:avLst/>
              <a:gdLst/>
              <a:ahLst/>
              <a:cxnLst/>
              <a:rect l="l" t="t" r="r" b="b"/>
              <a:pathLst>
                <a:path w="60960" h="190500">
                  <a:moveTo>
                    <a:pt x="59436" y="0"/>
                  </a:moveTo>
                  <a:lnTo>
                    <a:pt x="35051" y="0"/>
                  </a:lnTo>
                  <a:lnTo>
                    <a:pt x="27431" y="27431"/>
                  </a:lnTo>
                  <a:lnTo>
                    <a:pt x="53339" y="27431"/>
                  </a:lnTo>
                  <a:lnTo>
                    <a:pt x="59436" y="0"/>
                  </a:lnTo>
                  <a:close/>
                </a:path>
                <a:path w="60960" h="190500">
                  <a:moveTo>
                    <a:pt x="45720" y="53339"/>
                  </a:moveTo>
                  <a:lnTo>
                    <a:pt x="38100" y="53339"/>
                  </a:lnTo>
                  <a:lnTo>
                    <a:pt x="4572" y="54863"/>
                  </a:lnTo>
                  <a:lnTo>
                    <a:pt x="3048" y="62483"/>
                  </a:lnTo>
                  <a:lnTo>
                    <a:pt x="9143" y="62483"/>
                  </a:lnTo>
                  <a:lnTo>
                    <a:pt x="15239" y="65531"/>
                  </a:lnTo>
                  <a:lnTo>
                    <a:pt x="18287" y="68579"/>
                  </a:lnTo>
                  <a:lnTo>
                    <a:pt x="18287" y="77724"/>
                  </a:lnTo>
                  <a:lnTo>
                    <a:pt x="16763" y="85343"/>
                  </a:lnTo>
                  <a:lnTo>
                    <a:pt x="13715" y="94487"/>
                  </a:lnTo>
                  <a:lnTo>
                    <a:pt x="4572" y="140207"/>
                  </a:lnTo>
                  <a:lnTo>
                    <a:pt x="2571" y="147899"/>
                  </a:lnTo>
                  <a:lnTo>
                    <a:pt x="1142" y="154876"/>
                  </a:lnTo>
                  <a:lnTo>
                    <a:pt x="285" y="160996"/>
                  </a:lnTo>
                  <a:lnTo>
                    <a:pt x="0" y="166115"/>
                  </a:lnTo>
                  <a:lnTo>
                    <a:pt x="0" y="173735"/>
                  </a:lnTo>
                  <a:lnTo>
                    <a:pt x="1524" y="179831"/>
                  </a:lnTo>
                  <a:lnTo>
                    <a:pt x="6096" y="182879"/>
                  </a:lnTo>
                  <a:lnTo>
                    <a:pt x="9143" y="187451"/>
                  </a:lnTo>
                  <a:lnTo>
                    <a:pt x="13715" y="190500"/>
                  </a:lnTo>
                  <a:lnTo>
                    <a:pt x="27431" y="190500"/>
                  </a:lnTo>
                  <a:lnTo>
                    <a:pt x="33527" y="188975"/>
                  </a:lnTo>
                  <a:lnTo>
                    <a:pt x="39624" y="184403"/>
                  </a:lnTo>
                  <a:lnTo>
                    <a:pt x="43600" y="181546"/>
                  </a:lnTo>
                  <a:lnTo>
                    <a:pt x="48577" y="177545"/>
                  </a:lnTo>
                  <a:lnTo>
                    <a:pt x="52899" y="173735"/>
                  </a:lnTo>
                  <a:lnTo>
                    <a:pt x="25908" y="173735"/>
                  </a:lnTo>
                  <a:lnTo>
                    <a:pt x="25908" y="172212"/>
                  </a:lnTo>
                  <a:lnTo>
                    <a:pt x="24384" y="170687"/>
                  </a:lnTo>
                  <a:lnTo>
                    <a:pt x="22860" y="167639"/>
                  </a:lnTo>
                  <a:lnTo>
                    <a:pt x="22860" y="158495"/>
                  </a:lnTo>
                  <a:lnTo>
                    <a:pt x="24384" y="152400"/>
                  </a:lnTo>
                  <a:lnTo>
                    <a:pt x="25908" y="143255"/>
                  </a:lnTo>
                  <a:lnTo>
                    <a:pt x="45720" y="53339"/>
                  </a:lnTo>
                  <a:close/>
                </a:path>
                <a:path w="60960" h="190500">
                  <a:moveTo>
                    <a:pt x="53339" y="158495"/>
                  </a:moveTo>
                  <a:lnTo>
                    <a:pt x="42672" y="169163"/>
                  </a:lnTo>
                  <a:lnTo>
                    <a:pt x="39624" y="170687"/>
                  </a:lnTo>
                  <a:lnTo>
                    <a:pt x="36575" y="173735"/>
                  </a:lnTo>
                  <a:lnTo>
                    <a:pt x="52899" y="173735"/>
                  </a:lnTo>
                  <a:lnTo>
                    <a:pt x="54411" y="172402"/>
                  </a:lnTo>
                  <a:lnTo>
                    <a:pt x="60960" y="166115"/>
                  </a:lnTo>
                  <a:lnTo>
                    <a:pt x="53339" y="15849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9" name="object 139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4090415" y="3201924"/>
              <a:ext cx="353568" cy="172212"/>
            </a:xfrm>
            <a:prstGeom prst="rect">
              <a:avLst/>
            </a:prstGeom>
          </p:spPr>
        </p:pic>
      </p:grpSp>
      <p:pic>
        <p:nvPicPr>
          <p:cNvPr id="140" name="object 140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4518659" y="3137916"/>
            <a:ext cx="263651" cy="298703"/>
          </a:xfrm>
          <a:prstGeom prst="rect">
            <a:avLst/>
          </a:prstGeom>
        </p:spPr>
      </p:pic>
      <p:sp>
        <p:nvSpPr>
          <p:cNvPr id="141" name="object 141"/>
          <p:cNvSpPr/>
          <p:nvPr/>
        </p:nvSpPr>
        <p:spPr>
          <a:xfrm>
            <a:off x="4905756" y="3217163"/>
            <a:ext cx="170815" cy="76200"/>
          </a:xfrm>
          <a:custGeom>
            <a:avLst/>
            <a:gdLst/>
            <a:ahLst/>
            <a:cxnLst/>
            <a:rect l="l" t="t" r="r" b="b"/>
            <a:pathLst>
              <a:path w="170814" h="76200">
                <a:moveTo>
                  <a:pt x="170688" y="57912"/>
                </a:moveTo>
                <a:lnTo>
                  <a:pt x="0" y="57912"/>
                </a:lnTo>
                <a:lnTo>
                  <a:pt x="0" y="76200"/>
                </a:lnTo>
                <a:lnTo>
                  <a:pt x="170688" y="76200"/>
                </a:lnTo>
                <a:lnTo>
                  <a:pt x="170688" y="57912"/>
                </a:lnTo>
                <a:close/>
              </a:path>
              <a:path w="170814" h="76200">
                <a:moveTo>
                  <a:pt x="170688" y="0"/>
                </a:moveTo>
                <a:lnTo>
                  <a:pt x="0" y="0"/>
                </a:lnTo>
                <a:lnTo>
                  <a:pt x="0" y="18288"/>
                </a:lnTo>
                <a:lnTo>
                  <a:pt x="170688" y="18288"/>
                </a:lnTo>
                <a:lnTo>
                  <a:pt x="17068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2" name="object 142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5186171" y="3029712"/>
            <a:ext cx="344424" cy="181355"/>
          </a:xfrm>
          <a:prstGeom prst="rect">
            <a:avLst/>
          </a:prstGeom>
        </p:spPr>
      </p:pic>
      <p:pic>
        <p:nvPicPr>
          <p:cNvPr id="143" name="object 143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5288279" y="3346704"/>
            <a:ext cx="128016" cy="132587"/>
          </a:xfrm>
          <a:prstGeom prst="rect">
            <a:avLst/>
          </a:prstGeom>
        </p:spPr>
      </p:pic>
      <p:sp>
        <p:nvSpPr>
          <p:cNvPr id="144" name="object 144"/>
          <p:cNvSpPr/>
          <p:nvPr/>
        </p:nvSpPr>
        <p:spPr>
          <a:xfrm>
            <a:off x="5178552" y="3247644"/>
            <a:ext cx="364490" cy="18415"/>
          </a:xfrm>
          <a:custGeom>
            <a:avLst/>
            <a:gdLst/>
            <a:ahLst/>
            <a:cxnLst/>
            <a:rect l="l" t="t" r="r" b="b"/>
            <a:pathLst>
              <a:path w="364489" h="18414">
                <a:moveTo>
                  <a:pt x="364235" y="0"/>
                </a:moveTo>
                <a:lnTo>
                  <a:pt x="0" y="0"/>
                </a:lnTo>
                <a:lnTo>
                  <a:pt x="0" y="18288"/>
                </a:lnTo>
                <a:lnTo>
                  <a:pt x="364235" y="18288"/>
                </a:lnTo>
                <a:lnTo>
                  <a:pt x="364235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5" name="object 145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5689091" y="3203448"/>
            <a:ext cx="99060" cy="103631"/>
          </a:xfrm>
          <a:prstGeom prst="rect">
            <a:avLst/>
          </a:prstGeom>
        </p:spPr>
      </p:pic>
      <p:grpSp>
        <p:nvGrpSpPr>
          <p:cNvPr id="146" name="object 146"/>
          <p:cNvGrpSpPr/>
          <p:nvPr/>
        </p:nvGrpSpPr>
        <p:grpSpPr>
          <a:xfrm>
            <a:off x="5942076" y="2990088"/>
            <a:ext cx="226060" cy="182880"/>
            <a:chOff x="5942076" y="2990088"/>
            <a:chExt cx="226060" cy="182880"/>
          </a:xfrm>
        </p:grpSpPr>
        <p:pic>
          <p:nvPicPr>
            <p:cNvPr id="147" name="object 147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5942076" y="3038856"/>
              <a:ext cx="124968" cy="134112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6094476" y="2990088"/>
              <a:ext cx="73151" cy="103631"/>
            </a:xfrm>
            <a:prstGeom prst="rect">
              <a:avLst/>
            </a:prstGeom>
          </p:spPr>
        </p:pic>
      </p:grpSp>
      <p:grpSp>
        <p:nvGrpSpPr>
          <p:cNvPr id="149" name="object 149"/>
          <p:cNvGrpSpPr/>
          <p:nvPr/>
        </p:nvGrpSpPr>
        <p:grpSpPr>
          <a:xfrm>
            <a:off x="5948171" y="3348228"/>
            <a:ext cx="230504" cy="170815"/>
            <a:chOff x="5948171" y="3348228"/>
            <a:chExt cx="230504" cy="170815"/>
          </a:xfrm>
        </p:grpSpPr>
        <p:pic>
          <p:nvPicPr>
            <p:cNvPr id="150" name="object 150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5948171" y="3348228"/>
              <a:ext cx="86867" cy="131063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6057899" y="3375660"/>
              <a:ext cx="120396" cy="143255"/>
            </a:xfrm>
            <a:prstGeom prst="rect">
              <a:avLst/>
            </a:prstGeom>
          </p:spPr>
        </p:pic>
      </p:grpSp>
      <p:sp>
        <p:nvSpPr>
          <p:cNvPr id="152" name="object 152"/>
          <p:cNvSpPr/>
          <p:nvPr/>
        </p:nvSpPr>
        <p:spPr>
          <a:xfrm>
            <a:off x="5934455" y="3247644"/>
            <a:ext cx="264160" cy="18415"/>
          </a:xfrm>
          <a:custGeom>
            <a:avLst/>
            <a:gdLst/>
            <a:ahLst/>
            <a:cxnLst/>
            <a:rect l="l" t="t" r="r" b="b"/>
            <a:pathLst>
              <a:path w="264160" h="18414">
                <a:moveTo>
                  <a:pt x="263651" y="0"/>
                </a:moveTo>
                <a:lnTo>
                  <a:pt x="0" y="0"/>
                </a:lnTo>
                <a:lnTo>
                  <a:pt x="0" y="18288"/>
                </a:lnTo>
                <a:lnTo>
                  <a:pt x="263651" y="18288"/>
                </a:lnTo>
                <a:lnTo>
                  <a:pt x="26365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3" name="object 153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778763" y="3648455"/>
            <a:ext cx="85344" cy="195072"/>
          </a:xfrm>
          <a:prstGeom prst="rect">
            <a:avLst/>
          </a:prstGeom>
        </p:spPr>
      </p:pic>
      <p:pic>
        <p:nvPicPr>
          <p:cNvPr id="154" name="object 154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1146047" y="3660648"/>
            <a:ext cx="131064" cy="184403"/>
          </a:xfrm>
          <a:prstGeom prst="rect">
            <a:avLst/>
          </a:prstGeom>
        </p:spPr>
      </p:pic>
      <p:pic>
        <p:nvPicPr>
          <p:cNvPr id="155" name="object 155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938783" y="3726179"/>
            <a:ext cx="115824" cy="73151"/>
          </a:xfrm>
          <a:prstGeom prst="rect">
            <a:avLst/>
          </a:prstGeom>
        </p:spPr>
      </p:pic>
      <p:grpSp>
        <p:nvGrpSpPr>
          <p:cNvPr id="156" name="object 156"/>
          <p:cNvGrpSpPr/>
          <p:nvPr/>
        </p:nvGrpSpPr>
        <p:grpSpPr>
          <a:xfrm>
            <a:off x="1296924" y="3648455"/>
            <a:ext cx="1156970" cy="198120"/>
            <a:chOff x="1296924" y="3648455"/>
            <a:chExt cx="1156970" cy="198120"/>
          </a:xfrm>
        </p:grpSpPr>
        <p:pic>
          <p:nvPicPr>
            <p:cNvPr id="157" name="object 157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296924" y="3707891"/>
              <a:ext cx="124967" cy="138684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444752" y="3648455"/>
              <a:ext cx="1008887" cy="198120"/>
            </a:xfrm>
            <a:prstGeom prst="rect">
              <a:avLst/>
            </a:prstGeom>
          </p:spPr>
        </p:pic>
      </p:grpSp>
      <p:pic>
        <p:nvPicPr>
          <p:cNvPr id="159" name="object 159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2549651" y="3648455"/>
            <a:ext cx="228600" cy="198120"/>
          </a:xfrm>
          <a:prstGeom prst="rect">
            <a:avLst/>
          </a:prstGeom>
        </p:spPr>
      </p:pic>
      <p:grpSp>
        <p:nvGrpSpPr>
          <p:cNvPr id="160" name="object 160"/>
          <p:cNvGrpSpPr/>
          <p:nvPr/>
        </p:nvGrpSpPr>
        <p:grpSpPr>
          <a:xfrm>
            <a:off x="2845307" y="3648455"/>
            <a:ext cx="805180" cy="198120"/>
            <a:chOff x="2845307" y="3648455"/>
            <a:chExt cx="805180" cy="198120"/>
          </a:xfrm>
        </p:grpSpPr>
        <p:pic>
          <p:nvPicPr>
            <p:cNvPr id="161" name="object 161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2845307" y="3648455"/>
              <a:ext cx="175260" cy="195072"/>
            </a:xfrm>
            <a:prstGeom prst="rect">
              <a:avLst/>
            </a:prstGeom>
          </p:spPr>
        </p:pic>
        <p:sp>
          <p:nvSpPr>
            <p:cNvPr id="162" name="object 162"/>
            <p:cNvSpPr/>
            <p:nvPr/>
          </p:nvSpPr>
          <p:spPr>
            <a:xfrm>
              <a:off x="3041903" y="3659123"/>
              <a:ext cx="29209" cy="184785"/>
            </a:xfrm>
            <a:custGeom>
              <a:avLst/>
              <a:gdLst/>
              <a:ahLst/>
              <a:cxnLst/>
              <a:rect l="l" t="t" r="r" b="b"/>
              <a:pathLst>
                <a:path w="29210" h="184785">
                  <a:moveTo>
                    <a:pt x="24383" y="182879"/>
                  </a:moveTo>
                  <a:lnTo>
                    <a:pt x="4571" y="182879"/>
                  </a:lnTo>
                  <a:lnTo>
                    <a:pt x="4571" y="184403"/>
                  </a:lnTo>
                  <a:lnTo>
                    <a:pt x="22859" y="184403"/>
                  </a:lnTo>
                  <a:lnTo>
                    <a:pt x="24383" y="182879"/>
                  </a:lnTo>
                  <a:close/>
                </a:path>
                <a:path w="29210" h="184785">
                  <a:moveTo>
                    <a:pt x="25907" y="53339"/>
                  </a:moveTo>
                  <a:lnTo>
                    <a:pt x="3047" y="53339"/>
                  </a:lnTo>
                  <a:lnTo>
                    <a:pt x="3047" y="182879"/>
                  </a:lnTo>
                  <a:lnTo>
                    <a:pt x="25907" y="182879"/>
                  </a:lnTo>
                  <a:lnTo>
                    <a:pt x="25907" y="53339"/>
                  </a:lnTo>
                  <a:close/>
                </a:path>
                <a:path w="29210" h="184785">
                  <a:moveTo>
                    <a:pt x="22859" y="51815"/>
                  </a:moveTo>
                  <a:lnTo>
                    <a:pt x="4571" y="51815"/>
                  </a:lnTo>
                  <a:lnTo>
                    <a:pt x="4571" y="53339"/>
                  </a:lnTo>
                  <a:lnTo>
                    <a:pt x="24383" y="53339"/>
                  </a:lnTo>
                  <a:lnTo>
                    <a:pt x="22859" y="51815"/>
                  </a:lnTo>
                  <a:close/>
                </a:path>
                <a:path w="29210" h="184785">
                  <a:moveTo>
                    <a:pt x="22859" y="0"/>
                  </a:moveTo>
                  <a:lnTo>
                    <a:pt x="4571" y="0"/>
                  </a:lnTo>
                  <a:lnTo>
                    <a:pt x="3047" y="3048"/>
                  </a:lnTo>
                  <a:lnTo>
                    <a:pt x="1523" y="4572"/>
                  </a:lnTo>
                  <a:lnTo>
                    <a:pt x="0" y="7619"/>
                  </a:lnTo>
                  <a:lnTo>
                    <a:pt x="0" y="18287"/>
                  </a:lnTo>
                  <a:lnTo>
                    <a:pt x="1523" y="22860"/>
                  </a:lnTo>
                  <a:lnTo>
                    <a:pt x="4571" y="25907"/>
                  </a:lnTo>
                  <a:lnTo>
                    <a:pt x="9143" y="27431"/>
                  </a:lnTo>
                  <a:lnTo>
                    <a:pt x="19812" y="27431"/>
                  </a:lnTo>
                  <a:lnTo>
                    <a:pt x="25907" y="24384"/>
                  </a:lnTo>
                  <a:lnTo>
                    <a:pt x="27431" y="22860"/>
                  </a:lnTo>
                  <a:lnTo>
                    <a:pt x="28956" y="18287"/>
                  </a:lnTo>
                  <a:lnTo>
                    <a:pt x="28956" y="7619"/>
                  </a:lnTo>
                  <a:lnTo>
                    <a:pt x="27431" y="4572"/>
                  </a:lnTo>
                  <a:lnTo>
                    <a:pt x="228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3" name="object 163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3101339" y="3677411"/>
              <a:ext cx="195072" cy="169163"/>
            </a:xfrm>
            <a:prstGeom prst="rect">
              <a:avLst/>
            </a:prstGeom>
          </p:spPr>
        </p:pic>
        <p:sp>
          <p:nvSpPr>
            <p:cNvPr id="164" name="object 164"/>
            <p:cNvSpPr/>
            <p:nvPr/>
          </p:nvSpPr>
          <p:spPr>
            <a:xfrm>
              <a:off x="3323843" y="3659123"/>
              <a:ext cx="27940" cy="184785"/>
            </a:xfrm>
            <a:custGeom>
              <a:avLst/>
              <a:gdLst/>
              <a:ahLst/>
              <a:cxnLst/>
              <a:rect l="l" t="t" r="r" b="b"/>
              <a:pathLst>
                <a:path w="27939" h="184785">
                  <a:moveTo>
                    <a:pt x="22859" y="51815"/>
                  </a:moveTo>
                  <a:lnTo>
                    <a:pt x="4571" y="51815"/>
                  </a:lnTo>
                  <a:lnTo>
                    <a:pt x="1523" y="54863"/>
                  </a:lnTo>
                  <a:lnTo>
                    <a:pt x="1523" y="181355"/>
                  </a:lnTo>
                  <a:lnTo>
                    <a:pt x="3047" y="181355"/>
                  </a:lnTo>
                  <a:lnTo>
                    <a:pt x="3047" y="182879"/>
                  </a:lnTo>
                  <a:lnTo>
                    <a:pt x="4571" y="184403"/>
                  </a:lnTo>
                  <a:lnTo>
                    <a:pt x="22859" y="184403"/>
                  </a:lnTo>
                  <a:lnTo>
                    <a:pt x="22859" y="182879"/>
                  </a:lnTo>
                  <a:lnTo>
                    <a:pt x="24383" y="182879"/>
                  </a:lnTo>
                  <a:lnTo>
                    <a:pt x="24383" y="53339"/>
                  </a:lnTo>
                  <a:lnTo>
                    <a:pt x="22859" y="53339"/>
                  </a:lnTo>
                  <a:lnTo>
                    <a:pt x="22859" y="51815"/>
                  </a:lnTo>
                  <a:close/>
                </a:path>
                <a:path w="27939" h="184785">
                  <a:moveTo>
                    <a:pt x="22859" y="0"/>
                  </a:moveTo>
                  <a:lnTo>
                    <a:pt x="4571" y="0"/>
                  </a:lnTo>
                  <a:lnTo>
                    <a:pt x="3047" y="3048"/>
                  </a:lnTo>
                  <a:lnTo>
                    <a:pt x="0" y="4572"/>
                  </a:lnTo>
                  <a:lnTo>
                    <a:pt x="0" y="22860"/>
                  </a:lnTo>
                  <a:lnTo>
                    <a:pt x="3047" y="24384"/>
                  </a:lnTo>
                  <a:lnTo>
                    <a:pt x="4571" y="25907"/>
                  </a:lnTo>
                  <a:lnTo>
                    <a:pt x="7619" y="27431"/>
                  </a:lnTo>
                  <a:lnTo>
                    <a:pt x="18287" y="27431"/>
                  </a:lnTo>
                  <a:lnTo>
                    <a:pt x="22859" y="25907"/>
                  </a:lnTo>
                  <a:lnTo>
                    <a:pt x="24383" y="24384"/>
                  </a:lnTo>
                  <a:lnTo>
                    <a:pt x="27431" y="22860"/>
                  </a:lnTo>
                  <a:lnTo>
                    <a:pt x="27431" y="7619"/>
                  </a:lnTo>
                  <a:lnTo>
                    <a:pt x="25907" y="4572"/>
                  </a:lnTo>
                  <a:lnTo>
                    <a:pt x="24383" y="3048"/>
                  </a:lnTo>
                  <a:lnTo>
                    <a:pt x="228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5" name="object 165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3381755" y="3707891"/>
              <a:ext cx="124920" cy="138684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3541775" y="3707891"/>
              <a:ext cx="108203" cy="135636"/>
            </a:xfrm>
            <a:prstGeom prst="rect">
              <a:avLst/>
            </a:prstGeom>
          </p:spPr>
        </p:pic>
      </p:grpSp>
      <p:pic>
        <p:nvPicPr>
          <p:cNvPr id="167" name="object 167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3756683" y="3645408"/>
            <a:ext cx="1010388" cy="245363"/>
          </a:xfrm>
          <a:prstGeom prst="rect">
            <a:avLst/>
          </a:prstGeom>
        </p:spPr>
      </p:pic>
      <p:pic>
        <p:nvPicPr>
          <p:cNvPr id="168" name="object 168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4873752" y="3648455"/>
            <a:ext cx="227075" cy="198120"/>
          </a:xfrm>
          <a:prstGeom prst="rect">
            <a:avLst/>
          </a:prstGeom>
        </p:spPr>
      </p:pic>
      <p:grpSp>
        <p:nvGrpSpPr>
          <p:cNvPr id="169" name="object 169"/>
          <p:cNvGrpSpPr/>
          <p:nvPr/>
        </p:nvGrpSpPr>
        <p:grpSpPr>
          <a:xfrm>
            <a:off x="5187696" y="3649979"/>
            <a:ext cx="1003300" cy="243840"/>
            <a:chOff x="5187696" y="3649979"/>
            <a:chExt cx="1003300" cy="243840"/>
          </a:xfrm>
        </p:grpSpPr>
        <p:pic>
          <p:nvPicPr>
            <p:cNvPr id="170" name="object 170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5187696" y="3663695"/>
              <a:ext cx="387095" cy="230123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5599176" y="3707891"/>
              <a:ext cx="108203" cy="135636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5739384" y="3707891"/>
              <a:ext cx="124967" cy="138684"/>
            </a:xfrm>
            <a:prstGeom prst="rect">
              <a:avLst/>
            </a:prstGeom>
          </p:spPr>
        </p:pic>
        <p:sp>
          <p:nvSpPr>
            <p:cNvPr id="173" name="object 173"/>
            <p:cNvSpPr/>
            <p:nvPr/>
          </p:nvSpPr>
          <p:spPr>
            <a:xfrm>
              <a:off x="5897880" y="3649979"/>
              <a:ext cx="22860" cy="193675"/>
            </a:xfrm>
            <a:custGeom>
              <a:avLst/>
              <a:gdLst/>
              <a:ahLst/>
              <a:cxnLst/>
              <a:rect l="l" t="t" r="r" b="b"/>
              <a:pathLst>
                <a:path w="22860" h="193675">
                  <a:moveTo>
                    <a:pt x="22860" y="1524"/>
                  </a:moveTo>
                  <a:lnTo>
                    <a:pt x="21336" y="1524"/>
                  </a:lnTo>
                  <a:lnTo>
                    <a:pt x="19812" y="0"/>
                  </a:lnTo>
                  <a:lnTo>
                    <a:pt x="3048" y="0"/>
                  </a:lnTo>
                  <a:lnTo>
                    <a:pt x="3048" y="1524"/>
                  </a:lnTo>
                  <a:lnTo>
                    <a:pt x="1524" y="1524"/>
                  </a:lnTo>
                  <a:lnTo>
                    <a:pt x="1524" y="2794"/>
                  </a:lnTo>
                  <a:lnTo>
                    <a:pt x="0" y="2794"/>
                  </a:lnTo>
                  <a:lnTo>
                    <a:pt x="0" y="190754"/>
                  </a:lnTo>
                  <a:lnTo>
                    <a:pt x="1524" y="190754"/>
                  </a:lnTo>
                  <a:lnTo>
                    <a:pt x="1524" y="192024"/>
                  </a:lnTo>
                  <a:lnTo>
                    <a:pt x="2159" y="192024"/>
                  </a:lnTo>
                  <a:lnTo>
                    <a:pt x="2159" y="193294"/>
                  </a:lnTo>
                  <a:lnTo>
                    <a:pt x="21336" y="193294"/>
                  </a:lnTo>
                  <a:lnTo>
                    <a:pt x="21336" y="192024"/>
                  </a:lnTo>
                  <a:lnTo>
                    <a:pt x="22860" y="192024"/>
                  </a:lnTo>
                  <a:lnTo>
                    <a:pt x="22860" y="190754"/>
                  </a:lnTo>
                  <a:lnTo>
                    <a:pt x="22860" y="2794"/>
                  </a:lnTo>
                  <a:lnTo>
                    <a:pt x="22860" y="1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4" name="object 174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5955792" y="3649979"/>
              <a:ext cx="114300" cy="196596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6102096" y="3707891"/>
              <a:ext cx="88391" cy="138684"/>
            </a:xfrm>
            <a:prstGeom prst="rect">
              <a:avLst/>
            </a:prstGeom>
          </p:spPr>
        </p:pic>
      </p:grpSp>
      <p:grpSp>
        <p:nvGrpSpPr>
          <p:cNvPr id="176" name="object 176"/>
          <p:cNvGrpSpPr/>
          <p:nvPr/>
        </p:nvGrpSpPr>
        <p:grpSpPr>
          <a:xfrm>
            <a:off x="6298691" y="3649979"/>
            <a:ext cx="919480" cy="233679"/>
            <a:chOff x="6298691" y="3649979"/>
            <a:chExt cx="919480" cy="233679"/>
          </a:xfrm>
        </p:grpSpPr>
        <p:pic>
          <p:nvPicPr>
            <p:cNvPr id="177" name="object 177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6298691" y="3707891"/>
              <a:ext cx="108204" cy="135636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6446519" y="3710939"/>
              <a:ext cx="108203" cy="135636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6595871" y="3707891"/>
              <a:ext cx="184403" cy="135636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6822947" y="3649979"/>
              <a:ext cx="115714" cy="196596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6963265" y="3707891"/>
              <a:ext cx="114190" cy="138684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7112507" y="3707891"/>
              <a:ext cx="105156" cy="175260"/>
            </a:xfrm>
            <a:prstGeom prst="rect">
              <a:avLst/>
            </a:prstGeom>
          </p:spPr>
        </p:pic>
      </p:grpSp>
      <p:grpSp>
        <p:nvGrpSpPr>
          <p:cNvPr id="183" name="object 183"/>
          <p:cNvGrpSpPr/>
          <p:nvPr/>
        </p:nvGrpSpPr>
        <p:grpSpPr>
          <a:xfrm>
            <a:off x="7316723" y="3653028"/>
            <a:ext cx="269875" cy="251460"/>
            <a:chOff x="7316723" y="3653028"/>
            <a:chExt cx="269875" cy="251460"/>
          </a:xfrm>
        </p:grpSpPr>
        <p:pic>
          <p:nvPicPr>
            <p:cNvPr id="184" name="object 184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7316723" y="3653028"/>
              <a:ext cx="158496" cy="190500"/>
            </a:xfrm>
            <a:prstGeom prst="rect">
              <a:avLst/>
            </a:prstGeom>
          </p:spPr>
        </p:pic>
        <p:pic>
          <p:nvPicPr>
            <p:cNvPr id="185" name="object 185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7496555" y="3799332"/>
              <a:ext cx="89916" cy="105156"/>
            </a:xfrm>
            <a:prstGeom prst="rect">
              <a:avLst/>
            </a:prstGeom>
          </p:spPr>
        </p:pic>
      </p:grpSp>
      <p:sp>
        <p:nvSpPr>
          <p:cNvPr id="186" name="object 186"/>
          <p:cNvSpPr/>
          <p:nvPr/>
        </p:nvSpPr>
        <p:spPr>
          <a:xfrm>
            <a:off x="7699247" y="3645408"/>
            <a:ext cx="50800" cy="245745"/>
          </a:xfrm>
          <a:custGeom>
            <a:avLst/>
            <a:gdLst/>
            <a:ahLst/>
            <a:cxnLst/>
            <a:rect l="l" t="t" r="r" b="b"/>
            <a:pathLst>
              <a:path w="50800" h="245745">
                <a:moveTo>
                  <a:pt x="18287" y="243839"/>
                </a:moveTo>
                <a:lnTo>
                  <a:pt x="1524" y="243839"/>
                </a:lnTo>
                <a:lnTo>
                  <a:pt x="1524" y="245363"/>
                </a:lnTo>
                <a:lnTo>
                  <a:pt x="18287" y="245363"/>
                </a:lnTo>
                <a:lnTo>
                  <a:pt x="18287" y="243839"/>
                </a:lnTo>
                <a:close/>
              </a:path>
              <a:path w="50800" h="245745">
                <a:moveTo>
                  <a:pt x="18287" y="1523"/>
                </a:moveTo>
                <a:lnTo>
                  <a:pt x="1524" y="1523"/>
                </a:lnTo>
                <a:lnTo>
                  <a:pt x="0" y="3047"/>
                </a:lnTo>
                <a:lnTo>
                  <a:pt x="0" y="6095"/>
                </a:lnTo>
                <a:lnTo>
                  <a:pt x="6310" y="20073"/>
                </a:lnTo>
                <a:lnTo>
                  <a:pt x="11620" y="34480"/>
                </a:lnTo>
                <a:lnTo>
                  <a:pt x="22693" y="78866"/>
                </a:lnTo>
                <a:lnTo>
                  <a:pt x="25907" y="123443"/>
                </a:lnTo>
                <a:lnTo>
                  <a:pt x="25598" y="138279"/>
                </a:lnTo>
                <a:lnTo>
                  <a:pt x="19811" y="181355"/>
                </a:lnTo>
                <a:lnTo>
                  <a:pt x="6310" y="225290"/>
                </a:lnTo>
                <a:lnTo>
                  <a:pt x="0" y="239267"/>
                </a:lnTo>
                <a:lnTo>
                  <a:pt x="0" y="243839"/>
                </a:lnTo>
                <a:lnTo>
                  <a:pt x="19811" y="243839"/>
                </a:lnTo>
                <a:lnTo>
                  <a:pt x="19811" y="242315"/>
                </a:lnTo>
                <a:lnTo>
                  <a:pt x="23883" y="235434"/>
                </a:lnTo>
                <a:lnTo>
                  <a:pt x="38100" y="199453"/>
                </a:lnTo>
                <a:lnTo>
                  <a:pt x="47601" y="161901"/>
                </a:lnTo>
                <a:lnTo>
                  <a:pt x="50292" y="123443"/>
                </a:lnTo>
                <a:lnTo>
                  <a:pt x="49744" y="107703"/>
                </a:lnTo>
                <a:lnTo>
                  <a:pt x="42672" y="62483"/>
                </a:lnTo>
                <a:lnTo>
                  <a:pt x="26384" y="17692"/>
                </a:lnTo>
                <a:lnTo>
                  <a:pt x="19811" y="3047"/>
                </a:lnTo>
                <a:lnTo>
                  <a:pt x="18287" y="1523"/>
                </a:lnTo>
                <a:close/>
              </a:path>
              <a:path w="50800" h="245745">
                <a:moveTo>
                  <a:pt x="13716" y="0"/>
                </a:moveTo>
                <a:lnTo>
                  <a:pt x="7620" y="0"/>
                </a:lnTo>
                <a:lnTo>
                  <a:pt x="6096" y="1523"/>
                </a:lnTo>
                <a:lnTo>
                  <a:pt x="13716" y="1523"/>
                </a:lnTo>
                <a:lnTo>
                  <a:pt x="137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7" name="object 187"/>
          <p:cNvGrpSpPr/>
          <p:nvPr/>
        </p:nvGrpSpPr>
        <p:grpSpPr>
          <a:xfrm>
            <a:off x="798576" y="4552188"/>
            <a:ext cx="349250" cy="182880"/>
            <a:chOff x="798576" y="4552188"/>
            <a:chExt cx="349250" cy="182880"/>
          </a:xfrm>
        </p:grpSpPr>
        <p:pic>
          <p:nvPicPr>
            <p:cNvPr id="188" name="object 188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798576" y="4552188"/>
              <a:ext cx="94487" cy="181356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914400" y="4597908"/>
              <a:ext cx="124968" cy="137160"/>
            </a:xfrm>
            <a:prstGeom prst="rect">
              <a:avLst/>
            </a:prstGeom>
          </p:spPr>
        </p:pic>
        <p:pic>
          <p:nvPicPr>
            <p:cNvPr id="190" name="object 190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1074420" y="4597908"/>
              <a:ext cx="73152" cy="135636"/>
            </a:xfrm>
            <a:prstGeom prst="rect">
              <a:avLst/>
            </a:prstGeom>
          </p:spPr>
        </p:pic>
      </p:grpSp>
      <p:grpSp>
        <p:nvGrpSpPr>
          <p:cNvPr id="191" name="object 191"/>
          <p:cNvGrpSpPr/>
          <p:nvPr/>
        </p:nvGrpSpPr>
        <p:grpSpPr>
          <a:xfrm>
            <a:off x="1223771" y="4543044"/>
            <a:ext cx="269875" cy="250190"/>
            <a:chOff x="1223771" y="4543044"/>
            <a:chExt cx="269875" cy="250190"/>
          </a:xfrm>
        </p:grpSpPr>
        <p:pic>
          <p:nvPicPr>
            <p:cNvPr id="192" name="object 192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1223771" y="4543044"/>
              <a:ext cx="158496" cy="188975"/>
            </a:xfrm>
            <a:prstGeom prst="rect">
              <a:avLst/>
            </a:prstGeom>
          </p:spPr>
        </p:pic>
        <p:pic>
          <p:nvPicPr>
            <p:cNvPr id="193" name="object 193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1403604" y="4687824"/>
              <a:ext cx="89915" cy="105156"/>
            </a:xfrm>
            <a:prstGeom prst="rect">
              <a:avLst/>
            </a:prstGeom>
          </p:spPr>
        </p:pic>
      </p:grpSp>
      <p:pic>
        <p:nvPicPr>
          <p:cNvPr id="194" name="object 194"/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1598675" y="4585716"/>
            <a:ext cx="118872" cy="134112"/>
          </a:xfrm>
          <a:prstGeom prst="rect">
            <a:avLst/>
          </a:prstGeom>
        </p:spPr>
      </p:pic>
      <p:grpSp>
        <p:nvGrpSpPr>
          <p:cNvPr id="195" name="object 195"/>
          <p:cNvGrpSpPr/>
          <p:nvPr/>
        </p:nvGrpSpPr>
        <p:grpSpPr>
          <a:xfrm>
            <a:off x="1815083" y="4549140"/>
            <a:ext cx="617220" cy="222885"/>
            <a:chOff x="1815083" y="4549140"/>
            <a:chExt cx="617220" cy="222885"/>
          </a:xfrm>
        </p:grpSpPr>
        <p:pic>
          <p:nvPicPr>
            <p:cNvPr id="196" name="object 196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1815083" y="4549140"/>
              <a:ext cx="112776" cy="182880"/>
            </a:xfrm>
            <a:prstGeom prst="rect">
              <a:avLst/>
            </a:prstGeom>
          </p:spPr>
        </p:pic>
        <p:pic>
          <p:nvPicPr>
            <p:cNvPr id="197" name="object 197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1953803" y="4549140"/>
              <a:ext cx="124896" cy="185928"/>
            </a:xfrm>
            <a:prstGeom prst="rect">
              <a:avLst/>
            </a:prstGeom>
          </p:spPr>
        </p:pic>
        <p:pic>
          <p:nvPicPr>
            <p:cNvPr id="198" name="object 198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2100119" y="4549140"/>
              <a:ext cx="123348" cy="185928"/>
            </a:xfrm>
            <a:prstGeom prst="rect">
              <a:avLst/>
            </a:prstGeom>
          </p:spPr>
        </p:pic>
        <p:pic>
          <p:nvPicPr>
            <p:cNvPr id="199" name="object 199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2244899" y="4549140"/>
              <a:ext cx="187404" cy="222504"/>
            </a:xfrm>
            <a:prstGeom prst="rect">
              <a:avLst/>
            </a:prstGeom>
          </p:spPr>
        </p:pic>
      </p:grpSp>
      <p:pic>
        <p:nvPicPr>
          <p:cNvPr id="200" name="object 200"/>
          <p:cNvPicPr/>
          <p:nvPr/>
        </p:nvPicPr>
        <p:blipFill>
          <a:blip r:embed="rId103" cstate="print"/>
          <a:stretch>
            <a:fillRect/>
          </a:stretch>
        </p:blipFill>
        <p:spPr>
          <a:xfrm>
            <a:off x="2522220" y="4536948"/>
            <a:ext cx="83819" cy="196596"/>
          </a:xfrm>
          <a:prstGeom prst="rect">
            <a:avLst/>
          </a:prstGeom>
        </p:spPr>
      </p:pic>
      <p:pic>
        <p:nvPicPr>
          <p:cNvPr id="201" name="object 201"/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2680716" y="4614672"/>
            <a:ext cx="115823" cy="74675"/>
          </a:xfrm>
          <a:prstGeom prst="rect">
            <a:avLst/>
          </a:prstGeom>
        </p:spPr>
      </p:pic>
      <p:grpSp>
        <p:nvGrpSpPr>
          <p:cNvPr id="202" name="object 202"/>
          <p:cNvGrpSpPr/>
          <p:nvPr/>
        </p:nvGrpSpPr>
        <p:grpSpPr>
          <a:xfrm>
            <a:off x="2894076" y="4434840"/>
            <a:ext cx="210820" cy="134620"/>
            <a:chOff x="2894076" y="4434840"/>
            <a:chExt cx="210820" cy="134620"/>
          </a:xfrm>
        </p:grpSpPr>
        <p:pic>
          <p:nvPicPr>
            <p:cNvPr id="203" name="object 203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2894076" y="4436364"/>
              <a:ext cx="85343" cy="129539"/>
            </a:xfrm>
            <a:prstGeom prst="rect">
              <a:avLst/>
            </a:prstGeom>
          </p:spPr>
        </p:pic>
        <p:pic>
          <p:nvPicPr>
            <p:cNvPr id="204" name="object 204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3011424" y="4434840"/>
              <a:ext cx="92963" cy="134112"/>
            </a:xfrm>
            <a:prstGeom prst="rect">
              <a:avLst/>
            </a:prstGeom>
          </p:spPr>
        </p:pic>
      </p:grpSp>
      <p:grpSp>
        <p:nvGrpSpPr>
          <p:cNvPr id="205" name="object 205"/>
          <p:cNvGrpSpPr/>
          <p:nvPr/>
        </p:nvGrpSpPr>
        <p:grpSpPr>
          <a:xfrm>
            <a:off x="2881883" y="4742688"/>
            <a:ext cx="218440" cy="175260"/>
            <a:chOff x="2881883" y="4742688"/>
            <a:chExt cx="218440" cy="175260"/>
          </a:xfrm>
        </p:grpSpPr>
        <p:pic>
          <p:nvPicPr>
            <p:cNvPr id="206" name="object 206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2881883" y="4742688"/>
              <a:ext cx="117348" cy="131063"/>
            </a:xfrm>
            <a:prstGeom prst="rect">
              <a:avLst/>
            </a:prstGeom>
          </p:spPr>
        </p:pic>
        <p:pic>
          <p:nvPicPr>
            <p:cNvPr id="207" name="object 207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3020567" y="4828032"/>
              <a:ext cx="79248" cy="89915"/>
            </a:xfrm>
            <a:prstGeom prst="rect">
              <a:avLst/>
            </a:prstGeom>
          </p:spPr>
        </p:pic>
      </p:grpSp>
      <p:sp>
        <p:nvSpPr>
          <p:cNvPr id="208" name="object 208"/>
          <p:cNvSpPr/>
          <p:nvPr/>
        </p:nvSpPr>
        <p:spPr>
          <a:xfrm>
            <a:off x="2875788" y="4643628"/>
            <a:ext cx="242570" cy="17145"/>
          </a:xfrm>
          <a:custGeom>
            <a:avLst/>
            <a:gdLst/>
            <a:ahLst/>
            <a:cxnLst/>
            <a:rect l="l" t="t" r="r" b="b"/>
            <a:pathLst>
              <a:path w="242569" h="17145">
                <a:moveTo>
                  <a:pt x="242315" y="0"/>
                </a:moveTo>
                <a:lnTo>
                  <a:pt x="0" y="0"/>
                </a:lnTo>
                <a:lnTo>
                  <a:pt x="0" y="16764"/>
                </a:lnTo>
                <a:lnTo>
                  <a:pt x="242315" y="16764"/>
                </a:lnTo>
                <a:lnTo>
                  <a:pt x="2423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9" name="object 209"/>
          <p:cNvGrpSpPr/>
          <p:nvPr/>
        </p:nvGrpSpPr>
        <p:grpSpPr>
          <a:xfrm>
            <a:off x="3275076" y="4538472"/>
            <a:ext cx="986155" cy="238125"/>
            <a:chOff x="3275076" y="4538472"/>
            <a:chExt cx="986155" cy="238125"/>
          </a:xfrm>
        </p:grpSpPr>
        <p:sp>
          <p:nvSpPr>
            <p:cNvPr id="210" name="object 210"/>
            <p:cNvSpPr/>
            <p:nvPr/>
          </p:nvSpPr>
          <p:spPr>
            <a:xfrm>
              <a:off x="3275076" y="4538472"/>
              <a:ext cx="48895" cy="238125"/>
            </a:xfrm>
            <a:custGeom>
              <a:avLst/>
              <a:gdLst/>
              <a:ahLst/>
              <a:cxnLst/>
              <a:rect l="l" t="t" r="r" b="b"/>
              <a:pathLst>
                <a:path w="48895" h="238125">
                  <a:moveTo>
                    <a:pt x="47244" y="0"/>
                  </a:moveTo>
                  <a:lnTo>
                    <a:pt x="4572" y="0"/>
                  </a:lnTo>
                  <a:lnTo>
                    <a:pt x="1524" y="3048"/>
                  </a:lnTo>
                  <a:lnTo>
                    <a:pt x="1524" y="4572"/>
                  </a:lnTo>
                  <a:lnTo>
                    <a:pt x="0" y="6096"/>
                  </a:lnTo>
                  <a:lnTo>
                    <a:pt x="0" y="231648"/>
                  </a:lnTo>
                  <a:lnTo>
                    <a:pt x="1524" y="233172"/>
                  </a:lnTo>
                  <a:lnTo>
                    <a:pt x="1524" y="234696"/>
                  </a:lnTo>
                  <a:lnTo>
                    <a:pt x="3048" y="236220"/>
                  </a:lnTo>
                  <a:lnTo>
                    <a:pt x="4572" y="236220"/>
                  </a:lnTo>
                  <a:lnTo>
                    <a:pt x="4572" y="237744"/>
                  </a:lnTo>
                  <a:lnTo>
                    <a:pt x="47244" y="237744"/>
                  </a:lnTo>
                  <a:lnTo>
                    <a:pt x="47244" y="236220"/>
                  </a:lnTo>
                  <a:lnTo>
                    <a:pt x="48768" y="234696"/>
                  </a:lnTo>
                  <a:lnTo>
                    <a:pt x="48768" y="224028"/>
                  </a:lnTo>
                  <a:lnTo>
                    <a:pt x="47244" y="224028"/>
                  </a:lnTo>
                  <a:lnTo>
                    <a:pt x="47244" y="222504"/>
                  </a:lnTo>
                  <a:lnTo>
                    <a:pt x="45720" y="220980"/>
                  </a:lnTo>
                  <a:lnTo>
                    <a:pt x="21336" y="220980"/>
                  </a:lnTo>
                  <a:lnTo>
                    <a:pt x="21336" y="16764"/>
                  </a:lnTo>
                  <a:lnTo>
                    <a:pt x="45720" y="16764"/>
                  </a:lnTo>
                  <a:lnTo>
                    <a:pt x="47244" y="15240"/>
                  </a:lnTo>
                  <a:lnTo>
                    <a:pt x="47244" y="13716"/>
                  </a:lnTo>
                  <a:lnTo>
                    <a:pt x="48768" y="13716"/>
                  </a:lnTo>
                  <a:lnTo>
                    <a:pt x="48768" y="3048"/>
                  </a:lnTo>
                  <a:lnTo>
                    <a:pt x="47244" y="1524"/>
                  </a:lnTo>
                  <a:lnTo>
                    <a:pt x="472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1" name="object 211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3358896" y="4552188"/>
              <a:ext cx="210312" cy="182880"/>
            </a:xfrm>
            <a:prstGeom prst="rect">
              <a:avLst/>
            </a:prstGeom>
          </p:spPr>
        </p:pic>
        <p:pic>
          <p:nvPicPr>
            <p:cNvPr id="212" name="object 212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3610356" y="4597908"/>
              <a:ext cx="185928" cy="135636"/>
            </a:xfrm>
            <a:prstGeom prst="rect">
              <a:avLst/>
            </a:prstGeom>
          </p:spPr>
        </p:pic>
        <p:sp>
          <p:nvSpPr>
            <p:cNvPr id="213" name="object 213"/>
            <p:cNvSpPr/>
            <p:nvPr/>
          </p:nvSpPr>
          <p:spPr>
            <a:xfrm>
              <a:off x="3835908" y="4547616"/>
              <a:ext cx="29209" cy="186055"/>
            </a:xfrm>
            <a:custGeom>
              <a:avLst/>
              <a:gdLst/>
              <a:ahLst/>
              <a:cxnLst/>
              <a:rect l="l" t="t" r="r" b="b"/>
              <a:pathLst>
                <a:path w="29210" h="186054">
                  <a:moveTo>
                    <a:pt x="19812" y="184404"/>
                  </a:moveTo>
                  <a:lnTo>
                    <a:pt x="9143" y="184404"/>
                  </a:lnTo>
                  <a:lnTo>
                    <a:pt x="10667" y="185928"/>
                  </a:lnTo>
                  <a:lnTo>
                    <a:pt x="18287" y="185928"/>
                  </a:lnTo>
                  <a:lnTo>
                    <a:pt x="19812" y="184404"/>
                  </a:lnTo>
                  <a:close/>
                </a:path>
                <a:path w="29210" h="186054">
                  <a:moveTo>
                    <a:pt x="24383" y="53340"/>
                  </a:moveTo>
                  <a:lnTo>
                    <a:pt x="3047" y="53340"/>
                  </a:lnTo>
                  <a:lnTo>
                    <a:pt x="3047" y="182880"/>
                  </a:lnTo>
                  <a:lnTo>
                    <a:pt x="4571" y="184404"/>
                  </a:lnTo>
                  <a:lnTo>
                    <a:pt x="24383" y="184404"/>
                  </a:lnTo>
                  <a:lnTo>
                    <a:pt x="24383" y="182880"/>
                  </a:lnTo>
                  <a:lnTo>
                    <a:pt x="25907" y="182880"/>
                  </a:lnTo>
                  <a:lnTo>
                    <a:pt x="25907" y="54864"/>
                  </a:lnTo>
                  <a:lnTo>
                    <a:pt x="24383" y="53340"/>
                  </a:lnTo>
                  <a:close/>
                </a:path>
                <a:path w="29210" h="186054">
                  <a:moveTo>
                    <a:pt x="22859" y="51816"/>
                  </a:moveTo>
                  <a:lnTo>
                    <a:pt x="6095" y="51816"/>
                  </a:lnTo>
                  <a:lnTo>
                    <a:pt x="4571" y="53340"/>
                  </a:lnTo>
                  <a:lnTo>
                    <a:pt x="22859" y="53340"/>
                  </a:lnTo>
                  <a:lnTo>
                    <a:pt x="22859" y="51816"/>
                  </a:lnTo>
                  <a:close/>
                </a:path>
                <a:path w="29210" h="186054">
                  <a:moveTo>
                    <a:pt x="19812" y="0"/>
                  </a:moveTo>
                  <a:lnTo>
                    <a:pt x="9143" y="0"/>
                  </a:lnTo>
                  <a:lnTo>
                    <a:pt x="4571" y="1524"/>
                  </a:lnTo>
                  <a:lnTo>
                    <a:pt x="1524" y="4572"/>
                  </a:lnTo>
                  <a:lnTo>
                    <a:pt x="0" y="9143"/>
                  </a:lnTo>
                  <a:lnTo>
                    <a:pt x="0" y="19812"/>
                  </a:lnTo>
                  <a:lnTo>
                    <a:pt x="1524" y="22860"/>
                  </a:lnTo>
                  <a:lnTo>
                    <a:pt x="3047" y="24384"/>
                  </a:lnTo>
                  <a:lnTo>
                    <a:pt x="4571" y="27431"/>
                  </a:lnTo>
                  <a:lnTo>
                    <a:pt x="22859" y="27431"/>
                  </a:lnTo>
                  <a:lnTo>
                    <a:pt x="27431" y="22860"/>
                  </a:lnTo>
                  <a:lnTo>
                    <a:pt x="28955" y="19812"/>
                  </a:lnTo>
                  <a:lnTo>
                    <a:pt x="28955" y="9143"/>
                  </a:lnTo>
                  <a:lnTo>
                    <a:pt x="27431" y="4572"/>
                  </a:lnTo>
                  <a:lnTo>
                    <a:pt x="25907" y="3048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4" name="object 214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3904488" y="4597908"/>
              <a:ext cx="106679" cy="135636"/>
            </a:xfrm>
            <a:prstGeom prst="rect">
              <a:avLst/>
            </a:prstGeom>
          </p:spPr>
        </p:pic>
        <p:pic>
          <p:nvPicPr>
            <p:cNvPr id="215" name="object 215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4043172" y="4597908"/>
              <a:ext cx="103631" cy="137160"/>
            </a:xfrm>
            <a:prstGeom prst="rect">
              <a:avLst/>
            </a:prstGeom>
          </p:spPr>
        </p:pic>
        <p:pic>
          <p:nvPicPr>
            <p:cNvPr id="216" name="object 216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4187952" y="4597908"/>
              <a:ext cx="73151" cy="135636"/>
            </a:xfrm>
            <a:prstGeom prst="rect">
              <a:avLst/>
            </a:prstGeom>
          </p:spPr>
        </p:pic>
      </p:grpSp>
      <p:grpSp>
        <p:nvGrpSpPr>
          <p:cNvPr id="217" name="object 217"/>
          <p:cNvGrpSpPr/>
          <p:nvPr/>
        </p:nvGrpSpPr>
        <p:grpSpPr>
          <a:xfrm>
            <a:off x="4344923" y="4536948"/>
            <a:ext cx="562610" cy="239395"/>
            <a:chOff x="4344923" y="4536948"/>
            <a:chExt cx="562610" cy="239395"/>
          </a:xfrm>
        </p:grpSpPr>
        <p:pic>
          <p:nvPicPr>
            <p:cNvPr id="218" name="object 218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4344923" y="4536948"/>
              <a:ext cx="124967" cy="196596"/>
            </a:xfrm>
            <a:prstGeom prst="rect">
              <a:avLst/>
            </a:prstGeom>
          </p:spPr>
        </p:pic>
        <p:pic>
          <p:nvPicPr>
            <p:cNvPr id="219" name="object 219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4503419" y="4597908"/>
              <a:ext cx="124967" cy="137160"/>
            </a:xfrm>
            <a:prstGeom prst="rect">
              <a:avLst/>
            </a:prstGeom>
          </p:spPr>
        </p:pic>
        <p:pic>
          <p:nvPicPr>
            <p:cNvPr id="220" name="object 220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4648199" y="4599432"/>
              <a:ext cx="188975" cy="134112"/>
            </a:xfrm>
            <a:prstGeom prst="rect">
              <a:avLst/>
            </a:prstGeom>
          </p:spPr>
        </p:pic>
        <p:sp>
          <p:nvSpPr>
            <p:cNvPr id="221" name="object 221"/>
            <p:cNvSpPr/>
            <p:nvPr/>
          </p:nvSpPr>
          <p:spPr>
            <a:xfrm>
              <a:off x="4858511" y="4538472"/>
              <a:ext cx="48895" cy="238125"/>
            </a:xfrm>
            <a:custGeom>
              <a:avLst/>
              <a:gdLst/>
              <a:ahLst/>
              <a:cxnLst/>
              <a:rect l="l" t="t" r="r" b="b"/>
              <a:pathLst>
                <a:path w="48895" h="238125">
                  <a:moveTo>
                    <a:pt x="44196" y="0"/>
                  </a:moveTo>
                  <a:lnTo>
                    <a:pt x="1524" y="0"/>
                  </a:lnTo>
                  <a:lnTo>
                    <a:pt x="0" y="1524"/>
                  </a:lnTo>
                  <a:lnTo>
                    <a:pt x="0" y="13716"/>
                  </a:lnTo>
                  <a:lnTo>
                    <a:pt x="1524" y="13716"/>
                  </a:lnTo>
                  <a:lnTo>
                    <a:pt x="1524" y="15240"/>
                  </a:lnTo>
                  <a:lnTo>
                    <a:pt x="3048" y="16764"/>
                  </a:lnTo>
                  <a:lnTo>
                    <a:pt x="25908" y="16764"/>
                  </a:lnTo>
                  <a:lnTo>
                    <a:pt x="25908" y="220980"/>
                  </a:lnTo>
                  <a:lnTo>
                    <a:pt x="1524" y="220980"/>
                  </a:lnTo>
                  <a:lnTo>
                    <a:pt x="1524" y="222504"/>
                  </a:lnTo>
                  <a:lnTo>
                    <a:pt x="0" y="222504"/>
                  </a:lnTo>
                  <a:lnTo>
                    <a:pt x="0" y="234696"/>
                  </a:lnTo>
                  <a:lnTo>
                    <a:pt x="1524" y="236220"/>
                  </a:lnTo>
                  <a:lnTo>
                    <a:pt x="1524" y="237744"/>
                  </a:lnTo>
                  <a:lnTo>
                    <a:pt x="44196" y="237744"/>
                  </a:lnTo>
                  <a:lnTo>
                    <a:pt x="44196" y="236220"/>
                  </a:lnTo>
                  <a:lnTo>
                    <a:pt x="45720" y="236220"/>
                  </a:lnTo>
                  <a:lnTo>
                    <a:pt x="45720" y="234696"/>
                  </a:lnTo>
                  <a:lnTo>
                    <a:pt x="47243" y="234696"/>
                  </a:lnTo>
                  <a:lnTo>
                    <a:pt x="47243" y="231648"/>
                  </a:lnTo>
                  <a:lnTo>
                    <a:pt x="48767" y="230124"/>
                  </a:lnTo>
                  <a:lnTo>
                    <a:pt x="48767" y="7620"/>
                  </a:lnTo>
                  <a:lnTo>
                    <a:pt x="47243" y="6096"/>
                  </a:lnTo>
                  <a:lnTo>
                    <a:pt x="47243" y="3048"/>
                  </a:lnTo>
                  <a:lnTo>
                    <a:pt x="441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2" name="object 222"/>
          <p:cNvGrpSpPr/>
          <p:nvPr/>
        </p:nvGrpSpPr>
        <p:grpSpPr>
          <a:xfrm>
            <a:off x="798576" y="5527548"/>
            <a:ext cx="349250" cy="181610"/>
            <a:chOff x="798576" y="5527548"/>
            <a:chExt cx="349250" cy="181610"/>
          </a:xfrm>
        </p:grpSpPr>
        <p:pic>
          <p:nvPicPr>
            <p:cNvPr id="223" name="object 223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798576" y="5527548"/>
              <a:ext cx="94487" cy="179832"/>
            </a:xfrm>
            <a:prstGeom prst="rect">
              <a:avLst/>
            </a:prstGeom>
          </p:spPr>
        </p:pic>
        <p:pic>
          <p:nvPicPr>
            <p:cNvPr id="224" name="object 224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914400" y="5571744"/>
              <a:ext cx="124968" cy="137159"/>
            </a:xfrm>
            <a:prstGeom prst="rect">
              <a:avLst/>
            </a:prstGeom>
          </p:spPr>
        </p:pic>
        <p:pic>
          <p:nvPicPr>
            <p:cNvPr id="225" name="object 225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1074420" y="5571744"/>
              <a:ext cx="73152" cy="135636"/>
            </a:xfrm>
            <a:prstGeom prst="rect">
              <a:avLst/>
            </a:prstGeom>
          </p:spPr>
        </p:pic>
      </p:grpSp>
      <p:grpSp>
        <p:nvGrpSpPr>
          <p:cNvPr id="226" name="object 226"/>
          <p:cNvGrpSpPr/>
          <p:nvPr/>
        </p:nvGrpSpPr>
        <p:grpSpPr>
          <a:xfrm>
            <a:off x="1223771" y="5516879"/>
            <a:ext cx="269875" cy="251460"/>
            <a:chOff x="1223771" y="5516879"/>
            <a:chExt cx="269875" cy="251460"/>
          </a:xfrm>
        </p:grpSpPr>
        <p:pic>
          <p:nvPicPr>
            <p:cNvPr id="227" name="object 227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1223771" y="5516879"/>
              <a:ext cx="158496" cy="190500"/>
            </a:xfrm>
            <a:prstGeom prst="rect">
              <a:avLst/>
            </a:prstGeom>
          </p:spPr>
        </p:pic>
        <p:pic>
          <p:nvPicPr>
            <p:cNvPr id="228" name="object 228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1403604" y="5663183"/>
              <a:ext cx="89915" cy="105156"/>
            </a:xfrm>
            <a:prstGeom prst="rect">
              <a:avLst/>
            </a:prstGeom>
          </p:spPr>
        </p:pic>
      </p:grpSp>
      <p:pic>
        <p:nvPicPr>
          <p:cNvPr id="229" name="object 229"/>
          <p:cNvPicPr/>
          <p:nvPr/>
        </p:nvPicPr>
        <p:blipFill>
          <a:blip r:embed="rId122" cstate="print"/>
          <a:stretch>
            <a:fillRect/>
          </a:stretch>
        </p:blipFill>
        <p:spPr>
          <a:xfrm>
            <a:off x="1601724" y="5590032"/>
            <a:ext cx="115824" cy="73151"/>
          </a:xfrm>
          <a:prstGeom prst="rect">
            <a:avLst/>
          </a:prstGeom>
        </p:spPr>
      </p:pic>
      <p:grpSp>
        <p:nvGrpSpPr>
          <p:cNvPr id="230" name="object 230"/>
          <p:cNvGrpSpPr/>
          <p:nvPr/>
        </p:nvGrpSpPr>
        <p:grpSpPr>
          <a:xfrm>
            <a:off x="1805939" y="5524500"/>
            <a:ext cx="562610" cy="184785"/>
            <a:chOff x="1805939" y="5524500"/>
            <a:chExt cx="562610" cy="184785"/>
          </a:xfrm>
        </p:grpSpPr>
        <p:pic>
          <p:nvPicPr>
            <p:cNvPr id="231" name="object 231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1805939" y="5524500"/>
              <a:ext cx="272760" cy="184403"/>
            </a:xfrm>
            <a:prstGeom prst="rect">
              <a:avLst/>
            </a:prstGeom>
          </p:spPr>
        </p:pic>
        <p:pic>
          <p:nvPicPr>
            <p:cNvPr id="232" name="object 232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2100119" y="5524500"/>
              <a:ext cx="123348" cy="184403"/>
            </a:xfrm>
            <a:prstGeom prst="rect">
              <a:avLst/>
            </a:prstGeom>
          </p:spPr>
        </p:pic>
        <p:pic>
          <p:nvPicPr>
            <p:cNvPr id="233" name="object 233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2244899" y="5524500"/>
              <a:ext cx="123348" cy="184403"/>
            </a:xfrm>
            <a:prstGeom prst="rect">
              <a:avLst/>
            </a:prstGeom>
          </p:spPr>
        </p:pic>
      </p:grpSp>
      <p:pic>
        <p:nvPicPr>
          <p:cNvPr id="234" name="object 234"/>
          <p:cNvPicPr/>
          <p:nvPr/>
        </p:nvPicPr>
        <p:blipFill>
          <a:blip r:embed="rId126" cstate="print"/>
          <a:stretch>
            <a:fillRect/>
          </a:stretch>
        </p:blipFill>
        <p:spPr>
          <a:xfrm>
            <a:off x="2450592" y="5541264"/>
            <a:ext cx="224027" cy="167639"/>
          </a:xfrm>
          <a:prstGeom prst="rect">
            <a:avLst/>
          </a:prstGeom>
        </p:spPr>
      </p:pic>
      <p:grpSp>
        <p:nvGrpSpPr>
          <p:cNvPr id="235" name="object 235"/>
          <p:cNvGrpSpPr/>
          <p:nvPr/>
        </p:nvGrpSpPr>
        <p:grpSpPr>
          <a:xfrm>
            <a:off x="2778251" y="5472684"/>
            <a:ext cx="398145" cy="236220"/>
            <a:chOff x="2778251" y="5472684"/>
            <a:chExt cx="398145" cy="236220"/>
          </a:xfrm>
        </p:grpSpPr>
        <p:pic>
          <p:nvPicPr>
            <p:cNvPr id="236" name="object 236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2778251" y="5515356"/>
              <a:ext cx="111252" cy="192024"/>
            </a:xfrm>
            <a:prstGeom prst="rect">
              <a:avLst/>
            </a:prstGeom>
          </p:spPr>
        </p:pic>
        <p:pic>
          <p:nvPicPr>
            <p:cNvPr id="237" name="object 237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2929186" y="5515356"/>
              <a:ext cx="121861" cy="193547"/>
            </a:xfrm>
            <a:prstGeom prst="rect">
              <a:avLst/>
            </a:prstGeom>
          </p:spPr>
        </p:pic>
        <p:pic>
          <p:nvPicPr>
            <p:cNvPr id="238" name="object 238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3083051" y="5472684"/>
              <a:ext cx="92964" cy="132587"/>
            </a:xfrm>
            <a:prstGeom prst="rect">
              <a:avLst/>
            </a:prstGeom>
          </p:spPr>
        </p:pic>
      </p:grpSp>
      <p:sp>
        <p:nvSpPr>
          <p:cNvPr id="239" name="object 239"/>
          <p:cNvSpPr/>
          <p:nvPr/>
        </p:nvSpPr>
        <p:spPr>
          <a:xfrm>
            <a:off x="3275076" y="5675376"/>
            <a:ext cx="45720" cy="71755"/>
          </a:xfrm>
          <a:custGeom>
            <a:avLst/>
            <a:gdLst/>
            <a:ahLst/>
            <a:cxnLst/>
            <a:rect l="l" t="t" r="r" b="b"/>
            <a:pathLst>
              <a:path w="45720" h="71754">
                <a:moveTo>
                  <a:pt x="44196" y="3048"/>
                </a:moveTo>
                <a:lnTo>
                  <a:pt x="21336" y="3048"/>
                </a:lnTo>
                <a:lnTo>
                  <a:pt x="21336" y="4571"/>
                </a:lnTo>
                <a:lnTo>
                  <a:pt x="19812" y="6095"/>
                </a:lnTo>
                <a:lnTo>
                  <a:pt x="19812" y="28956"/>
                </a:lnTo>
                <a:lnTo>
                  <a:pt x="1524" y="67056"/>
                </a:lnTo>
                <a:lnTo>
                  <a:pt x="0" y="68580"/>
                </a:lnTo>
                <a:lnTo>
                  <a:pt x="0" y="70104"/>
                </a:lnTo>
                <a:lnTo>
                  <a:pt x="1524" y="71627"/>
                </a:lnTo>
                <a:lnTo>
                  <a:pt x="15239" y="71627"/>
                </a:lnTo>
                <a:lnTo>
                  <a:pt x="15239" y="70104"/>
                </a:lnTo>
                <a:lnTo>
                  <a:pt x="16763" y="70104"/>
                </a:lnTo>
                <a:lnTo>
                  <a:pt x="18287" y="68580"/>
                </a:lnTo>
                <a:lnTo>
                  <a:pt x="38100" y="39624"/>
                </a:lnTo>
                <a:lnTo>
                  <a:pt x="39624" y="36575"/>
                </a:lnTo>
                <a:lnTo>
                  <a:pt x="41148" y="35051"/>
                </a:lnTo>
                <a:lnTo>
                  <a:pt x="41148" y="33527"/>
                </a:lnTo>
                <a:lnTo>
                  <a:pt x="42672" y="30480"/>
                </a:lnTo>
                <a:lnTo>
                  <a:pt x="44196" y="28956"/>
                </a:lnTo>
                <a:lnTo>
                  <a:pt x="44196" y="24383"/>
                </a:lnTo>
                <a:lnTo>
                  <a:pt x="45720" y="21336"/>
                </a:lnTo>
                <a:lnTo>
                  <a:pt x="45720" y="6095"/>
                </a:lnTo>
                <a:lnTo>
                  <a:pt x="44196" y="4571"/>
                </a:lnTo>
                <a:lnTo>
                  <a:pt x="44196" y="3048"/>
                </a:lnTo>
                <a:close/>
              </a:path>
              <a:path w="45720" h="71754">
                <a:moveTo>
                  <a:pt x="41148" y="1524"/>
                </a:moveTo>
                <a:lnTo>
                  <a:pt x="24384" y="1524"/>
                </a:lnTo>
                <a:lnTo>
                  <a:pt x="22860" y="3048"/>
                </a:lnTo>
                <a:lnTo>
                  <a:pt x="42672" y="3048"/>
                </a:lnTo>
                <a:lnTo>
                  <a:pt x="41148" y="1524"/>
                </a:lnTo>
                <a:close/>
              </a:path>
              <a:path w="45720" h="71754">
                <a:moveTo>
                  <a:pt x="36575" y="0"/>
                </a:moveTo>
                <a:lnTo>
                  <a:pt x="28956" y="0"/>
                </a:lnTo>
                <a:lnTo>
                  <a:pt x="27432" y="1524"/>
                </a:lnTo>
                <a:lnTo>
                  <a:pt x="38100" y="1524"/>
                </a:lnTo>
                <a:lnTo>
                  <a:pt x="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0" name="object 240"/>
          <p:cNvPicPr/>
          <p:nvPr/>
        </p:nvPicPr>
        <p:blipFill>
          <a:blip r:embed="rId130" cstate="print"/>
          <a:stretch>
            <a:fillRect/>
          </a:stretch>
        </p:blipFill>
        <p:spPr>
          <a:xfrm>
            <a:off x="3410711" y="5512308"/>
            <a:ext cx="85343" cy="195072"/>
          </a:xfrm>
          <a:prstGeom prst="rect">
            <a:avLst/>
          </a:prstGeom>
        </p:spPr>
      </p:pic>
      <p:pic>
        <p:nvPicPr>
          <p:cNvPr id="241" name="object 241"/>
          <p:cNvPicPr/>
          <p:nvPr/>
        </p:nvPicPr>
        <p:blipFill>
          <a:blip r:embed="rId131" cstate="print"/>
          <a:stretch>
            <a:fillRect/>
          </a:stretch>
        </p:blipFill>
        <p:spPr>
          <a:xfrm>
            <a:off x="3570732" y="5590032"/>
            <a:ext cx="114300" cy="73151"/>
          </a:xfrm>
          <a:prstGeom prst="rect">
            <a:avLst/>
          </a:prstGeom>
        </p:spPr>
      </p:pic>
      <p:grpSp>
        <p:nvGrpSpPr>
          <p:cNvPr id="242" name="object 242"/>
          <p:cNvGrpSpPr/>
          <p:nvPr/>
        </p:nvGrpSpPr>
        <p:grpSpPr>
          <a:xfrm>
            <a:off x="3779577" y="5410200"/>
            <a:ext cx="612775" cy="132715"/>
            <a:chOff x="3779577" y="5410200"/>
            <a:chExt cx="612775" cy="132715"/>
          </a:xfrm>
        </p:grpSpPr>
        <p:pic>
          <p:nvPicPr>
            <p:cNvPr id="243" name="object 243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3779577" y="5410200"/>
              <a:ext cx="89801" cy="132587"/>
            </a:xfrm>
            <a:prstGeom prst="rect">
              <a:avLst/>
            </a:prstGeom>
          </p:spPr>
        </p:pic>
        <p:sp>
          <p:nvSpPr>
            <p:cNvPr id="244" name="object 244"/>
            <p:cNvSpPr/>
            <p:nvPr/>
          </p:nvSpPr>
          <p:spPr>
            <a:xfrm>
              <a:off x="3896867" y="5516880"/>
              <a:ext cx="21590" cy="24765"/>
            </a:xfrm>
            <a:custGeom>
              <a:avLst/>
              <a:gdLst/>
              <a:ahLst/>
              <a:cxnLst/>
              <a:rect l="l" t="t" r="r" b="b"/>
              <a:pathLst>
                <a:path w="21589" h="24764">
                  <a:moveTo>
                    <a:pt x="21335" y="0"/>
                  </a:moveTo>
                  <a:lnTo>
                    <a:pt x="0" y="0"/>
                  </a:lnTo>
                  <a:lnTo>
                    <a:pt x="0" y="24383"/>
                  </a:lnTo>
                  <a:lnTo>
                    <a:pt x="21335" y="24383"/>
                  </a:lnTo>
                  <a:lnTo>
                    <a:pt x="213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5" name="object 245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3945693" y="5410200"/>
              <a:ext cx="89799" cy="132587"/>
            </a:xfrm>
            <a:prstGeom prst="rect">
              <a:avLst/>
            </a:prstGeom>
          </p:spPr>
        </p:pic>
        <p:pic>
          <p:nvPicPr>
            <p:cNvPr id="246" name="object 246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4069079" y="5411723"/>
              <a:ext cx="89916" cy="129539"/>
            </a:xfrm>
            <a:prstGeom prst="rect">
              <a:avLst/>
            </a:prstGeom>
          </p:spPr>
        </p:pic>
        <p:pic>
          <p:nvPicPr>
            <p:cNvPr id="247" name="object 247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4183379" y="5410200"/>
              <a:ext cx="94487" cy="132587"/>
            </a:xfrm>
            <a:prstGeom prst="rect">
              <a:avLst/>
            </a:prstGeom>
          </p:spPr>
        </p:pic>
        <p:pic>
          <p:nvPicPr>
            <p:cNvPr id="248" name="object 248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4306823" y="5410200"/>
              <a:ext cx="85343" cy="131063"/>
            </a:xfrm>
            <a:prstGeom prst="rect">
              <a:avLst/>
            </a:prstGeom>
          </p:spPr>
        </p:pic>
      </p:grpSp>
      <p:grpSp>
        <p:nvGrpSpPr>
          <p:cNvPr id="249" name="object 249"/>
          <p:cNvGrpSpPr/>
          <p:nvPr/>
        </p:nvGrpSpPr>
        <p:grpSpPr>
          <a:xfrm>
            <a:off x="3966971" y="5890260"/>
            <a:ext cx="218440" cy="201295"/>
            <a:chOff x="3966971" y="5890260"/>
            <a:chExt cx="218440" cy="201295"/>
          </a:xfrm>
        </p:grpSpPr>
        <p:pic>
          <p:nvPicPr>
            <p:cNvPr id="250" name="object 250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3966971" y="5890260"/>
              <a:ext cx="117348" cy="131064"/>
            </a:xfrm>
            <a:prstGeom prst="rect">
              <a:avLst/>
            </a:prstGeom>
          </p:spPr>
        </p:pic>
        <p:pic>
          <p:nvPicPr>
            <p:cNvPr id="251" name="object 251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4105655" y="6001512"/>
              <a:ext cx="79248" cy="89915"/>
            </a:xfrm>
            <a:prstGeom prst="rect">
              <a:avLst/>
            </a:prstGeom>
          </p:spPr>
        </p:pic>
      </p:grpSp>
      <p:pic>
        <p:nvPicPr>
          <p:cNvPr id="252" name="object 252"/>
          <p:cNvPicPr/>
          <p:nvPr/>
        </p:nvPicPr>
        <p:blipFill>
          <a:blip r:embed="rId139" cstate="print"/>
          <a:stretch>
            <a:fillRect/>
          </a:stretch>
        </p:blipFill>
        <p:spPr>
          <a:xfrm>
            <a:off x="4117847" y="5654040"/>
            <a:ext cx="74675" cy="103631"/>
          </a:xfrm>
          <a:prstGeom prst="rect">
            <a:avLst/>
          </a:prstGeom>
        </p:spPr>
      </p:pic>
      <p:grpSp>
        <p:nvGrpSpPr>
          <p:cNvPr id="253" name="object 253"/>
          <p:cNvGrpSpPr/>
          <p:nvPr/>
        </p:nvGrpSpPr>
        <p:grpSpPr>
          <a:xfrm>
            <a:off x="4102608" y="5801867"/>
            <a:ext cx="100965" cy="142240"/>
            <a:chOff x="4102608" y="5801867"/>
            <a:chExt cx="100965" cy="142240"/>
          </a:xfrm>
        </p:grpSpPr>
        <p:pic>
          <p:nvPicPr>
            <p:cNvPr id="254" name="object 254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4108704" y="5841492"/>
              <a:ext cx="86868" cy="102108"/>
            </a:xfrm>
            <a:prstGeom prst="rect">
              <a:avLst/>
            </a:prstGeom>
          </p:spPr>
        </p:pic>
        <p:sp>
          <p:nvSpPr>
            <p:cNvPr id="255" name="object 255"/>
            <p:cNvSpPr/>
            <p:nvPr/>
          </p:nvSpPr>
          <p:spPr>
            <a:xfrm>
              <a:off x="4102608" y="5801867"/>
              <a:ext cx="100965" cy="12700"/>
            </a:xfrm>
            <a:custGeom>
              <a:avLst/>
              <a:gdLst/>
              <a:ahLst/>
              <a:cxnLst/>
              <a:rect l="l" t="t" r="r" b="b"/>
              <a:pathLst>
                <a:path w="100964" h="12700">
                  <a:moveTo>
                    <a:pt x="100583" y="0"/>
                  </a:moveTo>
                  <a:lnTo>
                    <a:pt x="0" y="0"/>
                  </a:lnTo>
                  <a:lnTo>
                    <a:pt x="0" y="12192"/>
                  </a:lnTo>
                  <a:lnTo>
                    <a:pt x="100583" y="12192"/>
                  </a:lnTo>
                  <a:lnTo>
                    <a:pt x="1005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6" name="object 256"/>
          <p:cNvSpPr/>
          <p:nvPr/>
        </p:nvSpPr>
        <p:spPr>
          <a:xfrm>
            <a:off x="3764279" y="5617464"/>
            <a:ext cx="643255" cy="18415"/>
          </a:xfrm>
          <a:custGeom>
            <a:avLst/>
            <a:gdLst/>
            <a:ahLst/>
            <a:cxnLst/>
            <a:rect l="l" t="t" r="r" b="b"/>
            <a:pathLst>
              <a:path w="643254" h="18414">
                <a:moveTo>
                  <a:pt x="643127" y="0"/>
                </a:moveTo>
                <a:lnTo>
                  <a:pt x="0" y="0"/>
                </a:lnTo>
                <a:lnTo>
                  <a:pt x="0" y="18287"/>
                </a:lnTo>
                <a:lnTo>
                  <a:pt x="643127" y="18287"/>
                </a:lnTo>
                <a:lnTo>
                  <a:pt x="6431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7" name="object 257"/>
          <p:cNvGrpSpPr/>
          <p:nvPr/>
        </p:nvGrpSpPr>
        <p:grpSpPr>
          <a:xfrm>
            <a:off x="4564379" y="5512308"/>
            <a:ext cx="1161415" cy="239395"/>
            <a:chOff x="4564379" y="5512308"/>
            <a:chExt cx="1161415" cy="239395"/>
          </a:xfrm>
        </p:grpSpPr>
        <p:pic>
          <p:nvPicPr>
            <p:cNvPr id="258" name="object 258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4564379" y="5512308"/>
              <a:ext cx="309372" cy="239268"/>
            </a:xfrm>
            <a:prstGeom prst="rect">
              <a:avLst/>
            </a:prstGeom>
          </p:spPr>
        </p:pic>
        <p:pic>
          <p:nvPicPr>
            <p:cNvPr id="259" name="object 259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4914899" y="5571744"/>
              <a:ext cx="73151" cy="135636"/>
            </a:xfrm>
            <a:prstGeom prst="rect">
              <a:avLst/>
            </a:prstGeom>
          </p:spPr>
        </p:pic>
        <p:pic>
          <p:nvPicPr>
            <p:cNvPr id="260" name="object 260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5012435" y="5513832"/>
              <a:ext cx="115714" cy="195071"/>
            </a:xfrm>
            <a:prstGeom prst="rect">
              <a:avLst/>
            </a:prstGeom>
          </p:spPr>
        </p:pic>
        <p:pic>
          <p:nvPicPr>
            <p:cNvPr id="261" name="object 261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5160263" y="5574792"/>
              <a:ext cx="108203" cy="134112"/>
            </a:xfrm>
            <a:prstGeom prst="rect">
              <a:avLst/>
            </a:prstGeom>
          </p:spPr>
        </p:pic>
        <p:sp>
          <p:nvSpPr>
            <p:cNvPr id="262" name="object 262"/>
            <p:cNvSpPr/>
            <p:nvPr/>
          </p:nvSpPr>
          <p:spPr>
            <a:xfrm>
              <a:off x="5309616" y="5513832"/>
              <a:ext cx="22860" cy="194310"/>
            </a:xfrm>
            <a:custGeom>
              <a:avLst/>
              <a:gdLst/>
              <a:ahLst/>
              <a:cxnLst/>
              <a:rect l="l" t="t" r="r" b="b"/>
              <a:pathLst>
                <a:path w="22860" h="194310">
                  <a:moveTo>
                    <a:pt x="19812" y="0"/>
                  </a:moveTo>
                  <a:lnTo>
                    <a:pt x="3048" y="0"/>
                  </a:lnTo>
                  <a:lnTo>
                    <a:pt x="1524" y="1524"/>
                  </a:lnTo>
                  <a:lnTo>
                    <a:pt x="19812" y="1524"/>
                  </a:lnTo>
                  <a:lnTo>
                    <a:pt x="19812" y="0"/>
                  </a:lnTo>
                  <a:close/>
                </a:path>
                <a:path w="22860" h="194310">
                  <a:moveTo>
                    <a:pt x="22860" y="3302"/>
                  </a:moveTo>
                  <a:lnTo>
                    <a:pt x="22479" y="3302"/>
                  </a:lnTo>
                  <a:lnTo>
                    <a:pt x="22479" y="2032"/>
                  </a:lnTo>
                  <a:lnTo>
                    <a:pt x="0" y="2032"/>
                  </a:lnTo>
                  <a:lnTo>
                    <a:pt x="0" y="3302"/>
                  </a:lnTo>
                  <a:lnTo>
                    <a:pt x="0" y="189992"/>
                  </a:lnTo>
                  <a:lnTo>
                    <a:pt x="0" y="192532"/>
                  </a:lnTo>
                  <a:lnTo>
                    <a:pt x="1524" y="192532"/>
                  </a:lnTo>
                  <a:lnTo>
                    <a:pt x="1524" y="193802"/>
                  </a:lnTo>
                  <a:lnTo>
                    <a:pt x="20180" y="193802"/>
                  </a:lnTo>
                  <a:lnTo>
                    <a:pt x="20180" y="192532"/>
                  </a:lnTo>
                  <a:lnTo>
                    <a:pt x="22098" y="192532"/>
                  </a:lnTo>
                  <a:lnTo>
                    <a:pt x="22098" y="189992"/>
                  </a:lnTo>
                  <a:lnTo>
                    <a:pt x="22860" y="189992"/>
                  </a:lnTo>
                  <a:lnTo>
                    <a:pt x="22860" y="33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3" name="object 263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5366113" y="5571744"/>
              <a:ext cx="114190" cy="137159"/>
            </a:xfrm>
            <a:prstGeom prst="rect">
              <a:avLst/>
            </a:prstGeom>
          </p:spPr>
        </p:pic>
        <p:pic>
          <p:nvPicPr>
            <p:cNvPr id="264" name="object 264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5516879" y="5571744"/>
              <a:ext cx="106680" cy="135636"/>
            </a:xfrm>
            <a:prstGeom prst="rect">
              <a:avLst/>
            </a:prstGeom>
          </p:spPr>
        </p:pic>
        <p:pic>
          <p:nvPicPr>
            <p:cNvPr id="265" name="object 265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5644895" y="5541264"/>
              <a:ext cx="80771" cy="167639"/>
            </a:xfrm>
            <a:prstGeom prst="rect">
              <a:avLst/>
            </a:prstGeom>
          </p:spPr>
        </p:pic>
      </p:grpSp>
      <p:grpSp>
        <p:nvGrpSpPr>
          <p:cNvPr id="266" name="object 266"/>
          <p:cNvGrpSpPr/>
          <p:nvPr/>
        </p:nvGrpSpPr>
        <p:grpSpPr>
          <a:xfrm>
            <a:off x="5820155" y="5512308"/>
            <a:ext cx="562610" cy="239395"/>
            <a:chOff x="5820155" y="5512308"/>
            <a:chExt cx="562610" cy="239395"/>
          </a:xfrm>
        </p:grpSpPr>
        <p:pic>
          <p:nvPicPr>
            <p:cNvPr id="267" name="object 267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5820155" y="5512308"/>
              <a:ext cx="124968" cy="195072"/>
            </a:xfrm>
            <a:prstGeom prst="rect">
              <a:avLst/>
            </a:prstGeom>
          </p:spPr>
        </p:pic>
        <p:pic>
          <p:nvPicPr>
            <p:cNvPr id="268" name="object 268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5978651" y="5571744"/>
              <a:ext cx="124968" cy="137159"/>
            </a:xfrm>
            <a:prstGeom prst="rect">
              <a:avLst/>
            </a:prstGeom>
          </p:spPr>
        </p:pic>
        <p:pic>
          <p:nvPicPr>
            <p:cNvPr id="269" name="object 269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6124955" y="5574792"/>
              <a:ext cx="188976" cy="132588"/>
            </a:xfrm>
            <a:prstGeom prst="rect">
              <a:avLst/>
            </a:prstGeom>
          </p:spPr>
        </p:pic>
        <p:sp>
          <p:nvSpPr>
            <p:cNvPr id="270" name="object 270"/>
            <p:cNvSpPr/>
            <p:nvPr/>
          </p:nvSpPr>
          <p:spPr>
            <a:xfrm>
              <a:off x="6333743" y="5512308"/>
              <a:ext cx="48895" cy="239395"/>
            </a:xfrm>
            <a:custGeom>
              <a:avLst/>
              <a:gdLst/>
              <a:ahLst/>
              <a:cxnLst/>
              <a:rect l="l" t="t" r="r" b="b"/>
              <a:pathLst>
                <a:path w="48895" h="239395">
                  <a:moveTo>
                    <a:pt x="45719" y="1523"/>
                  </a:moveTo>
                  <a:lnTo>
                    <a:pt x="1523" y="1523"/>
                  </a:lnTo>
                  <a:lnTo>
                    <a:pt x="1523" y="3047"/>
                  </a:lnTo>
                  <a:lnTo>
                    <a:pt x="0" y="4571"/>
                  </a:lnTo>
                  <a:lnTo>
                    <a:pt x="0" y="13715"/>
                  </a:lnTo>
                  <a:lnTo>
                    <a:pt x="1523" y="15239"/>
                  </a:lnTo>
                  <a:lnTo>
                    <a:pt x="1523" y="16763"/>
                  </a:lnTo>
                  <a:lnTo>
                    <a:pt x="27431" y="16763"/>
                  </a:lnTo>
                  <a:lnTo>
                    <a:pt x="27431" y="222503"/>
                  </a:lnTo>
                  <a:lnTo>
                    <a:pt x="1523" y="222503"/>
                  </a:lnTo>
                  <a:lnTo>
                    <a:pt x="1523" y="225551"/>
                  </a:lnTo>
                  <a:lnTo>
                    <a:pt x="0" y="225551"/>
                  </a:lnTo>
                  <a:lnTo>
                    <a:pt x="0" y="236219"/>
                  </a:lnTo>
                  <a:lnTo>
                    <a:pt x="1523" y="237743"/>
                  </a:lnTo>
                  <a:lnTo>
                    <a:pt x="1523" y="239267"/>
                  </a:lnTo>
                  <a:lnTo>
                    <a:pt x="42671" y="239267"/>
                  </a:lnTo>
                  <a:lnTo>
                    <a:pt x="44195" y="237743"/>
                  </a:lnTo>
                  <a:lnTo>
                    <a:pt x="45719" y="237743"/>
                  </a:lnTo>
                  <a:lnTo>
                    <a:pt x="47243" y="236219"/>
                  </a:lnTo>
                  <a:lnTo>
                    <a:pt x="47243" y="234695"/>
                  </a:lnTo>
                  <a:lnTo>
                    <a:pt x="48767" y="233171"/>
                  </a:lnTo>
                  <a:lnTo>
                    <a:pt x="48767" y="6095"/>
                  </a:lnTo>
                  <a:lnTo>
                    <a:pt x="47243" y="6095"/>
                  </a:lnTo>
                  <a:lnTo>
                    <a:pt x="47243" y="3047"/>
                  </a:lnTo>
                  <a:lnTo>
                    <a:pt x="45719" y="3047"/>
                  </a:lnTo>
                  <a:lnTo>
                    <a:pt x="45719" y="1523"/>
                  </a:lnTo>
                  <a:close/>
                </a:path>
                <a:path w="48895" h="239395">
                  <a:moveTo>
                    <a:pt x="42671" y="0"/>
                  </a:moveTo>
                  <a:lnTo>
                    <a:pt x="3047" y="0"/>
                  </a:lnTo>
                  <a:lnTo>
                    <a:pt x="3047" y="1523"/>
                  </a:lnTo>
                  <a:lnTo>
                    <a:pt x="42671" y="1523"/>
                  </a:lnTo>
                  <a:lnTo>
                    <a:pt x="426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1" name="Slide Number Placeholder 270">
            <a:extLst>
              <a:ext uri="{FF2B5EF4-FFF2-40B4-BE49-F238E27FC236}">
                <a16:creationId xmlns:a16="http://schemas.microsoft.com/office/drawing/2014/main" id="{701996AB-6D24-FCF3-D509-E3FA5959E47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96</a:t>
            </a:fld>
            <a:endParaRPr lang="en-US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01039" y="2048256"/>
            <a:ext cx="10346387" cy="9978644"/>
            <a:chOff x="701040" y="2048256"/>
            <a:chExt cx="9196070" cy="3971925"/>
          </a:xfrm>
        </p:grpSpPr>
        <p:sp>
          <p:nvSpPr>
            <p:cNvPr id="3" name="object 3"/>
            <p:cNvSpPr/>
            <p:nvPr/>
          </p:nvSpPr>
          <p:spPr>
            <a:xfrm>
              <a:off x="705612" y="2052828"/>
              <a:ext cx="9187180" cy="3962400"/>
            </a:xfrm>
            <a:custGeom>
              <a:avLst/>
              <a:gdLst/>
              <a:ahLst/>
              <a:cxnLst/>
              <a:rect l="l" t="t" r="r" b="b"/>
              <a:pathLst>
                <a:path w="9187180" h="3962400">
                  <a:moveTo>
                    <a:pt x="0" y="0"/>
                  </a:moveTo>
                  <a:lnTo>
                    <a:pt x="9186671" y="0"/>
                  </a:lnTo>
                  <a:lnTo>
                    <a:pt x="9186671" y="3962400"/>
                  </a:lnTo>
                  <a:lnTo>
                    <a:pt x="0" y="3962400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8576" y="2147316"/>
              <a:ext cx="128015" cy="20878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70788" y="2319528"/>
              <a:ext cx="33655" cy="38100"/>
            </a:xfrm>
            <a:custGeom>
              <a:avLst/>
              <a:gdLst/>
              <a:ahLst/>
              <a:cxnLst/>
              <a:rect l="l" t="t" r="r" b="b"/>
              <a:pathLst>
                <a:path w="33655" h="38100">
                  <a:moveTo>
                    <a:pt x="22859" y="0"/>
                  </a:moveTo>
                  <a:lnTo>
                    <a:pt x="10668" y="0"/>
                  </a:lnTo>
                  <a:lnTo>
                    <a:pt x="6096" y="1524"/>
                  </a:lnTo>
                  <a:lnTo>
                    <a:pt x="3048" y="4572"/>
                  </a:lnTo>
                  <a:lnTo>
                    <a:pt x="0" y="6096"/>
                  </a:lnTo>
                  <a:lnTo>
                    <a:pt x="0" y="32003"/>
                  </a:lnTo>
                  <a:lnTo>
                    <a:pt x="3048" y="33527"/>
                  </a:lnTo>
                  <a:lnTo>
                    <a:pt x="6096" y="36575"/>
                  </a:lnTo>
                  <a:lnTo>
                    <a:pt x="10668" y="38100"/>
                  </a:lnTo>
                  <a:lnTo>
                    <a:pt x="22859" y="38100"/>
                  </a:lnTo>
                  <a:lnTo>
                    <a:pt x="27431" y="36575"/>
                  </a:lnTo>
                  <a:lnTo>
                    <a:pt x="32003" y="32003"/>
                  </a:lnTo>
                  <a:lnTo>
                    <a:pt x="33528" y="25908"/>
                  </a:lnTo>
                  <a:lnTo>
                    <a:pt x="33528" y="18287"/>
                  </a:lnTo>
                  <a:lnTo>
                    <a:pt x="33528" y="12191"/>
                  </a:lnTo>
                  <a:lnTo>
                    <a:pt x="32003" y="6096"/>
                  </a:lnTo>
                  <a:lnTo>
                    <a:pt x="27431" y="1524"/>
                  </a:lnTo>
                  <a:lnTo>
                    <a:pt x="228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8616" y="2133600"/>
              <a:ext cx="944879" cy="28041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61031" y="2133600"/>
              <a:ext cx="246887" cy="22555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58795" y="2200656"/>
              <a:ext cx="213360" cy="15544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46019" y="2200656"/>
              <a:ext cx="83819" cy="15544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19400" y="2203704"/>
              <a:ext cx="123443" cy="15544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991612" y="2133599"/>
              <a:ext cx="26034" cy="222885"/>
            </a:xfrm>
            <a:custGeom>
              <a:avLst/>
              <a:gdLst/>
              <a:ahLst/>
              <a:cxnLst/>
              <a:rect l="l" t="t" r="r" b="b"/>
              <a:pathLst>
                <a:path w="26035" h="222885">
                  <a:moveTo>
                    <a:pt x="25908" y="2794"/>
                  </a:moveTo>
                  <a:lnTo>
                    <a:pt x="25006" y="2794"/>
                  </a:lnTo>
                  <a:lnTo>
                    <a:pt x="25006" y="1524"/>
                  </a:lnTo>
                  <a:lnTo>
                    <a:pt x="21336" y="1524"/>
                  </a:lnTo>
                  <a:lnTo>
                    <a:pt x="19812" y="0"/>
                  </a:lnTo>
                  <a:lnTo>
                    <a:pt x="6096" y="0"/>
                  </a:lnTo>
                  <a:lnTo>
                    <a:pt x="4572" y="1524"/>
                  </a:lnTo>
                  <a:lnTo>
                    <a:pt x="1524" y="1524"/>
                  </a:lnTo>
                  <a:lnTo>
                    <a:pt x="1524" y="2794"/>
                  </a:lnTo>
                  <a:lnTo>
                    <a:pt x="0" y="2794"/>
                  </a:lnTo>
                  <a:lnTo>
                    <a:pt x="0" y="221234"/>
                  </a:lnTo>
                  <a:lnTo>
                    <a:pt x="1778" y="221234"/>
                  </a:lnTo>
                  <a:lnTo>
                    <a:pt x="3048" y="222504"/>
                  </a:lnTo>
                  <a:lnTo>
                    <a:pt x="22860" y="222504"/>
                  </a:lnTo>
                  <a:lnTo>
                    <a:pt x="24130" y="221234"/>
                  </a:lnTo>
                  <a:lnTo>
                    <a:pt x="25908" y="221234"/>
                  </a:lnTo>
                  <a:lnTo>
                    <a:pt x="25908" y="279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55619" y="2200656"/>
              <a:ext cx="117348" cy="15849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227832" y="2209800"/>
              <a:ext cx="33655" cy="147955"/>
            </a:xfrm>
            <a:custGeom>
              <a:avLst/>
              <a:gdLst/>
              <a:ahLst/>
              <a:cxnLst/>
              <a:rect l="l" t="t" r="r" b="b"/>
              <a:pathLst>
                <a:path w="33654" h="147955">
                  <a:moveTo>
                    <a:pt x="28956" y="33527"/>
                  </a:moveTo>
                  <a:lnTo>
                    <a:pt x="4572" y="33527"/>
                  </a:lnTo>
                  <a:lnTo>
                    <a:pt x="6095" y="35051"/>
                  </a:lnTo>
                  <a:lnTo>
                    <a:pt x="9143" y="36575"/>
                  </a:lnTo>
                  <a:lnTo>
                    <a:pt x="25907" y="36575"/>
                  </a:lnTo>
                  <a:lnTo>
                    <a:pt x="28956" y="33527"/>
                  </a:lnTo>
                  <a:close/>
                </a:path>
                <a:path w="33654" h="147955">
                  <a:moveTo>
                    <a:pt x="27431" y="1524"/>
                  </a:moveTo>
                  <a:lnTo>
                    <a:pt x="6095" y="1524"/>
                  </a:lnTo>
                  <a:lnTo>
                    <a:pt x="3048" y="4572"/>
                  </a:lnTo>
                  <a:lnTo>
                    <a:pt x="1524" y="7619"/>
                  </a:lnTo>
                  <a:lnTo>
                    <a:pt x="1524" y="9143"/>
                  </a:lnTo>
                  <a:lnTo>
                    <a:pt x="0" y="12191"/>
                  </a:lnTo>
                  <a:lnTo>
                    <a:pt x="0" y="24384"/>
                  </a:lnTo>
                  <a:lnTo>
                    <a:pt x="1524" y="27431"/>
                  </a:lnTo>
                  <a:lnTo>
                    <a:pt x="1524" y="28955"/>
                  </a:lnTo>
                  <a:lnTo>
                    <a:pt x="3048" y="32003"/>
                  </a:lnTo>
                  <a:lnTo>
                    <a:pt x="3048" y="33527"/>
                  </a:lnTo>
                  <a:lnTo>
                    <a:pt x="30480" y="33527"/>
                  </a:lnTo>
                  <a:lnTo>
                    <a:pt x="32004" y="32003"/>
                  </a:lnTo>
                  <a:lnTo>
                    <a:pt x="32004" y="28955"/>
                  </a:lnTo>
                  <a:lnTo>
                    <a:pt x="33528" y="27431"/>
                  </a:lnTo>
                  <a:lnTo>
                    <a:pt x="33528" y="9143"/>
                  </a:lnTo>
                  <a:lnTo>
                    <a:pt x="32004" y="7619"/>
                  </a:lnTo>
                  <a:lnTo>
                    <a:pt x="32004" y="4572"/>
                  </a:lnTo>
                  <a:lnTo>
                    <a:pt x="30480" y="4572"/>
                  </a:lnTo>
                  <a:lnTo>
                    <a:pt x="27431" y="1524"/>
                  </a:lnTo>
                  <a:close/>
                </a:path>
                <a:path w="33654" h="147955">
                  <a:moveTo>
                    <a:pt x="22860" y="0"/>
                  </a:moveTo>
                  <a:lnTo>
                    <a:pt x="10668" y="0"/>
                  </a:lnTo>
                  <a:lnTo>
                    <a:pt x="9143" y="1524"/>
                  </a:lnTo>
                  <a:lnTo>
                    <a:pt x="25907" y="1524"/>
                  </a:lnTo>
                  <a:lnTo>
                    <a:pt x="22860" y="0"/>
                  </a:lnTo>
                  <a:close/>
                </a:path>
                <a:path w="33654" h="147955">
                  <a:moveTo>
                    <a:pt x="22860" y="146303"/>
                  </a:moveTo>
                  <a:lnTo>
                    <a:pt x="9143" y="146303"/>
                  </a:lnTo>
                  <a:lnTo>
                    <a:pt x="10668" y="147827"/>
                  </a:lnTo>
                  <a:lnTo>
                    <a:pt x="19812" y="147827"/>
                  </a:lnTo>
                  <a:lnTo>
                    <a:pt x="22860" y="146303"/>
                  </a:lnTo>
                  <a:close/>
                </a:path>
                <a:path w="33654" h="147955">
                  <a:moveTo>
                    <a:pt x="28956" y="112775"/>
                  </a:moveTo>
                  <a:lnTo>
                    <a:pt x="4572" y="112775"/>
                  </a:lnTo>
                  <a:lnTo>
                    <a:pt x="3048" y="114300"/>
                  </a:lnTo>
                  <a:lnTo>
                    <a:pt x="3048" y="115824"/>
                  </a:lnTo>
                  <a:lnTo>
                    <a:pt x="1524" y="117348"/>
                  </a:lnTo>
                  <a:lnTo>
                    <a:pt x="1524" y="120396"/>
                  </a:lnTo>
                  <a:lnTo>
                    <a:pt x="0" y="121919"/>
                  </a:lnTo>
                  <a:lnTo>
                    <a:pt x="0" y="135636"/>
                  </a:lnTo>
                  <a:lnTo>
                    <a:pt x="1524" y="137160"/>
                  </a:lnTo>
                  <a:lnTo>
                    <a:pt x="1524" y="140208"/>
                  </a:lnTo>
                  <a:lnTo>
                    <a:pt x="3048" y="141731"/>
                  </a:lnTo>
                  <a:lnTo>
                    <a:pt x="3048" y="143255"/>
                  </a:lnTo>
                  <a:lnTo>
                    <a:pt x="6095" y="146303"/>
                  </a:lnTo>
                  <a:lnTo>
                    <a:pt x="27431" y="146303"/>
                  </a:lnTo>
                  <a:lnTo>
                    <a:pt x="32004" y="141731"/>
                  </a:lnTo>
                  <a:lnTo>
                    <a:pt x="32004" y="140208"/>
                  </a:lnTo>
                  <a:lnTo>
                    <a:pt x="33528" y="137160"/>
                  </a:lnTo>
                  <a:lnTo>
                    <a:pt x="33528" y="120396"/>
                  </a:lnTo>
                  <a:lnTo>
                    <a:pt x="32004" y="117348"/>
                  </a:lnTo>
                  <a:lnTo>
                    <a:pt x="32004" y="115824"/>
                  </a:lnTo>
                  <a:lnTo>
                    <a:pt x="28956" y="112775"/>
                  </a:lnTo>
                  <a:close/>
                </a:path>
                <a:path w="33654" h="147955">
                  <a:moveTo>
                    <a:pt x="25907" y="111251"/>
                  </a:moveTo>
                  <a:lnTo>
                    <a:pt x="9143" y="111251"/>
                  </a:lnTo>
                  <a:lnTo>
                    <a:pt x="6095" y="112775"/>
                  </a:lnTo>
                  <a:lnTo>
                    <a:pt x="27431" y="112775"/>
                  </a:lnTo>
                  <a:lnTo>
                    <a:pt x="25907" y="11125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7720" y="2638044"/>
              <a:ext cx="224027" cy="20726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72940" y="2689860"/>
              <a:ext cx="132543" cy="15849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5963" y="2689860"/>
              <a:ext cx="117348" cy="15849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02080" y="2689860"/>
              <a:ext cx="123443" cy="15544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30679" y="2622804"/>
              <a:ext cx="1054608" cy="28041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788919" y="2638044"/>
              <a:ext cx="173736" cy="20726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055619" y="2711196"/>
              <a:ext cx="132587" cy="8381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293363" y="2636520"/>
              <a:ext cx="149351" cy="21031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532632" y="2560320"/>
              <a:ext cx="528955" cy="314325"/>
            </a:xfrm>
            <a:custGeom>
              <a:avLst/>
              <a:gdLst/>
              <a:ahLst/>
              <a:cxnLst/>
              <a:rect l="l" t="t" r="r" b="b"/>
              <a:pathLst>
                <a:path w="528954" h="314325">
                  <a:moveTo>
                    <a:pt x="528827" y="0"/>
                  </a:moveTo>
                  <a:lnTo>
                    <a:pt x="187451" y="0"/>
                  </a:lnTo>
                  <a:lnTo>
                    <a:pt x="106679" y="272796"/>
                  </a:lnTo>
                  <a:lnTo>
                    <a:pt x="50291" y="147828"/>
                  </a:lnTo>
                  <a:lnTo>
                    <a:pt x="0" y="172212"/>
                  </a:lnTo>
                  <a:lnTo>
                    <a:pt x="6095" y="182880"/>
                  </a:lnTo>
                  <a:lnTo>
                    <a:pt x="33527" y="172212"/>
                  </a:lnTo>
                  <a:lnTo>
                    <a:pt x="99059" y="313944"/>
                  </a:lnTo>
                  <a:lnTo>
                    <a:pt x="112775" y="313944"/>
                  </a:lnTo>
                  <a:lnTo>
                    <a:pt x="199643" y="19812"/>
                  </a:lnTo>
                  <a:lnTo>
                    <a:pt x="210312" y="19812"/>
                  </a:lnTo>
                  <a:lnTo>
                    <a:pt x="208787" y="19812"/>
                  </a:lnTo>
                  <a:lnTo>
                    <a:pt x="528827" y="19812"/>
                  </a:lnTo>
                  <a:lnTo>
                    <a:pt x="5288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762756" y="2630424"/>
              <a:ext cx="70104" cy="21640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852672" y="2627376"/>
              <a:ext cx="181355" cy="21793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07720" y="3090672"/>
              <a:ext cx="147827" cy="20878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99839" y="3144012"/>
              <a:ext cx="130968" cy="15697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71956" y="3144012"/>
              <a:ext cx="231647" cy="156972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426463" y="3262884"/>
              <a:ext cx="52069" cy="81280"/>
            </a:xfrm>
            <a:custGeom>
              <a:avLst/>
              <a:gdLst/>
              <a:ahLst/>
              <a:cxnLst/>
              <a:rect l="l" t="t" r="r" b="b"/>
              <a:pathLst>
                <a:path w="52069" h="81279">
                  <a:moveTo>
                    <a:pt x="48768" y="1524"/>
                  </a:moveTo>
                  <a:lnTo>
                    <a:pt x="24384" y="1524"/>
                  </a:lnTo>
                  <a:lnTo>
                    <a:pt x="22860" y="3047"/>
                  </a:lnTo>
                  <a:lnTo>
                    <a:pt x="22860" y="4571"/>
                  </a:lnTo>
                  <a:lnTo>
                    <a:pt x="21336" y="6095"/>
                  </a:lnTo>
                  <a:lnTo>
                    <a:pt x="21336" y="32003"/>
                  </a:lnTo>
                  <a:lnTo>
                    <a:pt x="0" y="76200"/>
                  </a:lnTo>
                  <a:lnTo>
                    <a:pt x="0" y="80771"/>
                  </a:lnTo>
                  <a:lnTo>
                    <a:pt x="16764" y="80771"/>
                  </a:lnTo>
                  <a:lnTo>
                    <a:pt x="16764" y="79247"/>
                  </a:lnTo>
                  <a:lnTo>
                    <a:pt x="18288" y="79247"/>
                  </a:lnTo>
                  <a:lnTo>
                    <a:pt x="19812" y="77724"/>
                  </a:lnTo>
                  <a:lnTo>
                    <a:pt x="19812" y="76200"/>
                  </a:lnTo>
                  <a:lnTo>
                    <a:pt x="42672" y="44195"/>
                  </a:lnTo>
                  <a:lnTo>
                    <a:pt x="45720" y="38100"/>
                  </a:lnTo>
                  <a:lnTo>
                    <a:pt x="47244" y="36575"/>
                  </a:lnTo>
                  <a:lnTo>
                    <a:pt x="47244" y="33527"/>
                  </a:lnTo>
                  <a:lnTo>
                    <a:pt x="48768" y="32003"/>
                  </a:lnTo>
                  <a:lnTo>
                    <a:pt x="50292" y="28955"/>
                  </a:lnTo>
                  <a:lnTo>
                    <a:pt x="50292" y="24383"/>
                  </a:lnTo>
                  <a:lnTo>
                    <a:pt x="51816" y="21335"/>
                  </a:lnTo>
                  <a:lnTo>
                    <a:pt x="51816" y="7619"/>
                  </a:lnTo>
                  <a:lnTo>
                    <a:pt x="50292" y="6095"/>
                  </a:lnTo>
                  <a:lnTo>
                    <a:pt x="50292" y="3047"/>
                  </a:lnTo>
                  <a:lnTo>
                    <a:pt x="48768" y="3047"/>
                  </a:lnTo>
                  <a:lnTo>
                    <a:pt x="48768" y="1524"/>
                  </a:lnTo>
                  <a:close/>
                </a:path>
                <a:path w="52069" h="81279">
                  <a:moveTo>
                    <a:pt x="45720" y="0"/>
                  </a:moveTo>
                  <a:lnTo>
                    <a:pt x="27432" y="0"/>
                  </a:lnTo>
                  <a:lnTo>
                    <a:pt x="25908" y="1524"/>
                  </a:lnTo>
                  <a:lnTo>
                    <a:pt x="47244" y="1524"/>
                  </a:lnTo>
                  <a:lnTo>
                    <a:pt x="457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95528" y="3543300"/>
              <a:ext cx="149352" cy="21031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43940" y="3617976"/>
              <a:ext cx="132587" cy="8382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281684" y="3528060"/>
              <a:ext cx="944879" cy="28193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333244" y="3560064"/>
              <a:ext cx="1120140" cy="19354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07720" y="4002024"/>
              <a:ext cx="137160" cy="20726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46988" y="4073652"/>
              <a:ext cx="132587" cy="8382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296923" y="4000500"/>
              <a:ext cx="147828" cy="20878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478280" y="3986784"/>
              <a:ext cx="286512" cy="27889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813559" y="4053840"/>
              <a:ext cx="214883" cy="15697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077212" y="4055364"/>
              <a:ext cx="123443" cy="155448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2249424" y="3985260"/>
              <a:ext cx="104139" cy="224154"/>
            </a:xfrm>
            <a:custGeom>
              <a:avLst/>
              <a:gdLst/>
              <a:ahLst/>
              <a:cxnLst/>
              <a:rect l="l" t="t" r="r" b="b"/>
              <a:pathLst>
                <a:path w="104139" h="224154">
                  <a:moveTo>
                    <a:pt x="25908" y="3048"/>
                  </a:moveTo>
                  <a:lnTo>
                    <a:pt x="24384" y="3048"/>
                  </a:lnTo>
                  <a:lnTo>
                    <a:pt x="22860" y="1524"/>
                  </a:lnTo>
                  <a:lnTo>
                    <a:pt x="16764" y="1524"/>
                  </a:lnTo>
                  <a:lnTo>
                    <a:pt x="15240" y="0"/>
                  </a:lnTo>
                  <a:lnTo>
                    <a:pt x="10668" y="0"/>
                  </a:lnTo>
                  <a:lnTo>
                    <a:pt x="7620" y="1524"/>
                  </a:lnTo>
                  <a:lnTo>
                    <a:pt x="1524" y="1524"/>
                  </a:lnTo>
                  <a:lnTo>
                    <a:pt x="1524" y="3048"/>
                  </a:lnTo>
                  <a:lnTo>
                    <a:pt x="0" y="3048"/>
                  </a:lnTo>
                  <a:lnTo>
                    <a:pt x="0" y="220980"/>
                  </a:lnTo>
                  <a:lnTo>
                    <a:pt x="1524" y="220980"/>
                  </a:lnTo>
                  <a:lnTo>
                    <a:pt x="1524" y="222504"/>
                  </a:lnTo>
                  <a:lnTo>
                    <a:pt x="6096" y="222504"/>
                  </a:lnTo>
                  <a:lnTo>
                    <a:pt x="7620" y="224028"/>
                  </a:lnTo>
                  <a:lnTo>
                    <a:pt x="15240" y="224028"/>
                  </a:lnTo>
                  <a:lnTo>
                    <a:pt x="16764" y="222504"/>
                  </a:lnTo>
                  <a:lnTo>
                    <a:pt x="22860" y="222504"/>
                  </a:lnTo>
                  <a:lnTo>
                    <a:pt x="24384" y="220980"/>
                  </a:lnTo>
                  <a:lnTo>
                    <a:pt x="25908" y="220980"/>
                  </a:lnTo>
                  <a:lnTo>
                    <a:pt x="25908" y="3048"/>
                  </a:lnTo>
                  <a:close/>
                </a:path>
                <a:path w="104139" h="224154">
                  <a:moveTo>
                    <a:pt x="100584" y="73152"/>
                  </a:moveTo>
                  <a:lnTo>
                    <a:pt x="99060" y="73152"/>
                  </a:lnTo>
                  <a:lnTo>
                    <a:pt x="99060" y="71628"/>
                  </a:lnTo>
                  <a:lnTo>
                    <a:pt x="96012" y="71628"/>
                  </a:lnTo>
                  <a:lnTo>
                    <a:pt x="94488" y="70104"/>
                  </a:lnTo>
                  <a:lnTo>
                    <a:pt x="79248" y="70104"/>
                  </a:lnTo>
                  <a:lnTo>
                    <a:pt x="77724" y="71628"/>
                  </a:lnTo>
                  <a:lnTo>
                    <a:pt x="76200" y="71628"/>
                  </a:lnTo>
                  <a:lnTo>
                    <a:pt x="73152" y="74676"/>
                  </a:lnTo>
                  <a:lnTo>
                    <a:pt x="73152" y="219456"/>
                  </a:lnTo>
                  <a:lnTo>
                    <a:pt x="74676" y="219456"/>
                  </a:lnTo>
                  <a:lnTo>
                    <a:pt x="74676" y="220980"/>
                  </a:lnTo>
                  <a:lnTo>
                    <a:pt x="76200" y="220980"/>
                  </a:lnTo>
                  <a:lnTo>
                    <a:pt x="76200" y="222504"/>
                  </a:lnTo>
                  <a:lnTo>
                    <a:pt x="80772" y="222504"/>
                  </a:lnTo>
                  <a:lnTo>
                    <a:pt x="82296" y="224028"/>
                  </a:lnTo>
                  <a:lnTo>
                    <a:pt x="89916" y="224028"/>
                  </a:lnTo>
                  <a:lnTo>
                    <a:pt x="91440" y="222504"/>
                  </a:lnTo>
                  <a:lnTo>
                    <a:pt x="97536" y="222504"/>
                  </a:lnTo>
                  <a:lnTo>
                    <a:pt x="100584" y="219456"/>
                  </a:lnTo>
                  <a:lnTo>
                    <a:pt x="100584" y="73152"/>
                  </a:lnTo>
                  <a:close/>
                </a:path>
                <a:path w="104139" h="224154">
                  <a:moveTo>
                    <a:pt x="103632" y="21336"/>
                  </a:moveTo>
                  <a:lnTo>
                    <a:pt x="102108" y="16764"/>
                  </a:lnTo>
                  <a:lnTo>
                    <a:pt x="97536" y="12192"/>
                  </a:lnTo>
                  <a:lnTo>
                    <a:pt x="92964" y="10668"/>
                  </a:lnTo>
                  <a:lnTo>
                    <a:pt x="80772" y="10668"/>
                  </a:lnTo>
                  <a:lnTo>
                    <a:pt x="76200" y="12192"/>
                  </a:lnTo>
                  <a:lnTo>
                    <a:pt x="74676" y="15240"/>
                  </a:lnTo>
                  <a:lnTo>
                    <a:pt x="71628" y="16764"/>
                  </a:lnTo>
                  <a:lnTo>
                    <a:pt x="70104" y="21336"/>
                  </a:lnTo>
                  <a:lnTo>
                    <a:pt x="70104" y="33528"/>
                  </a:lnTo>
                  <a:lnTo>
                    <a:pt x="71628" y="36576"/>
                  </a:lnTo>
                  <a:lnTo>
                    <a:pt x="76200" y="41148"/>
                  </a:lnTo>
                  <a:lnTo>
                    <a:pt x="80772" y="42672"/>
                  </a:lnTo>
                  <a:lnTo>
                    <a:pt x="92964" y="42672"/>
                  </a:lnTo>
                  <a:lnTo>
                    <a:pt x="97536" y="41148"/>
                  </a:lnTo>
                  <a:lnTo>
                    <a:pt x="102108" y="36576"/>
                  </a:lnTo>
                  <a:lnTo>
                    <a:pt x="103632" y="33528"/>
                  </a:lnTo>
                  <a:lnTo>
                    <a:pt x="103632" y="213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386584" y="4053840"/>
              <a:ext cx="114300" cy="15697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612135" y="4053840"/>
              <a:ext cx="213359" cy="15544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863595" y="4053840"/>
              <a:ext cx="131064" cy="15697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026663" y="4053840"/>
              <a:ext cx="117348" cy="15697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192779" y="4053840"/>
              <a:ext cx="123443" cy="15544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430523" y="3986784"/>
              <a:ext cx="131063" cy="22402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601212" y="4053840"/>
              <a:ext cx="131063" cy="15697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773423" y="4053840"/>
              <a:ext cx="131016" cy="211836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925823" y="4017264"/>
              <a:ext cx="92963" cy="193548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053840" y="3985260"/>
              <a:ext cx="123444" cy="224027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291584" y="4053840"/>
              <a:ext cx="143255" cy="15697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472940" y="4053840"/>
              <a:ext cx="83820" cy="155448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663440" y="4000500"/>
              <a:ext cx="147827" cy="208787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844795" y="3986784"/>
              <a:ext cx="288036" cy="278891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5181599" y="4053840"/>
              <a:ext cx="214884" cy="15697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443728" y="4055364"/>
              <a:ext cx="123444" cy="155448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5615940" y="3985260"/>
              <a:ext cx="104139" cy="224154"/>
            </a:xfrm>
            <a:custGeom>
              <a:avLst/>
              <a:gdLst/>
              <a:ahLst/>
              <a:cxnLst/>
              <a:rect l="l" t="t" r="r" b="b"/>
              <a:pathLst>
                <a:path w="104139" h="224154">
                  <a:moveTo>
                    <a:pt x="25908" y="3048"/>
                  </a:moveTo>
                  <a:lnTo>
                    <a:pt x="24384" y="3048"/>
                  </a:lnTo>
                  <a:lnTo>
                    <a:pt x="22860" y="1524"/>
                  </a:lnTo>
                  <a:lnTo>
                    <a:pt x="18288" y="1524"/>
                  </a:lnTo>
                  <a:lnTo>
                    <a:pt x="15240" y="0"/>
                  </a:lnTo>
                  <a:lnTo>
                    <a:pt x="10668" y="0"/>
                  </a:lnTo>
                  <a:lnTo>
                    <a:pt x="7620" y="1524"/>
                  </a:lnTo>
                  <a:lnTo>
                    <a:pt x="3048" y="1524"/>
                  </a:lnTo>
                  <a:lnTo>
                    <a:pt x="1524" y="3048"/>
                  </a:lnTo>
                  <a:lnTo>
                    <a:pt x="0" y="3048"/>
                  </a:lnTo>
                  <a:lnTo>
                    <a:pt x="0" y="220980"/>
                  </a:lnTo>
                  <a:lnTo>
                    <a:pt x="1524" y="220980"/>
                  </a:lnTo>
                  <a:lnTo>
                    <a:pt x="3048" y="222504"/>
                  </a:lnTo>
                  <a:lnTo>
                    <a:pt x="6096" y="222504"/>
                  </a:lnTo>
                  <a:lnTo>
                    <a:pt x="7620" y="224028"/>
                  </a:lnTo>
                  <a:lnTo>
                    <a:pt x="15240" y="224028"/>
                  </a:lnTo>
                  <a:lnTo>
                    <a:pt x="18288" y="222504"/>
                  </a:lnTo>
                  <a:lnTo>
                    <a:pt x="22860" y="222504"/>
                  </a:lnTo>
                  <a:lnTo>
                    <a:pt x="24384" y="220980"/>
                  </a:lnTo>
                  <a:lnTo>
                    <a:pt x="25908" y="220980"/>
                  </a:lnTo>
                  <a:lnTo>
                    <a:pt x="25908" y="3048"/>
                  </a:lnTo>
                  <a:close/>
                </a:path>
                <a:path w="104139" h="224154">
                  <a:moveTo>
                    <a:pt x="100584" y="73152"/>
                  </a:moveTo>
                  <a:lnTo>
                    <a:pt x="99060" y="73152"/>
                  </a:lnTo>
                  <a:lnTo>
                    <a:pt x="99060" y="71628"/>
                  </a:lnTo>
                  <a:lnTo>
                    <a:pt x="97536" y="71628"/>
                  </a:lnTo>
                  <a:lnTo>
                    <a:pt x="96012" y="70104"/>
                  </a:lnTo>
                  <a:lnTo>
                    <a:pt x="79248" y="70104"/>
                  </a:lnTo>
                  <a:lnTo>
                    <a:pt x="77724" y="71628"/>
                  </a:lnTo>
                  <a:lnTo>
                    <a:pt x="76200" y="71628"/>
                  </a:lnTo>
                  <a:lnTo>
                    <a:pt x="74676" y="73152"/>
                  </a:lnTo>
                  <a:lnTo>
                    <a:pt x="74676" y="220980"/>
                  </a:lnTo>
                  <a:lnTo>
                    <a:pt x="76200" y="220980"/>
                  </a:lnTo>
                  <a:lnTo>
                    <a:pt x="76200" y="222504"/>
                  </a:lnTo>
                  <a:lnTo>
                    <a:pt x="80772" y="222504"/>
                  </a:lnTo>
                  <a:lnTo>
                    <a:pt x="82296" y="224028"/>
                  </a:lnTo>
                  <a:lnTo>
                    <a:pt x="89916" y="224028"/>
                  </a:lnTo>
                  <a:lnTo>
                    <a:pt x="91440" y="222504"/>
                  </a:lnTo>
                  <a:lnTo>
                    <a:pt x="97536" y="222504"/>
                  </a:lnTo>
                  <a:lnTo>
                    <a:pt x="99060" y="220980"/>
                  </a:lnTo>
                  <a:lnTo>
                    <a:pt x="100584" y="220980"/>
                  </a:lnTo>
                  <a:lnTo>
                    <a:pt x="100584" y="73152"/>
                  </a:lnTo>
                  <a:close/>
                </a:path>
                <a:path w="104139" h="224154">
                  <a:moveTo>
                    <a:pt x="103632" y="21336"/>
                  </a:moveTo>
                  <a:lnTo>
                    <a:pt x="102108" y="16764"/>
                  </a:lnTo>
                  <a:lnTo>
                    <a:pt x="100584" y="13716"/>
                  </a:lnTo>
                  <a:lnTo>
                    <a:pt x="97536" y="12192"/>
                  </a:lnTo>
                  <a:lnTo>
                    <a:pt x="92964" y="10668"/>
                  </a:lnTo>
                  <a:lnTo>
                    <a:pt x="80772" y="10668"/>
                  </a:lnTo>
                  <a:lnTo>
                    <a:pt x="76200" y="12192"/>
                  </a:lnTo>
                  <a:lnTo>
                    <a:pt x="74676" y="15240"/>
                  </a:lnTo>
                  <a:lnTo>
                    <a:pt x="71628" y="16764"/>
                  </a:lnTo>
                  <a:lnTo>
                    <a:pt x="71628" y="36576"/>
                  </a:lnTo>
                  <a:lnTo>
                    <a:pt x="76200" y="41148"/>
                  </a:lnTo>
                  <a:lnTo>
                    <a:pt x="80772" y="42672"/>
                  </a:lnTo>
                  <a:lnTo>
                    <a:pt x="92964" y="42672"/>
                  </a:lnTo>
                  <a:lnTo>
                    <a:pt x="97536" y="41148"/>
                  </a:lnTo>
                  <a:lnTo>
                    <a:pt x="100584" y="39624"/>
                  </a:lnTo>
                  <a:lnTo>
                    <a:pt x="103632" y="33528"/>
                  </a:lnTo>
                  <a:lnTo>
                    <a:pt x="103632" y="213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754624" y="4053840"/>
              <a:ext cx="112775" cy="156972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978651" y="3986784"/>
              <a:ext cx="771144" cy="224027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801624" y="4562856"/>
              <a:ext cx="32384" cy="212090"/>
            </a:xfrm>
            <a:custGeom>
              <a:avLst/>
              <a:gdLst/>
              <a:ahLst/>
              <a:cxnLst/>
              <a:rect l="l" t="t" r="r" b="b"/>
              <a:pathLst>
                <a:path w="32384" h="212089">
                  <a:moveTo>
                    <a:pt x="25907" y="210311"/>
                  </a:moveTo>
                  <a:lnTo>
                    <a:pt x="6096" y="210311"/>
                  </a:lnTo>
                  <a:lnTo>
                    <a:pt x="7620" y="211835"/>
                  </a:lnTo>
                  <a:lnTo>
                    <a:pt x="24384" y="211835"/>
                  </a:lnTo>
                  <a:lnTo>
                    <a:pt x="25907" y="210311"/>
                  </a:lnTo>
                  <a:close/>
                </a:path>
                <a:path w="32384" h="212089">
                  <a:moveTo>
                    <a:pt x="28956" y="60959"/>
                  </a:moveTo>
                  <a:lnTo>
                    <a:pt x="3048" y="60959"/>
                  </a:lnTo>
                  <a:lnTo>
                    <a:pt x="3048" y="208787"/>
                  </a:lnTo>
                  <a:lnTo>
                    <a:pt x="4571" y="210311"/>
                  </a:lnTo>
                  <a:lnTo>
                    <a:pt x="27432" y="210311"/>
                  </a:lnTo>
                  <a:lnTo>
                    <a:pt x="27432" y="208787"/>
                  </a:lnTo>
                  <a:lnTo>
                    <a:pt x="28956" y="208787"/>
                  </a:lnTo>
                  <a:lnTo>
                    <a:pt x="28956" y="60959"/>
                  </a:lnTo>
                  <a:close/>
                </a:path>
                <a:path w="32384" h="212089">
                  <a:moveTo>
                    <a:pt x="25907" y="59435"/>
                  </a:moveTo>
                  <a:lnTo>
                    <a:pt x="6096" y="59435"/>
                  </a:lnTo>
                  <a:lnTo>
                    <a:pt x="4571" y="60959"/>
                  </a:lnTo>
                  <a:lnTo>
                    <a:pt x="27432" y="60959"/>
                  </a:lnTo>
                  <a:lnTo>
                    <a:pt x="25907" y="59435"/>
                  </a:lnTo>
                  <a:close/>
                </a:path>
                <a:path w="32384" h="212089">
                  <a:moveTo>
                    <a:pt x="18288" y="57911"/>
                  </a:moveTo>
                  <a:lnTo>
                    <a:pt x="13716" y="57911"/>
                  </a:lnTo>
                  <a:lnTo>
                    <a:pt x="10668" y="59435"/>
                  </a:lnTo>
                  <a:lnTo>
                    <a:pt x="21335" y="59435"/>
                  </a:lnTo>
                  <a:lnTo>
                    <a:pt x="18288" y="57911"/>
                  </a:lnTo>
                  <a:close/>
                </a:path>
                <a:path w="32384" h="212089">
                  <a:moveTo>
                    <a:pt x="25907" y="0"/>
                  </a:moveTo>
                  <a:lnTo>
                    <a:pt x="6096" y="0"/>
                  </a:lnTo>
                  <a:lnTo>
                    <a:pt x="1524" y="4571"/>
                  </a:lnTo>
                  <a:lnTo>
                    <a:pt x="0" y="9143"/>
                  </a:lnTo>
                  <a:lnTo>
                    <a:pt x="0" y="21335"/>
                  </a:lnTo>
                  <a:lnTo>
                    <a:pt x="1524" y="25907"/>
                  </a:lnTo>
                  <a:lnTo>
                    <a:pt x="6096" y="30479"/>
                  </a:lnTo>
                  <a:lnTo>
                    <a:pt x="25907" y="30479"/>
                  </a:lnTo>
                  <a:lnTo>
                    <a:pt x="30479" y="25907"/>
                  </a:lnTo>
                  <a:lnTo>
                    <a:pt x="32004" y="21335"/>
                  </a:lnTo>
                  <a:lnTo>
                    <a:pt x="32004" y="9143"/>
                  </a:lnTo>
                  <a:lnTo>
                    <a:pt x="30479" y="4571"/>
                  </a:lnTo>
                  <a:lnTo>
                    <a:pt x="259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943356" y="4639056"/>
              <a:ext cx="132587" cy="85343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193291" y="4567428"/>
              <a:ext cx="266700" cy="208787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485900" y="4619244"/>
              <a:ext cx="102108" cy="156971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613915" y="4619244"/>
              <a:ext cx="102108" cy="156971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819656" y="4619244"/>
              <a:ext cx="143256" cy="156971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982723" y="4550664"/>
              <a:ext cx="97536" cy="224027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176272" y="4552188"/>
              <a:ext cx="123443" cy="222503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339384" y="4619244"/>
              <a:ext cx="131019" cy="156971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500884" y="4619244"/>
              <a:ext cx="117348" cy="156971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2657856" y="4552188"/>
              <a:ext cx="132587" cy="224027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2913888" y="4619244"/>
              <a:ext cx="132587" cy="211836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077000" y="4619244"/>
              <a:ext cx="131019" cy="156971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249168" y="4619244"/>
              <a:ext cx="83819" cy="155447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435095" y="4620768"/>
              <a:ext cx="123443" cy="155447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607307" y="4619244"/>
              <a:ext cx="123443" cy="155447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3776472" y="4562856"/>
              <a:ext cx="32384" cy="212090"/>
            </a:xfrm>
            <a:custGeom>
              <a:avLst/>
              <a:gdLst/>
              <a:ahLst/>
              <a:cxnLst/>
              <a:rect l="l" t="t" r="r" b="b"/>
              <a:pathLst>
                <a:path w="32385" h="212089">
                  <a:moveTo>
                    <a:pt x="25907" y="210311"/>
                  </a:moveTo>
                  <a:lnTo>
                    <a:pt x="6095" y="210311"/>
                  </a:lnTo>
                  <a:lnTo>
                    <a:pt x="7619" y="211835"/>
                  </a:lnTo>
                  <a:lnTo>
                    <a:pt x="24383" y="211835"/>
                  </a:lnTo>
                  <a:lnTo>
                    <a:pt x="25907" y="210311"/>
                  </a:lnTo>
                  <a:close/>
                </a:path>
                <a:path w="32385" h="212089">
                  <a:moveTo>
                    <a:pt x="28955" y="60959"/>
                  </a:moveTo>
                  <a:lnTo>
                    <a:pt x="3048" y="60959"/>
                  </a:lnTo>
                  <a:lnTo>
                    <a:pt x="3048" y="210311"/>
                  </a:lnTo>
                  <a:lnTo>
                    <a:pt x="27431" y="210311"/>
                  </a:lnTo>
                  <a:lnTo>
                    <a:pt x="27431" y="208787"/>
                  </a:lnTo>
                  <a:lnTo>
                    <a:pt x="28955" y="208787"/>
                  </a:lnTo>
                  <a:lnTo>
                    <a:pt x="28955" y="60959"/>
                  </a:lnTo>
                  <a:close/>
                </a:path>
                <a:path w="32385" h="212089">
                  <a:moveTo>
                    <a:pt x="25907" y="59435"/>
                  </a:moveTo>
                  <a:lnTo>
                    <a:pt x="4572" y="59435"/>
                  </a:lnTo>
                  <a:lnTo>
                    <a:pt x="4572" y="60959"/>
                  </a:lnTo>
                  <a:lnTo>
                    <a:pt x="27431" y="60959"/>
                  </a:lnTo>
                  <a:lnTo>
                    <a:pt x="25907" y="59435"/>
                  </a:lnTo>
                  <a:close/>
                </a:path>
                <a:path w="32385" h="212089">
                  <a:moveTo>
                    <a:pt x="18287" y="57911"/>
                  </a:moveTo>
                  <a:lnTo>
                    <a:pt x="13715" y="57911"/>
                  </a:lnTo>
                  <a:lnTo>
                    <a:pt x="10667" y="59435"/>
                  </a:lnTo>
                  <a:lnTo>
                    <a:pt x="19812" y="59435"/>
                  </a:lnTo>
                  <a:lnTo>
                    <a:pt x="18287" y="57911"/>
                  </a:lnTo>
                  <a:close/>
                </a:path>
                <a:path w="32385" h="212089">
                  <a:moveTo>
                    <a:pt x="25907" y="0"/>
                  </a:moveTo>
                  <a:lnTo>
                    <a:pt x="4572" y="0"/>
                  </a:lnTo>
                  <a:lnTo>
                    <a:pt x="3048" y="3047"/>
                  </a:lnTo>
                  <a:lnTo>
                    <a:pt x="0" y="4571"/>
                  </a:lnTo>
                  <a:lnTo>
                    <a:pt x="0" y="25907"/>
                  </a:lnTo>
                  <a:lnTo>
                    <a:pt x="3048" y="27431"/>
                  </a:lnTo>
                  <a:lnTo>
                    <a:pt x="4572" y="30479"/>
                  </a:lnTo>
                  <a:lnTo>
                    <a:pt x="25907" y="30479"/>
                  </a:lnTo>
                  <a:lnTo>
                    <a:pt x="30479" y="25907"/>
                  </a:lnTo>
                  <a:lnTo>
                    <a:pt x="32003" y="21335"/>
                  </a:lnTo>
                  <a:lnTo>
                    <a:pt x="32003" y="9143"/>
                  </a:lnTo>
                  <a:lnTo>
                    <a:pt x="30479" y="4571"/>
                  </a:lnTo>
                  <a:lnTo>
                    <a:pt x="259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3834384" y="4582668"/>
              <a:ext cx="92963" cy="193547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4037075" y="4552188"/>
              <a:ext cx="27940" cy="222885"/>
            </a:xfrm>
            <a:custGeom>
              <a:avLst/>
              <a:gdLst/>
              <a:ahLst/>
              <a:cxnLst/>
              <a:rect l="l" t="t" r="r" b="b"/>
              <a:pathLst>
                <a:path w="27939" h="222885">
                  <a:moveTo>
                    <a:pt x="22860" y="220980"/>
                  </a:moveTo>
                  <a:lnTo>
                    <a:pt x="4572" y="220980"/>
                  </a:lnTo>
                  <a:lnTo>
                    <a:pt x="6096" y="222503"/>
                  </a:lnTo>
                  <a:lnTo>
                    <a:pt x="21336" y="222503"/>
                  </a:lnTo>
                  <a:lnTo>
                    <a:pt x="22860" y="220980"/>
                  </a:lnTo>
                  <a:close/>
                </a:path>
                <a:path w="27939" h="222885">
                  <a:moveTo>
                    <a:pt x="25908" y="1524"/>
                  </a:moveTo>
                  <a:lnTo>
                    <a:pt x="1524" y="1524"/>
                  </a:lnTo>
                  <a:lnTo>
                    <a:pt x="1524" y="3048"/>
                  </a:lnTo>
                  <a:lnTo>
                    <a:pt x="0" y="4571"/>
                  </a:lnTo>
                  <a:lnTo>
                    <a:pt x="0" y="217931"/>
                  </a:lnTo>
                  <a:lnTo>
                    <a:pt x="1524" y="219456"/>
                  </a:lnTo>
                  <a:lnTo>
                    <a:pt x="1524" y="220980"/>
                  </a:lnTo>
                  <a:lnTo>
                    <a:pt x="25908" y="220980"/>
                  </a:lnTo>
                  <a:lnTo>
                    <a:pt x="25908" y="219456"/>
                  </a:lnTo>
                  <a:lnTo>
                    <a:pt x="27432" y="219456"/>
                  </a:lnTo>
                  <a:lnTo>
                    <a:pt x="27432" y="3048"/>
                  </a:lnTo>
                  <a:lnTo>
                    <a:pt x="25908" y="3048"/>
                  </a:lnTo>
                  <a:lnTo>
                    <a:pt x="25908" y="1524"/>
                  </a:lnTo>
                  <a:close/>
                </a:path>
                <a:path w="27939" h="222885">
                  <a:moveTo>
                    <a:pt x="22860" y="0"/>
                  </a:moveTo>
                  <a:lnTo>
                    <a:pt x="4572" y="0"/>
                  </a:lnTo>
                  <a:lnTo>
                    <a:pt x="3048" y="1524"/>
                  </a:lnTo>
                  <a:lnTo>
                    <a:pt x="24384" y="152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4102607" y="4619244"/>
              <a:ext cx="131063" cy="156971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274819" y="4619244"/>
              <a:ext cx="123443" cy="155447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4430268" y="4582668"/>
              <a:ext cx="237744" cy="248412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4703063" y="4552188"/>
              <a:ext cx="123444" cy="222503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4943855" y="4619244"/>
              <a:ext cx="143256" cy="156971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5106924" y="4550664"/>
              <a:ext cx="97536" cy="224027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5280660" y="4582668"/>
              <a:ext cx="94487" cy="193547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5408675" y="4552188"/>
              <a:ext cx="123444" cy="222503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5571743" y="4619244"/>
              <a:ext cx="132587" cy="156971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5818631" y="4619244"/>
              <a:ext cx="132587" cy="211836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5987795" y="4562856"/>
              <a:ext cx="32384" cy="212090"/>
            </a:xfrm>
            <a:custGeom>
              <a:avLst/>
              <a:gdLst/>
              <a:ahLst/>
              <a:cxnLst/>
              <a:rect l="l" t="t" r="r" b="b"/>
              <a:pathLst>
                <a:path w="32385" h="212089">
                  <a:moveTo>
                    <a:pt x="24383" y="210311"/>
                  </a:moveTo>
                  <a:lnTo>
                    <a:pt x="6095" y="210311"/>
                  </a:lnTo>
                  <a:lnTo>
                    <a:pt x="7619" y="211835"/>
                  </a:lnTo>
                  <a:lnTo>
                    <a:pt x="24383" y="211835"/>
                  </a:lnTo>
                  <a:lnTo>
                    <a:pt x="24383" y="210311"/>
                  </a:lnTo>
                  <a:close/>
                </a:path>
                <a:path w="32385" h="212089">
                  <a:moveTo>
                    <a:pt x="25907" y="59435"/>
                  </a:moveTo>
                  <a:lnTo>
                    <a:pt x="4571" y="59435"/>
                  </a:lnTo>
                  <a:lnTo>
                    <a:pt x="4571" y="60959"/>
                  </a:lnTo>
                  <a:lnTo>
                    <a:pt x="3048" y="60959"/>
                  </a:lnTo>
                  <a:lnTo>
                    <a:pt x="3048" y="210311"/>
                  </a:lnTo>
                  <a:lnTo>
                    <a:pt x="27431" y="210311"/>
                  </a:lnTo>
                  <a:lnTo>
                    <a:pt x="27431" y="208787"/>
                  </a:lnTo>
                  <a:lnTo>
                    <a:pt x="28955" y="208787"/>
                  </a:lnTo>
                  <a:lnTo>
                    <a:pt x="28955" y="62483"/>
                  </a:lnTo>
                  <a:lnTo>
                    <a:pt x="25907" y="59435"/>
                  </a:lnTo>
                  <a:close/>
                </a:path>
                <a:path w="32385" h="212089">
                  <a:moveTo>
                    <a:pt x="18287" y="57911"/>
                  </a:moveTo>
                  <a:lnTo>
                    <a:pt x="13715" y="57911"/>
                  </a:lnTo>
                  <a:lnTo>
                    <a:pt x="10667" y="59435"/>
                  </a:lnTo>
                  <a:lnTo>
                    <a:pt x="19812" y="59435"/>
                  </a:lnTo>
                  <a:lnTo>
                    <a:pt x="18287" y="57911"/>
                  </a:lnTo>
                  <a:close/>
                </a:path>
                <a:path w="32385" h="212089">
                  <a:moveTo>
                    <a:pt x="25907" y="0"/>
                  </a:moveTo>
                  <a:lnTo>
                    <a:pt x="4571" y="0"/>
                  </a:lnTo>
                  <a:lnTo>
                    <a:pt x="3048" y="3047"/>
                  </a:lnTo>
                  <a:lnTo>
                    <a:pt x="0" y="4571"/>
                  </a:lnTo>
                  <a:lnTo>
                    <a:pt x="0" y="25907"/>
                  </a:lnTo>
                  <a:lnTo>
                    <a:pt x="3048" y="27431"/>
                  </a:lnTo>
                  <a:lnTo>
                    <a:pt x="4571" y="30479"/>
                  </a:lnTo>
                  <a:lnTo>
                    <a:pt x="25907" y="30479"/>
                  </a:lnTo>
                  <a:lnTo>
                    <a:pt x="30479" y="25907"/>
                  </a:lnTo>
                  <a:lnTo>
                    <a:pt x="32003" y="21335"/>
                  </a:lnTo>
                  <a:lnTo>
                    <a:pt x="32003" y="9143"/>
                  </a:lnTo>
                  <a:lnTo>
                    <a:pt x="30479" y="4571"/>
                  </a:lnTo>
                  <a:lnTo>
                    <a:pt x="259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6063995" y="4619244"/>
              <a:ext cx="132587" cy="211836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6227108" y="4619244"/>
              <a:ext cx="131019" cy="156971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6464807" y="4639056"/>
              <a:ext cx="131063" cy="85343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6699504" y="4402836"/>
              <a:ext cx="256031" cy="248411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6765036" y="4786884"/>
              <a:ext cx="114300" cy="149352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6685787" y="4672584"/>
              <a:ext cx="281940" cy="21590"/>
            </a:xfrm>
            <a:custGeom>
              <a:avLst/>
              <a:gdLst/>
              <a:ahLst/>
              <a:cxnLst/>
              <a:rect l="l" t="t" r="r" b="b"/>
              <a:pathLst>
                <a:path w="281940" h="21589">
                  <a:moveTo>
                    <a:pt x="281940" y="0"/>
                  </a:moveTo>
                  <a:lnTo>
                    <a:pt x="0" y="0"/>
                  </a:lnTo>
                  <a:lnTo>
                    <a:pt x="0" y="21335"/>
                  </a:lnTo>
                  <a:lnTo>
                    <a:pt x="281940" y="21335"/>
                  </a:lnTo>
                  <a:lnTo>
                    <a:pt x="2819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795528" y="5068824"/>
              <a:ext cx="946404" cy="281939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850136" y="5068824"/>
              <a:ext cx="246887" cy="227075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2135123" y="5137404"/>
              <a:ext cx="83819" cy="155448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2247900" y="5137404"/>
              <a:ext cx="211836" cy="155448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2506979" y="5140452"/>
              <a:ext cx="123443" cy="155448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2680716" y="5070348"/>
              <a:ext cx="26034" cy="222885"/>
            </a:xfrm>
            <a:custGeom>
              <a:avLst/>
              <a:gdLst/>
              <a:ahLst/>
              <a:cxnLst/>
              <a:rect l="l" t="t" r="r" b="b"/>
              <a:pathLst>
                <a:path w="26035" h="222885">
                  <a:moveTo>
                    <a:pt x="22859" y="220980"/>
                  </a:moveTo>
                  <a:lnTo>
                    <a:pt x="3047" y="220980"/>
                  </a:lnTo>
                  <a:lnTo>
                    <a:pt x="3047" y="222504"/>
                  </a:lnTo>
                  <a:lnTo>
                    <a:pt x="22859" y="222504"/>
                  </a:lnTo>
                  <a:lnTo>
                    <a:pt x="22859" y="220980"/>
                  </a:lnTo>
                  <a:close/>
                </a:path>
                <a:path w="26035" h="222885">
                  <a:moveTo>
                    <a:pt x="24383" y="1524"/>
                  </a:moveTo>
                  <a:lnTo>
                    <a:pt x="1523" y="1524"/>
                  </a:lnTo>
                  <a:lnTo>
                    <a:pt x="0" y="3048"/>
                  </a:lnTo>
                  <a:lnTo>
                    <a:pt x="0" y="220980"/>
                  </a:lnTo>
                  <a:lnTo>
                    <a:pt x="24383" y="220980"/>
                  </a:lnTo>
                  <a:lnTo>
                    <a:pt x="25907" y="219456"/>
                  </a:lnTo>
                  <a:lnTo>
                    <a:pt x="25907" y="3048"/>
                  </a:lnTo>
                  <a:lnTo>
                    <a:pt x="24383" y="3048"/>
                  </a:lnTo>
                  <a:lnTo>
                    <a:pt x="24383" y="1524"/>
                  </a:lnTo>
                  <a:close/>
                </a:path>
                <a:path w="26035" h="222885">
                  <a:moveTo>
                    <a:pt x="21335" y="0"/>
                  </a:moveTo>
                  <a:lnTo>
                    <a:pt x="4571" y="0"/>
                  </a:lnTo>
                  <a:lnTo>
                    <a:pt x="3047" y="1524"/>
                  </a:lnTo>
                  <a:lnTo>
                    <a:pt x="22859" y="1524"/>
                  </a:lnTo>
                  <a:lnTo>
                    <a:pt x="2133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01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2744723" y="5137404"/>
              <a:ext cx="117348" cy="158496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2997731" y="5065776"/>
              <a:ext cx="58419" cy="281940"/>
            </a:xfrm>
            <a:custGeom>
              <a:avLst/>
              <a:gdLst/>
              <a:ahLst/>
              <a:cxnLst/>
              <a:rect l="l" t="t" r="r" b="b"/>
              <a:pathLst>
                <a:path w="58419" h="281939">
                  <a:moveTo>
                    <a:pt x="51792" y="280415"/>
                  </a:moveTo>
                  <a:lnTo>
                    <a:pt x="42648" y="280415"/>
                  </a:lnTo>
                  <a:lnTo>
                    <a:pt x="44172" y="281939"/>
                  </a:lnTo>
                  <a:lnTo>
                    <a:pt x="50268" y="281939"/>
                  </a:lnTo>
                  <a:lnTo>
                    <a:pt x="51792" y="280415"/>
                  </a:lnTo>
                  <a:close/>
                </a:path>
                <a:path w="58419" h="281939">
                  <a:moveTo>
                    <a:pt x="56364" y="278892"/>
                  </a:moveTo>
                  <a:lnTo>
                    <a:pt x="36552" y="278892"/>
                  </a:lnTo>
                  <a:lnTo>
                    <a:pt x="36552" y="280415"/>
                  </a:lnTo>
                  <a:lnTo>
                    <a:pt x="56364" y="280415"/>
                  </a:lnTo>
                  <a:lnTo>
                    <a:pt x="56364" y="278892"/>
                  </a:lnTo>
                  <a:close/>
                </a:path>
                <a:path w="58419" h="281939">
                  <a:moveTo>
                    <a:pt x="54840" y="1524"/>
                  </a:moveTo>
                  <a:lnTo>
                    <a:pt x="36552" y="1524"/>
                  </a:lnTo>
                  <a:lnTo>
                    <a:pt x="35028" y="3048"/>
                  </a:lnTo>
                  <a:lnTo>
                    <a:pt x="16621" y="44815"/>
                  </a:lnTo>
                  <a:lnTo>
                    <a:pt x="4738" y="88201"/>
                  </a:lnTo>
                  <a:lnTo>
                    <a:pt x="0" y="131945"/>
                  </a:lnTo>
                  <a:lnTo>
                    <a:pt x="0" y="149351"/>
                  </a:lnTo>
                  <a:lnTo>
                    <a:pt x="166" y="158495"/>
                  </a:lnTo>
                  <a:lnTo>
                    <a:pt x="6858" y="202930"/>
                  </a:lnTo>
                  <a:lnTo>
                    <a:pt x="19788" y="245363"/>
                  </a:lnTo>
                  <a:lnTo>
                    <a:pt x="35028" y="277368"/>
                  </a:lnTo>
                  <a:lnTo>
                    <a:pt x="35028" y="278892"/>
                  </a:lnTo>
                  <a:lnTo>
                    <a:pt x="57888" y="278892"/>
                  </a:lnTo>
                  <a:lnTo>
                    <a:pt x="57888" y="275844"/>
                  </a:lnTo>
                  <a:lnTo>
                    <a:pt x="56364" y="274319"/>
                  </a:lnTo>
                  <a:lnTo>
                    <a:pt x="49815" y="258079"/>
                  </a:lnTo>
                  <a:lnTo>
                    <a:pt x="35028" y="208787"/>
                  </a:lnTo>
                  <a:lnTo>
                    <a:pt x="27955" y="157352"/>
                  </a:lnTo>
                  <a:lnTo>
                    <a:pt x="27408" y="140207"/>
                  </a:lnTo>
                  <a:lnTo>
                    <a:pt x="27955" y="123086"/>
                  </a:lnTo>
                  <a:lnTo>
                    <a:pt x="35028" y="73151"/>
                  </a:lnTo>
                  <a:lnTo>
                    <a:pt x="50458" y="23645"/>
                  </a:lnTo>
                  <a:lnTo>
                    <a:pt x="57888" y="7619"/>
                  </a:lnTo>
                  <a:lnTo>
                    <a:pt x="57888" y="3048"/>
                  </a:lnTo>
                  <a:lnTo>
                    <a:pt x="56364" y="3048"/>
                  </a:lnTo>
                  <a:lnTo>
                    <a:pt x="54840" y="1524"/>
                  </a:lnTo>
                  <a:close/>
                </a:path>
                <a:path w="58419" h="281939">
                  <a:moveTo>
                    <a:pt x="51792" y="0"/>
                  </a:moveTo>
                  <a:lnTo>
                    <a:pt x="42648" y="0"/>
                  </a:lnTo>
                  <a:lnTo>
                    <a:pt x="41124" y="1524"/>
                  </a:lnTo>
                  <a:lnTo>
                    <a:pt x="53316" y="1524"/>
                  </a:lnTo>
                  <a:lnTo>
                    <a:pt x="5179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3080004" y="5068824"/>
              <a:ext cx="246887" cy="227075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3364991" y="5137404"/>
              <a:ext cx="83820" cy="155448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3563112" y="5070348"/>
              <a:ext cx="27940" cy="222885"/>
            </a:xfrm>
            <a:custGeom>
              <a:avLst/>
              <a:gdLst/>
              <a:ahLst/>
              <a:cxnLst/>
              <a:rect l="l" t="t" r="r" b="b"/>
              <a:pathLst>
                <a:path w="27939" h="222885">
                  <a:moveTo>
                    <a:pt x="24384" y="220980"/>
                  </a:moveTo>
                  <a:lnTo>
                    <a:pt x="3048" y="220980"/>
                  </a:lnTo>
                  <a:lnTo>
                    <a:pt x="4572" y="222504"/>
                  </a:lnTo>
                  <a:lnTo>
                    <a:pt x="22860" y="222504"/>
                  </a:lnTo>
                  <a:lnTo>
                    <a:pt x="24384" y="220980"/>
                  </a:lnTo>
                  <a:close/>
                </a:path>
                <a:path w="27939" h="222885">
                  <a:moveTo>
                    <a:pt x="24384" y="1524"/>
                  </a:moveTo>
                  <a:lnTo>
                    <a:pt x="1524" y="1524"/>
                  </a:lnTo>
                  <a:lnTo>
                    <a:pt x="1524" y="3048"/>
                  </a:lnTo>
                  <a:lnTo>
                    <a:pt x="0" y="3048"/>
                  </a:lnTo>
                  <a:lnTo>
                    <a:pt x="0" y="219456"/>
                  </a:lnTo>
                  <a:lnTo>
                    <a:pt x="1524" y="219456"/>
                  </a:lnTo>
                  <a:lnTo>
                    <a:pt x="1524" y="220980"/>
                  </a:lnTo>
                  <a:lnTo>
                    <a:pt x="25908" y="220980"/>
                  </a:lnTo>
                  <a:lnTo>
                    <a:pt x="25908" y="219456"/>
                  </a:lnTo>
                  <a:lnTo>
                    <a:pt x="27432" y="217932"/>
                  </a:lnTo>
                  <a:lnTo>
                    <a:pt x="27432" y="4572"/>
                  </a:lnTo>
                  <a:lnTo>
                    <a:pt x="24384" y="1524"/>
                  </a:lnTo>
                  <a:close/>
                </a:path>
                <a:path w="27939" h="222885">
                  <a:moveTo>
                    <a:pt x="21336" y="0"/>
                  </a:moveTo>
                  <a:lnTo>
                    <a:pt x="6096" y="0"/>
                  </a:lnTo>
                  <a:lnTo>
                    <a:pt x="4572" y="1524"/>
                  </a:lnTo>
                  <a:lnTo>
                    <a:pt x="22860" y="1524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106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3627119" y="5137404"/>
              <a:ext cx="143255" cy="158496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3800856" y="5137404"/>
              <a:ext cx="102108" cy="158496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3928872" y="5137404"/>
              <a:ext cx="100583" cy="158496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4143755" y="5137404"/>
              <a:ext cx="143256" cy="158496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4306824" y="5068824"/>
              <a:ext cx="96012" cy="224027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4512563" y="5070348"/>
              <a:ext cx="123444" cy="222504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4674107" y="5137404"/>
              <a:ext cx="131063" cy="158496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4835651" y="5137404"/>
              <a:ext cx="118872" cy="158496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4994195" y="5070348"/>
              <a:ext cx="131016" cy="225552"/>
            </a:xfrm>
            <a:prstGeom prst="rect">
              <a:avLst/>
            </a:prstGeom>
          </p:spPr>
        </p:pic>
        <p:sp>
          <p:nvSpPr>
            <p:cNvPr id="115" name="object 115"/>
            <p:cNvSpPr/>
            <p:nvPr/>
          </p:nvSpPr>
          <p:spPr>
            <a:xfrm>
              <a:off x="5169408" y="5065776"/>
              <a:ext cx="219710" cy="281940"/>
            </a:xfrm>
            <a:custGeom>
              <a:avLst/>
              <a:gdLst/>
              <a:ahLst/>
              <a:cxnLst/>
              <a:rect l="l" t="t" r="r" b="b"/>
              <a:pathLst>
                <a:path w="219710" h="281939">
                  <a:moveTo>
                    <a:pt x="57912" y="140208"/>
                  </a:moveTo>
                  <a:lnTo>
                    <a:pt x="52768" y="87490"/>
                  </a:lnTo>
                  <a:lnTo>
                    <a:pt x="37528" y="36576"/>
                  </a:lnTo>
                  <a:lnTo>
                    <a:pt x="22860" y="3048"/>
                  </a:lnTo>
                  <a:lnTo>
                    <a:pt x="21336" y="3048"/>
                  </a:lnTo>
                  <a:lnTo>
                    <a:pt x="21336" y="1524"/>
                  </a:lnTo>
                  <a:lnTo>
                    <a:pt x="16764" y="1524"/>
                  </a:lnTo>
                  <a:lnTo>
                    <a:pt x="15240" y="0"/>
                  </a:lnTo>
                  <a:lnTo>
                    <a:pt x="6096" y="0"/>
                  </a:lnTo>
                  <a:lnTo>
                    <a:pt x="4572" y="1524"/>
                  </a:lnTo>
                  <a:lnTo>
                    <a:pt x="1524" y="1524"/>
                  </a:lnTo>
                  <a:lnTo>
                    <a:pt x="1524" y="3048"/>
                  </a:lnTo>
                  <a:lnTo>
                    <a:pt x="0" y="3048"/>
                  </a:lnTo>
                  <a:lnTo>
                    <a:pt x="0" y="7620"/>
                  </a:lnTo>
                  <a:lnTo>
                    <a:pt x="7429" y="23647"/>
                  </a:lnTo>
                  <a:lnTo>
                    <a:pt x="13716" y="39814"/>
                  </a:lnTo>
                  <a:lnTo>
                    <a:pt x="25971" y="89420"/>
                  </a:lnTo>
                  <a:lnTo>
                    <a:pt x="30480" y="140208"/>
                  </a:lnTo>
                  <a:lnTo>
                    <a:pt x="29921" y="157365"/>
                  </a:lnTo>
                  <a:lnTo>
                    <a:pt x="22860" y="208788"/>
                  </a:lnTo>
                  <a:lnTo>
                    <a:pt x="7429" y="258089"/>
                  </a:lnTo>
                  <a:lnTo>
                    <a:pt x="0" y="274320"/>
                  </a:lnTo>
                  <a:lnTo>
                    <a:pt x="0" y="278892"/>
                  </a:lnTo>
                  <a:lnTo>
                    <a:pt x="1524" y="280416"/>
                  </a:lnTo>
                  <a:lnTo>
                    <a:pt x="4572" y="280416"/>
                  </a:lnTo>
                  <a:lnTo>
                    <a:pt x="6096" y="281940"/>
                  </a:lnTo>
                  <a:lnTo>
                    <a:pt x="13716" y="281940"/>
                  </a:lnTo>
                  <a:lnTo>
                    <a:pt x="15240" y="280416"/>
                  </a:lnTo>
                  <a:lnTo>
                    <a:pt x="21336" y="280416"/>
                  </a:lnTo>
                  <a:lnTo>
                    <a:pt x="21336" y="278892"/>
                  </a:lnTo>
                  <a:lnTo>
                    <a:pt x="22860" y="278892"/>
                  </a:lnTo>
                  <a:lnTo>
                    <a:pt x="22860" y="277368"/>
                  </a:lnTo>
                  <a:lnTo>
                    <a:pt x="41262" y="237134"/>
                  </a:lnTo>
                  <a:lnTo>
                    <a:pt x="52387" y="193738"/>
                  </a:lnTo>
                  <a:lnTo>
                    <a:pt x="57645" y="149352"/>
                  </a:lnTo>
                  <a:lnTo>
                    <a:pt x="57912" y="140208"/>
                  </a:lnTo>
                  <a:close/>
                </a:path>
                <a:path w="219710" h="281939">
                  <a:moveTo>
                    <a:pt x="216408" y="77724"/>
                  </a:moveTo>
                  <a:lnTo>
                    <a:pt x="214884" y="76200"/>
                  </a:lnTo>
                  <a:lnTo>
                    <a:pt x="213360" y="76200"/>
                  </a:lnTo>
                  <a:lnTo>
                    <a:pt x="213360" y="74676"/>
                  </a:lnTo>
                  <a:lnTo>
                    <a:pt x="193548" y="74676"/>
                  </a:lnTo>
                  <a:lnTo>
                    <a:pt x="192024" y="76200"/>
                  </a:lnTo>
                  <a:lnTo>
                    <a:pt x="190500" y="76200"/>
                  </a:lnTo>
                  <a:lnTo>
                    <a:pt x="190500" y="225552"/>
                  </a:lnTo>
                  <a:lnTo>
                    <a:pt x="192024" y="225552"/>
                  </a:lnTo>
                  <a:lnTo>
                    <a:pt x="193548" y="227076"/>
                  </a:lnTo>
                  <a:lnTo>
                    <a:pt x="213360" y="227076"/>
                  </a:lnTo>
                  <a:lnTo>
                    <a:pt x="213360" y="225552"/>
                  </a:lnTo>
                  <a:lnTo>
                    <a:pt x="214884" y="225552"/>
                  </a:lnTo>
                  <a:lnTo>
                    <a:pt x="216408" y="224028"/>
                  </a:lnTo>
                  <a:lnTo>
                    <a:pt x="216408" y="77724"/>
                  </a:lnTo>
                  <a:close/>
                </a:path>
                <a:path w="219710" h="281939">
                  <a:moveTo>
                    <a:pt x="219456" y="24384"/>
                  </a:moveTo>
                  <a:lnTo>
                    <a:pt x="216408" y="18288"/>
                  </a:lnTo>
                  <a:lnTo>
                    <a:pt x="213360" y="16764"/>
                  </a:lnTo>
                  <a:lnTo>
                    <a:pt x="208788" y="15240"/>
                  </a:lnTo>
                  <a:lnTo>
                    <a:pt x="196596" y="15240"/>
                  </a:lnTo>
                  <a:lnTo>
                    <a:pt x="192024" y="16764"/>
                  </a:lnTo>
                  <a:lnTo>
                    <a:pt x="187452" y="21336"/>
                  </a:lnTo>
                  <a:lnTo>
                    <a:pt x="187452" y="41148"/>
                  </a:lnTo>
                  <a:lnTo>
                    <a:pt x="192024" y="45720"/>
                  </a:lnTo>
                  <a:lnTo>
                    <a:pt x="196596" y="47244"/>
                  </a:lnTo>
                  <a:lnTo>
                    <a:pt x="208788" y="47244"/>
                  </a:lnTo>
                  <a:lnTo>
                    <a:pt x="213360" y="45720"/>
                  </a:lnTo>
                  <a:lnTo>
                    <a:pt x="217932" y="41148"/>
                  </a:lnTo>
                  <a:lnTo>
                    <a:pt x="219456" y="36576"/>
                  </a:lnTo>
                  <a:lnTo>
                    <a:pt x="219456" y="2438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" name="object 116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5422392" y="5137404"/>
              <a:ext cx="100584" cy="158496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5634228" y="5070348"/>
              <a:ext cx="1196340" cy="280416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6946392" y="5140452"/>
              <a:ext cx="124967" cy="155448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7237475" y="5137404"/>
              <a:ext cx="131064" cy="158496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7107936" y="5137404"/>
              <a:ext cx="100584" cy="158496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7400544" y="5070348"/>
              <a:ext cx="131063" cy="225552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7648956" y="5068824"/>
              <a:ext cx="246888" cy="227075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7933944" y="5137404"/>
              <a:ext cx="83820" cy="155448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8115299" y="5068824"/>
              <a:ext cx="96011" cy="224027"/>
            </a:xfrm>
            <a:prstGeom prst="rect">
              <a:avLst/>
            </a:prstGeom>
          </p:spPr>
        </p:pic>
        <p:sp>
          <p:nvSpPr>
            <p:cNvPr id="125" name="object 125"/>
            <p:cNvSpPr/>
            <p:nvPr/>
          </p:nvSpPr>
          <p:spPr>
            <a:xfrm>
              <a:off x="8234171" y="5070348"/>
              <a:ext cx="26034" cy="222885"/>
            </a:xfrm>
            <a:custGeom>
              <a:avLst/>
              <a:gdLst/>
              <a:ahLst/>
              <a:cxnLst/>
              <a:rect l="l" t="t" r="r" b="b"/>
              <a:pathLst>
                <a:path w="26034" h="222885">
                  <a:moveTo>
                    <a:pt x="22859" y="220980"/>
                  </a:moveTo>
                  <a:lnTo>
                    <a:pt x="1524" y="220980"/>
                  </a:lnTo>
                  <a:lnTo>
                    <a:pt x="3048" y="222504"/>
                  </a:lnTo>
                  <a:lnTo>
                    <a:pt x="22859" y="222504"/>
                  </a:lnTo>
                  <a:lnTo>
                    <a:pt x="22859" y="220980"/>
                  </a:lnTo>
                  <a:close/>
                </a:path>
                <a:path w="26034" h="222885">
                  <a:moveTo>
                    <a:pt x="24383" y="1524"/>
                  </a:moveTo>
                  <a:lnTo>
                    <a:pt x="1524" y="1524"/>
                  </a:lnTo>
                  <a:lnTo>
                    <a:pt x="0" y="3048"/>
                  </a:lnTo>
                  <a:lnTo>
                    <a:pt x="0" y="220980"/>
                  </a:lnTo>
                  <a:lnTo>
                    <a:pt x="24383" y="220980"/>
                  </a:lnTo>
                  <a:lnTo>
                    <a:pt x="24383" y="219456"/>
                  </a:lnTo>
                  <a:lnTo>
                    <a:pt x="25907" y="219456"/>
                  </a:lnTo>
                  <a:lnTo>
                    <a:pt x="25907" y="3048"/>
                  </a:lnTo>
                  <a:lnTo>
                    <a:pt x="24383" y="3048"/>
                  </a:lnTo>
                  <a:lnTo>
                    <a:pt x="24383" y="1524"/>
                  </a:lnTo>
                  <a:close/>
                </a:path>
                <a:path w="26034" h="222885">
                  <a:moveTo>
                    <a:pt x="21335" y="0"/>
                  </a:moveTo>
                  <a:lnTo>
                    <a:pt x="4572" y="0"/>
                  </a:lnTo>
                  <a:lnTo>
                    <a:pt x="3048" y="1524"/>
                  </a:lnTo>
                  <a:lnTo>
                    <a:pt x="22859" y="1524"/>
                  </a:lnTo>
                  <a:lnTo>
                    <a:pt x="2133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6" name="object 126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8298180" y="5137404"/>
              <a:ext cx="143255" cy="158496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8464296" y="5140452"/>
              <a:ext cx="216407" cy="152400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8781287" y="5070348"/>
              <a:ext cx="1030223" cy="280416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794004" y="5490972"/>
              <a:ext cx="143255" cy="156972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976884" y="5490972"/>
              <a:ext cx="131063" cy="211836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1138475" y="5490972"/>
              <a:ext cx="132540" cy="156972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1310640" y="5490972"/>
              <a:ext cx="123443" cy="155448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1546859" y="5490972"/>
              <a:ext cx="112776" cy="156972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1696212" y="5422392"/>
              <a:ext cx="123443" cy="224028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1857756" y="5490972"/>
              <a:ext cx="117348" cy="156972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2023872" y="5490972"/>
              <a:ext cx="123443" cy="155448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2196084" y="5490972"/>
              <a:ext cx="123443" cy="155448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2357675" y="5490972"/>
              <a:ext cx="132540" cy="156972"/>
            </a:xfrm>
            <a:prstGeom prst="rect">
              <a:avLst/>
            </a:prstGeom>
          </p:spPr>
        </p:pic>
        <p:sp>
          <p:nvSpPr>
            <p:cNvPr id="139" name="object 139"/>
            <p:cNvSpPr/>
            <p:nvPr/>
          </p:nvSpPr>
          <p:spPr>
            <a:xfrm>
              <a:off x="2529840" y="5422392"/>
              <a:ext cx="26034" cy="224154"/>
            </a:xfrm>
            <a:custGeom>
              <a:avLst/>
              <a:gdLst/>
              <a:ahLst/>
              <a:cxnLst/>
              <a:rect l="l" t="t" r="r" b="b"/>
              <a:pathLst>
                <a:path w="26035" h="224154">
                  <a:moveTo>
                    <a:pt x="25908" y="3048"/>
                  </a:moveTo>
                  <a:lnTo>
                    <a:pt x="24384" y="3048"/>
                  </a:lnTo>
                  <a:lnTo>
                    <a:pt x="24384" y="1524"/>
                  </a:lnTo>
                  <a:lnTo>
                    <a:pt x="19812" y="1524"/>
                  </a:lnTo>
                  <a:lnTo>
                    <a:pt x="18288" y="0"/>
                  </a:lnTo>
                  <a:lnTo>
                    <a:pt x="10668" y="0"/>
                  </a:lnTo>
                  <a:lnTo>
                    <a:pt x="9144" y="1524"/>
                  </a:lnTo>
                  <a:lnTo>
                    <a:pt x="3048" y="1524"/>
                  </a:lnTo>
                  <a:lnTo>
                    <a:pt x="1524" y="3048"/>
                  </a:lnTo>
                  <a:lnTo>
                    <a:pt x="0" y="3048"/>
                  </a:lnTo>
                  <a:lnTo>
                    <a:pt x="0" y="220980"/>
                  </a:lnTo>
                  <a:lnTo>
                    <a:pt x="1524" y="220980"/>
                  </a:lnTo>
                  <a:lnTo>
                    <a:pt x="3048" y="222504"/>
                  </a:lnTo>
                  <a:lnTo>
                    <a:pt x="9144" y="222504"/>
                  </a:lnTo>
                  <a:lnTo>
                    <a:pt x="10668" y="224028"/>
                  </a:lnTo>
                  <a:lnTo>
                    <a:pt x="15240" y="224028"/>
                  </a:lnTo>
                  <a:lnTo>
                    <a:pt x="18288" y="222504"/>
                  </a:lnTo>
                  <a:lnTo>
                    <a:pt x="24384" y="222504"/>
                  </a:lnTo>
                  <a:lnTo>
                    <a:pt x="24384" y="220980"/>
                  </a:lnTo>
                  <a:lnTo>
                    <a:pt x="25908" y="220980"/>
                  </a:lnTo>
                  <a:lnTo>
                    <a:pt x="25908" y="304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" name="object 140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2592323" y="5490972"/>
              <a:ext cx="102107" cy="156972"/>
            </a:xfrm>
            <a:prstGeom prst="rect">
              <a:avLst/>
            </a:prstGeom>
          </p:spPr>
        </p:pic>
        <p:sp>
          <p:nvSpPr>
            <p:cNvPr id="141" name="object 141"/>
            <p:cNvSpPr/>
            <p:nvPr/>
          </p:nvSpPr>
          <p:spPr>
            <a:xfrm>
              <a:off x="2734056" y="5609844"/>
              <a:ext cx="33655" cy="36830"/>
            </a:xfrm>
            <a:custGeom>
              <a:avLst/>
              <a:gdLst/>
              <a:ahLst/>
              <a:cxnLst/>
              <a:rect l="l" t="t" r="r" b="b"/>
              <a:pathLst>
                <a:path w="33655" h="36829">
                  <a:moveTo>
                    <a:pt x="27431" y="0"/>
                  </a:moveTo>
                  <a:lnTo>
                    <a:pt x="6095" y="0"/>
                  </a:lnTo>
                  <a:lnTo>
                    <a:pt x="0" y="6096"/>
                  </a:lnTo>
                  <a:lnTo>
                    <a:pt x="0" y="30480"/>
                  </a:lnTo>
                  <a:lnTo>
                    <a:pt x="3048" y="32004"/>
                  </a:lnTo>
                  <a:lnTo>
                    <a:pt x="6095" y="35052"/>
                  </a:lnTo>
                  <a:lnTo>
                    <a:pt x="10668" y="36576"/>
                  </a:lnTo>
                  <a:lnTo>
                    <a:pt x="22860" y="36576"/>
                  </a:lnTo>
                  <a:lnTo>
                    <a:pt x="27431" y="35052"/>
                  </a:lnTo>
                  <a:lnTo>
                    <a:pt x="32004" y="30480"/>
                  </a:lnTo>
                  <a:lnTo>
                    <a:pt x="33527" y="24384"/>
                  </a:lnTo>
                  <a:lnTo>
                    <a:pt x="33527" y="18288"/>
                  </a:lnTo>
                  <a:lnTo>
                    <a:pt x="33527" y="10668"/>
                  </a:lnTo>
                  <a:lnTo>
                    <a:pt x="32004" y="4572"/>
                  </a:lnTo>
                  <a:lnTo>
                    <a:pt x="2743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2" name="object 142"/>
          <p:cNvGrpSpPr/>
          <p:nvPr/>
        </p:nvGrpSpPr>
        <p:grpSpPr>
          <a:xfrm>
            <a:off x="702563" y="1252728"/>
            <a:ext cx="10346437" cy="617220"/>
            <a:chOff x="702563" y="1252728"/>
            <a:chExt cx="9192895" cy="617220"/>
          </a:xfrm>
        </p:grpSpPr>
        <p:sp>
          <p:nvSpPr>
            <p:cNvPr id="143" name="object 143"/>
            <p:cNvSpPr/>
            <p:nvPr/>
          </p:nvSpPr>
          <p:spPr>
            <a:xfrm>
              <a:off x="705611" y="1255776"/>
              <a:ext cx="9187180" cy="611505"/>
            </a:xfrm>
            <a:custGeom>
              <a:avLst/>
              <a:gdLst/>
              <a:ahLst/>
              <a:cxnLst/>
              <a:rect l="l" t="t" r="r" b="b"/>
              <a:pathLst>
                <a:path w="9187180" h="611505">
                  <a:moveTo>
                    <a:pt x="9186672" y="0"/>
                  </a:moveTo>
                  <a:lnTo>
                    <a:pt x="0" y="0"/>
                  </a:lnTo>
                  <a:lnTo>
                    <a:pt x="0" y="611124"/>
                  </a:lnTo>
                  <a:lnTo>
                    <a:pt x="9186672" y="611124"/>
                  </a:lnTo>
                  <a:lnTo>
                    <a:pt x="91866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705611" y="1255776"/>
              <a:ext cx="9188450" cy="12700"/>
            </a:xfrm>
            <a:custGeom>
              <a:avLst/>
              <a:gdLst/>
              <a:ahLst/>
              <a:cxnLst/>
              <a:rect l="l" t="t" r="r" b="b"/>
              <a:pathLst>
                <a:path w="9188450" h="12700">
                  <a:moveTo>
                    <a:pt x="0" y="12192"/>
                  </a:moveTo>
                  <a:lnTo>
                    <a:pt x="9188196" y="12192"/>
                  </a:lnTo>
                  <a:lnTo>
                    <a:pt x="918819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FFDD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705611" y="1267968"/>
              <a:ext cx="9188450" cy="9525"/>
            </a:xfrm>
            <a:custGeom>
              <a:avLst/>
              <a:gdLst/>
              <a:ahLst/>
              <a:cxnLst/>
              <a:rect l="l" t="t" r="r" b="b"/>
              <a:pathLst>
                <a:path w="9188450" h="9525">
                  <a:moveTo>
                    <a:pt x="0" y="0"/>
                  </a:moveTo>
                  <a:lnTo>
                    <a:pt x="0" y="9144"/>
                  </a:lnTo>
                  <a:lnTo>
                    <a:pt x="9188196" y="9144"/>
                  </a:lnTo>
                  <a:lnTo>
                    <a:pt x="91881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D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705611" y="1277112"/>
              <a:ext cx="9188450" cy="9525"/>
            </a:xfrm>
            <a:custGeom>
              <a:avLst/>
              <a:gdLst/>
              <a:ahLst/>
              <a:cxnLst/>
              <a:rect l="l" t="t" r="r" b="b"/>
              <a:pathLst>
                <a:path w="9188450" h="9525">
                  <a:moveTo>
                    <a:pt x="0" y="0"/>
                  </a:moveTo>
                  <a:lnTo>
                    <a:pt x="0" y="9143"/>
                  </a:lnTo>
                  <a:lnTo>
                    <a:pt x="9188196" y="9143"/>
                  </a:lnTo>
                  <a:lnTo>
                    <a:pt x="91881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C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705611" y="1286255"/>
              <a:ext cx="9188450" cy="29209"/>
            </a:xfrm>
            <a:custGeom>
              <a:avLst/>
              <a:gdLst/>
              <a:ahLst/>
              <a:cxnLst/>
              <a:rect l="l" t="t" r="r" b="b"/>
              <a:pathLst>
                <a:path w="9188450" h="29209">
                  <a:moveTo>
                    <a:pt x="0" y="0"/>
                  </a:moveTo>
                  <a:lnTo>
                    <a:pt x="0" y="28956"/>
                  </a:lnTo>
                  <a:lnTo>
                    <a:pt x="9188196" y="28956"/>
                  </a:lnTo>
                  <a:lnTo>
                    <a:pt x="91881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C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705611" y="1315212"/>
              <a:ext cx="9188450" cy="30480"/>
            </a:xfrm>
            <a:custGeom>
              <a:avLst/>
              <a:gdLst/>
              <a:ahLst/>
              <a:cxnLst/>
              <a:rect l="l" t="t" r="r" b="b"/>
              <a:pathLst>
                <a:path w="9188450" h="30480">
                  <a:moveTo>
                    <a:pt x="0" y="0"/>
                  </a:moveTo>
                  <a:lnTo>
                    <a:pt x="0" y="30479"/>
                  </a:lnTo>
                  <a:lnTo>
                    <a:pt x="9188196" y="30479"/>
                  </a:lnTo>
                  <a:lnTo>
                    <a:pt x="91881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C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705611" y="1345692"/>
              <a:ext cx="9188450" cy="9525"/>
            </a:xfrm>
            <a:custGeom>
              <a:avLst/>
              <a:gdLst/>
              <a:ahLst/>
              <a:cxnLst/>
              <a:rect l="l" t="t" r="r" b="b"/>
              <a:pathLst>
                <a:path w="9188450" h="9525">
                  <a:moveTo>
                    <a:pt x="0" y="9143"/>
                  </a:moveTo>
                  <a:lnTo>
                    <a:pt x="9188196" y="9143"/>
                  </a:lnTo>
                  <a:lnTo>
                    <a:pt x="9188196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FFDC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705611" y="1354836"/>
              <a:ext cx="9188450" cy="7620"/>
            </a:xfrm>
            <a:custGeom>
              <a:avLst/>
              <a:gdLst/>
              <a:ahLst/>
              <a:cxnLst/>
              <a:rect l="l" t="t" r="r" b="b"/>
              <a:pathLst>
                <a:path w="9188450" h="7619">
                  <a:moveTo>
                    <a:pt x="0" y="0"/>
                  </a:moveTo>
                  <a:lnTo>
                    <a:pt x="0" y="7619"/>
                  </a:lnTo>
                  <a:lnTo>
                    <a:pt x="9188196" y="7619"/>
                  </a:lnTo>
                  <a:lnTo>
                    <a:pt x="91881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B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705611" y="1362456"/>
              <a:ext cx="9188450" cy="18415"/>
            </a:xfrm>
            <a:custGeom>
              <a:avLst/>
              <a:gdLst/>
              <a:ahLst/>
              <a:cxnLst/>
              <a:rect l="l" t="t" r="r" b="b"/>
              <a:pathLst>
                <a:path w="9188450" h="18415">
                  <a:moveTo>
                    <a:pt x="0" y="18288"/>
                  </a:moveTo>
                  <a:lnTo>
                    <a:pt x="9188196" y="18288"/>
                  </a:lnTo>
                  <a:lnTo>
                    <a:pt x="9188196" y="0"/>
                  </a:lnTo>
                  <a:lnTo>
                    <a:pt x="0" y="0"/>
                  </a:lnTo>
                  <a:lnTo>
                    <a:pt x="0" y="18288"/>
                  </a:lnTo>
                  <a:close/>
                </a:path>
              </a:pathLst>
            </a:custGeom>
            <a:solidFill>
              <a:srgbClr val="FFDB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705611" y="1380744"/>
              <a:ext cx="9188450" cy="12700"/>
            </a:xfrm>
            <a:custGeom>
              <a:avLst/>
              <a:gdLst/>
              <a:ahLst/>
              <a:cxnLst/>
              <a:rect l="l" t="t" r="r" b="b"/>
              <a:pathLst>
                <a:path w="9188450" h="12700">
                  <a:moveTo>
                    <a:pt x="0" y="12191"/>
                  </a:moveTo>
                  <a:lnTo>
                    <a:pt x="9188196" y="12191"/>
                  </a:lnTo>
                  <a:lnTo>
                    <a:pt x="9188196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FFDB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705611" y="1392936"/>
              <a:ext cx="9188450" cy="9525"/>
            </a:xfrm>
            <a:custGeom>
              <a:avLst/>
              <a:gdLst/>
              <a:ahLst/>
              <a:cxnLst/>
              <a:rect l="l" t="t" r="r" b="b"/>
              <a:pathLst>
                <a:path w="9188450" h="9525">
                  <a:moveTo>
                    <a:pt x="0" y="0"/>
                  </a:moveTo>
                  <a:lnTo>
                    <a:pt x="0" y="9143"/>
                  </a:lnTo>
                  <a:lnTo>
                    <a:pt x="9188195" y="9143"/>
                  </a:lnTo>
                  <a:lnTo>
                    <a:pt x="91881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705611" y="1402080"/>
              <a:ext cx="9188450" cy="17145"/>
            </a:xfrm>
            <a:custGeom>
              <a:avLst/>
              <a:gdLst/>
              <a:ahLst/>
              <a:cxnLst/>
              <a:rect l="l" t="t" r="r" b="b"/>
              <a:pathLst>
                <a:path w="9188450" h="17144">
                  <a:moveTo>
                    <a:pt x="0" y="16763"/>
                  </a:moveTo>
                  <a:lnTo>
                    <a:pt x="9188196" y="16763"/>
                  </a:lnTo>
                  <a:lnTo>
                    <a:pt x="9188196" y="0"/>
                  </a:lnTo>
                  <a:lnTo>
                    <a:pt x="0" y="0"/>
                  </a:lnTo>
                  <a:lnTo>
                    <a:pt x="0" y="16763"/>
                  </a:lnTo>
                  <a:close/>
                </a:path>
              </a:pathLst>
            </a:custGeom>
            <a:solidFill>
              <a:srgbClr val="FFDA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705611" y="1418844"/>
              <a:ext cx="9188450" cy="12700"/>
            </a:xfrm>
            <a:custGeom>
              <a:avLst/>
              <a:gdLst/>
              <a:ahLst/>
              <a:cxnLst/>
              <a:rect l="l" t="t" r="r" b="b"/>
              <a:pathLst>
                <a:path w="9188450" h="12700">
                  <a:moveTo>
                    <a:pt x="0" y="12191"/>
                  </a:moveTo>
                  <a:lnTo>
                    <a:pt x="9188196" y="12191"/>
                  </a:lnTo>
                  <a:lnTo>
                    <a:pt x="9188196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FFDA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705611" y="1431036"/>
              <a:ext cx="9188450" cy="9525"/>
            </a:xfrm>
            <a:custGeom>
              <a:avLst/>
              <a:gdLst/>
              <a:ahLst/>
              <a:cxnLst/>
              <a:rect l="l" t="t" r="r" b="b"/>
              <a:pathLst>
                <a:path w="9188450" h="9525">
                  <a:moveTo>
                    <a:pt x="0" y="0"/>
                  </a:moveTo>
                  <a:lnTo>
                    <a:pt x="0" y="9143"/>
                  </a:lnTo>
                  <a:lnTo>
                    <a:pt x="9188195" y="9143"/>
                  </a:lnTo>
                  <a:lnTo>
                    <a:pt x="91881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9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705611" y="1440180"/>
              <a:ext cx="9188450" cy="26034"/>
            </a:xfrm>
            <a:custGeom>
              <a:avLst/>
              <a:gdLst/>
              <a:ahLst/>
              <a:cxnLst/>
              <a:rect l="l" t="t" r="r" b="b"/>
              <a:pathLst>
                <a:path w="9188450" h="26034">
                  <a:moveTo>
                    <a:pt x="0" y="0"/>
                  </a:moveTo>
                  <a:lnTo>
                    <a:pt x="0" y="25908"/>
                  </a:lnTo>
                  <a:lnTo>
                    <a:pt x="9188196" y="25908"/>
                  </a:lnTo>
                  <a:lnTo>
                    <a:pt x="91881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9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705611" y="1466088"/>
              <a:ext cx="9188450" cy="30480"/>
            </a:xfrm>
            <a:custGeom>
              <a:avLst/>
              <a:gdLst/>
              <a:ahLst/>
              <a:cxnLst/>
              <a:rect l="l" t="t" r="r" b="b"/>
              <a:pathLst>
                <a:path w="9188450" h="30480">
                  <a:moveTo>
                    <a:pt x="0" y="0"/>
                  </a:moveTo>
                  <a:lnTo>
                    <a:pt x="0" y="30479"/>
                  </a:lnTo>
                  <a:lnTo>
                    <a:pt x="9188196" y="30479"/>
                  </a:lnTo>
                  <a:lnTo>
                    <a:pt x="91881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9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705611" y="1496568"/>
              <a:ext cx="9188450" cy="9525"/>
            </a:xfrm>
            <a:custGeom>
              <a:avLst/>
              <a:gdLst/>
              <a:ahLst/>
              <a:cxnLst/>
              <a:rect l="l" t="t" r="r" b="b"/>
              <a:pathLst>
                <a:path w="9188450" h="9525">
                  <a:moveTo>
                    <a:pt x="0" y="0"/>
                  </a:moveTo>
                  <a:lnTo>
                    <a:pt x="0" y="9144"/>
                  </a:lnTo>
                  <a:lnTo>
                    <a:pt x="9188196" y="9144"/>
                  </a:lnTo>
                  <a:lnTo>
                    <a:pt x="91881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9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705611" y="1505712"/>
              <a:ext cx="9188450" cy="10795"/>
            </a:xfrm>
            <a:custGeom>
              <a:avLst/>
              <a:gdLst/>
              <a:ahLst/>
              <a:cxnLst/>
              <a:rect l="l" t="t" r="r" b="b"/>
              <a:pathLst>
                <a:path w="9188450" h="10794">
                  <a:moveTo>
                    <a:pt x="0" y="0"/>
                  </a:moveTo>
                  <a:lnTo>
                    <a:pt x="0" y="10667"/>
                  </a:lnTo>
                  <a:lnTo>
                    <a:pt x="9188196" y="10667"/>
                  </a:lnTo>
                  <a:lnTo>
                    <a:pt x="91881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705611" y="1516380"/>
              <a:ext cx="9188450" cy="18415"/>
            </a:xfrm>
            <a:custGeom>
              <a:avLst/>
              <a:gdLst/>
              <a:ahLst/>
              <a:cxnLst/>
              <a:rect l="l" t="t" r="r" b="b"/>
              <a:pathLst>
                <a:path w="9188450" h="18415">
                  <a:moveTo>
                    <a:pt x="0" y="0"/>
                  </a:moveTo>
                  <a:lnTo>
                    <a:pt x="0" y="18287"/>
                  </a:lnTo>
                  <a:lnTo>
                    <a:pt x="9188196" y="18287"/>
                  </a:lnTo>
                  <a:lnTo>
                    <a:pt x="91881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705611" y="1534668"/>
              <a:ext cx="9188450" cy="9525"/>
            </a:xfrm>
            <a:custGeom>
              <a:avLst/>
              <a:gdLst/>
              <a:ahLst/>
              <a:cxnLst/>
              <a:rect l="l" t="t" r="r" b="b"/>
              <a:pathLst>
                <a:path w="9188450" h="9525">
                  <a:moveTo>
                    <a:pt x="0" y="0"/>
                  </a:moveTo>
                  <a:lnTo>
                    <a:pt x="0" y="9144"/>
                  </a:lnTo>
                  <a:lnTo>
                    <a:pt x="9188196" y="9144"/>
                  </a:lnTo>
                  <a:lnTo>
                    <a:pt x="91881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8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705611" y="1543812"/>
              <a:ext cx="9188450" cy="9525"/>
            </a:xfrm>
            <a:custGeom>
              <a:avLst/>
              <a:gdLst/>
              <a:ahLst/>
              <a:cxnLst/>
              <a:rect l="l" t="t" r="r" b="b"/>
              <a:pathLst>
                <a:path w="9188450" h="9525">
                  <a:moveTo>
                    <a:pt x="0" y="0"/>
                  </a:moveTo>
                  <a:lnTo>
                    <a:pt x="0" y="9143"/>
                  </a:lnTo>
                  <a:lnTo>
                    <a:pt x="9188196" y="9143"/>
                  </a:lnTo>
                  <a:lnTo>
                    <a:pt x="91881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705611" y="1552956"/>
              <a:ext cx="9188450" cy="17145"/>
            </a:xfrm>
            <a:custGeom>
              <a:avLst/>
              <a:gdLst/>
              <a:ahLst/>
              <a:cxnLst/>
              <a:rect l="l" t="t" r="r" b="b"/>
              <a:pathLst>
                <a:path w="9188450" h="17144">
                  <a:moveTo>
                    <a:pt x="0" y="0"/>
                  </a:moveTo>
                  <a:lnTo>
                    <a:pt x="0" y="16764"/>
                  </a:lnTo>
                  <a:lnTo>
                    <a:pt x="9188195" y="16764"/>
                  </a:lnTo>
                  <a:lnTo>
                    <a:pt x="91881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7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705611" y="1569720"/>
              <a:ext cx="9188450" cy="12700"/>
            </a:xfrm>
            <a:custGeom>
              <a:avLst/>
              <a:gdLst/>
              <a:ahLst/>
              <a:cxnLst/>
              <a:rect l="l" t="t" r="r" b="b"/>
              <a:pathLst>
                <a:path w="9188450" h="12700">
                  <a:moveTo>
                    <a:pt x="0" y="0"/>
                  </a:moveTo>
                  <a:lnTo>
                    <a:pt x="0" y="12191"/>
                  </a:lnTo>
                  <a:lnTo>
                    <a:pt x="9188196" y="12191"/>
                  </a:lnTo>
                  <a:lnTo>
                    <a:pt x="91881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7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705611" y="1581912"/>
              <a:ext cx="9188450" cy="12700"/>
            </a:xfrm>
            <a:custGeom>
              <a:avLst/>
              <a:gdLst/>
              <a:ahLst/>
              <a:cxnLst/>
              <a:rect l="l" t="t" r="r" b="b"/>
              <a:pathLst>
                <a:path w="9188450" h="12700">
                  <a:moveTo>
                    <a:pt x="0" y="0"/>
                  </a:moveTo>
                  <a:lnTo>
                    <a:pt x="0" y="12191"/>
                  </a:lnTo>
                  <a:lnTo>
                    <a:pt x="9188196" y="12191"/>
                  </a:lnTo>
                  <a:lnTo>
                    <a:pt x="91881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7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705611" y="1594104"/>
              <a:ext cx="9188450" cy="18415"/>
            </a:xfrm>
            <a:custGeom>
              <a:avLst/>
              <a:gdLst/>
              <a:ahLst/>
              <a:cxnLst/>
              <a:rect l="l" t="t" r="r" b="b"/>
              <a:pathLst>
                <a:path w="9188450" h="18415">
                  <a:moveTo>
                    <a:pt x="0" y="0"/>
                  </a:moveTo>
                  <a:lnTo>
                    <a:pt x="0" y="18287"/>
                  </a:lnTo>
                  <a:lnTo>
                    <a:pt x="9188196" y="18287"/>
                  </a:lnTo>
                  <a:lnTo>
                    <a:pt x="91881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7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705611" y="1612392"/>
              <a:ext cx="9188450" cy="9525"/>
            </a:xfrm>
            <a:custGeom>
              <a:avLst/>
              <a:gdLst/>
              <a:ahLst/>
              <a:cxnLst/>
              <a:rect l="l" t="t" r="r" b="b"/>
              <a:pathLst>
                <a:path w="9188450" h="9525">
                  <a:moveTo>
                    <a:pt x="0" y="9143"/>
                  </a:moveTo>
                  <a:lnTo>
                    <a:pt x="9188196" y="9143"/>
                  </a:lnTo>
                  <a:lnTo>
                    <a:pt x="9188196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FFD7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705611" y="1621536"/>
              <a:ext cx="9188450" cy="7620"/>
            </a:xfrm>
            <a:custGeom>
              <a:avLst/>
              <a:gdLst/>
              <a:ahLst/>
              <a:cxnLst/>
              <a:rect l="l" t="t" r="r" b="b"/>
              <a:pathLst>
                <a:path w="9188450" h="7619">
                  <a:moveTo>
                    <a:pt x="0" y="0"/>
                  </a:moveTo>
                  <a:lnTo>
                    <a:pt x="0" y="7619"/>
                  </a:lnTo>
                  <a:lnTo>
                    <a:pt x="9188196" y="7619"/>
                  </a:lnTo>
                  <a:lnTo>
                    <a:pt x="91881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705611" y="1629156"/>
              <a:ext cx="9188450" cy="18415"/>
            </a:xfrm>
            <a:custGeom>
              <a:avLst/>
              <a:gdLst/>
              <a:ahLst/>
              <a:cxnLst/>
              <a:rect l="l" t="t" r="r" b="b"/>
              <a:pathLst>
                <a:path w="9188450" h="18414">
                  <a:moveTo>
                    <a:pt x="0" y="18288"/>
                  </a:moveTo>
                  <a:lnTo>
                    <a:pt x="9188196" y="18288"/>
                  </a:lnTo>
                  <a:lnTo>
                    <a:pt x="9188196" y="0"/>
                  </a:lnTo>
                  <a:lnTo>
                    <a:pt x="0" y="0"/>
                  </a:lnTo>
                  <a:lnTo>
                    <a:pt x="0" y="18288"/>
                  </a:lnTo>
                  <a:close/>
                </a:path>
              </a:pathLst>
            </a:custGeom>
            <a:solidFill>
              <a:srgbClr val="FFD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705611" y="1647444"/>
              <a:ext cx="9188450" cy="12700"/>
            </a:xfrm>
            <a:custGeom>
              <a:avLst/>
              <a:gdLst/>
              <a:ahLst/>
              <a:cxnLst/>
              <a:rect l="l" t="t" r="r" b="b"/>
              <a:pathLst>
                <a:path w="9188450" h="12700">
                  <a:moveTo>
                    <a:pt x="0" y="12191"/>
                  </a:moveTo>
                  <a:lnTo>
                    <a:pt x="9188196" y="12191"/>
                  </a:lnTo>
                  <a:lnTo>
                    <a:pt x="9188196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FFD6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705611" y="1659636"/>
              <a:ext cx="9188450" cy="12700"/>
            </a:xfrm>
            <a:custGeom>
              <a:avLst/>
              <a:gdLst/>
              <a:ahLst/>
              <a:cxnLst/>
              <a:rect l="l" t="t" r="r" b="b"/>
              <a:pathLst>
                <a:path w="9188450" h="12700">
                  <a:moveTo>
                    <a:pt x="0" y="12191"/>
                  </a:moveTo>
                  <a:lnTo>
                    <a:pt x="9188195" y="12191"/>
                  </a:lnTo>
                  <a:lnTo>
                    <a:pt x="9188196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FFD6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705611" y="1671828"/>
              <a:ext cx="9188450" cy="17145"/>
            </a:xfrm>
            <a:custGeom>
              <a:avLst/>
              <a:gdLst/>
              <a:ahLst/>
              <a:cxnLst/>
              <a:rect l="l" t="t" r="r" b="b"/>
              <a:pathLst>
                <a:path w="9188450" h="17144">
                  <a:moveTo>
                    <a:pt x="0" y="0"/>
                  </a:moveTo>
                  <a:lnTo>
                    <a:pt x="0" y="16763"/>
                  </a:lnTo>
                  <a:lnTo>
                    <a:pt x="9188196" y="16763"/>
                  </a:lnTo>
                  <a:lnTo>
                    <a:pt x="91881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705611" y="1688592"/>
              <a:ext cx="9188450" cy="18415"/>
            </a:xfrm>
            <a:custGeom>
              <a:avLst/>
              <a:gdLst/>
              <a:ahLst/>
              <a:cxnLst/>
              <a:rect l="l" t="t" r="r" b="b"/>
              <a:pathLst>
                <a:path w="9188450" h="18414">
                  <a:moveTo>
                    <a:pt x="0" y="0"/>
                  </a:moveTo>
                  <a:lnTo>
                    <a:pt x="0" y="18287"/>
                  </a:lnTo>
                  <a:lnTo>
                    <a:pt x="9188196" y="18287"/>
                  </a:lnTo>
                  <a:lnTo>
                    <a:pt x="91881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705611" y="1706880"/>
              <a:ext cx="9188450" cy="15240"/>
            </a:xfrm>
            <a:custGeom>
              <a:avLst/>
              <a:gdLst/>
              <a:ahLst/>
              <a:cxnLst/>
              <a:rect l="l" t="t" r="r" b="b"/>
              <a:pathLst>
                <a:path w="9188450" h="15239">
                  <a:moveTo>
                    <a:pt x="0" y="0"/>
                  </a:moveTo>
                  <a:lnTo>
                    <a:pt x="0" y="15240"/>
                  </a:lnTo>
                  <a:lnTo>
                    <a:pt x="9188195" y="15240"/>
                  </a:lnTo>
                  <a:lnTo>
                    <a:pt x="91881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705611" y="1722120"/>
              <a:ext cx="9188450" cy="13970"/>
            </a:xfrm>
            <a:custGeom>
              <a:avLst/>
              <a:gdLst/>
              <a:ahLst/>
              <a:cxnLst/>
              <a:rect l="l" t="t" r="r" b="b"/>
              <a:pathLst>
                <a:path w="9188450" h="13969">
                  <a:moveTo>
                    <a:pt x="0" y="13715"/>
                  </a:moveTo>
                  <a:lnTo>
                    <a:pt x="9188196" y="13715"/>
                  </a:lnTo>
                  <a:lnTo>
                    <a:pt x="9188196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solidFill>
              <a:srgbClr val="FFD6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705611" y="1735836"/>
              <a:ext cx="9188450" cy="12700"/>
            </a:xfrm>
            <a:custGeom>
              <a:avLst/>
              <a:gdLst/>
              <a:ahLst/>
              <a:cxnLst/>
              <a:rect l="l" t="t" r="r" b="b"/>
              <a:pathLst>
                <a:path w="9188450" h="12700">
                  <a:moveTo>
                    <a:pt x="0" y="12191"/>
                  </a:moveTo>
                  <a:lnTo>
                    <a:pt x="9188195" y="12191"/>
                  </a:lnTo>
                  <a:lnTo>
                    <a:pt x="9188196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FFD5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705611" y="1748028"/>
              <a:ext cx="9188450" cy="12700"/>
            </a:xfrm>
            <a:custGeom>
              <a:avLst/>
              <a:gdLst/>
              <a:ahLst/>
              <a:cxnLst/>
              <a:rect l="l" t="t" r="r" b="b"/>
              <a:pathLst>
                <a:path w="9188450" h="12700">
                  <a:moveTo>
                    <a:pt x="0" y="0"/>
                  </a:moveTo>
                  <a:lnTo>
                    <a:pt x="0" y="12191"/>
                  </a:lnTo>
                  <a:lnTo>
                    <a:pt x="9188196" y="12191"/>
                  </a:lnTo>
                  <a:lnTo>
                    <a:pt x="91881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705611" y="1760220"/>
              <a:ext cx="9188450" cy="15240"/>
            </a:xfrm>
            <a:custGeom>
              <a:avLst/>
              <a:gdLst/>
              <a:ahLst/>
              <a:cxnLst/>
              <a:rect l="l" t="t" r="r" b="b"/>
              <a:pathLst>
                <a:path w="9188450" h="15239">
                  <a:moveTo>
                    <a:pt x="0" y="0"/>
                  </a:moveTo>
                  <a:lnTo>
                    <a:pt x="0" y="15239"/>
                  </a:lnTo>
                  <a:lnTo>
                    <a:pt x="9188196" y="15239"/>
                  </a:lnTo>
                  <a:lnTo>
                    <a:pt x="91881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705611" y="1775460"/>
              <a:ext cx="9188450" cy="10795"/>
            </a:xfrm>
            <a:custGeom>
              <a:avLst/>
              <a:gdLst/>
              <a:ahLst/>
              <a:cxnLst/>
              <a:rect l="l" t="t" r="r" b="b"/>
              <a:pathLst>
                <a:path w="9188450" h="10794">
                  <a:moveTo>
                    <a:pt x="0" y="10667"/>
                  </a:moveTo>
                  <a:lnTo>
                    <a:pt x="9188196" y="10667"/>
                  </a:lnTo>
                  <a:lnTo>
                    <a:pt x="9188196" y="0"/>
                  </a:lnTo>
                  <a:lnTo>
                    <a:pt x="0" y="0"/>
                  </a:lnTo>
                  <a:lnTo>
                    <a:pt x="0" y="10667"/>
                  </a:lnTo>
                  <a:close/>
                </a:path>
              </a:pathLst>
            </a:custGeom>
            <a:solidFill>
              <a:srgbClr val="FFD5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705611" y="1786128"/>
              <a:ext cx="9188450" cy="15240"/>
            </a:xfrm>
            <a:custGeom>
              <a:avLst/>
              <a:gdLst/>
              <a:ahLst/>
              <a:cxnLst/>
              <a:rect l="l" t="t" r="r" b="b"/>
              <a:pathLst>
                <a:path w="9188450" h="15239">
                  <a:moveTo>
                    <a:pt x="0" y="0"/>
                  </a:moveTo>
                  <a:lnTo>
                    <a:pt x="0" y="15239"/>
                  </a:lnTo>
                  <a:lnTo>
                    <a:pt x="9188196" y="15239"/>
                  </a:lnTo>
                  <a:lnTo>
                    <a:pt x="91881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705611" y="1801368"/>
              <a:ext cx="9188450" cy="12700"/>
            </a:xfrm>
            <a:custGeom>
              <a:avLst/>
              <a:gdLst/>
              <a:ahLst/>
              <a:cxnLst/>
              <a:rect l="l" t="t" r="r" b="b"/>
              <a:pathLst>
                <a:path w="9188450" h="12700">
                  <a:moveTo>
                    <a:pt x="0" y="0"/>
                  </a:moveTo>
                  <a:lnTo>
                    <a:pt x="0" y="12191"/>
                  </a:lnTo>
                  <a:lnTo>
                    <a:pt x="9188196" y="12191"/>
                  </a:lnTo>
                  <a:lnTo>
                    <a:pt x="91881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705611" y="1813560"/>
              <a:ext cx="9188450" cy="9525"/>
            </a:xfrm>
            <a:custGeom>
              <a:avLst/>
              <a:gdLst/>
              <a:ahLst/>
              <a:cxnLst/>
              <a:rect l="l" t="t" r="r" b="b"/>
              <a:pathLst>
                <a:path w="9188450" h="9525">
                  <a:moveTo>
                    <a:pt x="0" y="0"/>
                  </a:moveTo>
                  <a:lnTo>
                    <a:pt x="0" y="9144"/>
                  </a:lnTo>
                  <a:lnTo>
                    <a:pt x="9188196" y="9144"/>
                  </a:lnTo>
                  <a:lnTo>
                    <a:pt x="91881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705611" y="1822704"/>
              <a:ext cx="9188450" cy="13970"/>
            </a:xfrm>
            <a:custGeom>
              <a:avLst/>
              <a:gdLst/>
              <a:ahLst/>
              <a:cxnLst/>
              <a:rect l="l" t="t" r="r" b="b"/>
              <a:pathLst>
                <a:path w="9188450" h="13969">
                  <a:moveTo>
                    <a:pt x="0" y="0"/>
                  </a:moveTo>
                  <a:lnTo>
                    <a:pt x="0" y="13716"/>
                  </a:lnTo>
                  <a:lnTo>
                    <a:pt x="9188196" y="13716"/>
                  </a:lnTo>
                  <a:lnTo>
                    <a:pt x="91881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705611" y="1836420"/>
              <a:ext cx="9188450" cy="12700"/>
            </a:xfrm>
            <a:custGeom>
              <a:avLst/>
              <a:gdLst/>
              <a:ahLst/>
              <a:cxnLst/>
              <a:rect l="l" t="t" r="r" b="b"/>
              <a:pathLst>
                <a:path w="9188450" h="12700">
                  <a:moveTo>
                    <a:pt x="0" y="0"/>
                  </a:moveTo>
                  <a:lnTo>
                    <a:pt x="0" y="12191"/>
                  </a:lnTo>
                  <a:lnTo>
                    <a:pt x="9188196" y="12191"/>
                  </a:lnTo>
                  <a:lnTo>
                    <a:pt x="91881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705611" y="1848612"/>
              <a:ext cx="9188450" cy="15240"/>
            </a:xfrm>
            <a:custGeom>
              <a:avLst/>
              <a:gdLst/>
              <a:ahLst/>
              <a:cxnLst/>
              <a:rect l="l" t="t" r="r" b="b"/>
              <a:pathLst>
                <a:path w="9188450" h="15239">
                  <a:moveTo>
                    <a:pt x="0" y="0"/>
                  </a:moveTo>
                  <a:lnTo>
                    <a:pt x="0" y="15239"/>
                  </a:lnTo>
                  <a:lnTo>
                    <a:pt x="9188196" y="15239"/>
                  </a:lnTo>
                  <a:lnTo>
                    <a:pt x="91881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705611" y="1863852"/>
              <a:ext cx="9188450" cy="3175"/>
            </a:xfrm>
            <a:custGeom>
              <a:avLst/>
              <a:gdLst/>
              <a:ahLst/>
              <a:cxnLst/>
              <a:rect l="l" t="t" r="r" b="b"/>
              <a:pathLst>
                <a:path w="9188450" h="3175">
                  <a:moveTo>
                    <a:pt x="9188196" y="0"/>
                  </a:moveTo>
                  <a:lnTo>
                    <a:pt x="0" y="0"/>
                  </a:lnTo>
                  <a:lnTo>
                    <a:pt x="0" y="3048"/>
                  </a:lnTo>
                  <a:lnTo>
                    <a:pt x="9188196" y="3048"/>
                  </a:lnTo>
                  <a:lnTo>
                    <a:pt x="9188196" y="0"/>
                  </a:lnTo>
                  <a:close/>
                </a:path>
              </a:pathLst>
            </a:custGeom>
            <a:solidFill>
              <a:srgbClr val="FFD4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705611" y="1255776"/>
              <a:ext cx="9187180" cy="611505"/>
            </a:xfrm>
            <a:custGeom>
              <a:avLst/>
              <a:gdLst/>
              <a:ahLst/>
              <a:cxnLst/>
              <a:rect l="l" t="t" r="r" b="b"/>
              <a:pathLst>
                <a:path w="9187180" h="611505">
                  <a:moveTo>
                    <a:pt x="0" y="0"/>
                  </a:moveTo>
                  <a:lnTo>
                    <a:pt x="9186671" y="0"/>
                  </a:lnTo>
                  <a:lnTo>
                    <a:pt x="9186671" y="611124"/>
                  </a:lnTo>
                  <a:lnTo>
                    <a:pt x="0" y="611124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818387" y="1403604"/>
              <a:ext cx="306705" cy="283845"/>
            </a:xfrm>
            <a:custGeom>
              <a:avLst/>
              <a:gdLst/>
              <a:ahLst/>
              <a:cxnLst/>
              <a:rect l="l" t="t" r="r" b="b"/>
              <a:pathLst>
                <a:path w="306705" h="283844">
                  <a:moveTo>
                    <a:pt x="30480" y="281939"/>
                  </a:moveTo>
                  <a:lnTo>
                    <a:pt x="4571" y="281939"/>
                  </a:lnTo>
                  <a:lnTo>
                    <a:pt x="6096" y="283463"/>
                  </a:lnTo>
                  <a:lnTo>
                    <a:pt x="28956" y="283463"/>
                  </a:lnTo>
                  <a:lnTo>
                    <a:pt x="30480" y="281939"/>
                  </a:lnTo>
                  <a:close/>
                </a:path>
                <a:path w="306705" h="283844">
                  <a:moveTo>
                    <a:pt x="164592" y="281939"/>
                  </a:moveTo>
                  <a:lnTo>
                    <a:pt x="138684" y="281939"/>
                  </a:lnTo>
                  <a:lnTo>
                    <a:pt x="140208" y="283463"/>
                  </a:lnTo>
                  <a:lnTo>
                    <a:pt x="161544" y="283463"/>
                  </a:lnTo>
                  <a:lnTo>
                    <a:pt x="164592" y="281939"/>
                  </a:lnTo>
                  <a:close/>
                </a:path>
                <a:path w="306705" h="283844">
                  <a:moveTo>
                    <a:pt x="301752" y="281939"/>
                  </a:moveTo>
                  <a:lnTo>
                    <a:pt x="275844" y="281939"/>
                  </a:lnTo>
                  <a:lnTo>
                    <a:pt x="277368" y="283463"/>
                  </a:lnTo>
                  <a:lnTo>
                    <a:pt x="300228" y="283463"/>
                  </a:lnTo>
                  <a:lnTo>
                    <a:pt x="301752" y="281939"/>
                  </a:lnTo>
                  <a:close/>
                </a:path>
                <a:path w="306705" h="283844">
                  <a:moveTo>
                    <a:pt x="45720" y="0"/>
                  </a:moveTo>
                  <a:lnTo>
                    <a:pt x="10668" y="0"/>
                  </a:lnTo>
                  <a:lnTo>
                    <a:pt x="4571" y="3048"/>
                  </a:lnTo>
                  <a:lnTo>
                    <a:pt x="1524" y="6096"/>
                  </a:lnTo>
                  <a:lnTo>
                    <a:pt x="0" y="10668"/>
                  </a:lnTo>
                  <a:lnTo>
                    <a:pt x="0" y="280415"/>
                  </a:lnTo>
                  <a:lnTo>
                    <a:pt x="1524" y="281939"/>
                  </a:lnTo>
                  <a:lnTo>
                    <a:pt x="33528" y="281939"/>
                  </a:lnTo>
                  <a:lnTo>
                    <a:pt x="35052" y="280415"/>
                  </a:lnTo>
                  <a:lnTo>
                    <a:pt x="35052" y="278892"/>
                  </a:lnTo>
                  <a:lnTo>
                    <a:pt x="36575" y="277368"/>
                  </a:lnTo>
                  <a:lnTo>
                    <a:pt x="36575" y="30480"/>
                  </a:lnTo>
                  <a:lnTo>
                    <a:pt x="73174" y="30480"/>
                  </a:lnTo>
                  <a:lnTo>
                    <a:pt x="70103" y="22860"/>
                  </a:lnTo>
                  <a:lnTo>
                    <a:pt x="68580" y="18287"/>
                  </a:lnTo>
                  <a:lnTo>
                    <a:pt x="64008" y="9144"/>
                  </a:lnTo>
                  <a:lnTo>
                    <a:pt x="60959" y="7620"/>
                  </a:lnTo>
                  <a:lnTo>
                    <a:pt x="59436" y="4572"/>
                  </a:lnTo>
                  <a:lnTo>
                    <a:pt x="53340" y="1524"/>
                  </a:lnTo>
                  <a:lnTo>
                    <a:pt x="50292" y="1524"/>
                  </a:lnTo>
                  <a:lnTo>
                    <a:pt x="45720" y="0"/>
                  </a:lnTo>
                  <a:close/>
                </a:path>
                <a:path w="306705" h="283844">
                  <a:moveTo>
                    <a:pt x="166115" y="280415"/>
                  </a:moveTo>
                  <a:lnTo>
                    <a:pt x="135636" y="280415"/>
                  </a:lnTo>
                  <a:lnTo>
                    <a:pt x="135636" y="281939"/>
                  </a:lnTo>
                  <a:lnTo>
                    <a:pt x="166115" y="281939"/>
                  </a:lnTo>
                  <a:lnTo>
                    <a:pt x="166115" y="280415"/>
                  </a:lnTo>
                  <a:close/>
                </a:path>
                <a:path w="306705" h="283844">
                  <a:moveTo>
                    <a:pt x="306324" y="30480"/>
                  </a:moveTo>
                  <a:lnTo>
                    <a:pt x="269748" y="30480"/>
                  </a:lnTo>
                  <a:lnTo>
                    <a:pt x="269748" y="277368"/>
                  </a:lnTo>
                  <a:lnTo>
                    <a:pt x="271272" y="278892"/>
                  </a:lnTo>
                  <a:lnTo>
                    <a:pt x="271272" y="280415"/>
                  </a:lnTo>
                  <a:lnTo>
                    <a:pt x="272796" y="281939"/>
                  </a:lnTo>
                  <a:lnTo>
                    <a:pt x="304800" y="281939"/>
                  </a:lnTo>
                  <a:lnTo>
                    <a:pt x="304800" y="280415"/>
                  </a:lnTo>
                  <a:lnTo>
                    <a:pt x="306324" y="280415"/>
                  </a:lnTo>
                  <a:lnTo>
                    <a:pt x="306324" y="30480"/>
                  </a:lnTo>
                  <a:close/>
                </a:path>
                <a:path w="306705" h="283844">
                  <a:moveTo>
                    <a:pt x="73174" y="30480"/>
                  </a:moveTo>
                  <a:lnTo>
                    <a:pt x="36575" y="30480"/>
                  </a:lnTo>
                  <a:lnTo>
                    <a:pt x="132587" y="277368"/>
                  </a:lnTo>
                  <a:lnTo>
                    <a:pt x="132587" y="278892"/>
                  </a:lnTo>
                  <a:lnTo>
                    <a:pt x="134112" y="278892"/>
                  </a:lnTo>
                  <a:lnTo>
                    <a:pt x="134112" y="280415"/>
                  </a:lnTo>
                  <a:lnTo>
                    <a:pt x="167640" y="280415"/>
                  </a:lnTo>
                  <a:lnTo>
                    <a:pt x="169164" y="278892"/>
                  </a:lnTo>
                  <a:lnTo>
                    <a:pt x="169164" y="277368"/>
                  </a:lnTo>
                  <a:lnTo>
                    <a:pt x="189653" y="227075"/>
                  </a:lnTo>
                  <a:lnTo>
                    <a:pt x="152400" y="227075"/>
                  </a:lnTo>
                  <a:lnTo>
                    <a:pt x="73174" y="30480"/>
                  </a:lnTo>
                  <a:close/>
                </a:path>
                <a:path w="306705" h="283844">
                  <a:moveTo>
                    <a:pt x="297180" y="0"/>
                  </a:moveTo>
                  <a:lnTo>
                    <a:pt x="260603" y="0"/>
                  </a:lnTo>
                  <a:lnTo>
                    <a:pt x="257556" y="1524"/>
                  </a:lnTo>
                  <a:lnTo>
                    <a:pt x="254508" y="1524"/>
                  </a:lnTo>
                  <a:lnTo>
                    <a:pt x="251459" y="3048"/>
                  </a:lnTo>
                  <a:lnTo>
                    <a:pt x="249936" y="4572"/>
                  </a:lnTo>
                  <a:lnTo>
                    <a:pt x="246887" y="6096"/>
                  </a:lnTo>
                  <a:lnTo>
                    <a:pt x="242315" y="15239"/>
                  </a:lnTo>
                  <a:lnTo>
                    <a:pt x="239268" y="18287"/>
                  </a:lnTo>
                  <a:lnTo>
                    <a:pt x="237744" y="22860"/>
                  </a:lnTo>
                  <a:lnTo>
                    <a:pt x="153924" y="227075"/>
                  </a:lnTo>
                  <a:lnTo>
                    <a:pt x="189653" y="227075"/>
                  </a:lnTo>
                  <a:lnTo>
                    <a:pt x="269748" y="30480"/>
                  </a:lnTo>
                  <a:lnTo>
                    <a:pt x="306324" y="30480"/>
                  </a:lnTo>
                  <a:lnTo>
                    <a:pt x="306324" y="10668"/>
                  </a:lnTo>
                  <a:lnTo>
                    <a:pt x="304800" y="9144"/>
                  </a:lnTo>
                  <a:lnTo>
                    <a:pt x="304800" y="6096"/>
                  </a:lnTo>
                  <a:lnTo>
                    <a:pt x="301752" y="3048"/>
                  </a:lnTo>
                  <a:lnTo>
                    <a:pt x="300228" y="3048"/>
                  </a:lnTo>
                  <a:lnTo>
                    <a:pt x="2971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0" name="object 190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1182623" y="1473708"/>
              <a:ext cx="161544" cy="216407"/>
            </a:xfrm>
            <a:prstGeom prst="rect">
              <a:avLst/>
            </a:prstGeom>
          </p:spPr>
        </p:pic>
        <p:sp>
          <p:nvSpPr>
            <p:cNvPr id="191" name="object 191"/>
            <p:cNvSpPr/>
            <p:nvPr/>
          </p:nvSpPr>
          <p:spPr>
            <a:xfrm>
              <a:off x="1367027" y="1395984"/>
              <a:ext cx="86995" cy="370840"/>
            </a:xfrm>
            <a:custGeom>
              <a:avLst/>
              <a:gdLst/>
              <a:ahLst/>
              <a:cxnLst/>
              <a:rect l="l" t="t" r="r" b="b"/>
              <a:pathLst>
                <a:path w="86994" h="370839">
                  <a:moveTo>
                    <a:pt x="80772" y="83819"/>
                  </a:moveTo>
                  <a:lnTo>
                    <a:pt x="47243" y="83819"/>
                  </a:lnTo>
                  <a:lnTo>
                    <a:pt x="47243" y="85343"/>
                  </a:lnTo>
                  <a:lnTo>
                    <a:pt x="45719" y="85343"/>
                  </a:lnTo>
                  <a:lnTo>
                    <a:pt x="45719" y="312419"/>
                  </a:lnTo>
                  <a:lnTo>
                    <a:pt x="44196" y="316991"/>
                  </a:lnTo>
                  <a:lnTo>
                    <a:pt x="44132" y="321754"/>
                  </a:lnTo>
                  <a:lnTo>
                    <a:pt x="42671" y="326135"/>
                  </a:lnTo>
                  <a:lnTo>
                    <a:pt x="39624" y="329183"/>
                  </a:lnTo>
                  <a:lnTo>
                    <a:pt x="38100" y="332231"/>
                  </a:lnTo>
                  <a:lnTo>
                    <a:pt x="35052" y="335279"/>
                  </a:lnTo>
                  <a:lnTo>
                    <a:pt x="32003" y="336803"/>
                  </a:lnTo>
                  <a:lnTo>
                    <a:pt x="27431" y="338327"/>
                  </a:lnTo>
                  <a:lnTo>
                    <a:pt x="3047" y="338327"/>
                  </a:lnTo>
                  <a:lnTo>
                    <a:pt x="1524" y="339851"/>
                  </a:lnTo>
                  <a:lnTo>
                    <a:pt x="1524" y="341375"/>
                  </a:lnTo>
                  <a:lnTo>
                    <a:pt x="0" y="342900"/>
                  </a:lnTo>
                  <a:lnTo>
                    <a:pt x="0" y="362712"/>
                  </a:lnTo>
                  <a:lnTo>
                    <a:pt x="1524" y="364235"/>
                  </a:lnTo>
                  <a:lnTo>
                    <a:pt x="1524" y="365759"/>
                  </a:lnTo>
                  <a:lnTo>
                    <a:pt x="3047" y="365759"/>
                  </a:lnTo>
                  <a:lnTo>
                    <a:pt x="4571" y="367283"/>
                  </a:lnTo>
                  <a:lnTo>
                    <a:pt x="6096" y="367283"/>
                  </a:lnTo>
                  <a:lnTo>
                    <a:pt x="9143" y="368807"/>
                  </a:lnTo>
                  <a:lnTo>
                    <a:pt x="15240" y="368807"/>
                  </a:lnTo>
                  <a:lnTo>
                    <a:pt x="19812" y="370331"/>
                  </a:lnTo>
                  <a:lnTo>
                    <a:pt x="24384" y="370331"/>
                  </a:lnTo>
                  <a:lnTo>
                    <a:pt x="64008" y="356615"/>
                  </a:lnTo>
                  <a:lnTo>
                    <a:pt x="80388" y="321563"/>
                  </a:lnTo>
                  <a:lnTo>
                    <a:pt x="82296" y="292607"/>
                  </a:lnTo>
                  <a:lnTo>
                    <a:pt x="82296" y="85343"/>
                  </a:lnTo>
                  <a:lnTo>
                    <a:pt x="80772" y="83819"/>
                  </a:lnTo>
                  <a:close/>
                </a:path>
                <a:path w="86994" h="370839">
                  <a:moveTo>
                    <a:pt x="79247" y="82295"/>
                  </a:moveTo>
                  <a:lnTo>
                    <a:pt x="50291" y="82295"/>
                  </a:lnTo>
                  <a:lnTo>
                    <a:pt x="48768" y="83819"/>
                  </a:lnTo>
                  <a:lnTo>
                    <a:pt x="79247" y="83819"/>
                  </a:lnTo>
                  <a:lnTo>
                    <a:pt x="79247" y="82295"/>
                  </a:lnTo>
                  <a:close/>
                </a:path>
                <a:path w="86994" h="370839">
                  <a:moveTo>
                    <a:pt x="70103" y="80771"/>
                  </a:moveTo>
                  <a:lnTo>
                    <a:pt x="57912" y="80771"/>
                  </a:lnTo>
                  <a:lnTo>
                    <a:pt x="54863" y="82295"/>
                  </a:lnTo>
                  <a:lnTo>
                    <a:pt x="73152" y="82295"/>
                  </a:lnTo>
                  <a:lnTo>
                    <a:pt x="70103" y="80771"/>
                  </a:lnTo>
                  <a:close/>
                </a:path>
                <a:path w="86994" h="370839">
                  <a:moveTo>
                    <a:pt x="73152" y="0"/>
                  </a:moveTo>
                  <a:lnTo>
                    <a:pt x="56387" y="0"/>
                  </a:lnTo>
                  <a:lnTo>
                    <a:pt x="50291" y="1524"/>
                  </a:lnTo>
                  <a:lnTo>
                    <a:pt x="44196" y="7619"/>
                  </a:lnTo>
                  <a:lnTo>
                    <a:pt x="42671" y="13715"/>
                  </a:lnTo>
                  <a:lnTo>
                    <a:pt x="42671" y="30479"/>
                  </a:lnTo>
                  <a:lnTo>
                    <a:pt x="44196" y="36575"/>
                  </a:lnTo>
                  <a:lnTo>
                    <a:pt x="50291" y="42671"/>
                  </a:lnTo>
                  <a:lnTo>
                    <a:pt x="73152" y="42671"/>
                  </a:lnTo>
                  <a:lnTo>
                    <a:pt x="79247" y="41147"/>
                  </a:lnTo>
                  <a:lnTo>
                    <a:pt x="85343" y="35051"/>
                  </a:lnTo>
                  <a:lnTo>
                    <a:pt x="86868" y="30479"/>
                  </a:lnTo>
                  <a:lnTo>
                    <a:pt x="86868" y="13715"/>
                  </a:lnTo>
                  <a:lnTo>
                    <a:pt x="85343" y="7619"/>
                  </a:lnTo>
                  <a:lnTo>
                    <a:pt x="79247" y="1524"/>
                  </a:lnTo>
                  <a:lnTo>
                    <a:pt x="731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2" name="object 192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1502663" y="1473708"/>
              <a:ext cx="196596" cy="216407"/>
            </a:xfrm>
            <a:prstGeom prst="rect">
              <a:avLst/>
            </a:prstGeom>
          </p:spPr>
        </p:pic>
        <p:pic>
          <p:nvPicPr>
            <p:cNvPr id="193" name="object 193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1752600" y="1473708"/>
              <a:ext cx="114300" cy="213359"/>
            </a:xfrm>
            <a:prstGeom prst="rect">
              <a:avLst/>
            </a:prstGeom>
          </p:spPr>
        </p:pic>
        <p:pic>
          <p:nvPicPr>
            <p:cNvPr id="194" name="object 194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2019300" y="1403604"/>
              <a:ext cx="1194816" cy="362712"/>
            </a:xfrm>
            <a:prstGeom prst="rect">
              <a:avLst/>
            </a:prstGeom>
          </p:spPr>
        </p:pic>
        <p:pic>
          <p:nvPicPr>
            <p:cNvPr id="195" name="object 195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3363468" y="1402080"/>
              <a:ext cx="1114044" cy="288036"/>
            </a:xfrm>
            <a:prstGeom prst="rect">
              <a:avLst/>
            </a:prstGeom>
          </p:spPr>
        </p:pic>
      </p:grpSp>
      <p:sp>
        <p:nvSpPr>
          <p:cNvPr id="196" name="Slide Number Placeholder 195">
            <a:extLst>
              <a:ext uri="{FF2B5EF4-FFF2-40B4-BE49-F238E27FC236}">
                <a16:creationId xmlns:a16="http://schemas.microsoft.com/office/drawing/2014/main" id="{C4911470-F647-F6DF-E866-AE73FD36655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97</a:t>
            </a:fld>
            <a:endParaRPr lang="en-US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33044" y="1261872"/>
            <a:ext cx="10315956" cy="687705"/>
            <a:chOff x="733044" y="1261872"/>
            <a:chExt cx="9208135" cy="687705"/>
          </a:xfrm>
        </p:grpSpPr>
        <p:sp>
          <p:nvSpPr>
            <p:cNvPr id="3" name="object 3"/>
            <p:cNvSpPr/>
            <p:nvPr/>
          </p:nvSpPr>
          <p:spPr>
            <a:xfrm>
              <a:off x="736092" y="1264920"/>
              <a:ext cx="9202420" cy="681355"/>
            </a:xfrm>
            <a:custGeom>
              <a:avLst/>
              <a:gdLst/>
              <a:ahLst/>
              <a:cxnLst/>
              <a:rect l="l" t="t" r="r" b="b"/>
              <a:pathLst>
                <a:path w="9202420" h="681355">
                  <a:moveTo>
                    <a:pt x="9201912" y="0"/>
                  </a:moveTo>
                  <a:lnTo>
                    <a:pt x="0" y="0"/>
                  </a:lnTo>
                  <a:lnTo>
                    <a:pt x="0" y="681227"/>
                  </a:lnTo>
                  <a:lnTo>
                    <a:pt x="9201912" y="681227"/>
                  </a:lnTo>
                  <a:lnTo>
                    <a:pt x="92019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4568" y="1264920"/>
              <a:ext cx="9203690" cy="12700"/>
            </a:xfrm>
            <a:custGeom>
              <a:avLst/>
              <a:gdLst/>
              <a:ahLst/>
              <a:cxnLst/>
              <a:rect l="l" t="t" r="r" b="b"/>
              <a:pathLst>
                <a:path w="9203690" h="12700">
                  <a:moveTo>
                    <a:pt x="0" y="12192"/>
                  </a:moveTo>
                  <a:lnTo>
                    <a:pt x="9203436" y="12192"/>
                  </a:lnTo>
                  <a:lnTo>
                    <a:pt x="920343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FFDD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34568" y="1277112"/>
              <a:ext cx="9203690" cy="12700"/>
            </a:xfrm>
            <a:custGeom>
              <a:avLst/>
              <a:gdLst/>
              <a:ahLst/>
              <a:cxnLst/>
              <a:rect l="l" t="t" r="r" b="b"/>
              <a:pathLst>
                <a:path w="9203690" h="12700">
                  <a:moveTo>
                    <a:pt x="0" y="0"/>
                  </a:moveTo>
                  <a:lnTo>
                    <a:pt x="0" y="12191"/>
                  </a:lnTo>
                  <a:lnTo>
                    <a:pt x="9203436" y="12191"/>
                  </a:lnTo>
                  <a:lnTo>
                    <a:pt x="92034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D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34568" y="1289304"/>
              <a:ext cx="9203690" cy="9525"/>
            </a:xfrm>
            <a:custGeom>
              <a:avLst/>
              <a:gdLst/>
              <a:ahLst/>
              <a:cxnLst/>
              <a:rect l="l" t="t" r="r" b="b"/>
              <a:pathLst>
                <a:path w="9203690" h="9525">
                  <a:moveTo>
                    <a:pt x="0" y="9143"/>
                  </a:moveTo>
                  <a:lnTo>
                    <a:pt x="9203436" y="9143"/>
                  </a:lnTo>
                  <a:lnTo>
                    <a:pt x="9203436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FFDC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34568" y="1298448"/>
              <a:ext cx="9203690" cy="32384"/>
            </a:xfrm>
            <a:custGeom>
              <a:avLst/>
              <a:gdLst/>
              <a:ahLst/>
              <a:cxnLst/>
              <a:rect l="l" t="t" r="r" b="b"/>
              <a:pathLst>
                <a:path w="9203690" h="32384">
                  <a:moveTo>
                    <a:pt x="0" y="0"/>
                  </a:moveTo>
                  <a:lnTo>
                    <a:pt x="0" y="32003"/>
                  </a:lnTo>
                  <a:lnTo>
                    <a:pt x="9203436" y="32003"/>
                  </a:lnTo>
                  <a:lnTo>
                    <a:pt x="92034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C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34568" y="1330452"/>
              <a:ext cx="9203690" cy="32384"/>
            </a:xfrm>
            <a:custGeom>
              <a:avLst/>
              <a:gdLst/>
              <a:ahLst/>
              <a:cxnLst/>
              <a:rect l="l" t="t" r="r" b="b"/>
              <a:pathLst>
                <a:path w="9203690" h="32384">
                  <a:moveTo>
                    <a:pt x="0" y="0"/>
                  </a:moveTo>
                  <a:lnTo>
                    <a:pt x="0" y="32003"/>
                  </a:lnTo>
                  <a:lnTo>
                    <a:pt x="9203436" y="32003"/>
                  </a:lnTo>
                  <a:lnTo>
                    <a:pt x="92034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C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34568" y="1362456"/>
              <a:ext cx="9203690" cy="9525"/>
            </a:xfrm>
            <a:custGeom>
              <a:avLst/>
              <a:gdLst/>
              <a:ahLst/>
              <a:cxnLst/>
              <a:rect l="l" t="t" r="r" b="b"/>
              <a:pathLst>
                <a:path w="9203690" h="9525">
                  <a:moveTo>
                    <a:pt x="0" y="0"/>
                  </a:moveTo>
                  <a:lnTo>
                    <a:pt x="0" y="9144"/>
                  </a:lnTo>
                  <a:lnTo>
                    <a:pt x="9203436" y="9144"/>
                  </a:lnTo>
                  <a:lnTo>
                    <a:pt x="92034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C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34568" y="1371600"/>
              <a:ext cx="9203690" cy="12700"/>
            </a:xfrm>
            <a:custGeom>
              <a:avLst/>
              <a:gdLst/>
              <a:ahLst/>
              <a:cxnLst/>
              <a:rect l="l" t="t" r="r" b="b"/>
              <a:pathLst>
                <a:path w="9203690" h="12700">
                  <a:moveTo>
                    <a:pt x="0" y="0"/>
                  </a:moveTo>
                  <a:lnTo>
                    <a:pt x="0" y="12191"/>
                  </a:lnTo>
                  <a:lnTo>
                    <a:pt x="9203436" y="12191"/>
                  </a:lnTo>
                  <a:lnTo>
                    <a:pt x="92034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B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34568" y="1383792"/>
              <a:ext cx="9203690" cy="21590"/>
            </a:xfrm>
            <a:custGeom>
              <a:avLst/>
              <a:gdLst/>
              <a:ahLst/>
              <a:cxnLst/>
              <a:rect l="l" t="t" r="r" b="b"/>
              <a:pathLst>
                <a:path w="9203690" h="21590">
                  <a:moveTo>
                    <a:pt x="0" y="21335"/>
                  </a:moveTo>
                  <a:lnTo>
                    <a:pt x="9203436" y="21335"/>
                  </a:lnTo>
                  <a:lnTo>
                    <a:pt x="9203436" y="0"/>
                  </a:lnTo>
                  <a:lnTo>
                    <a:pt x="0" y="0"/>
                  </a:lnTo>
                  <a:lnTo>
                    <a:pt x="0" y="21335"/>
                  </a:lnTo>
                  <a:close/>
                </a:path>
              </a:pathLst>
            </a:custGeom>
            <a:solidFill>
              <a:srgbClr val="FFDB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34568" y="1405128"/>
              <a:ext cx="9203690" cy="10795"/>
            </a:xfrm>
            <a:custGeom>
              <a:avLst/>
              <a:gdLst/>
              <a:ahLst/>
              <a:cxnLst/>
              <a:rect l="l" t="t" r="r" b="b"/>
              <a:pathLst>
                <a:path w="9203690" h="10794">
                  <a:moveTo>
                    <a:pt x="0" y="0"/>
                  </a:moveTo>
                  <a:lnTo>
                    <a:pt x="0" y="10667"/>
                  </a:lnTo>
                  <a:lnTo>
                    <a:pt x="9203436" y="10667"/>
                  </a:lnTo>
                  <a:lnTo>
                    <a:pt x="92034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B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34568" y="1415796"/>
              <a:ext cx="9203690" cy="9525"/>
            </a:xfrm>
            <a:custGeom>
              <a:avLst/>
              <a:gdLst/>
              <a:ahLst/>
              <a:cxnLst/>
              <a:rect l="l" t="t" r="r" b="b"/>
              <a:pathLst>
                <a:path w="9203690" h="9525">
                  <a:moveTo>
                    <a:pt x="0" y="9143"/>
                  </a:moveTo>
                  <a:lnTo>
                    <a:pt x="9203435" y="9143"/>
                  </a:lnTo>
                  <a:lnTo>
                    <a:pt x="9203436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FFDA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34568" y="1424940"/>
              <a:ext cx="9203690" cy="21590"/>
            </a:xfrm>
            <a:custGeom>
              <a:avLst/>
              <a:gdLst/>
              <a:ahLst/>
              <a:cxnLst/>
              <a:rect l="l" t="t" r="r" b="b"/>
              <a:pathLst>
                <a:path w="9203690" h="21590">
                  <a:moveTo>
                    <a:pt x="0" y="0"/>
                  </a:moveTo>
                  <a:lnTo>
                    <a:pt x="0" y="21335"/>
                  </a:lnTo>
                  <a:lnTo>
                    <a:pt x="9203435" y="21335"/>
                  </a:lnTo>
                  <a:lnTo>
                    <a:pt x="92034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34568" y="1446276"/>
              <a:ext cx="9203690" cy="12700"/>
            </a:xfrm>
            <a:custGeom>
              <a:avLst/>
              <a:gdLst/>
              <a:ahLst/>
              <a:cxnLst/>
              <a:rect l="l" t="t" r="r" b="b"/>
              <a:pathLst>
                <a:path w="9203690" h="12700">
                  <a:moveTo>
                    <a:pt x="0" y="0"/>
                  </a:moveTo>
                  <a:lnTo>
                    <a:pt x="0" y="12191"/>
                  </a:lnTo>
                  <a:lnTo>
                    <a:pt x="9203436" y="12191"/>
                  </a:lnTo>
                  <a:lnTo>
                    <a:pt x="92034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34568" y="1458468"/>
              <a:ext cx="9203690" cy="10795"/>
            </a:xfrm>
            <a:custGeom>
              <a:avLst/>
              <a:gdLst/>
              <a:ahLst/>
              <a:cxnLst/>
              <a:rect l="l" t="t" r="r" b="b"/>
              <a:pathLst>
                <a:path w="9203690" h="10794">
                  <a:moveTo>
                    <a:pt x="0" y="10667"/>
                  </a:moveTo>
                  <a:lnTo>
                    <a:pt x="9203436" y="10667"/>
                  </a:lnTo>
                  <a:lnTo>
                    <a:pt x="9203436" y="0"/>
                  </a:lnTo>
                  <a:lnTo>
                    <a:pt x="0" y="0"/>
                  </a:lnTo>
                  <a:lnTo>
                    <a:pt x="0" y="10667"/>
                  </a:lnTo>
                  <a:close/>
                </a:path>
              </a:pathLst>
            </a:custGeom>
            <a:solidFill>
              <a:srgbClr val="FFD9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34568" y="1469136"/>
              <a:ext cx="9203690" cy="30480"/>
            </a:xfrm>
            <a:custGeom>
              <a:avLst/>
              <a:gdLst/>
              <a:ahLst/>
              <a:cxnLst/>
              <a:rect l="l" t="t" r="r" b="b"/>
              <a:pathLst>
                <a:path w="9203690" h="30480">
                  <a:moveTo>
                    <a:pt x="0" y="0"/>
                  </a:moveTo>
                  <a:lnTo>
                    <a:pt x="0" y="30479"/>
                  </a:lnTo>
                  <a:lnTo>
                    <a:pt x="9203435" y="30479"/>
                  </a:lnTo>
                  <a:lnTo>
                    <a:pt x="92034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9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34568" y="1499616"/>
              <a:ext cx="9203690" cy="32384"/>
            </a:xfrm>
            <a:custGeom>
              <a:avLst/>
              <a:gdLst/>
              <a:ahLst/>
              <a:cxnLst/>
              <a:rect l="l" t="t" r="r" b="b"/>
              <a:pathLst>
                <a:path w="9203690" h="32384">
                  <a:moveTo>
                    <a:pt x="0" y="0"/>
                  </a:moveTo>
                  <a:lnTo>
                    <a:pt x="0" y="32004"/>
                  </a:lnTo>
                  <a:lnTo>
                    <a:pt x="9203436" y="32004"/>
                  </a:lnTo>
                  <a:lnTo>
                    <a:pt x="92034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9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34568" y="1531620"/>
              <a:ext cx="9203690" cy="12700"/>
            </a:xfrm>
            <a:custGeom>
              <a:avLst/>
              <a:gdLst/>
              <a:ahLst/>
              <a:cxnLst/>
              <a:rect l="l" t="t" r="r" b="b"/>
              <a:pathLst>
                <a:path w="9203690" h="12700">
                  <a:moveTo>
                    <a:pt x="0" y="0"/>
                  </a:moveTo>
                  <a:lnTo>
                    <a:pt x="0" y="12191"/>
                  </a:lnTo>
                  <a:lnTo>
                    <a:pt x="9203436" y="12191"/>
                  </a:lnTo>
                  <a:lnTo>
                    <a:pt x="92034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9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34568" y="1543812"/>
              <a:ext cx="9203690" cy="9525"/>
            </a:xfrm>
            <a:custGeom>
              <a:avLst/>
              <a:gdLst/>
              <a:ahLst/>
              <a:cxnLst/>
              <a:rect l="l" t="t" r="r" b="b"/>
              <a:pathLst>
                <a:path w="9203690" h="9525">
                  <a:moveTo>
                    <a:pt x="0" y="0"/>
                  </a:moveTo>
                  <a:lnTo>
                    <a:pt x="0" y="9143"/>
                  </a:lnTo>
                  <a:lnTo>
                    <a:pt x="9203436" y="9143"/>
                  </a:lnTo>
                  <a:lnTo>
                    <a:pt x="92034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34568" y="1552956"/>
              <a:ext cx="9203690" cy="20320"/>
            </a:xfrm>
            <a:custGeom>
              <a:avLst/>
              <a:gdLst/>
              <a:ahLst/>
              <a:cxnLst/>
              <a:rect l="l" t="t" r="r" b="b"/>
              <a:pathLst>
                <a:path w="9203690" h="20319">
                  <a:moveTo>
                    <a:pt x="0" y="0"/>
                  </a:moveTo>
                  <a:lnTo>
                    <a:pt x="0" y="19812"/>
                  </a:lnTo>
                  <a:lnTo>
                    <a:pt x="9203436" y="19812"/>
                  </a:lnTo>
                  <a:lnTo>
                    <a:pt x="92034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34568" y="1572768"/>
              <a:ext cx="9203690" cy="12700"/>
            </a:xfrm>
            <a:custGeom>
              <a:avLst/>
              <a:gdLst/>
              <a:ahLst/>
              <a:cxnLst/>
              <a:rect l="l" t="t" r="r" b="b"/>
              <a:pathLst>
                <a:path w="9203690" h="12700">
                  <a:moveTo>
                    <a:pt x="0" y="0"/>
                  </a:moveTo>
                  <a:lnTo>
                    <a:pt x="0" y="12191"/>
                  </a:lnTo>
                  <a:lnTo>
                    <a:pt x="9203436" y="12191"/>
                  </a:lnTo>
                  <a:lnTo>
                    <a:pt x="92034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8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34568" y="1584960"/>
              <a:ext cx="9203690" cy="12700"/>
            </a:xfrm>
            <a:custGeom>
              <a:avLst/>
              <a:gdLst/>
              <a:ahLst/>
              <a:cxnLst/>
              <a:rect l="l" t="t" r="r" b="b"/>
              <a:pathLst>
                <a:path w="9203690" h="12700">
                  <a:moveTo>
                    <a:pt x="0" y="0"/>
                  </a:moveTo>
                  <a:lnTo>
                    <a:pt x="0" y="12191"/>
                  </a:lnTo>
                  <a:lnTo>
                    <a:pt x="9203436" y="12191"/>
                  </a:lnTo>
                  <a:lnTo>
                    <a:pt x="92034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34568" y="1597152"/>
              <a:ext cx="9203690" cy="15240"/>
            </a:xfrm>
            <a:custGeom>
              <a:avLst/>
              <a:gdLst/>
              <a:ahLst/>
              <a:cxnLst/>
              <a:rect l="l" t="t" r="r" b="b"/>
              <a:pathLst>
                <a:path w="9203690" h="15240">
                  <a:moveTo>
                    <a:pt x="0" y="0"/>
                  </a:moveTo>
                  <a:lnTo>
                    <a:pt x="0" y="15240"/>
                  </a:lnTo>
                  <a:lnTo>
                    <a:pt x="9203436" y="15240"/>
                  </a:lnTo>
                  <a:lnTo>
                    <a:pt x="92034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7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34568" y="1612392"/>
              <a:ext cx="9203690" cy="13970"/>
            </a:xfrm>
            <a:custGeom>
              <a:avLst/>
              <a:gdLst/>
              <a:ahLst/>
              <a:cxnLst/>
              <a:rect l="l" t="t" r="r" b="b"/>
              <a:pathLst>
                <a:path w="9203690" h="13969">
                  <a:moveTo>
                    <a:pt x="0" y="0"/>
                  </a:moveTo>
                  <a:lnTo>
                    <a:pt x="0" y="13716"/>
                  </a:lnTo>
                  <a:lnTo>
                    <a:pt x="9203436" y="13716"/>
                  </a:lnTo>
                  <a:lnTo>
                    <a:pt x="92034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7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34568" y="1626108"/>
              <a:ext cx="9203690" cy="15240"/>
            </a:xfrm>
            <a:custGeom>
              <a:avLst/>
              <a:gdLst/>
              <a:ahLst/>
              <a:cxnLst/>
              <a:rect l="l" t="t" r="r" b="b"/>
              <a:pathLst>
                <a:path w="9203690" h="15239">
                  <a:moveTo>
                    <a:pt x="0" y="15239"/>
                  </a:moveTo>
                  <a:lnTo>
                    <a:pt x="9203436" y="15239"/>
                  </a:lnTo>
                  <a:lnTo>
                    <a:pt x="9203436" y="0"/>
                  </a:lnTo>
                  <a:lnTo>
                    <a:pt x="0" y="0"/>
                  </a:lnTo>
                  <a:lnTo>
                    <a:pt x="0" y="15239"/>
                  </a:lnTo>
                  <a:close/>
                </a:path>
              </a:pathLst>
            </a:custGeom>
            <a:solidFill>
              <a:srgbClr val="FFD7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34568" y="1641348"/>
              <a:ext cx="9203690" cy="18415"/>
            </a:xfrm>
            <a:custGeom>
              <a:avLst/>
              <a:gdLst/>
              <a:ahLst/>
              <a:cxnLst/>
              <a:rect l="l" t="t" r="r" b="b"/>
              <a:pathLst>
                <a:path w="9203690" h="18414">
                  <a:moveTo>
                    <a:pt x="0" y="18287"/>
                  </a:moveTo>
                  <a:lnTo>
                    <a:pt x="9203436" y="18287"/>
                  </a:lnTo>
                  <a:lnTo>
                    <a:pt x="9203436" y="0"/>
                  </a:lnTo>
                  <a:lnTo>
                    <a:pt x="0" y="0"/>
                  </a:lnTo>
                  <a:lnTo>
                    <a:pt x="0" y="18287"/>
                  </a:lnTo>
                  <a:close/>
                </a:path>
              </a:pathLst>
            </a:custGeom>
            <a:solidFill>
              <a:srgbClr val="FFD7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34568" y="1659636"/>
              <a:ext cx="9203690" cy="12700"/>
            </a:xfrm>
            <a:custGeom>
              <a:avLst/>
              <a:gdLst/>
              <a:ahLst/>
              <a:cxnLst/>
              <a:rect l="l" t="t" r="r" b="b"/>
              <a:pathLst>
                <a:path w="9203690" h="12700">
                  <a:moveTo>
                    <a:pt x="0" y="12191"/>
                  </a:moveTo>
                  <a:lnTo>
                    <a:pt x="9203436" y="12191"/>
                  </a:lnTo>
                  <a:lnTo>
                    <a:pt x="9203436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FFD7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34568" y="1671828"/>
              <a:ext cx="9203690" cy="7620"/>
            </a:xfrm>
            <a:custGeom>
              <a:avLst/>
              <a:gdLst/>
              <a:ahLst/>
              <a:cxnLst/>
              <a:rect l="l" t="t" r="r" b="b"/>
              <a:pathLst>
                <a:path w="9203690" h="7619">
                  <a:moveTo>
                    <a:pt x="0" y="7619"/>
                  </a:moveTo>
                  <a:lnTo>
                    <a:pt x="9203436" y="7619"/>
                  </a:lnTo>
                  <a:lnTo>
                    <a:pt x="9203436" y="0"/>
                  </a:lnTo>
                  <a:lnTo>
                    <a:pt x="0" y="0"/>
                  </a:lnTo>
                  <a:lnTo>
                    <a:pt x="0" y="7619"/>
                  </a:lnTo>
                  <a:close/>
                </a:path>
              </a:pathLst>
            </a:custGeom>
            <a:solidFill>
              <a:srgbClr val="FFD6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34568" y="1679448"/>
              <a:ext cx="9203690" cy="18415"/>
            </a:xfrm>
            <a:custGeom>
              <a:avLst/>
              <a:gdLst/>
              <a:ahLst/>
              <a:cxnLst/>
              <a:rect l="l" t="t" r="r" b="b"/>
              <a:pathLst>
                <a:path w="9203690" h="18414">
                  <a:moveTo>
                    <a:pt x="0" y="18287"/>
                  </a:moveTo>
                  <a:lnTo>
                    <a:pt x="9203436" y="18287"/>
                  </a:lnTo>
                  <a:lnTo>
                    <a:pt x="9203436" y="0"/>
                  </a:lnTo>
                  <a:lnTo>
                    <a:pt x="0" y="0"/>
                  </a:lnTo>
                  <a:lnTo>
                    <a:pt x="0" y="18287"/>
                  </a:lnTo>
                  <a:close/>
                </a:path>
              </a:pathLst>
            </a:custGeom>
            <a:solidFill>
              <a:srgbClr val="FFD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34568" y="1697736"/>
              <a:ext cx="9203690" cy="15240"/>
            </a:xfrm>
            <a:custGeom>
              <a:avLst/>
              <a:gdLst/>
              <a:ahLst/>
              <a:cxnLst/>
              <a:rect l="l" t="t" r="r" b="b"/>
              <a:pathLst>
                <a:path w="9203690" h="15239">
                  <a:moveTo>
                    <a:pt x="0" y="0"/>
                  </a:moveTo>
                  <a:lnTo>
                    <a:pt x="0" y="15239"/>
                  </a:lnTo>
                  <a:lnTo>
                    <a:pt x="9203436" y="15239"/>
                  </a:lnTo>
                  <a:lnTo>
                    <a:pt x="92034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34568" y="1712976"/>
              <a:ext cx="9203690" cy="15240"/>
            </a:xfrm>
            <a:custGeom>
              <a:avLst/>
              <a:gdLst/>
              <a:ahLst/>
              <a:cxnLst/>
              <a:rect l="l" t="t" r="r" b="b"/>
              <a:pathLst>
                <a:path w="9203690" h="15239">
                  <a:moveTo>
                    <a:pt x="0" y="0"/>
                  </a:moveTo>
                  <a:lnTo>
                    <a:pt x="0" y="15240"/>
                  </a:lnTo>
                  <a:lnTo>
                    <a:pt x="9203436" y="15240"/>
                  </a:lnTo>
                  <a:lnTo>
                    <a:pt x="92034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34568" y="1728216"/>
              <a:ext cx="9203690" cy="17145"/>
            </a:xfrm>
            <a:custGeom>
              <a:avLst/>
              <a:gdLst/>
              <a:ahLst/>
              <a:cxnLst/>
              <a:rect l="l" t="t" r="r" b="b"/>
              <a:pathLst>
                <a:path w="9203690" h="17144">
                  <a:moveTo>
                    <a:pt x="0" y="0"/>
                  </a:moveTo>
                  <a:lnTo>
                    <a:pt x="0" y="16763"/>
                  </a:lnTo>
                  <a:lnTo>
                    <a:pt x="9203436" y="16763"/>
                  </a:lnTo>
                  <a:lnTo>
                    <a:pt x="92034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34568" y="1744980"/>
              <a:ext cx="9203690" cy="21590"/>
            </a:xfrm>
            <a:custGeom>
              <a:avLst/>
              <a:gdLst/>
              <a:ahLst/>
              <a:cxnLst/>
              <a:rect l="l" t="t" r="r" b="b"/>
              <a:pathLst>
                <a:path w="9203690" h="21589">
                  <a:moveTo>
                    <a:pt x="0" y="0"/>
                  </a:moveTo>
                  <a:lnTo>
                    <a:pt x="0" y="21336"/>
                  </a:lnTo>
                  <a:lnTo>
                    <a:pt x="9203436" y="21336"/>
                  </a:lnTo>
                  <a:lnTo>
                    <a:pt x="92034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34568" y="1766316"/>
              <a:ext cx="9203690" cy="17145"/>
            </a:xfrm>
            <a:custGeom>
              <a:avLst/>
              <a:gdLst/>
              <a:ahLst/>
              <a:cxnLst/>
              <a:rect l="l" t="t" r="r" b="b"/>
              <a:pathLst>
                <a:path w="9203690" h="17144">
                  <a:moveTo>
                    <a:pt x="0" y="0"/>
                  </a:moveTo>
                  <a:lnTo>
                    <a:pt x="0" y="16763"/>
                  </a:lnTo>
                  <a:lnTo>
                    <a:pt x="9203436" y="16763"/>
                  </a:lnTo>
                  <a:lnTo>
                    <a:pt x="92034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34568" y="1783080"/>
              <a:ext cx="9203690" cy="15240"/>
            </a:xfrm>
            <a:custGeom>
              <a:avLst/>
              <a:gdLst/>
              <a:ahLst/>
              <a:cxnLst/>
              <a:rect l="l" t="t" r="r" b="b"/>
              <a:pathLst>
                <a:path w="9203690" h="15239">
                  <a:moveTo>
                    <a:pt x="0" y="0"/>
                  </a:moveTo>
                  <a:lnTo>
                    <a:pt x="0" y="15240"/>
                  </a:lnTo>
                  <a:lnTo>
                    <a:pt x="9203436" y="15240"/>
                  </a:lnTo>
                  <a:lnTo>
                    <a:pt x="92034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34568" y="1798320"/>
              <a:ext cx="9203690" cy="12700"/>
            </a:xfrm>
            <a:custGeom>
              <a:avLst/>
              <a:gdLst/>
              <a:ahLst/>
              <a:cxnLst/>
              <a:rect l="l" t="t" r="r" b="b"/>
              <a:pathLst>
                <a:path w="9203690" h="12700">
                  <a:moveTo>
                    <a:pt x="0" y="0"/>
                  </a:moveTo>
                  <a:lnTo>
                    <a:pt x="0" y="12191"/>
                  </a:lnTo>
                  <a:lnTo>
                    <a:pt x="9203436" y="12191"/>
                  </a:lnTo>
                  <a:lnTo>
                    <a:pt x="92034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34568" y="1810512"/>
              <a:ext cx="9203690" cy="15240"/>
            </a:xfrm>
            <a:custGeom>
              <a:avLst/>
              <a:gdLst/>
              <a:ahLst/>
              <a:cxnLst/>
              <a:rect l="l" t="t" r="r" b="b"/>
              <a:pathLst>
                <a:path w="9203690" h="15239">
                  <a:moveTo>
                    <a:pt x="0" y="0"/>
                  </a:moveTo>
                  <a:lnTo>
                    <a:pt x="0" y="15239"/>
                  </a:lnTo>
                  <a:lnTo>
                    <a:pt x="9203436" y="15239"/>
                  </a:lnTo>
                  <a:lnTo>
                    <a:pt x="92034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34568" y="1825752"/>
              <a:ext cx="9203690" cy="13970"/>
            </a:xfrm>
            <a:custGeom>
              <a:avLst/>
              <a:gdLst/>
              <a:ahLst/>
              <a:cxnLst/>
              <a:rect l="l" t="t" r="r" b="b"/>
              <a:pathLst>
                <a:path w="9203690" h="13969">
                  <a:moveTo>
                    <a:pt x="0" y="0"/>
                  </a:moveTo>
                  <a:lnTo>
                    <a:pt x="0" y="13716"/>
                  </a:lnTo>
                  <a:lnTo>
                    <a:pt x="9203436" y="13716"/>
                  </a:lnTo>
                  <a:lnTo>
                    <a:pt x="92034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34568" y="1839468"/>
              <a:ext cx="9203690" cy="15240"/>
            </a:xfrm>
            <a:custGeom>
              <a:avLst/>
              <a:gdLst/>
              <a:ahLst/>
              <a:cxnLst/>
              <a:rect l="l" t="t" r="r" b="b"/>
              <a:pathLst>
                <a:path w="9203690" h="15239">
                  <a:moveTo>
                    <a:pt x="0" y="0"/>
                  </a:moveTo>
                  <a:lnTo>
                    <a:pt x="0" y="15240"/>
                  </a:lnTo>
                  <a:lnTo>
                    <a:pt x="9203436" y="15240"/>
                  </a:lnTo>
                  <a:lnTo>
                    <a:pt x="92034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34568" y="1854708"/>
              <a:ext cx="9203690" cy="18415"/>
            </a:xfrm>
            <a:custGeom>
              <a:avLst/>
              <a:gdLst/>
              <a:ahLst/>
              <a:cxnLst/>
              <a:rect l="l" t="t" r="r" b="b"/>
              <a:pathLst>
                <a:path w="9203690" h="18414">
                  <a:moveTo>
                    <a:pt x="0" y="0"/>
                  </a:moveTo>
                  <a:lnTo>
                    <a:pt x="0" y="18287"/>
                  </a:lnTo>
                  <a:lnTo>
                    <a:pt x="9203436" y="18287"/>
                  </a:lnTo>
                  <a:lnTo>
                    <a:pt x="92034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34568" y="1872996"/>
              <a:ext cx="9203690" cy="9525"/>
            </a:xfrm>
            <a:custGeom>
              <a:avLst/>
              <a:gdLst/>
              <a:ahLst/>
              <a:cxnLst/>
              <a:rect l="l" t="t" r="r" b="b"/>
              <a:pathLst>
                <a:path w="9203690" h="9525">
                  <a:moveTo>
                    <a:pt x="0" y="9143"/>
                  </a:moveTo>
                  <a:lnTo>
                    <a:pt x="9203435" y="9143"/>
                  </a:lnTo>
                  <a:lnTo>
                    <a:pt x="9203436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FFD5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34568" y="1882140"/>
              <a:ext cx="9203690" cy="10795"/>
            </a:xfrm>
            <a:custGeom>
              <a:avLst/>
              <a:gdLst/>
              <a:ahLst/>
              <a:cxnLst/>
              <a:rect l="l" t="t" r="r" b="b"/>
              <a:pathLst>
                <a:path w="9203690" h="10794">
                  <a:moveTo>
                    <a:pt x="0" y="0"/>
                  </a:moveTo>
                  <a:lnTo>
                    <a:pt x="0" y="10667"/>
                  </a:lnTo>
                  <a:lnTo>
                    <a:pt x="9203436" y="10667"/>
                  </a:lnTo>
                  <a:lnTo>
                    <a:pt x="92034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34568" y="1892808"/>
              <a:ext cx="9203690" cy="18415"/>
            </a:xfrm>
            <a:custGeom>
              <a:avLst/>
              <a:gdLst/>
              <a:ahLst/>
              <a:cxnLst/>
              <a:rect l="l" t="t" r="r" b="b"/>
              <a:pathLst>
                <a:path w="9203690" h="18414">
                  <a:moveTo>
                    <a:pt x="0" y="0"/>
                  </a:moveTo>
                  <a:lnTo>
                    <a:pt x="0" y="18287"/>
                  </a:lnTo>
                  <a:lnTo>
                    <a:pt x="9203436" y="18287"/>
                  </a:lnTo>
                  <a:lnTo>
                    <a:pt x="92034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34568" y="1911096"/>
              <a:ext cx="9203690" cy="15240"/>
            </a:xfrm>
            <a:custGeom>
              <a:avLst/>
              <a:gdLst/>
              <a:ahLst/>
              <a:cxnLst/>
              <a:rect l="l" t="t" r="r" b="b"/>
              <a:pathLst>
                <a:path w="9203690" h="15239">
                  <a:moveTo>
                    <a:pt x="0" y="15239"/>
                  </a:moveTo>
                  <a:lnTo>
                    <a:pt x="9203436" y="15239"/>
                  </a:lnTo>
                  <a:lnTo>
                    <a:pt x="9203436" y="0"/>
                  </a:lnTo>
                  <a:lnTo>
                    <a:pt x="0" y="0"/>
                  </a:lnTo>
                  <a:lnTo>
                    <a:pt x="0" y="15239"/>
                  </a:lnTo>
                  <a:close/>
                </a:path>
              </a:pathLst>
            </a:custGeom>
            <a:solidFill>
              <a:srgbClr val="FFD4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34568" y="1926336"/>
              <a:ext cx="9203690" cy="12700"/>
            </a:xfrm>
            <a:custGeom>
              <a:avLst/>
              <a:gdLst/>
              <a:ahLst/>
              <a:cxnLst/>
              <a:rect l="l" t="t" r="r" b="b"/>
              <a:pathLst>
                <a:path w="9203690" h="12700">
                  <a:moveTo>
                    <a:pt x="0" y="12191"/>
                  </a:moveTo>
                  <a:lnTo>
                    <a:pt x="9203436" y="12191"/>
                  </a:lnTo>
                  <a:lnTo>
                    <a:pt x="9203436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FFD4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34568" y="1938528"/>
              <a:ext cx="9203690" cy="9525"/>
            </a:xfrm>
            <a:custGeom>
              <a:avLst/>
              <a:gdLst/>
              <a:ahLst/>
              <a:cxnLst/>
              <a:rect l="l" t="t" r="r" b="b"/>
              <a:pathLst>
                <a:path w="9203690" h="9525">
                  <a:moveTo>
                    <a:pt x="9203436" y="0"/>
                  </a:moveTo>
                  <a:lnTo>
                    <a:pt x="0" y="0"/>
                  </a:lnTo>
                  <a:lnTo>
                    <a:pt x="0" y="9143"/>
                  </a:lnTo>
                  <a:lnTo>
                    <a:pt x="9203436" y="9143"/>
                  </a:lnTo>
                  <a:lnTo>
                    <a:pt x="9203436" y="0"/>
                  </a:lnTo>
                  <a:close/>
                </a:path>
              </a:pathLst>
            </a:custGeom>
            <a:solidFill>
              <a:srgbClr val="FFD4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36092" y="1264920"/>
              <a:ext cx="9202420" cy="681355"/>
            </a:xfrm>
            <a:custGeom>
              <a:avLst/>
              <a:gdLst/>
              <a:ahLst/>
              <a:cxnLst/>
              <a:rect l="l" t="t" r="r" b="b"/>
              <a:pathLst>
                <a:path w="9202420" h="681355">
                  <a:moveTo>
                    <a:pt x="0" y="0"/>
                  </a:moveTo>
                  <a:lnTo>
                    <a:pt x="9201912" y="0"/>
                  </a:lnTo>
                  <a:lnTo>
                    <a:pt x="9201912" y="681227"/>
                  </a:lnTo>
                  <a:lnTo>
                    <a:pt x="0" y="681227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4296" y="1440180"/>
              <a:ext cx="1389887" cy="29413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98776" y="1426464"/>
              <a:ext cx="1923288" cy="307848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4386072" y="1446276"/>
              <a:ext cx="165100" cy="283845"/>
            </a:xfrm>
            <a:custGeom>
              <a:avLst/>
              <a:gdLst/>
              <a:ahLst/>
              <a:cxnLst/>
              <a:rect l="l" t="t" r="r" b="b"/>
              <a:pathLst>
                <a:path w="165100" h="283844">
                  <a:moveTo>
                    <a:pt x="160019" y="254508"/>
                  </a:moveTo>
                  <a:lnTo>
                    <a:pt x="6095" y="254508"/>
                  </a:lnTo>
                  <a:lnTo>
                    <a:pt x="3048" y="257555"/>
                  </a:lnTo>
                  <a:lnTo>
                    <a:pt x="3048" y="260603"/>
                  </a:lnTo>
                  <a:lnTo>
                    <a:pt x="1524" y="262127"/>
                  </a:lnTo>
                  <a:lnTo>
                    <a:pt x="1524" y="275843"/>
                  </a:lnTo>
                  <a:lnTo>
                    <a:pt x="3048" y="278891"/>
                  </a:lnTo>
                  <a:lnTo>
                    <a:pt x="3048" y="280415"/>
                  </a:lnTo>
                  <a:lnTo>
                    <a:pt x="4572" y="280415"/>
                  </a:lnTo>
                  <a:lnTo>
                    <a:pt x="4572" y="281939"/>
                  </a:lnTo>
                  <a:lnTo>
                    <a:pt x="6095" y="283463"/>
                  </a:lnTo>
                  <a:lnTo>
                    <a:pt x="161543" y="283463"/>
                  </a:lnTo>
                  <a:lnTo>
                    <a:pt x="161543" y="281939"/>
                  </a:lnTo>
                  <a:lnTo>
                    <a:pt x="163067" y="280415"/>
                  </a:lnTo>
                  <a:lnTo>
                    <a:pt x="163067" y="278891"/>
                  </a:lnTo>
                  <a:lnTo>
                    <a:pt x="164591" y="275843"/>
                  </a:lnTo>
                  <a:lnTo>
                    <a:pt x="164591" y="262127"/>
                  </a:lnTo>
                  <a:lnTo>
                    <a:pt x="163067" y="260603"/>
                  </a:lnTo>
                  <a:lnTo>
                    <a:pt x="163067" y="257555"/>
                  </a:lnTo>
                  <a:lnTo>
                    <a:pt x="160019" y="254508"/>
                  </a:lnTo>
                  <a:close/>
                </a:path>
                <a:path w="165100" h="283844">
                  <a:moveTo>
                    <a:pt x="105155" y="39624"/>
                  </a:moveTo>
                  <a:lnTo>
                    <a:pt x="68579" y="39624"/>
                  </a:lnTo>
                  <a:lnTo>
                    <a:pt x="68579" y="254508"/>
                  </a:lnTo>
                  <a:lnTo>
                    <a:pt x="105155" y="254508"/>
                  </a:lnTo>
                  <a:lnTo>
                    <a:pt x="105155" y="39624"/>
                  </a:lnTo>
                  <a:close/>
                </a:path>
                <a:path w="165100" h="283844">
                  <a:moveTo>
                    <a:pt x="105155" y="1524"/>
                  </a:moveTo>
                  <a:lnTo>
                    <a:pt x="71627" y="1524"/>
                  </a:lnTo>
                  <a:lnTo>
                    <a:pt x="6095" y="44196"/>
                  </a:lnTo>
                  <a:lnTo>
                    <a:pt x="4572" y="44196"/>
                  </a:lnTo>
                  <a:lnTo>
                    <a:pt x="4572" y="45720"/>
                  </a:lnTo>
                  <a:lnTo>
                    <a:pt x="1524" y="48767"/>
                  </a:lnTo>
                  <a:lnTo>
                    <a:pt x="1524" y="51815"/>
                  </a:lnTo>
                  <a:lnTo>
                    <a:pt x="0" y="53339"/>
                  </a:lnTo>
                  <a:lnTo>
                    <a:pt x="0" y="67055"/>
                  </a:lnTo>
                  <a:lnTo>
                    <a:pt x="1524" y="68579"/>
                  </a:lnTo>
                  <a:lnTo>
                    <a:pt x="1524" y="71627"/>
                  </a:lnTo>
                  <a:lnTo>
                    <a:pt x="4572" y="74675"/>
                  </a:lnTo>
                  <a:lnTo>
                    <a:pt x="9143" y="74675"/>
                  </a:lnTo>
                  <a:lnTo>
                    <a:pt x="10667" y="73151"/>
                  </a:lnTo>
                  <a:lnTo>
                    <a:pt x="13715" y="71627"/>
                  </a:lnTo>
                  <a:lnTo>
                    <a:pt x="68579" y="39624"/>
                  </a:lnTo>
                  <a:lnTo>
                    <a:pt x="105155" y="39624"/>
                  </a:lnTo>
                  <a:lnTo>
                    <a:pt x="105155" y="1524"/>
                  </a:lnTo>
                  <a:close/>
                </a:path>
                <a:path w="165100" h="283844">
                  <a:moveTo>
                    <a:pt x="100583" y="0"/>
                  </a:moveTo>
                  <a:lnTo>
                    <a:pt x="76200" y="0"/>
                  </a:lnTo>
                  <a:lnTo>
                    <a:pt x="74675" y="1524"/>
                  </a:lnTo>
                  <a:lnTo>
                    <a:pt x="102107" y="1524"/>
                  </a:lnTo>
                  <a:lnTo>
                    <a:pt x="1005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844296" y="2222500"/>
            <a:ext cx="10204704" cy="7360920"/>
            <a:chOff x="731519" y="2330196"/>
            <a:chExt cx="9211310" cy="3500754"/>
          </a:xfrm>
        </p:grpSpPr>
        <p:sp>
          <p:nvSpPr>
            <p:cNvPr id="53" name="object 53"/>
            <p:cNvSpPr/>
            <p:nvPr/>
          </p:nvSpPr>
          <p:spPr>
            <a:xfrm>
              <a:off x="736091" y="2334768"/>
              <a:ext cx="9202420" cy="3491865"/>
            </a:xfrm>
            <a:custGeom>
              <a:avLst/>
              <a:gdLst/>
              <a:ahLst/>
              <a:cxnLst/>
              <a:rect l="l" t="t" r="r" b="b"/>
              <a:pathLst>
                <a:path w="9202420" h="3491865">
                  <a:moveTo>
                    <a:pt x="0" y="0"/>
                  </a:moveTo>
                  <a:lnTo>
                    <a:pt x="9201912" y="0"/>
                  </a:lnTo>
                  <a:lnTo>
                    <a:pt x="9201912" y="3491484"/>
                  </a:lnTo>
                  <a:lnTo>
                    <a:pt x="0" y="3491484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5339" y="2424684"/>
              <a:ext cx="350519" cy="182879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7195" y="2438400"/>
              <a:ext cx="216407" cy="169163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38655" y="2470404"/>
              <a:ext cx="73152" cy="135636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1630680" y="2420112"/>
              <a:ext cx="29209" cy="186055"/>
            </a:xfrm>
            <a:custGeom>
              <a:avLst/>
              <a:gdLst/>
              <a:ahLst/>
              <a:cxnLst/>
              <a:rect l="l" t="t" r="r" b="b"/>
              <a:pathLst>
                <a:path w="29210" h="186055">
                  <a:moveTo>
                    <a:pt x="21336" y="184403"/>
                  </a:moveTo>
                  <a:lnTo>
                    <a:pt x="9143" y="184403"/>
                  </a:lnTo>
                  <a:lnTo>
                    <a:pt x="10668" y="185927"/>
                  </a:lnTo>
                  <a:lnTo>
                    <a:pt x="19812" y="185927"/>
                  </a:lnTo>
                  <a:lnTo>
                    <a:pt x="21336" y="184403"/>
                  </a:lnTo>
                  <a:close/>
                </a:path>
                <a:path w="29210" h="186055">
                  <a:moveTo>
                    <a:pt x="25907" y="53339"/>
                  </a:moveTo>
                  <a:lnTo>
                    <a:pt x="4571" y="53339"/>
                  </a:lnTo>
                  <a:lnTo>
                    <a:pt x="4571" y="54863"/>
                  </a:lnTo>
                  <a:lnTo>
                    <a:pt x="3047" y="54863"/>
                  </a:lnTo>
                  <a:lnTo>
                    <a:pt x="3047" y="182879"/>
                  </a:lnTo>
                  <a:lnTo>
                    <a:pt x="4571" y="182879"/>
                  </a:lnTo>
                  <a:lnTo>
                    <a:pt x="4571" y="184403"/>
                  </a:lnTo>
                  <a:lnTo>
                    <a:pt x="24383" y="184403"/>
                  </a:lnTo>
                  <a:lnTo>
                    <a:pt x="25907" y="182879"/>
                  </a:lnTo>
                  <a:lnTo>
                    <a:pt x="25907" y="53339"/>
                  </a:lnTo>
                  <a:close/>
                </a:path>
                <a:path w="29210" h="186055">
                  <a:moveTo>
                    <a:pt x="22859" y="51815"/>
                  </a:moveTo>
                  <a:lnTo>
                    <a:pt x="6095" y="51815"/>
                  </a:lnTo>
                  <a:lnTo>
                    <a:pt x="6095" y="53339"/>
                  </a:lnTo>
                  <a:lnTo>
                    <a:pt x="24383" y="53339"/>
                  </a:lnTo>
                  <a:lnTo>
                    <a:pt x="22859" y="51815"/>
                  </a:lnTo>
                  <a:close/>
                </a:path>
                <a:path w="29210" h="186055">
                  <a:moveTo>
                    <a:pt x="19812" y="0"/>
                  </a:moveTo>
                  <a:lnTo>
                    <a:pt x="9143" y="0"/>
                  </a:lnTo>
                  <a:lnTo>
                    <a:pt x="6095" y="1524"/>
                  </a:lnTo>
                  <a:lnTo>
                    <a:pt x="4571" y="3048"/>
                  </a:lnTo>
                  <a:lnTo>
                    <a:pt x="1524" y="4572"/>
                  </a:lnTo>
                  <a:lnTo>
                    <a:pt x="0" y="9143"/>
                  </a:lnTo>
                  <a:lnTo>
                    <a:pt x="0" y="19812"/>
                  </a:lnTo>
                  <a:lnTo>
                    <a:pt x="1524" y="22860"/>
                  </a:lnTo>
                  <a:lnTo>
                    <a:pt x="6095" y="27431"/>
                  </a:lnTo>
                  <a:lnTo>
                    <a:pt x="24383" y="27431"/>
                  </a:lnTo>
                  <a:lnTo>
                    <a:pt x="25907" y="24384"/>
                  </a:lnTo>
                  <a:lnTo>
                    <a:pt x="27431" y="22860"/>
                  </a:lnTo>
                  <a:lnTo>
                    <a:pt x="28956" y="19812"/>
                  </a:lnTo>
                  <a:lnTo>
                    <a:pt x="28956" y="9143"/>
                  </a:lnTo>
                  <a:lnTo>
                    <a:pt x="27431" y="4572"/>
                  </a:lnTo>
                  <a:lnTo>
                    <a:pt x="24383" y="1524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90116" y="2470404"/>
              <a:ext cx="88391" cy="13716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92808" y="2438400"/>
              <a:ext cx="225552" cy="169163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50947" y="2410968"/>
              <a:ext cx="114252" cy="19659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91181" y="2470404"/>
              <a:ext cx="114274" cy="137160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30424" y="2410968"/>
              <a:ext cx="826008" cy="243840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79875" y="2438400"/>
              <a:ext cx="224027" cy="169163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922775" y="2438400"/>
              <a:ext cx="82296" cy="169163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034028" y="2410968"/>
              <a:ext cx="108204" cy="195072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174336" y="2470404"/>
              <a:ext cx="115722" cy="13716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413504" y="2410968"/>
              <a:ext cx="975360" cy="196596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513831" y="2409444"/>
              <a:ext cx="227075" cy="198120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844540" y="2424684"/>
              <a:ext cx="118872" cy="179831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5987796" y="2420112"/>
              <a:ext cx="27940" cy="186055"/>
            </a:xfrm>
            <a:custGeom>
              <a:avLst/>
              <a:gdLst/>
              <a:ahLst/>
              <a:cxnLst/>
              <a:rect l="l" t="t" r="r" b="b"/>
              <a:pathLst>
                <a:path w="27939" h="186055">
                  <a:moveTo>
                    <a:pt x="19812" y="184403"/>
                  </a:moveTo>
                  <a:lnTo>
                    <a:pt x="7619" y="184403"/>
                  </a:lnTo>
                  <a:lnTo>
                    <a:pt x="9143" y="185927"/>
                  </a:lnTo>
                  <a:lnTo>
                    <a:pt x="18287" y="185927"/>
                  </a:lnTo>
                  <a:lnTo>
                    <a:pt x="19812" y="184403"/>
                  </a:lnTo>
                  <a:close/>
                </a:path>
                <a:path w="27939" h="186055">
                  <a:moveTo>
                    <a:pt x="24383" y="53339"/>
                  </a:moveTo>
                  <a:lnTo>
                    <a:pt x="3048" y="53339"/>
                  </a:lnTo>
                  <a:lnTo>
                    <a:pt x="3048" y="182879"/>
                  </a:lnTo>
                  <a:lnTo>
                    <a:pt x="4571" y="184403"/>
                  </a:lnTo>
                  <a:lnTo>
                    <a:pt x="24383" y="184403"/>
                  </a:lnTo>
                  <a:lnTo>
                    <a:pt x="24383" y="182879"/>
                  </a:lnTo>
                  <a:lnTo>
                    <a:pt x="25907" y="182879"/>
                  </a:lnTo>
                  <a:lnTo>
                    <a:pt x="25907" y="54863"/>
                  </a:lnTo>
                  <a:lnTo>
                    <a:pt x="24383" y="54863"/>
                  </a:lnTo>
                  <a:lnTo>
                    <a:pt x="24383" y="53339"/>
                  </a:lnTo>
                  <a:close/>
                </a:path>
                <a:path w="27939" h="186055">
                  <a:moveTo>
                    <a:pt x="22859" y="51815"/>
                  </a:moveTo>
                  <a:lnTo>
                    <a:pt x="6095" y="51815"/>
                  </a:lnTo>
                  <a:lnTo>
                    <a:pt x="4571" y="53339"/>
                  </a:lnTo>
                  <a:lnTo>
                    <a:pt x="22859" y="53339"/>
                  </a:lnTo>
                  <a:lnTo>
                    <a:pt x="22859" y="51815"/>
                  </a:lnTo>
                  <a:close/>
                </a:path>
                <a:path w="27939" h="186055">
                  <a:moveTo>
                    <a:pt x="19812" y="0"/>
                  </a:moveTo>
                  <a:lnTo>
                    <a:pt x="9143" y="0"/>
                  </a:lnTo>
                  <a:lnTo>
                    <a:pt x="4571" y="1524"/>
                  </a:lnTo>
                  <a:lnTo>
                    <a:pt x="3048" y="3048"/>
                  </a:lnTo>
                  <a:lnTo>
                    <a:pt x="0" y="4572"/>
                  </a:lnTo>
                  <a:lnTo>
                    <a:pt x="0" y="19812"/>
                  </a:lnTo>
                  <a:lnTo>
                    <a:pt x="1524" y="22860"/>
                  </a:lnTo>
                  <a:lnTo>
                    <a:pt x="3048" y="24384"/>
                  </a:lnTo>
                  <a:lnTo>
                    <a:pt x="4571" y="27431"/>
                  </a:lnTo>
                  <a:lnTo>
                    <a:pt x="22859" y="27431"/>
                  </a:lnTo>
                  <a:lnTo>
                    <a:pt x="24383" y="24384"/>
                  </a:lnTo>
                  <a:lnTo>
                    <a:pt x="27431" y="22860"/>
                  </a:lnTo>
                  <a:lnTo>
                    <a:pt x="27431" y="4572"/>
                  </a:lnTo>
                  <a:lnTo>
                    <a:pt x="24383" y="3048"/>
                  </a:lnTo>
                  <a:lnTo>
                    <a:pt x="22859" y="1524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047231" y="2470404"/>
              <a:ext cx="102107" cy="13716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292596" y="2424684"/>
              <a:ext cx="129539" cy="181355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458711" y="2470404"/>
              <a:ext cx="102108" cy="137160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6603492" y="2410967"/>
              <a:ext cx="88900" cy="195580"/>
            </a:xfrm>
            <a:custGeom>
              <a:avLst/>
              <a:gdLst/>
              <a:ahLst/>
              <a:cxnLst/>
              <a:rect l="l" t="t" r="r" b="b"/>
              <a:pathLst>
                <a:path w="88900" h="195580">
                  <a:moveTo>
                    <a:pt x="22860" y="1524"/>
                  </a:moveTo>
                  <a:lnTo>
                    <a:pt x="19812" y="1524"/>
                  </a:lnTo>
                  <a:lnTo>
                    <a:pt x="18288" y="0"/>
                  </a:lnTo>
                  <a:lnTo>
                    <a:pt x="4572" y="0"/>
                  </a:lnTo>
                  <a:lnTo>
                    <a:pt x="3048" y="1524"/>
                  </a:lnTo>
                  <a:lnTo>
                    <a:pt x="1524" y="1524"/>
                  </a:lnTo>
                  <a:lnTo>
                    <a:pt x="0" y="3048"/>
                  </a:lnTo>
                  <a:lnTo>
                    <a:pt x="0" y="192024"/>
                  </a:lnTo>
                  <a:lnTo>
                    <a:pt x="1524" y="192024"/>
                  </a:lnTo>
                  <a:lnTo>
                    <a:pt x="1524" y="193548"/>
                  </a:lnTo>
                  <a:lnTo>
                    <a:pt x="6096" y="193548"/>
                  </a:lnTo>
                  <a:lnTo>
                    <a:pt x="7607" y="195072"/>
                  </a:lnTo>
                  <a:lnTo>
                    <a:pt x="15227" y="195072"/>
                  </a:lnTo>
                  <a:lnTo>
                    <a:pt x="16764" y="193548"/>
                  </a:lnTo>
                  <a:lnTo>
                    <a:pt x="21336" y="193548"/>
                  </a:lnTo>
                  <a:lnTo>
                    <a:pt x="22860" y="192024"/>
                  </a:lnTo>
                  <a:lnTo>
                    <a:pt x="22860" y="1524"/>
                  </a:lnTo>
                  <a:close/>
                </a:path>
                <a:path w="88900" h="195580">
                  <a:moveTo>
                    <a:pt x="88392" y="3556"/>
                  </a:moveTo>
                  <a:lnTo>
                    <a:pt x="87617" y="3556"/>
                  </a:lnTo>
                  <a:lnTo>
                    <a:pt x="87617" y="1016"/>
                  </a:lnTo>
                  <a:lnTo>
                    <a:pt x="84836" y="1016"/>
                  </a:lnTo>
                  <a:lnTo>
                    <a:pt x="83820" y="0"/>
                  </a:lnTo>
                  <a:lnTo>
                    <a:pt x="70104" y="0"/>
                  </a:lnTo>
                  <a:lnTo>
                    <a:pt x="69088" y="1016"/>
                  </a:lnTo>
                  <a:lnTo>
                    <a:pt x="65532" y="1016"/>
                  </a:lnTo>
                  <a:lnTo>
                    <a:pt x="65532" y="3556"/>
                  </a:lnTo>
                  <a:lnTo>
                    <a:pt x="65532" y="191516"/>
                  </a:lnTo>
                  <a:lnTo>
                    <a:pt x="66294" y="191516"/>
                  </a:lnTo>
                  <a:lnTo>
                    <a:pt x="66294" y="194056"/>
                  </a:lnTo>
                  <a:lnTo>
                    <a:pt x="72136" y="194056"/>
                  </a:lnTo>
                  <a:lnTo>
                    <a:pt x="73152" y="195072"/>
                  </a:lnTo>
                  <a:lnTo>
                    <a:pt x="80772" y="195072"/>
                  </a:lnTo>
                  <a:lnTo>
                    <a:pt x="81788" y="194056"/>
                  </a:lnTo>
                  <a:lnTo>
                    <a:pt x="86868" y="194056"/>
                  </a:lnTo>
                  <a:lnTo>
                    <a:pt x="86868" y="191516"/>
                  </a:lnTo>
                  <a:lnTo>
                    <a:pt x="88392" y="191516"/>
                  </a:lnTo>
                  <a:lnTo>
                    <a:pt x="88392" y="35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825996" y="2409444"/>
              <a:ext cx="228600" cy="198120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171943" y="2424684"/>
              <a:ext cx="120396" cy="181355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325867" y="2424684"/>
              <a:ext cx="135635" cy="182879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510272" y="2424684"/>
              <a:ext cx="251459" cy="181355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866888" y="2410968"/>
              <a:ext cx="900683" cy="243840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898636" y="2470404"/>
              <a:ext cx="102108" cy="137160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130284" y="2470404"/>
              <a:ext cx="88392" cy="137160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252203" y="2471928"/>
              <a:ext cx="108203" cy="135636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404603" y="2470404"/>
              <a:ext cx="114300" cy="184404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553955" y="2470404"/>
              <a:ext cx="115824" cy="184404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9703308" y="2410967"/>
              <a:ext cx="22860" cy="195580"/>
            </a:xfrm>
            <a:custGeom>
              <a:avLst/>
              <a:gdLst/>
              <a:ahLst/>
              <a:cxnLst/>
              <a:rect l="l" t="t" r="r" b="b"/>
              <a:pathLst>
                <a:path w="22859" h="195580">
                  <a:moveTo>
                    <a:pt x="22860" y="3556"/>
                  </a:moveTo>
                  <a:lnTo>
                    <a:pt x="21336" y="3556"/>
                  </a:lnTo>
                  <a:lnTo>
                    <a:pt x="21336" y="1016"/>
                  </a:lnTo>
                  <a:lnTo>
                    <a:pt x="19304" y="1016"/>
                  </a:lnTo>
                  <a:lnTo>
                    <a:pt x="18288" y="0"/>
                  </a:lnTo>
                  <a:lnTo>
                    <a:pt x="4572" y="0"/>
                  </a:lnTo>
                  <a:lnTo>
                    <a:pt x="3556" y="1016"/>
                  </a:lnTo>
                  <a:lnTo>
                    <a:pt x="0" y="1016"/>
                  </a:lnTo>
                  <a:lnTo>
                    <a:pt x="0" y="3556"/>
                  </a:lnTo>
                  <a:lnTo>
                    <a:pt x="0" y="191516"/>
                  </a:lnTo>
                  <a:lnTo>
                    <a:pt x="749" y="191516"/>
                  </a:lnTo>
                  <a:lnTo>
                    <a:pt x="749" y="194056"/>
                  </a:lnTo>
                  <a:lnTo>
                    <a:pt x="6604" y="194056"/>
                  </a:lnTo>
                  <a:lnTo>
                    <a:pt x="7620" y="195072"/>
                  </a:lnTo>
                  <a:lnTo>
                    <a:pt x="15240" y="195072"/>
                  </a:lnTo>
                  <a:lnTo>
                    <a:pt x="16256" y="194056"/>
                  </a:lnTo>
                  <a:lnTo>
                    <a:pt x="21336" y="194056"/>
                  </a:lnTo>
                  <a:lnTo>
                    <a:pt x="21336" y="191516"/>
                  </a:lnTo>
                  <a:lnTo>
                    <a:pt x="22860" y="191516"/>
                  </a:lnTo>
                  <a:lnTo>
                    <a:pt x="22860" y="35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8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753600" y="2471928"/>
              <a:ext cx="120396" cy="182880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27531" y="2778252"/>
              <a:ext cx="185928" cy="135636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046987" y="2778252"/>
              <a:ext cx="103631" cy="137160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1190243" y="2727960"/>
              <a:ext cx="27940" cy="186055"/>
            </a:xfrm>
            <a:custGeom>
              <a:avLst/>
              <a:gdLst/>
              <a:ahLst/>
              <a:cxnLst/>
              <a:rect l="l" t="t" r="r" b="b"/>
              <a:pathLst>
                <a:path w="27940" h="186055">
                  <a:moveTo>
                    <a:pt x="21336" y="184403"/>
                  </a:moveTo>
                  <a:lnTo>
                    <a:pt x="4571" y="184403"/>
                  </a:lnTo>
                  <a:lnTo>
                    <a:pt x="6096" y="185927"/>
                  </a:lnTo>
                  <a:lnTo>
                    <a:pt x="19812" y="185927"/>
                  </a:lnTo>
                  <a:lnTo>
                    <a:pt x="21336" y="184403"/>
                  </a:lnTo>
                  <a:close/>
                </a:path>
                <a:path w="27940" h="186055">
                  <a:moveTo>
                    <a:pt x="24384" y="53339"/>
                  </a:moveTo>
                  <a:lnTo>
                    <a:pt x="3047" y="53339"/>
                  </a:lnTo>
                  <a:lnTo>
                    <a:pt x="3047" y="54863"/>
                  </a:lnTo>
                  <a:lnTo>
                    <a:pt x="1524" y="54863"/>
                  </a:lnTo>
                  <a:lnTo>
                    <a:pt x="1524" y="182879"/>
                  </a:lnTo>
                  <a:lnTo>
                    <a:pt x="3047" y="182879"/>
                  </a:lnTo>
                  <a:lnTo>
                    <a:pt x="3047" y="184403"/>
                  </a:lnTo>
                  <a:lnTo>
                    <a:pt x="24384" y="184403"/>
                  </a:lnTo>
                  <a:lnTo>
                    <a:pt x="24384" y="53339"/>
                  </a:lnTo>
                  <a:close/>
                </a:path>
                <a:path w="27940" h="186055">
                  <a:moveTo>
                    <a:pt x="21336" y="51815"/>
                  </a:moveTo>
                  <a:lnTo>
                    <a:pt x="6096" y="51815"/>
                  </a:lnTo>
                  <a:lnTo>
                    <a:pt x="4571" y="53339"/>
                  </a:lnTo>
                  <a:lnTo>
                    <a:pt x="21336" y="53339"/>
                  </a:lnTo>
                  <a:lnTo>
                    <a:pt x="21336" y="51815"/>
                  </a:lnTo>
                  <a:close/>
                </a:path>
                <a:path w="27940" h="186055">
                  <a:moveTo>
                    <a:pt x="18287" y="0"/>
                  </a:moveTo>
                  <a:lnTo>
                    <a:pt x="7619" y="0"/>
                  </a:lnTo>
                  <a:lnTo>
                    <a:pt x="4571" y="1524"/>
                  </a:lnTo>
                  <a:lnTo>
                    <a:pt x="0" y="6095"/>
                  </a:lnTo>
                  <a:lnTo>
                    <a:pt x="0" y="22859"/>
                  </a:lnTo>
                  <a:lnTo>
                    <a:pt x="4571" y="27431"/>
                  </a:lnTo>
                  <a:lnTo>
                    <a:pt x="22859" y="27431"/>
                  </a:lnTo>
                  <a:lnTo>
                    <a:pt x="24384" y="24383"/>
                  </a:lnTo>
                  <a:lnTo>
                    <a:pt x="25908" y="22859"/>
                  </a:lnTo>
                  <a:lnTo>
                    <a:pt x="27431" y="19812"/>
                  </a:lnTo>
                  <a:lnTo>
                    <a:pt x="27431" y="9143"/>
                  </a:lnTo>
                  <a:lnTo>
                    <a:pt x="25908" y="4571"/>
                  </a:lnTo>
                  <a:lnTo>
                    <a:pt x="22859" y="1524"/>
                  </a:lnTo>
                  <a:lnTo>
                    <a:pt x="182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257300" y="2778252"/>
              <a:ext cx="108203" cy="135636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1405127" y="2881884"/>
              <a:ext cx="30480" cy="32384"/>
            </a:xfrm>
            <a:custGeom>
              <a:avLst/>
              <a:gdLst/>
              <a:ahLst/>
              <a:cxnLst/>
              <a:rect l="l" t="t" r="r" b="b"/>
              <a:pathLst>
                <a:path w="30480" h="32385">
                  <a:moveTo>
                    <a:pt x="21335" y="0"/>
                  </a:moveTo>
                  <a:lnTo>
                    <a:pt x="10668" y="0"/>
                  </a:lnTo>
                  <a:lnTo>
                    <a:pt x="6096" y="1524"/>
                  </a:lnTo>
                  <a:lnTo>
                    <a:pt x="4571" y="3047"/>
                  </a:lnTo>
                  <a:lnTo>
                    <a:pt x="1524" y="4571"/>
                  </a:lnTo>
                  <a:lnTo>
                    <a:pt x="0" y="9143"/>
                  </a:lnTo>
                  <a:lnTo>
                    <a:pt x="0" y="22859"/>
                  </a:lnTo>
                  <a:lnTo>
                    <a:pt x="1524" y="27431"/>
                  </a:lnTo>
                  <a:lnTo>
                    <a:pt x="4571" y="28955"/>
                  </a:lnTo>
                  <a:lnTo>
                    <a:pt x="6096" y="30479"/>
                  </a:lnTo>
                  <a:lnTo>
                    <a:pt x="9143" y="32003"/>
                  </a:lnTo>
                  <a:lnTo>
                    <a:pt x="21335" y="32003"/>
                  </a:lnTo>
                  <a:lnTo>
                    <a:pt x="27431" y="28955"/>
                  </a:lnTo>
                  <a:lnTo>
                    <a:pt x="30480" y="22859"/>
                  </a:lnTo>
                  <a:lnTo>
                    <a:pt x="30480" y="15239"/>
                  </a:lnTo>
                  <a:lnTo>
                    <a:pt x="30480" y="9143"/>
                  </a:lnTo>
                  <a:lnTo>
                    <a:pt x="28956" y="4571"/>
                  </a:lnTo>
                  <a:lnTo>
                    <a:pt x="27431" y="3047"/>
                  </a:lnTo>
                  <a:lnTo>
                    <a:pt x="213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525523" y="2732532"/>
              <a:ext cx="135636" cy="181356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684019" y="2718816"/>
              <a:ext cx="108204" cy="195072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824329" y="2778252"/>
              <a:ext cx="115722" cy="137160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026919" y="2718816"/>
              <a:ext cx="1050036" cy="245363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163824" y="2720340"/>
              <a:ext cx="115824" cy="195072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311652" y="2778252"/>
              <a:ext cx="103632" cy="137160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436619" y="2746248"/>
              <a:ext cx="202691" cy="169163"/>
            </a:xfrm>
            <a:prstGeom prst="rect">
              <a:avLst/>
            </a:prstGeom>
          </p:spPr>
        </p:pic>
        <p:sp>
          <p:nvSpPr>
            <p:cNvPr id="99" name="object 99"/>
            <p:cNvSpPr/>
            <p:nvPr/>
          </p:nvSpPr>
          <p:spPr>
            <a:xfrm>
              <a:off x="3747515" y="2727960"/>
              <a:ext cx="27940" cy="186055"/>
            </a:xfrm>
            <a:custGeom>
              <a:avLst/>
              <a:gdLst/>
              <a:ahLst/>
              <a:cxnLst/>
              <a:rect l="l" t="t" r="r" b="b"/>
              <a:pathLst>
                <a:path w="27939" h="186055">
                  <a:moveTo>
                    <a:pt x="21336" y="184403"/>
                  </a:moveTo>
                  <a:lnTo>
                    <a:pt x="6096" y="184403"/>
                  </a:lnTo>
                  <a:lnTo>
                    <a:pt x="7620" y="185927"/>
                  </a:lnTo>
                  <a:lnTo>
                    <a:pt x="19812" y="185927"/>
                  </a:lnTo>
                  <a:lnTo>
                    <a:pt x="21336" y="184403"/>
                  </a:lnTo>
                  <a:close/>
                </a:path>
                <a:path w="27939" h="186055">
                  <a:moveTo>
                    <a:pt x="24384" y="53339"/>
                  </a:moveTo>
                  <a:lnTo>
                    <a:pt x="3048" y="53339"/>
                  </a:lnTo>
                  <a:lnTo>
                    <a:pt x="3048" y="184403"/>
                  </a:lnTo>
                  <a:lnTo>
                    <a:pt x="24384" y="184403"/>
                  </a:lnTo>
                  <a:lnTo>
                    <a:pt x="24384" y="182879"/>
                  </a:lnTo>
                  <a:lnTo>
                    <a:pt x="25908" y="182879"/>
                  </a:lnTo>
                  <a:lnTo>
                    <a:pt x="25908" y="54863"/>
                  </a:lnTo>
                  <a:lnTo>
                    <a:pt x="24384" y="54863"/>
                  </a:lnTo>
                  <a:lnTo>
                    <a:pt x="24384" y="53339"/>
                  </a:lnTo>
                  <a:close/>
                </a:path>
                <a:path w="27939" h="186055">
                  <a:moveTo>
                    <a:pt x="21336" y="51815"/>
                  </a:moveTo>
                  <a:lnTo>
                    <a:pt x="7620" y="51815"/>
                  </a:lnTo>
                  <a:lnTo>
                    <a:pt x="6096" y="53339"/>
                  </a:lnTo>
                  <a:lnTo>
                    <a:pt x="22860" y="53339"/>
                  </a:lnTo>
                  <a:lnTo>
                    <a:pt x="21336" y="51815"/>
                  </a:lnTo>
                  <a:close/>
                </a:path>
                <a:path w="27939" h="186055">
                  <a:moveTo>
                    <a:pt x="19812" y="0"/>
                  </a:moveTo>
                  <a:lnTo>
                    <a:pt x="9144" y="0"/>
                  </a:lnTo>
                  <a:lnTo>
                    <a:pt x="4572" y="1524"/>
                  </a:lnTo>
                  <a:lnTo>
                    <a:pt x="3048" y="3048"/>
                  </a:lnTo>
                  <a:lnTo>
                    <a:pt x="0" y="9143"/>
                  </a:lnTo>
                  <a:lnTo>
                    <a:pt x="0" y="19812"/>
                  </a:lnTo>
                  <a:lnTo>
                    <a:pt x="1524" y="22859"/>
                  </a:lnTo>
                  <a:lnTo>
                    <a:pt x="3048" y="24383"/>
                  </a:lnTo>
                  <a:lnTo>
                    <a:pt x="4572" y="27431"/>
                  </a:lnTo>
                  <a:lnTo>
                    <a:pt x="22860" y="27431"/>
                  </a:lnTo>
                  <a:lnTo>
                    <a:pt x="24384" y="24383"/>
                  </a:lnTo>
                  <a:lnTo>
                    <a:pt x="27432" y="22859"/>
                  </a:lnTo>
                  <a:lnTo>
                    <a:pt x="27432" y="4571"/>
                  </a:lnTo>
                  <a:lnTo>
                    <a:pt x="25908" y="3048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805427" y="2778252"/>
              <a:ext cx="88392" cy="137160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979163" y="2778252"/>
              <a:ext cx="118872" cy="185927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4123943" y="2727960"/>
              <a:ext cx="29209" cy="186055"/>
            </a:xfrm>
            <a:custGeom>
              <a:avLst/>
              <a:gdLst/>
              <a:ahLst/>
              <a:cxnLst/>
              <a:rect l="l" t="t" r="r" b="b"/>
              <a:pathLst>
                <a:path w="29210" h="186055">
                  <a:moveTo>
                    <a:pt x="21335" y="184403"/>
                  </a:moveTo>
                  <a:lnTo>
                    <a:pt x="6095" y="184403"/>
                  </a:lnTo>
                  <a:lnTo>
                    <a:pt x="7619" y="185927"/>
                  </a:lnTo>
                  <a:lnTo>
                    <a:pt x="19811" y="185927"/>
                  </a:lnTo>
                  <a:lnTo>
                    <a:pt x="21335" y="184403"/>
                  </a:lnTo>
                  <a:close/>
                </a:path>
                <a:path w="29210" h="186055">
                  <a:moveTo>
                    <a:pt x="24383" y="53339"/>
                  </a:moveTo>
                  <a:lnTo>
                    <a:pt x="3047" y="53339"/>
                  </a:lnTo>
                  <a:lnTo>
                    <a:pt x="3047" y="184403"/>
                  </a:lnTo>
                  <a:lnTo>
                    <a:pt x="24383" y="184403"/>
                  </a:lnTo>
                  <a:lnTo>
                    <a:pt x="24383" y="182879"/>
                  </a:lnTo>
                  <a:lnTo>
                    <a:pt x="25907" y="182879"/>
                  </a:lnTo>
                  <a:lnTo>
                    <a:pt x="25907" y="54863"/>
                  </a:lnTo>
                  <a:lnTo>
                    <a:pt x="24383" y="54863"/>
                  </a:lnTo>
                  <a:lnTo>
                    <a:pt x="24383" y="53339"/>
                  </a:lnTo>
                  <a:close/>
                </a:path>
                <a:path w="29210" h="186055">
                  <a:moveTo>
                    <a:pt x="21335" y="51815"/>
                  </a:moveTo>
                  <a:lnTo>
                    <a:pt x="7619" y="51815"/>
                  </a:lnTo>
                  <a:lnTo>
                    <a:pt x="6095" y="53339"/>
                  </a:lnTo>
                  <a:lnTo>
                    <a:pt x="22859" y="53339"/>
                  </a:lnTo>
                  <a:lnTo>
                    <a:pt x="21335" y="51815"/>
                  </a:lnTo>
                  <a:close/>
                </a:path>
                <a:path w="29210" h="186055">
                  <a:moveTo>
                    <a:pt x="19811" y="0"/>
                  </a:moveTo>
                  <a:lnTo>
                    <a:pt x="9143" y="0"/>
                  </a:lnTo>
                  <a:lnTo>
                    <a:pt x="4571" y="1524"/>
                  </a:lnTo>
                  <a:lnTo>
                    <a:pt x="3047" y="3048"/>
                  </a:lnTo>
                  <a:lnTo>
                    <a:pt x="0" y="9143"/>
                  </a:lnTo>
                  <a:lnTo>
                    <a:pt x="0" y="19812"/>
                  </a:lnTo>
                  <a:lnTo>
                    <a:pt x="1523" y="22859"/>
                  </a:lnTo>
                  <a:lnTo>
                    <a:pt x="3047" y="24383"/>
                  </a:lnTo>
                  <a:lnTo>
                    <a:pt x="4571" y="27431"/>
                  </a:lnTo>
                  <a:lnTo>
                    <a:pt x="22859" y="27431"/>
                  </a:lnTo>
                  <a:lnTo>
                    <a:pt x="24383" y="24383"/>
                  </a:lnTo>
                  <a:lnTo>
                    <a:pt x="27431" y="22859"/>
                  </a:lnTo>
                  <a:lnTo>
                    <a:pt x="28955" y="19812"/>
                  </a:lnTo>
                  <a:lnTo>
                    <a:pt x="28955" y="9143"/>
                  </a:lnTo>
                  <a:lnTo>
                    <a:pt x="27431" y="4571"/>
                  </a:lnTo>
                  <a:lnTo>
                    <a:pt x="25907" y="3048"/>
                  </a:lnTo>
                  <a:lnTo>
                    <a:pt x="1981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175760" y="2778252"/>
              <a:ext cx="246887" cy="137160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457699" y="2778252"/>
              <a:ext cx="108203" cy="135636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4611623" y="2785872"/>
              <a:ext cx="29209" cy="128270"/>
            </a:xfrm>
            <a:custGeom>
              <a:avLst/>
              <a:gdLst/>
              <a:ahLst/>
              <a:cxnLst/>
              <a:rect l="l" t="t" r="r" b="b"/>
              <a:pathLst>
                <a:path w="29210" h="128269">
                  <a:moveTo>
                    <a:pt x="21336" y="30479"/>
                  </a:moveTo>
                  <a:lnTo>
                    <a:pt x="7620" y="30479"/>
                  </a:lnTo>
                  <a:lnTo>
                    <a:pt x="9143" y="32003"/>
                  </a:lnTo>
                  <a:lnTo>
                    <a:pt x="19812" y="32003"/>
                  </a:lnTo>
                  <a:lnTo>
                    <a:pt x="21336" y="30479"/>
                  </a:lnTo>
                  <a:close/>
                </a:path>
                <a:path w="29210" h="128269">
                  <a:moveTo>
                    <a:pt x="24384" y="1524"/>
                  </a:moveTo>
                  <a:lnTo>
                    <a:pt x="3048" y="1524"/>
                  </a:lnTo>
                  <a:lnTo>
                    <a:pt x="3048" y="3047"/>
                  </a:lnTo>
                  <a:lnTo>
                    <a:pt x="0" y="6095"/>
                  </a:lnTo>
                  <a:lnTo>
                    <a:pt x="0" y="25907"/>
                  </a:lnTo>
                  <a:lnTo>
                    <a:pt x="4572" y="30479"/>
                  </a:lnTo>
                  <a:lnTo>
                    <a:pt x="22860" y="30479"/>
                  </a:lnTo>
                  <a:lnTo>
                    <a:pt x="24384" y="28955"/>
                  </a:lnTo>
                  <a:lnTo>
                    <a:pt x="25908" y="28955"/>
                  </a:lnTo>
                  <a:lnTo>
                    <a:pt x="27431" y="27431"/>
                  </a:lnTo>
                  <a:lnTo>
                    <a:pt x="27431" y="25907"/>
                  </a:lnTo>
                  <a:lnTo>
                    <a:pt x="28955" y="22859"/>
                  </a:lnTo>
                  <a:lnTo>
                    <a:pt x="28955" y="7619"/>
                  </a:lnTo>
                  <a:lnTo>
                    <a:pt x="27431" y="6095"/>
                  </a:lnTo>
                  <a:lnTo>
                    <a:pt x="27431" y="4571"/>
                  </a:lnTo>
                  <a:lnTo>
                    <a:pt x="24384" y="1524"/>
                  </a:lnTo>
                  <a:close/>
                </a:path>
                <a:path w="29210" h="128269">
                  <a:moveTo>
                    <a:pt x="21336" y="0"/>
                  </a:moveTo>
                  <a:lnTo>
                    <a:pt x="7620" y="0"/>
                  </a:lnTo>
                  <a:lnTo>
                    <a:pt x="4572" y="1524"/>
                  </a:lnTo>
                  <a:lnTo>
                    <a:pt x="22860" y="1524"/>
                  </a:lnTo>
                  <a:lnTo>
                    <a:pt x="21336" y="0"/>
                  </a:lnTo>
                  <a:close/>
                </a:path>
                <a:path w="29210" h="128269">
                  <a:moveTo>
                    <a:pt x="22860" y="126491"/>
                  </a:moveTo>
                  <a:lnTo>
                    <a:pt x="4572" y="126491"/>
                  </a:lnTo>
                  <a:lnTo>
                    <a:pt x="7620" y="128015"/>
                  </a:lnTo>
                  <a:lnTo>
                    <a:pt x="21336" y="128015"/>
                  </a:lnTo>
                  <a:lnTo>
                    <a:pt x="22860" y="126491"/>
                  </a:lnTo>
                  <a:close/>
                </a:path>
                <a:path w="29210" h="128269">
                  <a:moveTo>
                    <a:pt x="24384" y="97536"/>
                  </a:moveTo>
                  <a:lnTo>
                    <a:pt x="4572" y="97536"/>
                  </a:lnTo>
                  <a:lnTo>
                    <a:pt x="0" y="102107"/>
                  </a:lnTo>
                  <a:lnTo>
                    <a:pt x="0" y="121919"/>
                  </a:lnTo>
                  <a:lnTo>
                    <a:pt x="3048" y="124967"/>
                  </a:lnTo>
                  <a:lnTo>
                    <a:pt x="3048" y="126491"/>
                  </a:lnTo>
                  <a:lnTo>
                    <a:pt x="24384" y="126491"/>
                  </a:lnTo>
                  <a:lnTo>
                    <a:pt x="27431" y="123443"/>
                  </a:lnTo>
                  <a:lnTo>
                    <a:pt x="27431" y="121919"/>
                  </a:lnTo>
                  <a:lnTo>
                    <a:pt x="28955" y="120395"/>
                  </a:lnTo>
                  <a:lnTo>
                    <a:pt x="28955" y="105155"/>
                  </a:lnTo>
                  <a:lnTo>
                    <a:pt x="27431" y="102107"/>
                  </a:lnTo>
                  <a:lnTo>
                    <a:pt x="27431" y="100583"/>
                  </a:lnTo>
                  <a:lnTo>
                    <a:pt x="24384" y="97536"/>
                  </a:lnTo>
                  <a:close/>
                </a:path>
                <a:path w="29210" h="128269">
                  <a:moveTo>
                    <a:pt x="19812" y="96012"/>
                  </a:moveTo>
                  <a:lnTo>
                    <a:pt x="9143" y="96012"/>
                  </a:lnTo>
                  <a:lnTo>
                    <a:pt x="7620" y="97536"/>
                  </a:lnTo>
                  <a:lnTo>
                    <a:pt x="21336" y="97536"/>
                  </a:lnTo>
                  <a:lnTo>
                    <a:pt x="19812" y="960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10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821435" y="3186684"/>
              <a:ext cx="71627" cy="70103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014983" y="3137916"/>
              <a:ext cx="950976" cy="185927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205227" y="3127248"/>
              <a:ext cx="83820" cy="195071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060447" y="3186684"/>
              <a:ext cx="124920" cy="137159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356103" y="3154680"/>
              <a:ext cx="80771" cy="169163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467355" y="3128772"/>
              <a:ext cx="106680" cy="193547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606149" y="3186684"/>
              <a:ext cx="115714" cy="137159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825496" y="3137916"/>
              <a:ext cx="1004316" cy="185927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3909059" y="3127248"/>
              <a:ext cx="309324" cy="196595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253484" y="3186684"/>
              <a:ext cx="185927" cy="135635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4533899" y="3154680"/>
              <a:ext cx="80772" cy="169163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4645152" y="3128772"/>
              <a:ext cx="108203" cy="193547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4785460" y="3186684"/>
              <a:ext cx="114199" cy="137159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4995719" y="3186684"/>
              <a:ext cx="865584" cy="185927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5958840" y="3204972"/>
              <a:ext cx="115824" cy="73151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6167628" y="3139440"/>
              <a:ext cx="554736" cy="184403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6819899" y="3186684"/>
              <a:ext cx="185927" cy="135635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7039465" y="3154680"/>
              <a:ext cx="347362" cy="169163"/>
            </a:xfrm>
            <a:prstGeom prst="rect">
              <a:avLst/>
            </a:prstGeom>
          </p:spPr>
        </p:pic>
        <p:sp>
          <p:nvSpPr>
            <p:cNvPr id="124" name="object 124"/>
            <p:cNvSpPr/>
            <p:nvPr/>
          </p:nvSpPr>
          <p:spPr>
            <a:xfrm>
              <a:off x="7421880" y="3186683"/>
              <a:ext cx="97790" cy="135890"/>
            </a:xfrm>
            <a:custGeom>
              <a:avLst/>
              <a:gdLst/>
              <a:ahLst/>
              <a:cxnLst/>
              <a:rect l="l" t="t" r="r" b="b"/>
              <a:pathLst>
                <a:path w="97790" h="135889">
                  <a:moveTo>
                    <a:pt x="73152" y="7620"/>
                  </a:moveTo>
                  <a:lnTo>
                    <a:pt x="71628" y="6096"/>
                  </a:lnTo>
                  <a:lnTo>
                    <a:pt x="71628" y="4572"/>
                  </a:lnTo>
                  <a:lnTo>
                    <a:pt x="70104" y="4572"/>
                  </a:lnTo>
                  <a:lnTo>
                    <a:pt x="70104" y="3048"/>
                  </a:lnTo>
                  <a:lnTo>
                    <a:pt x="68580" y="3048"/>
                  </a:lnTo>
                  <a:lnTo>
                    <a:pt x="67056" y="1524"/>
                  </a:lnTo>
                  <a:lnTo>
                    <a:pt x="60960" y="1524"/>
                  </a:lnTo>
                  <a:lnTo>
                    <a:pt x="59436" y="0"/>
                  </a:lnTo>
                  <a:lnTo>
                    <a:pt x="48768" y="0"/>
                  </a:lnTo>
                  <a:lnTo>
                    <a:pt x="45720" y="1524"/>
                  </a:lnTo>
                  <a:lnTo>
                    <a:pt x="44196" y="1524"/>
                  </a:lnTo>
                  <a:lnTo>
                    <a:pt x="35052" y="6096"/>
                  </a:lnTo>
                  <a:lnTo>
                    <a:pt x="33528" y="9144"/>
                  </a:lnTo>
                  <a:lnTo>
                    <a:pt x="27432" y="15240"/>
                  </a:lnTo>
                  <a:lnTo>
                    <a:pt x="24384" y="19812"/>
                  </a:lnTo>
                  <a:lnTo>
                    <a:pt x="19812" y="24384"/>
                  </a:lnTo>
                  <a:lnTo>
                    <a:pt x="19812" y="4572"/>
                  </a:lnTo>
                  <a:lnTo>
                    <a:pt x="18288" y="3048"/>
                  </a:lnTo>
                  <a:lnTo>
                    <a:pt x="15240" y="3048"/>
                  </a:lnTo>
                  <a:lnTo>
                    <a:pt x="13716" y="1524"/>
                  </a:lnTo>
                  <a:lnTo>
                    <a:pt x="6096" y="1524"/>
                  </a:lnTo>
                  <a:lnTo>
                    <a:pt x="4572" y="3048"/>
                  </a:lnTo>
                  <a:lnTo>
                    <a:pt x="1524" y="3048"/>
                  </a:lnTo>
                  <a:lnTo>
                    <a:pt x="0" y="4572"/>
                  </a:lnTo>
                  <a:lnTo>
                    <a:pt x="0" y="134112"/>
                  </a:lnTo>
                  <a:lnTo>
                    <a:pt x="1524" y="134112"/>
                  </a:lnTo>
                  <a:lnTo>
                    <a:pt x="3048" y="135636"/>
                  </a:lnTo>
                  <a:lnTo>
                    <a:pt x="19812" y="135636"/>
                  </a:lnTo>
                  <a:lnTo>
                    <a:pt x="19812" y="134112"/>
                  </a:lnTo>
                  <a:lnTo>
                    <a:pt x="21336" y="134112"/>
                  </a:lnTo>
                  <a:lnTo>
                    <a:pt x="22860" y="132588"/>
                  </a:lnTo>
                  <a:lnTo>
                    <a:pt x="22860" y="48768"/>
                  </a:lnTo>
                  <a:lnTo>
                    <a:pt x="28956" y="39624"/>
                  </a:lnTo>
                  <a:lnTo>
                    <a:pt x="32004" y="36576"/>
                  </a:lnTo>
                  <a:lnTo>
                    <a:pt x="33528" y="33528"/>
                  </a:lnTo>
                  <a:lnTo>
                    <a:pt x="41148" y="25908"/>
                  </a:lnTo>
                  <a:lnTo>
                    <a:pt x="44196" y="24384"/>
                  </a:lnTo>
                  <a:lnTo>
                    <a:pt x="45720" y="22860"/>
                  </a:lnTo>
                  <a:lnTo>
                    <a:pt x="48768" y="22860"/>
                  </a:lnTo>
                  <a:lnTo>
                    <a:pt x="50292" y="21336"/>
                  </a:lnTo>
                  <a:lnTo>
                    <a:pt x="54864" y="21336"/>
                  </a:lnTo>
                  <a:lnTo>
                    <a:pt x="56388" y="22860"/>
                  </a:lnTo>
                  <a:lnTo>
                    <a:pt x="60960" y="22860"/>
                  </a:lnTo>
                  <a:lnTo>
                    <a:pt x="62484" y="24384"/>
                  </a:lnTo>
                  <a:lnTo>
                    <a:pt x="67056" y="24384"/>
                  </a:lnTo>
                  <a:lnTo>
                    <a:pt x="67056" y="25908"/>
                  </a:lnTo>
                  <a:lnTo>
                    <a:pt x="70104" y="25908"/>
                  </a:lnTo>
                  <a:lnTo>
                    <a:pt x="71628" y="24384"/>
                  </a:lnTo>
                  <a:lnTo>
                    <a:pt x="71628" y="22860"/>
                  </a:lnTo>
                  <a:lnTo>
                    <a:pt x="73152" y="21336"/>
                  </a:lnTo>
                  <a:lnTo>
                    <a:pt x="73152" y="7620"/>
                  </a:lnTo>
                  <a:close/>
                </a:path>
                <a:path w="97790" h="135889">
                  <a:moveTo>
                    <a:pt x="97536" y="112776"/>
                  </a:moveTo>
                  <a:lnTo>
                    <a:pt x="94488" y="106680"/>
                  </a:lnTo>
                  <a:lnTo>
                    <a:pt x="92964" y="105156"/>
                  </a:lnTo>
                  <a:lnTo>
                    <a:pt x="88392" y="103632"/>
                  </a:lnTo>
                  <a:lnTo>
                    <a:pt x="77724" y="103632"/>
                  </a:lnTo>
                  <a:lnTo>
                    <a:pt x="73152" y="105156"/>
                  </a:lnTo>
                  <a:lnTo>
                    <a:pt x="68580" y="109728"/>
                  </a:lnTo>
                  <a:lnTo>
                    <a:pt x="68580" y="131064"/>
                  </a:lnTo>
                  <a:lnTo>
                    <a:pt x="71628" y="132588"/>
                  </a:lnTo>
                  <a:lnTo>
                    <a:pt x="73152" y="135636"/>
                  </a:lnTo>
                  <a:lnTo>
                    <a:pt x="92964" y="135636"/>
                  </a:lnTo>
                  <a:lnTo>
                    <a:pt x="94488" y="132588"/>
                  </a:lnTo>
                  <a:lnTo>
                    <a:pt x="96012" y="131064"/>
                  </a:lnTo>
                  <a:lnTo>
                    <a:pt x="97536" y="126492"/>
                  </a:lnTo>
                  <a:lnTo>
                    <a:pt x="97536" y="120396"/>
                  </a:lnTo>
                  <a:lnTo>
                    <a:pt x="97536" y="11277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5" name="object 125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821435" y="3598164"/>
              <a:ext cx="71627" cy="71627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014983" y="3553968"/>
              <a:ext cx="135635" cy="179832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194815" y="3601212"/>
              <a:ext cx="108203" cy="135636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344168" y="3598164"/>
              <a:ext cx="185928" cy="135636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571244" y="3540252"/>
              <a:ext cx="115824" cy="196596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711561" y="3598164"/>
              <a:ext cx="115714" cy="138684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862327" y="3598164"/>
              <a:ext cx="73152" cy="135636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2022347" y="3538728"/>
              <a:ext cx="228600" cy="198120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2330195" y="3540252"/>
              <a:ext cx="1261871" cy="196596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3694175" y="3616452"/>
              <a:ext cx="115824" cy="73151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3895343" y="3550920"/>
              <a:ext cx="272760" cy="185928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4189523" y="3550920"/>
              <a:ext cx="123360" cy="185928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821435" y="4011168"/>
              <a:ext cx="71627" cy="70104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4334303" y="3550920"/>
              <a:ext cx="123360" cy="185928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004315" y="3960876"/>
              <a:ext cx="1513332" cy="234696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2624327" y="3950208"/>
              <a:ext cx="228600" cy="198119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2921508" y="4011168"/>
              <a:ext cx="309372" cy="137160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3253740" y="3979164"/>
              <a:ext cx="80772" cy="169163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3354349" y="4011168"/>
              <a:ext cx="114274" cy="137160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3503675" y="4011168"/>
              <a:ext cx="73151" cy="135636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3666743" y="4011168"/>
              <a:ext cx="115823" cy="184404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3807052" y="4011168"/>
              <a:ext cx="115722" cy="137160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3957827" y="4011168"/>
              <a:ext cx="73151" cy="135636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4117848" y="3953256"/>
              <a:ext cx="115824" cy="195072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4265675" y="4011168"/>
              <a:ext cx="103632" cy="137160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4389119" y="4012692"/>
              <a:ext cx="118871" cy="182880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4591811" y="3950208"/>
              <a:ext cx="228600" cy="198119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4895087" y="4011168"/>
              <a:ext cx="114300" cy="137160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5036819" y="4011168"/>
              <a:ext cx="102107" cy="137160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5172455" y="4011168"/>
              <a:ext cx="99060" cy="137160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5301996" y="3951732"/>
              <a:ext cx="108203" cy="195072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5516879" y="3951732"/>
              <a:ext cx="1152144" cy="196596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6765035" y="4027932"/>
              <a:ext cx="115824" cy="74676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6986016" y="3963924"/>
              <a:ext cx="105155" cy="181355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7118604" y="3962400"/>
              <a:ext cx="120396" cy="185927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7261895" y="3962400"/>
              <a:ext cx="123360" cy="185927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7487412" y="3965448"/>
              <a:ext cx="92964" cy="179831"/>
            </a:xfrm>
            <a:prstGeom prst="rect">
              <a:avLst/>
            </a:prstGeom>
          </p:spPr>
        </p:pic>
        <p:sp>
          <p:nvSpPr>
            <p:cNvPr id="162" name="object 162"/>
            <p:cNvSpPr/>
            <p:nvPr/>
          </p:nvSpPr>
          <p:spPr>
            <a:xfrm>
              <a:off x="7600188" y="3960876"/>
              <a:ext cx="27940" cy="186055"/>
            </a:xfrm>
            <a:custGeom>
              <a:avLst/>
              <a:gdLst/>
              <a:ahLst/>
              <a:cxnLst/>
              <a:rect l="l" t="t" r="r" b="b"/>
              <a:pathLst>
                <a:path w="27940" h="186054">
                  <a:moveTo>
                    <a:pt x="19811" y="184403"/>
                  </a:moveTo>
                  <a:lnTo>
                    <a:pt x="9143" y="184403"/>
                  </a:lnTo>
                  <a:lnTo>
                    <a:pt x="10667" y="185927"/>
                  </a:lnTo>
                  <a:lnTo>
                    <a:pt x="18287" y="185927"/>
                  </a:lnTo>
                  <a:lnTo>
                    <a:pt x="19811" y="184403"/>
                  </a:lnTo>
                  <a:close/>
                </a:path>
                <a:path w="27940" h="186054">
                  <a:moveTo>
                    <a:pt x="24383" y="53339"/>
                  </a:moveTo>
                  <a:lnTo>
                    <a:pt x="3047" y="53339"/>
                  </a:lnTo>
                  <a:lnTo>
                    <a:pt x="3047" y="182879"/>
                  </a:lnTo>
                  <a:lnTo>
                    <a:pt x="4571" y="184403"/>
                  </a:lnTo>
                  <a:lnTo>
                    <a:pt x="24383" y="184403"/>
                  </a:lnTo>
                  <a:lnTo>
                    <a:pt x="24383" y="182879"/>
                  </a:lnTo>
                  <a:lnTo>
                    <a:pt x="25907" y="182879"/>
                  </a:lnTo>
                  <a:lnTo>
                    <a:pt x="25907" y="54863"/>
                  </a:lnTo>
                  <a:lnTo>
                    <a:pt x="24383" y="54863"/>
                  </a:lnTo>
                  <a:lnTo>
                    <a:pt x="24383" y="53339"/>
                  </a:lnTo>
                  <a:close/>
                </a:path>
                <a:path w="27940" h="186054">
                  <a:moveTo>
                    <a:pt x="22859" y="51815"/>
                  </a:moveTo>
                  <a:lnTo>
                    <a:pt x="6095" y="51815"/>
                  </a:lnTo>
                  <a:lnTo>
                    <a:pt x="4571" y="53339"/>
                  </a:lnTo>
                  <a:lnTo>
                    <a:pt x="22859" y="53339"/>
                  </a:lnTo>
                  <a:lnTo>
                    <a:pt x="22859" y="51815"/>
                  </a:lnTo>
                  <a:close/>
                </a:path>
                <a:path w="27940" h="186054">
                  <a:moveTo>
                    <a:pt x="19811" y="0"/>
                  </a:moveTo>
                  <a:lnTo>
                    <a:pt x="9143" y="0"/>
                  </a:lnTo>
                  <a:lnTo>
                    <a:pt x="4571" y="1524"/>
                  </a:lnTo>
                  <a:lnTo>
                    <a:pt x="1523" y="4572"/>
                  </a:lnTo>
                  <a:lnTo>
                    <a:pt x="0" y="9143"/>
                  </a:lnTo>
                  <a:lnTo>
                    <a:pt x="0" y="19812"/>
                  </a:lnTo>
                  <a:lnTo>
                    <a:pt x="1523" y="22860"/>
                  </a:lnTo>
                  <a:lnTo>
                    <a:pt x="3047" y="24384"/>
                  </a:lnTo>
                  <a:lnTo>
                    <a:pt x="4571" y="27432"/>
                  </a:lnTo>
                  <a:lnTo>
                    <a:pt x="22859" y="27432"/>
                  </a:lnTo>
                  <a:lnTo>
                    <a:pt x="24383" y="24384"/>
                  </a:lnTo>
                  <a:lnTo>
                    <a:pt x="27431" y="22860"/>
                  </a:lnTo>
                  <a:lnTo>
                    <a:pt x="27431" y="4572"/>
                  </a:lnTo>
                  <a:lnTo>
                    <a:pt x="25907" y="3048"/>
                  </a:lnTo>
                  <a:lnTo>
                    <a:pt x="1981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3" name="object 163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7652003" y="3979164"/>
              <a:ext cx="214884" cy="169163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7901939" y="4011168"/>
              <a:ext cx="170687" cy="137160"/>
            </a:xfrm>
            <a:prstGeom prst="rect">
              <a:avLst/>
            </a:prstGeom>
          </p:spPr>
        </p:pic>
        <p:sp>
          <p:nvSpPr>
            <p:cNvPr id="165" name="object 165"/>
            <p:cNvSpPr/>
            <p:nvPr/>
          </p:nvSpPr>
          <p:spPr>
            <a:xfrm>
              <a:off x="8106155" y="4114800"/>
              <a:ext cx="30480" cy="32384"/>
            </a:xfrm>
            <a:custGeom>
              <a:avLst/>
              <a:gdLst/>
              <a:ahLst/>
              <a:cxnLst/>
              <a:rect l="l" t="t" r="r" b="b"/>
              <a:pathLst>
                <a:path w="30479" h="32385">
                  <a:moveTo>
                    <a:pt x="24384" y="0"/>
                  </a:moveTo>
                  <a:lnTo>
                    <a:pt x="6096" y="0"/>
                  </a:lnTo>
                  <a:lnTo>
                    <a:pt x="1524" y="4572"/>
                  </a:lnTo>
                  <a:lnTo>
                    <a:pt x="0" y="9143"/>
                  </a:lnTo>
                  <a:lnTo>
                    <a:pt x="0" y="22860"/>
                  </a:lnTo>
                  <a:lnTo>
                    <a:pt x="3048" y="28955"/>
                  </a:lnTo>
                  <a:lnTo>
                    <a:pt x="9144" y="32003"/>
                  </a:lnTo>
                  <a:lnTo>
                    <a:pt x="19812" y="32003"/>
                  </a:lnTo>
                  <a:lnTo>
                    <a:pt x="24384" y="30479"/>
                  </a:lnTo>
                  <a:lnTo>
                    <a:pt x="28955" y="25908"/>
                  </a:lnTo>
                  <a:lnTo>
                    <a:pt x="30479" y="21336"/>
                  </a:lnTo>
                  <a:lnTo>
                    <a:pt x="30479" y="15239"/>
                  </a:lnTo>
                  <a:lnTo>
                    <a:pt x="30479" y="9143"/>
                  </a:lnTo>
                  <a:lnTo>
                    <a:pt x="28955" y="4572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6" name="object 166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821435" y="4419600"/>
              <a:ext cx="71627" cy="70103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1014983" y="4373880"/>
              <a:ext cx="231647" cy="182879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1271015" y="4419600"/>
              <a:ext cx="88392" cy="137159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1383791" y="4419600"/>
              <a:ext cx="88392" cy="137159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1563623" y="4360164"/>
              <a:ext cx="227075" cy="196595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1874519" y="4360164"/>
              <a:ext cx="106680" cy="195072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2014774" y="4419600"/>
              <a:ext cx="114253" cy="137159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2156459" y="4419600"/>
              <a:ext cx="102107" cy="137159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2292095" y="4361688"/>
              <a:ext cx="115824" cy="195071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2510075" y="4361688"/>
              <a:ext cx="114252" cy="195071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2665475" y="4421124"/>
              <a:ext cx="106680" cy="135635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2805730" y="4419600"/>
              <a:ext cx="114253" cy="137159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3009899" y="4387596"/>
              <a:ext cx="225551" cy="169163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3319271" y="4360164"/>
              <a:ext cx="175260" cy="195072"/>
            </a:xfrm>
            <a:prstGeom prst="rect">
              <a:avLst/>
            </a:prstGeom>
          </p:spPr>
        </p:pic>
        <p:sp>
          <p:nvSpPr>
            <p:cNvPr id="180" name="object 180"/>
            <p:cNvSpPr/>
            <p:nvPr/>
          </p:nvSpPr>
          <p:spPr>
            <a:xfrm>
              <a:off x="3515868" y="4369308"/>
              <a:ext cx="29209" cy="186055"/>
            </a:xfrm>
            <a:custGeom>
              <a:avLst/>
              <a:gdLst/>
              <a:ahLst/>
              <a:cxnLst/>
              <a:rect l="l" t="t" r="r" b="b"/>
              <a:pathLst>
                <a:path w="29210" h="186054">
                  <a:moveTo>
                    <a:pt x="22860" y="184403"/>
                  </a:moveTo>
                  <a:lnTo>
                    <a:pt x="6096" y="184403"/>
                  </a:lnTo>
                  <a:lnTo>
                    <a:pt x="6096" y="185927"/>
                  </a:lnTo>
                  <a:lnTo>
                    <a:pt x="21336" y="185927"/>
                  </a:lnTo>
                  <a:lnTo>
                    <a:pt x="22860" y="184403"/>
                  </a:lnTo>
                  <a:close/>
                </a:path>
                <a:path w="29210" h="186054">
                  <a:moveTo>
                    <a:pt x="25908" y="54863"/>
                  </a:moveTo>
                  <a:lnTo>
                    <a:pt x="3048" y="54863"/>
                  </a:lnTo>
                  <a:lnTo>
                    <a:pt x="3048" y="182879"/>
                  </a:lnTo>
                  <a:lnTo>
                    <a:pt x="4572" y="184403"/>
                  </a:lnTo>
                  <a:lnTo>
                    <a:pt x="25908" y="184403"/>
                  </a:lnTo>
                  <a:lnTo>
                    <a:pt x="25908" y="54863"/>
                  </a:lnTo>
                  <a:close/>
                </a:path>
                <a:path w="29210" h="186054">
                  <a:moveTo>
                    <a:pt x="24384" y="53339"/>
                  </a:moveTo>
                  <a:lnTo>
                    <a:pt x="4572" y="53339"/>
                  </a:lnTo>
                  <a:lnTo>
                    <a:pt x="4572" y="54863"/>
                  </a:lnTo>
                  <a:lnTo>
                    <a:pt x="24384" y="54863"/>
                  </a:lnTo>
                  <a:lnTo>
                    <a:pt x="24384" y="53339"/>
                  </a:lnTo>
                  <a:close/>
                </a:path>
                <a:path w="29210" h="186054">
                  <a:moveTo>
                    <a:pt x="19812" y="51815"/>
                  </a:moveTo>
                  <a:lnTo>
                    <a:pt x="9144" y="51815"/>
                  </a:lnTo>
                  <a:lnTo>
                    <a:pt x="7620" y="53339"/>
                  </a:lnTo>
                  <a:lnTo>
                    <a:pt x="21336" y="53339"/>
                  </a:lnTo>
                  <a:lnTo>
                    <a:pt x="19812" y="51815"/>
                  </a:lnTo>
                  <a:close/>
                </a:path>
                <a:path w="29210" h="186054">
                  <a:moveTo>
                    <a:pt x="19812" y="0"/>
                  </a:moveTo>
                  <a:lnTo>
                    <a:pt x="9144" y="0"/>
                  </a:lnTo>
                  <a:lnTo>
                    <a:pt x="3048" y="3047"/>
                  </a:lnTo>
                  <a:lnTo>
                    <a:pt x="0" y="9143"/>
                  </a:lnTo>
                  <a:lnTo>
                    <a:pt x="0" y="19811"/>
                  </a:lnTo>
                  <a:lnTo>
                    <a:pt x="3048" y="25907"/>
                  </a:lnTo>
                  <a:lnTo>
                    <a:pt x="9144" y="28955"/>
                  </a:lnTo>
                  <a:lnTo>
                    <a:pt x="19812" y="28955"/>
                  </a:lnTo>
                  <a:lnTo>
                    <a:pt x="24384" y="27431"/>
                  </a:lnTo>
                  <a:lnTo>
                    <a:pt x="25908" y="25907"/>
                  </a:lnTo>
                  <a:lnTo>
                    <a:pt x="28956" y="19811"/>
                  </a:lnTo>
                  <a:lnTo>
                    <a:pt x="28956" y="9143"/>
                  </a:lnTo>
                  <a:lnTo>
                    <a:pt x="25908" y="3047"/>
                  </a:lnTo>
                  <a:lnTo>
                    <a:pt x="24384" y="1523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1" name="object 181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3575303" y="4387596"/>
              <a:ext cx="195072" cy="169163"/>
            </a:xfrm>
            <a:prstGeom prst="rect">
              <a:avLst/>
            </a:prstGeom>
          </p:spPr>
        </p:pic>
        <p:sp>
          <p:nvSpPr>
            <p:cNvPr id="182" name="object 182"/>
            <p:cNvSpPr/>
            <p:nvPr/>
          </p:nvSpPr>
          <p:spPr>
            <a:xfrm>
              <a:off x="3797808" y="4369308"/>
              <a:ext cx="27940" cy="186055"/>
            </a:xfrm>
            <a:custGeom>
              <a:avLst/>
              <a:gdLst/>
              <a:ahLst/>
              <a:cxnLst/>
              <a:rect l="l" t="t" r="r" b="b"/>
              <a:pathLst>
                <a:path w="27939" h="186054">
                  <a:moveTo>
                    <a:pt x="21336" y="184403"/>
                  </a:moveTo>
                  <a:lnTo>
                    <a:pt x="4571" y="184403"/>
                  </a:lnTo>
                  <a:lnTo>
                    <a:pt x="6095" y="185927"/>
                  </a:lnTo>
                  <a:lnTo>
                    <a:pt x="21336" y="185927"/>
                  </a:lnTo>
                  <a:lnTo>
                    <a:pt x="21336" y="184403"/>
                  </a:lnTo>
                  <a:close/>
                </a:path>
                <a:path w="27939" h="186054">
                  <a:moveTo>
                    <a:pt x="24383" y="53339"/>
                  </a:moveTo>
                  <a:lnTo>
                    <a:pt x="3047" y="53339"/>
                  </a:lnTo>
                  <a:lnTo>
                    <a:pt x="3047" y="184403"/>
                  </a:lnTo>
                  <a:lnTo>
                    <a:pt x="24383" y="184403"/>
                  </a:lnTo>
                  <a:lnTo>
                    <a:pt x="24383" y="182879"/>
                  </a:lnTo>
                  <a:lnTo>
                    <a:pt x="25907" y="182879"/>
                  </a:lnTo>
                  <a:lnTo>
                    <a:pt x="25907" y="56387"/>
                  </a:lnTo>
                  <a:lnTo>
                    <a:pt x="24383" y="54863"/>
                  </a:lnTo>
                  <a:lnTo>
                    <a:pt x="24383" y="53339"/>
                  </a:lnTo>
                  <a:close/>
                </a:path>
                <a:path w="27939" h="186054">
                  <a:moveTo>
                    <a:pt x="19812" y="51815"/>
                  </a:moveTo>
                  <a:lnTo>
                    <a:pt x="7619" y="51815"/>
                  </a:lnTo>
                  <a:lnTo>
                    <a:pt x="6095" y="53339"/>
                  </a:lnTo>
                  <a:lnTo>
                    <a:pt x="21336" y="53339"/>
                  </a:lnTo>
                  <a:lnTo>
                    <a:pt x="19812" y="51815"/>
                  </a:lnTo>
                  <a:close/>
                </a:path>
                <a:path w="27939" h="186054">
                  <a:moveTo>
                    <a:pt x="19812" y="0"/>
                  </a:moveTo>
                  <a:lnTo>
                    <a:pt x="7619" y="0"/>
                  </a:lnTo>
                  <a:lnTo>
                    <a:pt x="4571" y="1523"/>
                  </a:lnTo>
                  <a:lnTo>
                    <a:pt x="0" y="6095"/>
                  </a:lnTo>
                  <a:lnTo>
                    <a:pt x="0" y="22859"/>
                  </a:lnTo>
                  <a:lnTo>
                    <a:pt x="4571" y="27431"/>
                  </a:lnTo>
                  <a:lnTo>
                    <a:pt x="7619" y="28955"/>
                  </a:lnTo>
                  <a:lnTo>
                    <a:pt x="19812" y="28955"/>
                  </a:lnTo>
                  <a:lnTo>
                    <a:pt x="22859" y="27431"/>
                  </a:lnTo>
                  <a:lnTo>
                    <a:pt x="27431" y="22859"/>
                  </a:lnTo>
                  <a:lnTo>
                    <a:pt x="27431" y="6095"/>
                  </a:lnTo>
                  <a:lnTo>
                    <a:pt x="22859" y="1523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3" name="object 183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3857291" y="4419600"/>
              <a:ext cx="124920" cy="137159"/>
            </a:xfrm>
            <a:prstGeom prst="rect">
              <a:avLst/>
            </a:prstGeom>
          </p:spPr>
        </p:pic>
        <p:pic>
          <p:nvPicPr>
            <p:cNvPr id="184" name="object 184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4015740" y="4419600"/>
              <a:ext cx="108204" cy="135636"/>
            </a:xfrm>
            <a:prstGeom prst="rect">
              <a:avLst/>
            </a:prstGeom>
          </p:spPr>
        </p:pic>
        <p:pic>
          <p:nvPicPr>
            <p:cNvPr id="185" name="object 185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4224528" y="4437888"/>
              <a:ext cx="115824" cy="73151"/>
            </a:xfrm>
            <a:prstGeom prst="rect">
              <a:avLst/>
            </a:prstGeom>
          </p:spPr>
        </p:pic>
        <p:pic>
          <p:nvPicPr>
            <p:cNvPr id="186" name="object 186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4447031" y="4373880"/>
              <a:ext cx="103631" cy="179831"/>
            </a:xfrm>
            <a:prstGeom prst="rect">
              <a:avLst/>
            </a:prstGeom>
          </p:spPr>
        </p:pic>
        <p:pic>
          <p:nvPicPr>
            <p:cNvPr id="187" name="object 187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4578096" y="4372356"/>
              <a:ext cx="121919" cy="184403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4799075" y="4419600"/>
              <a:ext cx="185927" cy="135636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5018582" y="4387596"/>
              <a:ext cx="345897" cy="169163"/>
            </a:xfrm>
            <a:prstGeom prst="rect">
              <a:avLst/>
            </a:prstGeom>
          </p:spPr>
        </p:pic>
        <p:pic>
          <p:nvPicPr>
            <p:cNvPr id="190" name="object 190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5399531" y="4419600"/>
              <a:ext cx="73151" cy="135636"/>
            </a:xfrm>
            <a:prstGeom prst="rect">
              <a:avLst/>
            </a:prstGeom>
          </p:spPr>
        </p:pic>
        <p:pic>
          <p:nvPicPr>
            <p:cNvPr id="191" name="object 191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821435" y="4831080"/>
              <a:ext cx="71627" cy="70103"/>
            </a:xfrm>
            <a:prstGeom prst="rect">
              <a:avLst/>
            </a:prstGeom>
          </p:spPr>
        </p:pic>
        <p:pic>
          <p:nvPicPr>
            <p:cNvPr id="192" name="object 192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1004315" y="4783836"/>
              <a:ext cx="129540" cy="184403"/>
            </a:xfrm>
            <a:prstGeom prst="rect">
              <a:avLst/>
            </a:prstGeom>
          </p:spPr>
        </p:pic>
        <p:pic>
          <p:nvPicPr>
            <p:cNvPr id="193" name="object 193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1153668" y="4831080"/>
              <a:ext cx="124920" cy="137159"/>
            </a:xfrm>
            <a:prstGeom prst="rect">
              <a:avLst/>
            </a:prstGeom>
          </p:spPr>
        </p:pic>
        <p:pic>
          <p:nvPicPr>
            <p:cNvPr id="194" name="object 194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1303019" y="4771644"/>
              <a:ext cx="1008888" cy="196595"/>
            </a:xfrm>
            <a:prstGeom prst="rect">
              <a:avLst/>
            </a:prstGeom>
          </p:spPr>
        </p:pic>
        <p:pic>
          <p:nvPicPr>
            <p:cNvPr id="195" name="object 195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2404871" y="4771644"/>
              <a:ext cx="228600" cy="196595"/>
            </a:xfrm>
            <a:prstGeom prst="rect">
              <a:avLst/>
            </a:prstGeom>
          </p:spPr>
        </p:pic>
        <p:pic>
          <p:nvPicPr>
            <p:cNvPr id="196" name="object 196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2700527" y="4771644"/>
              <a:ext cx="173736" cy="195071"/>
            </a:xfrm>
            <a:prstGeom prst="rect">
              <a:avLst/>
            </a:prstGeom>
          </p:spPr>
        </p:pic>
        <p:sp>
          <p:nvSpPr>
            <p:cNvPr id="197" name="object 197"/>
            <p:cNvSpPr/>
            <p:nvPr/>
          </p:nvSpPr>
          <p:spPr>
            <a:xfrm>
              <a:off x="2897124" y="4782312"/>
              <a:ext cx="27940" cy="184785"/>
            </a:xfrm>
            <a:custGeom>
              <a:avLst/>
              <a:gdLst/>
              <a:ahLst/>
              <a:cxnLst/>
              <a:rect l="l" t="t" r="r" b="b"/>
              <a:pathLst>
                <a:path w="27939" h="184785">
                  <a:moveTo>
                    <a:pt x="22859" y="182879"/>
                  </a:moveTo>
                  <a:lnTo>
                    <a:pt x="4571" y="182879"/>
                  </a:lnTo>
                  <a:lnTo>
                    <a:pt x="6095" y="184403"/>
                  </a:lnTo>
                  <a:lnTo>
                    <a:pt x="22859" y="184403"/>
                  </a:lnTo>
                  <a:lnTo>
                    <a:pt x="22859" y="182879"/>
                  </a:lnTo>
                  <a:close/>
                </a:path>
                <a:path w="27939" h="184785">
                  <a:moveTo>
                    <a:pt x="24383" y="51815"/>
                  </a:moveTo>
                  <a:lnTo>
                    <a:pt x="4571" y="51815"/>
                  </a:lnTo>
                  <a:lnTo>
                    <a:pt x="4571" y="53339"/>
                  </a:lnTo>
                  <a:lnTo>
                    <a:pt x="3048" y="53339"/>
                  </a:lnTo>
                  <a:lnTo>
                    <a:pt x="3048" y="182879"/>
                  </a:lnTo>
                  <a:lnTo>
                    <a:pt x="24383" y="182879"/>
                  </a:lnTo>
                  <a:lnTo>
                    <a:pt x="25907" y="181356"/>
                  </a:lnTo>
                  <a:lnTo>
                    <a:pt x="25907" y="54863"/>
                  </a:lnTo>
                  <a:lnTo>
                    <a:pt x="24383" y="53339"/>
                  </a:lnTo>
                  <a:lnTo>
                    <a:pt x="24383" y="51815"/>
                  </a:lnTo>
                  <a:close/>
                </a:path>
                <a:path w="27939" h="184785">
                  <a:moveTo>
                    <a:pt x="22859" y="0"/>
                  </a:moveTo>
                  <a:lnTo>
                    <a:pt x="4571" y="0"/>
                  </a:lnTo>
                  <a:lnTo>
                    <a:pt x="3048" y="3047"/>
                  </a:lnTo>
                  <a:lnTo>
                    <a:pt x="0" y="4571"/>
                  </a:lnTo>
                  <a:lnTo>
                    <a:pt x="0" y="18287"/>
                  </a:lnTo>
                  <a:lnTo>
                    <a:pt x="1524" y="22859"/>
                  </a:lnTo>
                  <a:lnTo>
                    <a:pt x="4571" y="25907"/>
                  </a:lnTo>
                  <a:lnTo>
                    <a:pt x="9143" y="27431"/>
                  </a:lnTo>
                  <a:lnTo>
                    <a:pt x="19812" y="27431"/>
                  </a:lnTo>
                  <a:lnTo>
                    <a:pt x="22859" y="25907"/>
                  </a:lnTo>
                  <a:lnTo>
                    <a:pt x="24383" y="24383"/>
                  </a:lnTo>
                  <a:lnTo>
                    <a:pt x="27431" y="22859"/>
                  </a:lnTo>
                  <a:lnTo>
                    <a:pt x="27431" y="4571"/>
                  </a:lnTo>
                  <a:lnTo>
                    <a:pt x="24383" y="3047"/>
                  </a:lnTo>
                  <a:lnTo>
                    <a:pt x="228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8" name="object 198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2956559" y="4800600"/>
              <a:ext cx="195071" cy="167639"/>
            </a:xfrm>
            <a:prstGeom prst="rect">
              <a:avLst/>
            </a:prstGeom>
          </p:spPr>
        </p:pic>
        <p:sp>
          <p:nvSpPr>
            <p:cNvPr id="199" name="object 199"/>
            <p:cNvSpPr/>
            <p:nvPr/>
          </p:nvSpPr>
          <p:spPr>
            <a:xfrm>
              <a:off x="3177540" y="4782312"/>
              <a:ext cx="29209" cy="184785"/>
            </a:xfrm>
            <a:custGeom>
              <a:avLst/>
              <a:gdLst/>
              <a:ahLst/>
              <a:cxnLst/>
              <a:rect l="l" t="t" r="r" b="b"/>
              <a:pathLst>
                <a:path w="29210" h="184785">
                  <a:moveTo>
                    <a:pt x="24384" y="182879"/>
                  </a:moveTo>
                  <a:lnTo>
                    <a:pt x="6096" y="182879"/>
                  </a:lnTo>
                  <a:lnTo>
                    <a:pt x="6096" y="184403"/>
                  </a:lnTo>
                  <a:lnTo>
                    <a:pt x="22860" y="184403"/>
                  </a:lnTo>
                  <a:lnTo>
                    <a:pt x="24384" y="182879"/>
                  </a:lnTo>
                  <a:close/>
                </a:path>
                <a:path w="29210" h="184785">
                  <a:moveTo>
                    <a:pt x="24384" y="51815"/>
                  </a:moveTo>
                  <a:lnTo>
                    <a:pt x="6096" y="51815"/>
                  </a:lnTo>
                  <a:lnTo>
                    <a:pt x="4572" y="53339"/>
                  </a:lnTo>
                  <a:lnTo>
                    <a:pt x="3048" y="53339"/>
                  </a:lnTo>
                  <a:lnTo>
                    <a:pt x="3048" y="182879"/>
                  </a:lnTo>
                  <a:lnTo>
                    <a:pt x="25908" y="182879"/>
                  </a:lnTo>
                  <a:lnTo>
                    <a:pt x="25908" y="53339"/>
                  </a:lnTo>
                  <a:lnTo>
                    <a:pt x="24384" y="51815"/>
                  </a:lnTo>
                  <a:close/>
                </a:path>
                <a:path w="29210" h="184785">
                  <a:moveTo>
                    <a:pt x="24384" y="0"/>
                  </a:moveTo>
                  <a:lnTo>
                    <a:pt x="6096" y="0"/>
                  </a:lnTo>
                  <a:lnTo>
                    <a:pt x="1524" y="4571"/>
                  </a:lnTo>
                  <a:lnTo>
                    <a:pt x="0" y="7619"/>
                  </a:lnTo>
                  <a:lnTo>
                    <a:pt x="0" y="18287"/>
                  </a:lnTo>
                  <a:lnTo>
                    <a:pt x="1524" y="22859"/>
                  </a:lnTo>
                  <a:lnTo>
                    <a:pt x="3048" y="24383"/>
                  </a:lnTo>
                  <a:lnTo>
                    <a:pt x="9143" y="27431"/>
                  </a:lnTo>
                  <a:lnTo>
                    <a:pt x="19812" y="27431"/>
                  </a:lnTo>
                  <a:lnTo>
                    <a:pt x="24384" y="25907"/>
                  </a:lnTo>
                  <a:lnTo>
                    <a:pt x="27432" y="22859"/>
                  </a:lnTo>
                  <a:lnTo>
                    <a:pt x="28956" y="18287"/>
                  </a:lnTo>
                  <a:lnTo>
                    <a:pt x="28956" y="7619"/>
                  </a:lnTo>
                  <a:lnTo>
                    <a:pt x="27432" y="4571"/>
                  </a:lnTo>
                  <a:lnTo>
                    <a:pt x="25908" y="3047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0" name="object 200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3236975" y="4831080"/>
              <a:ext cx="124968" cy="137159"/>
            </a:xfrm>
            <a:prstGeom prst="rect">
              <a:avLst/>
            </a:prstGeom>
          </p:spPr>
        </p:pic>
        <p:pic>
          <p:nvPicPr>
            <p:cNvPr id="201" name="object 201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3396996" y="4831080"/>
              <a:ext cx="106679" cy="135635"/>
            </a:xfrm>
            <a:prstGeom prst="rect">
              <a:avLst/>
            </a:prstGeom>
          </p:spPr>
        </p:pic>
        <p:pic>
          <p:nvPicPr>
            <p:cNvPr id="202" name="object 202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3601212" y="4771644"/>
              <a:ext cx="211836" cy="196595"/>
            </a:xfrm>
            <a:prstGeom prst="rect">
              <a:avLst/>
            </a:prstGeom>
          </p:spPr>
        </p:pic>
        <p:pic>
          <p:nvPicPr>
            <p:cNvPr id="203" name="object 203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3848099" y="4831080"/>
              <a:ext cx="73151" cy="135635"/>
            </a:xfrm>
            <a:prstGeom prst="rect">
              <a:avLst/>
            </a:prstGeom>
          </p:spPr>
        </p:pic>
        <p:pic>
          <p:nvPicPr>
            <p:cNvPr id="204" name="object 204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3994404" y="4800600"/>
              <a:ext cx="82296" cy="167639"/>
            </a:xfrm>
            <a:prstGeom prst="rect">
              <a:avLst/>
            </a:prstGeom>
          </p:spPr>
        </p:pic>
        <p:pic>
          <p:nvPicPr>
            <p:cNvPr id="205" name="object 205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4105655" y="4773168"/>
              <a:ext cx="108204" cy="193547"/>
            </a:xfrm>
            <a:prstGeom prst="rect">
              <a:avLst/>
            </a:prstGeom>
          </p:spPr>
        </p:pic>
        <p:pic>
          <p:nvPicPr>
            <p:cNvPr id="206" name="object 206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4245964" y="4831080"/>
              <a:ext cx="114199" cy="137159"/>
            </a:xfrm>
            <a:prstGeom prst="rect">
              <a:avLst/>
            </a:prstGeom>
          </p:spPr>
        </p:pic>
        <p:pic>
          <p:nvPicPr>
            <p:cNvPr id="207" name="object 207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4463796" y="4831080"/>
              <a:ext cx="115824" cy="185927"/>
            </a:xfrm>
            <a:prstGeom prst="rect">
              <a:avLst/>
            </a:prstGeom>
          </p:spPr>
        </p:pic>
        <p:sp>
          <p:nvSpPr>
            <p:cNvPr id="208" name="object 208"/>
            <p:cNvSpPr/>
            <p:nvPr/>
          </p:nvSpPr>
          <p:spPr>
            <a:xfrm>
              <a:off x="4610099" y="4782312"/>
              <a:ext cx="27940" cy="184785"/>
            </a:xfrm>
            <a:custGeom>
              <a:avLst/>
              <a:gdLst/>
              <a:ahLst/>
              <a:cxnLst/>
              <a:rect l="l" t="t" r="r" b="b"/>
              <a:pathLst>
                <a:path w="27939" h="184785">
                  <a:moveTo>
                    <a:pt x="22860" y="182879"/>
                  </a:moveTo>
                  <a:lnTo>
                    <a:pt x="4572" y="182879"/>
                  </a:lnTo>
                  <a:lnTo>
                    <a:pt x="6096" y="184403"/>
                  </a:lnTo>
                  <a:lnTo>
                    <a:pt x="22860" y="184403"/>
                  </a:lnTo>
                  <a:lnTo>
                    <a:pt x="22860" y="182879"/>
                  </a:lnTo>
                  <a:close/>
                </a:path>
                <a:path w="27939" h="184785">
                  <a:moveTo>
                    <a:pt x="24384" y="51815"/>
                  </a:moveTo>
                  <a:lnTo>
                    <a:pt x="4572" y="51815"/>
                  </a:lnTo>
                  <a:lnTo>
                    <a:pt x="4572" y="53339"/>
                  </a:lnTo>
                  <a:lnTo>
                    <a:pt x="3048" y="53339"/>
                  </a:lnTo>
                  <a:lnTo>
                    <a:pt x="3048" y="182879"/>
                  </a:lnTo>
                  <a:lnTo>
                    <a:pt x="24384" y="182879"/>
                  </a:lnTo>
                  <a:lnTo>
                    <a:pt x="25908" y="181356"/>
                  </a:lnTo>
                  <a:lnTo>
                    <a:pt x="25908" y="54863"/>
                  </a:lnTo>
                  <a:lnTo>
                    <a:pt x="24384" y="53339"/>
                  </a:lnTo>
                  <a:lnTo>
                    <a:pt x="24384" y="51815"/>
                  </a:lnTo>
                  <a:close/>
                </a:path>
                <a:path w="27939" h="184785">
                  <a:moveTo>
                    <a:pt x="22860" y="0"/>
                  </a:moveTo>
                  <a:lnTo>
                    <a:pt x="4572" y="0"/>
                  </a:lnTo>
                  <a:lnTo>
                    <a:pt x="3048" y="3047"/>
                  </a:lnTo>
                  <a:lnTo>
                    <a:pt x="0" y="4571"/>
                  </a:lnTo>
                  <a:lnTo>
                    <a:pt x="0" y="22859"/>
                  </a:lnTo>
                  <a:lnTo>
                    <a:pt x="3048" y="24383"/>
                  </a:lnTo>
                  <a:lnTo>
                    <a:pt x="4572" y="25907"/>
                  </a:lnTo>
                  <a:lnTo>
                    <a:pt x="7620" y="27431"/>
                  </a:lnTo>
                  <a:lnTo>
                    <a:pt x="19812" y="27431"/>
                  </a:lnTo>
                  <a:lnTo>
                    <a:pt x="22860" y="25907"/>
                  </a:lnTo>
                  <a:lnTo>
                    <a:pt x="24384" y="24383"/>
                  </a:lnTo>
                  <a:lnTo>
                    <a:pt x="27432" y="22859"/>
                  </a:lnTo>
                  <a:lnTo>
                    <a:pt x="27432" y="4571"/>
                  </a:lnTo>
                  <a:lnTo>
                    <a:pt x="24384" y="3047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9" name="object 209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4677155" y="4831080"/>
              <a:ext cx="115824" cy="185927"/>
            </a:xfrm>
            <a:prstGeom prst="rect">
              <a:avLst/>
            </a:prstGeom>
          </p:spPr>
        </p:pic>
        <p:pic>
          <p:nvPicPr>
            <p:cNvPr id="210" name="object 210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4817473" y="4831080"/>
              <a:ext cx="115714" cy="137159"/>
            </a:xfrm>
            <a:prstGeom prst="rect">
              <a:avLst/>
            </a:prstGeom>
          </p:spPr>
        </p:pic>
        <p:sp>
          <p:nvSpPr>
            <p:cNvPr id="211" name="object 211"/>
            <p:cNvSpPr/>
            <p:nvPr/>
          </p:nvSpPr>
          <p:spPr>
            <a:xfrm>
              <a:off x="4952999" y="4934712"/>
              <a:ext cx="45720" cy="71755"/>
            </a:xfrm>
            <a:custGeom>
              <a:avLst/>
              <a:gdLst/>
              <a:ahLst/>
              <a:cxnLst/>
              <a:rect l="l" t="t" r="r" b="b"/>
              <a:pathLst>
                <a:path w="45720" h="71754">
                  <a:moveTo>
                    <a:pt x="41148" y="1524"/>
                  </a:moveTo>
                  <a:lnTo>
                    <a:pt x="22860" y="1524"/>
                  </a:lnTo>
                  <a:lnTo>
                    <a:pt x="19812" y="4571"/>
                  </a:lnTo>
                  <a:lnTo>
                    <a:pt x="19812" y="6095"/>
                  </a:lnTo>
                  <a:lnTo>
                    <a:pt x="18287" y="7619"/>
                  </a:lnTo>
                  <a:lnTo>
                    <a:pt x="18287" y="28956"/>
                  </a:lnTo>
                  <a:lnTo>
                    <a:pt x="0" y="67056"/>
                  </a:lnTo>
                  <a:lnTo>
                    <a:pt x="0" y="71627"/>
                  </a:lnTo>
                  <a:lnTo>
                    <a:pt x="13715" y="71627"/>
                  </a:lnTo>
                  <a:lnTo>
                    <a:pt x="13715" y="70103"/>
                  </a:lnTo>
                  <a:lnTo>
                    <a:pt x="16763" y="70103"/>
                  </a:lnTo>
                  <a:lnTo>
                    <a:pt x="16763" y="68579"/>
                  </a:lnTo>
                  <a:lnTo>
                    <a:pt x="18287" y="68579"/>
                  </a:lnTo>
                  <a:lnTo>
                    <a:pt x="36575" y="39624"/>
                  </a:lnTo>
                  <a:lnTo>
                    <a:pt x="38100" y="36575"/>
                  </a:lnTo>
                  <a:lnTo>
                    <a:pt x="39624" y="35051"/>
                  </a:lnTo>
                  <a:lnTo>
                    <a:pt x="41148" y="32003"/>
                  </a:lnTo>
                  <a:lnTo>
                    <a:pt x="42672" y="30479"/>
                  </a:lnTo>
                  <a:lnTo>
                    <a:pt x="42672" y="25907"/>
                  </a:lnTo>
                  <a:lnTo>
                    <a:pt x="44196" y="24383"/>
                  </a:lnTo>
                  <a:lnTo>
                    <a:pt x="44196" y="19812"/>
                  </a:lnTo>
                  <a:lnTo>
                    <a:pt x="45720" y="16763"/>
                  </a:lnTo>
                  <a:lnTo>
                    <a:pt x="45720" y="9143"/>
                  </a:lnTo>
                  <a:lnTo>
                    <a:pt x="44196" y="7619"/>
                  </a:lnTo>
                  <a:lnTo>
                    <a:pt x="44196" y="4571"/>
                  </a:lnTo>
                  <a:lnTo>
                    <a:pt x="41148" y="1524"/>
                  </a:lnTo>
                  <a:close/>
                </a:path>
                <a:path w="45720" h="71754">
                  <a:moveTo>
                    <a:pt x="36575" y="0"/>
                  </a:moveTo>
                  <a:lnTo>
                    <a:pt x="27432" y="0"/>
                  </a:lnTo>
                  <a:lnTo>
                    <a:pt x="25908" y="1524"/>
                  </a:lnTo>
                  <a:lnTo>
                    <a:pt x="38100" y="1524"/>
                  </a:lnTo>
                  <a:lnTo>
                    <a:pt x="3657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2" name="object 212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5253228" y="4849368"/>
              <a:ext cx="115824" cy="73151"/>
            </a:xfrm>
            <a:prstGeom prst="rect">
              <a:avLst/>
            </a:prstGeom>
          </p:spPr>
        </p:pic>
        <p:pic>
          <p:nvPicPr>
            <p:cNvPr id="213" name="object 213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5094731" y="4771644"/>
              <a:ext cx="83819" cy="195071"/>
            </a:xfrm>
            <a:prstGeom prst="rect">
              <a:avLst/>
            </a:prstGeom>
          </p:spPr>
        </p:pic>
        <p:pic>
          <p:nvPicPr>
            <p:cNvPr id="214" name="object 214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5457480" y="4783836"/>
              <a:ext cx="124931" cy="184403"/>
            </a:xfrm>
            <a:prstGeom prst="rect">
              <a:avLst/>
            </a:prstGeom>
          </p:spPr>
        </p:pic>
        <p:sp>
          <p:nvSpPr>
            <p:cNvPr id="215" name="object 215"/>
            <p:cNvSpPr/>
            <p:nvPr/>
          </p:nvSpPr>
          <p:spPr>
            <a:xfrm>
              <a:off x="5614416" y="4934712"/>
              <a:ext cx="29209" cy="32384"/>
            </a:xfrm>
            <a:custGeom>
              <a:avLst/>
              <a:gdLst/>
              <a:ahLst/>
              <a:cxnLst/>
              <a:rect l="l" t="t" r="r" b="b"/>
              <a:pathLst>
                <a:path w="29210" h="32385">
                  <a:moveTo>
                    <a:pt x="19812" y="0"/>
                  </a:moveTo>
                  <a:lnTo>
                    <a:pt x="9144" y="0"/>
                  </a:lnTo>
                  <a:lnTo>
                    <a:pt x="4572" y="1524"/>
                  </a:lnTo>
                  <a:lnTo>
                    <a:pt x="0" y="6095"/>
                  </a:lnTo>
                  <a:lnTo>
                    <a:pt x="0" y="27431"/>
                  </a:lnTo>
                  <a:lnTo>
                    <a:pt x="3048" y="28956"/>
                  </a:lnTo>
                  <a:lnTo>
                    <a:pt x="4572" y="32003"/>
                  </a:lnTo>
                  <a:lnTo>
                    <a:pt x="24384" y="32003"/>
                  </a:lnTo>
                  <a:lnTo>
                    <a:pt x="25908" y="28956"/>
                  </a:lnTo>
                  <a:lnTo>
                    <a:pt x="28956" y="27431"/>
                  </a:lnTo>
                  <a:lnTo>
                    <a:pt x="28956" y="16763"/>
                  </a:lnTo>
                  <a:lnTo>
                    <a:pt x="28956" y="6095"/>
                  </a:lnTo>
                  <a:lnTo>
                    <a:pt x="24384" y="1524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6" name="object 216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5673888" y="4783836"/>
              <a:ext cx="124931" cy="184403"/>
            </a:xfrm>
            <a:prstGeom prst="rect">
              <a:avLst/>
            </a:prstGeom>
          </p:spPr>
        </p:pic>
        <p:pic>
          <p:nvPicPr>
            <p:cNvPr id="217" name="object 217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5818668" y="4783836"/>
              <a:ext cx="124931" cy="184403"/>
            </a:xfrm>
            <a:prstGeom prst="rect">
              <a:avLst/>
            </a:prstGeom>
          </p:spPr>
        </p:pic>
        <p:pic>
          <p:nvPicPr>
            <p:cNvPr id="218" name="object 218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5967984" y="4786884"/>
              <a:ext cx="117348" cy="179831"/>
            </a:xfrm>
            <a:prstGeom prst="rect">
              <a:avLst/>
            </a:prstGeom>
          </p:spPr>
        </p:pic>
        <p:pic>
          <p:nvPicPr>
            <p:cNvPr id="219" name="object 219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821435" y="5239512"/>
              <a:ext cx="71627" cy="71627"/>
            </a:xfrm>
            <a:prstGeom prst="rect">
              <a:avLst/>
            </a:prstGeom>
          </p:spPr>
        </p:pic>
        <p:sp>
          <p:nvSpPr>
            <p:cNvPr id="220" name="object 220"/>
            <p:cNvSpPr/>
            <p:nvPr/>
          </p:nvSpPr>
          <p:spPr>
            <a:xfrm>
              <a:off x="1014984" y="5195823"/>
              <a:ext cx="22860" cy="180975"/>
            </a:xfrm>
            <a:custGeom>
              <a:avLst/>
              <a:gdLst/>
              <a:ahLst/>
              <a:cxnLst/>
              <a:rect l="l" t="t" r="r" b="b"/>
              <a:pathLst>
                <a:path w="22859" h="180975">
                  <a:moveTo>
                    <a:pt x="15240" y="179324"/>
                  </a:moveTo>
                  <a:lnTo>
                    <a:pt x="7620" y="179324"/>
                  </a:lnTo>
                  <a:lnTo>
                    <a:pt x="9144" y="180848"/>
                  </a:lnTo>
                  <a:lnTo>
                    <a:pt x="13716" y="180848"/>
                  </a:lnTo>
                  <a:lnTo>
                    <a:pt x="15240" y="179324"/>
                  </a:lnTo>
                  <a:close/>
                </a:path>
                <a:path w="22859" h="180975">
                  <a:moveTo>
                    <a:pt x="22860" y="1270"/>
                  </a:moveTo>
                  <a:lnTo>
                    <a:pt x="22466" y="1270"/>
                  </a:lnTo>
                  <a:lnTo>
                    <a:pt x="22466" y="0"/>
                  </a:lnTo>
                  <a:lnTo>
                    <a:pt x="1524" y="0"/>
                  </a:lnTo>
                  <a:lnTo>
                    <a:pt x="1524" y="1270"/>
                  </a:lnTo>
                  <a:lnTo>
                    <a:pt x="0" y="1270"/>
                  </a:lnTo>
                  <a:lnTo>
                    <a:pt x="0" y="177800"/>
                  </a:lnTo>
                  <a:lnTo>
                    <a:pt x="622" y="177800"/>
                  </a:lnTo>
                  <a:lnTo>
                    <a:pt x="622" y="179070"/>
                  </a:lnTo>
                  <a:lnTo>
                    <a:pt x="22225" y="179070"/>
                  </a:lnTo>
                  <a:lnTo>
                    <a:pt x="22225" y="177800"/>
                  </a:lnTo>
                  <a:lnTo>
                    <a:pt x="22860" y="177800"/>
                  </a:lnTo>
                  <a:lnTo>
                    <a:pt x="22860" y="12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1" name="object 221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1066799" y="5180076"/>
              <a:ext cx="85343" cy="196595"/>
            </a:xfrm>
            <a:prstGeom prst="rect">
              <a:avLst/>
            </a:prstGeom>
          </p:spPr>
        </p:pic>
        <p:pic>
          <p:nvPicPr>
            <p:cNvPr id="222" name="object 222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1243583" y="5181600"/>
              <a:ext cx="106679" cy="195071"/>
            </a:xfrm>
            <a:prstGeom prst="rect">
              <a:avLst/>
            </a:prstGeom>
          </p:spPr>
        </p:pic>
        <p:pic>
          <p:nvPicPr>
            <p:cNvPr id="223" name="object 223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1382268" y="5241036"/>
              <a:ext cx="103631" cy="137159"/>
            </a:xfrm>
            <a:prstGeom prst="rect">
              <a:avLst/>
            </a:prstGeom>
          </p:spPr>
        </p:pic>
        <p:sp>
          <p:nvSpPr>
            <p:cNvPr id="224" name="object 224"/>
            <p:cNvSpPr/>
            <p:nvPr/>
          </p:nvSpPr>
          <p:spPr>
            <a:xfrm>
              <a:off x="1527048" y="5181600"/>
              <a:ext cx="22860" cy="195580"/>
            </a:xfrm>
            <a:custGeom>
              <a:avLst/>
              <a:gdLst/>
              <a:ahLst/>
              <a:cxnLst/>
              <a:rect l="l" t="t" r="r" b="b"/>
              <a:pathLst>
                <a:path w="22859" h="195579">
                  <a:moveTo>
                    <a:pt x="16764" y="193548"/>
                  </a:moveTo>
                  <a:lnTo>
                    <a:pt x="7620" y="193548"/>
                  </a:lnTo>
                  <a:lnTo>
                    <a:pt x="9144" y="195072"/>
                  </a:lnTo>
                  <a:lnTo>
                    <a:pt x="13716" y="195072"/>
                  </a:lnTo>
                  <a:lnTo>
                    <a:pt x="16764" y="193548"/>
                  </a:lnTo>
                  <a:close/>
                </a:path>
                <a:path w="22859" h="195579">
                  <a:moveTo>
                    <a:pt x="22860" y="1524"/>
                  </a:moveTo>
                  <a:lnTo>
                    <a:pt x="21336" y="1524"/>
                  </a:lnTo>
                  <a:lnTo>
                    <a:pt x="19812" y="0"/>
                  </a:lnTo>
                  <a:lnTo>
                    <a:pt x="4572" y="0"/>
                  </a:lnTo>
                  <a:lnTo>
                    <a:pt x="3048" y="1524"/>
                  </a:lnTo>
                  <a:lnTo>
                    <a:pt x="1524" y="1524"/>
                  </a:lnTo>
                  <a:lnTo>
                    <a:pt x="1524" y="2794"/>
                  </a:lnTo>
                  <a:lnTo>
                    <a:pt x="0" y="2794"/>
                  </a:lnTo>
                  <a:lnTo>
                    <a:pt x="0" y="192024"/>
                  </a:lnTo>
                  <a:lnTo>
                    <a:pt x="1524" y="192024"/>
                  </a:lnTo>
                  <a:lnTo>
                    <a:pt x="1524" y="193294"/>
                  </a:lnTo>
                  <a:lnTo>
                    <a:pt x="22225" y="193294"/>
                  </a:lnTo>
                  <a:lnTo>
                    <a:pt x="22225" y="192024"/>
                  </a:lnTo>
                  <a:lnTo>
                    <a:pt x="22860" y="192024"/>
                  </a:lnTo>
                  <a:lnTo>
                    <a:pt x="22860" y="2794"/>
                  </a:lnTo>
                  <a:lnTo>
                    <a:pt x="22860" y="1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5" name="object 225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1575816" y="5180076"/>
              <a:ext cx="85344" cy="196595"/>
            </a:xfrm>
            <a:prstGeom prst="rect">
              <a:avLst/>
            </a:prstGeom>
          </p:spPr>
        </p:pic>
        <p:pic>
          <p:nvPicPr>
            <p:cNvPr id="226" name="object 226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1743455" y="5180076"/>
              <a:ext cx="228600" cy="198119"/>
            </a:xfrm>
            <a:prstGeom prst="rect">
              <a:avLst/>
            </a:prstGeom>
          </p:spPr>
        </p:pic>
        <p:pic>
          <p:nvPicPr>
            <p:cNvPr id="227" name="object 227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2046731" y="5209032"/>
              <a:ext cx="82295" cy="169163"/>
            </a:xfrm>
            <a:prstGeom prst="rect">
              <a:avLst/>
            </a:prstGeom>
          </p:spPr>
        </p:pic>
        <p:pic>
          <p:nvPicPr>
            <p:cNvPr id="228" name="object 228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2161031" y="5181600"/>
              <a:ext cx="108204" cy="195071"/>
            </a:xfrm>
            <a:prstGeom prst="rect">
              <a:avLst/>
            </a:prstGeom>
          </p:spPr>
        </p:pic>
        <p:pic>
          <p:nvPicPr>
            <p:cNvPr id="229" name="object 229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2301349" y="5241036"/>
              <a:ext cx="115714" cy="137159"/>
            </a:xfrm>
            <a:prstGeom prst="rect">
              <a:avLst/>
            </a:prstGeom>
          </p:spPr>
        </p:pic>
        <p:pic>
          <p:nvPicPr>
            <p:cNvPr id="230" name="object 230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2520696" y="5181600"/>
              <a:ext cx="115824" cy="196595"/>
            </a:xfrm>
            <a:prstGeom prst="rect">
              <a:avLst/>
            </a:prstGeom>
          </p:spPr>
        </p:pic>
        <p:pic>
          <p:nvPicPr>
            <p:cNvPr id="231" name="object 231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2668524" y="5241036"/>
              <a:ext cx="103631" cy="137159"/>
            </a:xfrm>
            <a:prstGeom prst="rect">
              <a:avLst/>
            </a:prstGeom>
          </p:spPr>
        </p:pic>
        <p:sp>
          <p:nvSpPr>
            <p:cNvPr id="232" name="object 232"/>
            <p:cNvSpPr/>
            <p:nvPr/>
          </p:nvSpPr>
          <p:spPr>
            <a:xfrm>
              <a:off x="2810256" y="5181600"/>
              <a:ext cx="91440" cy="195580"/>
            </a:xfrm>
            <a:custGeom>
              <a:avLst/>
              <a:gdLst/>
              <a:ahLst/>
              <a:cxnLst/>
              <a:rect l="l" t="t" r="r" b="b"/>
              <a:pathLst>
                <a:path w="91439" h="195579">
                  <a:moveTo>
                    <a:pt x="25908" y="62484"/>
                  </a:moveTo>
                  <a:lnTo>
                    <a:pt x="24384" y="62484"/>
                  </a:lnTo>
                  <a:lnTo>
                    <a:pt x="22860" y="60960"/>
                  </a:lnTo>
                  <a:lnTo>
                    <a:pt x="6096" y="60960"/>
                  </a:lnTo>
                  <a:lnTo>
                    <a:pt x="6096" y="62484"/>
                  </a:lnTo>
                  <a:lnTo>
                    <a:pt x="4572" y="62484"/>
                  </a:lnTo>
                  <a:lnTo>
                    <a:pt x="3048" y="64008"/>
                  </a:lnTo>
                  <a:lnTo>
                    <a:pt x="3048" y="192024"/>
                  </a:lnTo>
                  <a:lnTo>
                    <a:pt x="4572" y="192024"/>
                  </a:lnTo>
                  <a:lnTo>
                    <a:pt x="4572" y="193548"/>
                  </a:lnTo>
                  <a:lnTo>
                    <a:pt x="10668" y="193548"/>
                  </a:lnTo>
                  <a:lnTo>
                    <a:pt x="12192" y="195072"/>
                  </a:lnTo>
                  <a:lnTo>
                    <a:pt x="16764" y="195072"/>
                  </a:lnTo>
                  <a:lnTo>
                    <a:pt x="19812" y="193548"/>
                  </a:lnTo>
                  <a:lnTo>
                    <a:pt x="24384" y="193548"/>
                  </a:lnTo>
                  <a:lnTo>
                    <a:pt x="25908" y="192024"/>
                  </a:lnTo>
                  <a:lnTo>
                    <a:pt x="25908" y="62484"/>
                  </a:lnTo>
                  <a:close/>
                </a:path>
                <a:path w="91439" h="195579">
                  <a:moveTo>
                    <a:pt x="28956" y="18288"/>
                  </a:moveTo>
                  <a:lnTo>
                    <a:pt x="27432" y="13716"/>
                  </a:lnTo>
                  <a:lnTo>
                    <a:pt x="24384" y="10668"/>
                  </a:lnTo>
                  <a:lnTo>
                    <a:pt x="19812" y="9144"/>
                  </a:lnTo>
                  <a:lnTo>
                    <a:pt x="9144" y="9144"/>
                  </a:lnTo>
                  <a:lnTo>
                    <a:pt x="3048" y="12192"/>
                  </a:lnTo>
                  <a:lnTo>
                    <a:pt x="1524" y="13716"/>
                  </a:lnTo>
                  <a:lnTo>
                    <a:pt x="0" y="18288"/>
                  </a:lnTo>
                  <a:lnTo>
                    <a:pt x="0" y="28956"/>
                  </a:lnTo>
                  <a:lnTo>
                    <a:pt x="1524" y="32004"/>
                  </a:lnTo>
                  <a:lnTo>
                    <a:pt x="3048" y="33528"/>
                  </a:lnTo>
                  <a:lnTo>
                    <a:pt x="9144" y="36576"/>
                  </a:lnTo>
                  <a:lnTo>
                    <a:pt x="19812" y="36576"/>
                  </a:lnTo>
                  <a:lnTo>
                    <a:pt x="24384" y="35052"/>
                  </a:lnTo>
                  <a:lnTo>
                    <a:pt x="27432" y="32004"/>
                  </a:lnTo>
                  <a:lnTo>
                    <a:pt x="28956" y="27432"/>
                  </a:lnTo>
                  <a:lnTo>
                    <a:pt x="28956" y="18288"/>
                  </a:lnTo>
                  <a:close/>
                </a:path>
                <a:path w="91439" h="195579">
                  <a:moveTo>
                    <a:pt x="91440" y="2794"/>
                  </a:moveTo>
                  <a:lnTo>
                    <a:pt x="90538" y="2794"/>
                  </a:lnTo>
                  <a:lnTo>
                    <a:pt x="90538" y="1524"/>
                  </a:lnTo>
                  <a:lnTo>
                    <a:pt x="88392" y="1524"/>
                  </a:lnTo>
                  <a:lnTo>
                    <a:pt x="88392" y="0"/>
                  </a:lnTo>
                  <a:lnTo>
                    <a:pt x="73152" y="0"/>
                  </a:lnTo>
                  <a:lnTo>
                    <a:pt x="71628" y="1524"/>
                  </a:lnTo>
                  <a:lnTo>
                    <a:pt x="68580" y="1524"/>
                  </a:lnTo>
                  <a:lnTo>
                    <a:pt x="68580" y="2794"/>
                  </a:lnTo>
                  <a:lnTo>
                    <a:pt x="68580" y="192024"/>
                  </a:lnTo>
                  <a:lnTo>
                    <a:pt x="70104" y="192024"/>
                  </a:lnTo>
                  <a:lnTo>
                    <a:pt x="70104" y="193548"/>
                  </a:lnTo>
                  <a:lnTo>
                    <a:pt x="76200" y="193548"/>
                  </a:lnTo>
                  <a:lnTo>
                    <a:pt x="77724" y="195072"/>
                  </a:lnTo>
                  <a:lnTo>
                    <a:pt x="82296" y="195072"/>
                  </a:lnTo>
                  <a:lnTo>
                    <a:pt x="83820" y="193548"/>
                  </a:lnTo>
                  <a:lnTo>
                    <a:pt x="89916" y="193548"/>
                  </a:lnTo>
                  <a:lnTo>
                    <a:pt x="89916" y="192024"/>
                  </a:lnTo>
                  <a:lnTo>
                    <a:pt x="91440" y="192024"/>
                  </a:lnTo>
                  <a:lnTo>
                    <a:pt x="91440" y="279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3" name="object 233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2927603" y="5242560"/>
              <a:ext cx="118871" cy="182880"/>
            </a:xfrm>
            <a:prstGeom prst="rect">
              <a:avLst/>
            </a:prstGeom>
          </p:spPr>
        </p:pic>
        <p:pic>
          <p:nvPicPr>
            <p:cNvPr id="234" name="object 234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3134868" y="5241036"/>
              <a:ext cx="89915" cy="137159"/>
            </a:xfrm>
            <a:prstGeom prst="rect">
              <a:avLst/>
            </a:prstGeom>
          </p:spPr>
        </p:pic>
        <p:pic>
          <p:nvPicPr>
            <p:cNvPr id="235" name="object 235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3409187" y="5241036"/>
              <a:ext cx="114300" cy="184403"/>
            </a:xfrm>
            <a:prstGeom prst="rect">
              <a:avLst/>
            </a:prstGeom>
          </p:spPr>
        </p:pic>
        <p:pic>
          <p:nvPicPr>
            <p:cNvPr id="236" name="object 236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3256787" y="5242560"/>
              <a:ext cx="108203" cy="135636"/>
            </a:xfrm>
            <a:prstGeom prst="rect">
              <a:avLst/>
            </a:prstGeom>
          </p:spPr>
        </p:pic>
        <p:pic>
          <p:nvPicPr>
            <p:cNvPr id="237" name="object 237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3560063" y="5241036"/>
              <a:ext cx="114300" cy="184403"/>
            </a:xfrm>
            <a:prstGeom prst="rect">
              <a:avLst/>
            </a:prstGeom>
          </p:spPr>
        </p:pic>
        <p:sp>
          <p:nvSpPr>
            <p:cNvPr id="238" name="object 238"/>
            <p:cNvSpPr/>
            <p:nvPr/>
          </p:nvSpPr>
          <p:spPr>
            <a:xfrm>
              <a:off x="3707892" y="5181600"/>
              <a:ext cx="22860" cy="195580"/>
            </a:xfrm>
            <a:custGeom>
              <a:avLst/>
              <a:gdLst/>
              <a:ahLst/>
              <a:cxnLst/>
              <a:rect l="l" t="t" r="r" b="b"/>
              <a:pathLst>
                <a:path w="22860" h="195579">
                  <a:moveTo>
                    <a:pt x="15240" y="193548"/>
                  </a:moveTo>
                  <a:lnTo>
                    <a:pt x="7620" y="193548"/>
                  </a:lnTo>
                  <a:lnTo>
                    <a:pt x="9144" y="195072"/>
                  </a:lnTo>
                  <a:lnTo>
                    <a:pt x="13716" y="195072"/>
                  </a:lnTo>
                  <a:lnTo>
                    <a:pt x="15240" y="193548"/>
                  </a:lnTo>
                  <a:close/>
                </a:path>
                <a:path w="22860" h="195579">
                  <a:moveTo>
                    <a:pt x="22860" y="2794"/>
                  </a:moveTo>
                  <a:lnTo>
                    <a:pt x="21958" y="2794"/>
                  </a:lnTo>
                  <a:lnTo>
                    <a:pt x="21958" y="1524"/>
                  </a:lnTo>
                  <a:lnTo>
                    <a:pt x="19812" y="1524"/>
                  </a:lnTo>
                  <a:lnTo>
                    <a:pt x="19812" y="0"/>
                  </a:lnTo>
                  <a:lnTo>
                    <a:pt x="4572" y="0"/>
                  </a:lnTo>
                  <a:lnTo>
                    <a:pt x="3048" y="1524"/>
                  </a:lnTo>
                  <a:lnTo>
                    <a:pt x="0" y="1524"/>
                  </a:lnTo>
                  <a:lnTo>
                    <a:pt x="0" y="2794"/>
                  </a:lnTo>
                  <a:lnTo>
                    <a:pt x="0" y="192024"/>
                  </a:lnTo>
                  <a:lnTo>
                    <a:pt x="622" y="192024"/>
                  </a:lnTo>
                  <a:lnTo>
                    <a:pt x="622" y="193294"/>
                  </a:lnTo>
                  <a:lnTo>
                    <a:pt x="21336" y="193294"/>
                  </a:lnTo>
                  <a:lnTo>
                    <a:pt x="21336" y="192024"/>
                  </a:lnTo>
                  <a:lnTo>
                    <a:pt x="22860" y="192024"/>
                  </a:lnTo>
                  <a:lnTo>
                    <a:pt x="22860" y="279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9" name="object 239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3759708" y="5242560"/>
              <a:ext cx="118871" cy="182880"/>
            </a:xfrm>
            <a:prstGeom prst="rect">
              <a:avLst/>
            </a:prstGeom>
          </p:spPr>
        </p:pic>
        <p:sp>
          <p:nvSpPr>
            <p:cNvPr id="240" name="object 240"/>
            <p:cNvSpPr/>
            <p:nvPr/>
          </p:nvSpPr>
          <p:spPr>
            <a:xfrm>
              <a:off x="3976115" y="5190744"/>
              <a:ext cx="27940" cy="186055"/>
            </a:xfrm>
            <a:custGeom>
              <a:avLst/>
              <a:gdLst/>
              <a:ahLst/>
              <a:cxnLst/>
              <a:rect l="l" t="t" r="r" b="b"/>
              <a:pathLst>
                <a:path w="27939" h="186054">
                  <a:moveTo>
                    <a:pt x="18287" y="184404"/>
                  </a:moveTo>
                  <a:lnTo>
                    <a:pt x="9144" y="184404"/>
                  </a:lnTo>
                  <a:lnTo>
                    <a:pt x="10668" y="185928"/>
                  </a:lnTo>
                  <a:lnTo>
                    <a:pt x="15239" y="185928"/>
                  </a:lnTo>
                  <a:lnTo>
                    <a:pt x="18287" y="184404"/>
                  </a:lnTo>
                  <a:close/>
                </a:path>
                <a:path w="27939" h="186054">
                  <a:moveTo>
                    <a:pt x="24384" y="53340"/>
                  </a:moveTo>
                  <a:lnTo>
                    <a:pt x="3048" y="53340"/>
                  </a:lnTo>
                  <a:lnTo>
                    <a:pt x="3048" y="54864"/>
                  </a:lnTo>
                  <a:lnTo>
                    <a:pt x="1524" y="54864"/>
                  </a:lnTo>
                  <a:lnTo>
                    <a:pt x="1524" y="181356"/>
                  </a:lnTo>
                  <a:lnTo>
                    <a:pt x="3048" y="182880"/>
                  </a:lnTo>
                  <a:lnTo>
                    <a:pt x="3048" y="184404"/>
                  </a:lnTo>
                  <a:lnTo>
                    <a:pt x="22860" y="184404"/>
                  </a:lnTo>
                  <a:lnTo>
                    <a:pt x="24384" y="182880"/>
                  </a:lnTo>
                  <a:lnTo>
                    <a:pt x="24384" y="53340"/>
                  </a:lnTo>
                  <a:close/>
                </a:path>
                <a:path w="27939" h="186054">
                  <a:moveTo>
                    <a:pt x="21336" y="51816"/>
                  </a:moveTo>
                  <a:lnTo>
                    <a:pt x="6096" y="51816"/>
                  </a:lnTo>
                  <a:lnTo>
                    <a:pt x="4572" y="53340"/>
                  </a:lnTo>
                  <a:lnTo>
                    <a:pt x="22860" y="53340"/>
                  </a:lnTo>
                  <a:lnTo>
                    <a:pt x="21336" y="51816"/>
                  </a:lnTo>
                  <a:close/>
                </a:path>
                <a:path w="27939" h="186054">
                  <a:moveTo>
                    <a:pt x="19812" y="0"/>
                  </a:moveTo>
                  <a:lnTo>
                    <a:pt x="7620" y="0"/>
                  </a:lnTo>
                  <a:lnTo>
                    <a:pt x="4572" y="1524"/>
                  </a:lnTo>
                  <a:lnTo>
                    <a:pt x="3048" y="3048"/>
                  </a:lnTo>
                  <a:lnTo>
                    <a:pt x="0" y="4572"/>
                  </a:lnTo>
                  <a:lnTo>
                    <a:pt x="0" y="22860"/>
                  </a:lnTo>
                  <a:lnTo>
                    <a:pt x="3048" y="24384"/>
                  </a:lnTo>
                  <a:lnTo>
                    <a:pt x="4572" y="25908"/>
                  </a:lnTo>
                  <a:lnTo>
                    <a:pt x="7620" y="27432"/>
                  </a:lnTo>
                  <a:lnTo>
                    <a:pt x="18287" y="27432"/>
                  </a:lnTo>
                  <a:lnTo>
                    <a:pt x="22860" y="25908"/>
                  </a:lnTo>
                  <a:lnTo>
                    <a:pt x="24384" y="24384"/>
                  </a:lnTo>
                  <a:lnTo>
                    <a:pt x="27432" y="22860"/>
                  </a:lnTo>
                  <a:lnTo>
                    <a:pt x="27432" y="4572"/>
                  </a:lnTo>
                  <a:lnTo>
                    <a:pt x="24384" y="3048"/>
                  </a:lnTo>
                  <a:lnTo>
                    <a:pt x="22860" y="1524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1" name="object 241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4034028" y="5241036"/>
              <a:ext cx="88392" cy="137159"/>
            </a:xfrm>
            <a:prstGeom prst="rect">
              <a:avLst/>
            </a:prstGeom>
          </p:spPr>
        </p:pic>
        <p:pic>
          <p:nvPicPr>
            <p:cNvPr id="242" name="object 242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4230623" y="5181600"/>
              <a:ext cx="926591" cy="243839"/>
            </a:xfrm>
            <a:prstGeom prst="rect">
              <a:avLst/>
            </a:prstGeom>
          </p:spPr>
        </p:pic>
        <p:sp>
          <p:nvSpPr>
            <p:cNvPr id="243" name="object 243"/>
            <p:cNvSpPr/>
            <p:nvPr/>
          </p:nvSpPr>
          <p:spPr>
            <a:xfrm>
              <a:off x="5269991" y="5190744"/>
              <a:ext cx="29209" cy="186055"/>
            </a:xfrm>
            <a:custGeom>
              <a:avLst/>
              <a:gdLst/>
              <a:ahLst/>
              <a:cxnLst/>
              <a:rect l="l" t="t" r="r" b="b"/>
              <a:pathLst>
                <a:path w="29210" h="186054">
                  <a:moveTo>
                    <a:pt x="18287" y="184404"/>
                  </a:moveTo>
                  <a:lnTo>
                    <a:pt x="10668" y="184404"/>
                  </a:lnTo>
                  <a:lnTo>
                    <a:pt x="12192" y="185928"/>
                  </a:lnTo>
                  <a:lnTo>
                    <a:pt x="16763" y="185928"/>
                  </a:lnTo>
                  <a:lnTo>
                    <a:pt x="18287" y="184404"/>
                  </a:lnTo>
                  <a:close/>
                </a:path>
                <a:path w="29210" h="186054">
                  <a:moveTo>
                    <a:pt x="25908" y="53340"/>
                  </a:moveTo>
                  <a:lnTo>
                    <a:pt x="4572" y="53340"/>
                  </a:lnTo>
                  <a:lnTo>
                    <a:pt x="3048" y="54864"/>
                  </a:lnTo>
                  <a:lnTo>
                    <a:pt x="3048" y="182880"/>
                  </a:lnTo>
                  <a:lnTo>
                    <a:pt x="4572" y="182880"/>
                  </a:lnTo>
                  <a:lnTo>
                    <a:pt x="4572" y="184404"/>
                  </a:lnTo>
                  <a:lnTo>
                    <a:pt x="24384" y="184404"/>
                  </a:lnTo>
                  <a:lnTo>
                    <a:pt x="25908" y="182880"/>
                  </a:lnTo>
                  <a:lnTo>
                    <a:pt x="25908" y="53340"/>
                  </a:lnTo>
                  <a:close/>
                </a:path>
                <a:path w="29210" h="186054">
                  <a:moveTo>
                    <a:pt x="22860" y="51816"/>
                  </a:moveTo>
                  <a:lnTo>
                    <a:pt x="6096" y="51816"/>
                  </a:lnTo>
                  <a:lnTo>
                    <a:pt x="6096" y="53340"/>
                  </a:lnTo>
                  <a:lnTo>
                    <a:pt x="24384" y="53340"/>
                  </a:lnTo>
                  <a:lnTo>
                    <a:pt x="22860" y="51816"/>
                  </a:lnTo>
                  <a:close/>
                </a:path>
                <a:path w="29210" h="186054">
                  <a:moveTo>
                    <a:pt x="19812" y="0"/>
                  </a:moveTo>
                  <a:lnTo>
                    <a:pt x="9144" y="0"/>
                  </a:lnTo>
                  <a:lnTo>
                    <a:pt x="3048" y="3048"/>
                  </a:lnTo>
                  <a:lnTo>
                    <a:pt x="1524" y="4572"/>
                  </a:lnTo>
                  <a:lnTo>
                    <a:pt x="0" y="9144"/>
                  </a:lnTo>
                  <a:lnTo>
                    <a:pt x="0" y="19812"/>
                  </a:lnTo>
                  <a:lnTo>
                    <a:pt x="1524" y="22860"/>
                  </a:lnTo>
                  <a:lnTo>
                    <a:pt x="3048" y="24384"/>
                  </a:lnTo>
                  <a:lnTo>
                    <a:pt x="9144" y="27432"/>
                  </a:lnTo>
                  <a:lnTo>
                    <a:pt x="19812" y="27432"/>
                  </a:lnTo>
                  <a:lnTo>
                    <a:pt x="24384" y="25908"/>
                  </a:lnTo>
                  <a:lnTo>
                    <a:pt x="27432" y="22860"/>
                  </a:lnTo>
                  <a:lnTo>
                    <a:pt x="28956" y="18288"/>
                  </a:lnTo>
                  <a:lnTo>
                    <a:pt x="28956" y="9144"/>
                  </a:lnTo>
                  <a:lnTo>
                    <a:pt x="27432" y="4572"/>
                  </a:lnTo>
                  <a:lnTo>
                    <a:pt x="24384" y="1524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4" name="object 244"/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5338572" y="5241036"/>
              <a:ext cx="108203" cy="135635"/>
            </a:xfrm>
            <a:prstGeom prst="rect">
              <a:avLst/>
            </a:prstGeom>
          </p:spPr>
        </p:pic>
        <p:pic>
          <p:nvPicPr>
            <p:cNvPr id="245" name="object 245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5550408" y="5192268"/>
              <a:ext cx="121919" cy="185927"/>
            </a:xfrm>
            <a:prstGeom prst="rect">
              <a:avLst/>
            </a:prstGeom>
          </p:spPr>
        </p:pic>
        <p:pic>
          <p:nvPicPr>
            <p:cNvPr id="246" name="object 246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5783579" y="5181600"/>
              <a:ext cx="106680" cy="195071"/>
            </a:xfrm>
            <a:prstGeom prst="rect">
              <a:avLst/>
            </a:prstGeom>
          </p:spPr>
        </p:pic>
        <p:pic>
          <p:nvPicPr>
            <p:cNvPr id="247" name="object 247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5922263" y="5241036"/>
              <a:ext cx="124968" cy="137159"/>
            </a:xfrm>
            <a:prstGeom prst="rect">
              <a:avLst/>
            </a:prstGeom>
          </p:spPr>
        </p:pic>
        <p:pic>
          <p:nvPicPr>
            <p:cNvPr id="248" name="object 248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6083808" y="5242560"/>
              <a:ext cx="108203" cy="135636"/>
            </a:xfrm>
            <a:prstGeom prst="rect">
              <a:avLst/>
            </a:prstGeom>
          </p:spPr>
        </p:pic>
        <p:pic>
          <p:nvPicPr>
            <p:cNvPr id="249" name="object 249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6233160" y="5241036"/>
              <a:ext cx="234695" cy="173735"/>
            </a:xfrm>
            <a:prstGeom prst="rect">
              <a:avLst/>
            </a:prstGeom>
          </p:spPr>
        </p:pic>
        <p:pic>
          <p:nvPicPr>
            <p:cNvPr id="250" name="object 250"/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6577584" y="5181600"/>
              <a:ext cx="1181100" cy="196595"/>
            </a:xfrm>
            <a:prstGeom prst="rect">
              <a:avLst/>
            </a:prstGeom>
          </p:spPr>
        </p:pic>
        <p:pic>
          <p:nvPicPr>
            <p:cNvPr id="251" name="object 251"/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7859267" y="5241036"/>
              <a:ext cx="88391" cy="137159"/>
            </a:xfrm>
            <a:prstGeom prst="rect">
              <a:avLst/>
            </a:prstGeom>
          </p:spPr>
        </p:pic>
        <p:sp>
          <p:nvSpPr>
            <p:cNvPr id="252" name="object 252"/>
            <p:cNvSpPr/>
            <p:nvPr/>
          </p:nvSpPr>
          <p:spPr>
            <a:xfrm>
              <a:off x="7979663" y="5190744"/>
              <a:ext cx="27940" cy="186055"/>
            </a:xfrm>
            <a:custGeom>
              <a:avLst/>
              <a:gdLst/>
              <a:ahLst/>
              <a:cxnLst/>
              <a:rect l="l" t="t" r="r" b="b"/>
              <a:pathLst>
                <a:path w="27940" h="186054">
                  <a:moveTo>
                    <a:pt x="18287" y="184404"/>
                  </a:moveTo>
                  <a:lnTo>
                    <a:pt x="9143" y="184404"/>
                  </a:lnTo>
                  <a:lnTo>
                    <a:pt x="10667" y="185928"/>
                  </a:lnTo>
                  <a:lnTo>
                    <a:pt x="15239" y="185928"/>
                  </a:lnTo>
                  <a:lnTo>
                    <a:pt x="18287" y="184404"/>
                  </a:lnTo>
                  <a:close/>
                </a:path>
                <a:path w="27940" h="186054">
                  <a:moveTo>
                    <a:pt x="24383" y="53340"/>
                  </a:moveTo>
                  <a:lnTo>
                    <a:pt x="3047" y="53340"/>
                  </a:lnTo>
                  <a:lnTo>
                    <a:pt x="1524" y="54864"/>
                  </a:lnTo>
                  <a:lnTo>
                    <a:pt x="1524" y="181356"/>
                  </a:lnTo>
                  <a:lnTo>
                    <a:pt x="3047" y="182880"/>
                  </a:lnTo>
                  <a:lnTo>
                    <a:pt x="3047" y="184404"/>
                  </a:lnTo>
                  <a:lnTo>
                    <a:pt x="22859" y="184404"/>
                  </a:lnTo>
                  <a:lnTo>
                    <a:pt x="24383" y="182880"/>
                  </a:lnTo>
                  <a:lnTo>
                    <a:pt x="24383" y="53340"/>
                  </a:lnTo>
                  <a:close/>
                </a:path>
                <a:path w="27940" h="186054">
                  <a:moveTo>
                    <a:pt x="21335" y="51816"/>
                  </a:moveTo>
                  <a:lnTo>
                    <a:pt x="4571" y="51816"/>
                  </a:lnTo>
                  <a:lnTo>
                    <a:pt x="4571" y="53340"/>
                  </a:lnTo>
                  <a:lnTo>
                    <a:pt x="22859" y="53340"/>
                  </a:lnTo>
                  <a:lnTo>
                    <a:pt x="21335" y="51816"/>
                  </a:lnTo>
                  <a:close/>
                </a:path>
                <a:path w="27940" h="186054">
                  <a:moveTo>
                    <a:pt x="18287" y="0"/>
                  </a:moveTo>
                  <a:lnTo>
                    <a:pt x="7619" y="0"/>
                  </a:lnTo>
                  <a:lnTo>
                    <a:pt x="4571" y="1524"/>
                  </a:lnTo>
                  <a:lnTo>
                    <a:pt x="3047" y="3048"/>
                  </a:lnTo>
                  <a:lnTo>
                    <a:pt x="0" y="4572"/>
                  </a:lnTo>
                  <a:lnTo>
                    <a:pt x="0" y="22860"/>
                  </a:lnTo>
                  <a:lnTo>
                    <a:pt x="3047" y="24384"/>
                  </a:lnTo>
                  <a:lnTo>
                    <a:pt x="4571" y="25908"/>
                  </a:lnTo>
                  <a:lnTo>
                    <a:pt x="7619" y="27432"/>
                  </a:lnTo>
                  <a:lnTo>
                    <a:pt x="18287" y="27432"/>
                  </a:lnTo>
                  <a:lnTo>
                    <a:pt x="22859" y="25908"/>
                  </a:lnTo>
                  <a:lnTo>
                    <a:pt x="24383" y="24384"/>
                  </a:lnTo>
                  <a:lnTo>
                    <a:pt x="27431" y="22860"/>
                  </a:lnTo>
                  <a:lnTo>
                    <a:pt x="27431" y="9144"/>
                  </a:lnTo>
                  <a:lnTo>
                    <a:pt x="25907" y="4572"/>
                  </a:lnTo>
                  <a:lnTo>
                    <a:pt x="22859" y="1524"/>
                  </a:lnTo>
                  <a:lnTo>
                    <a:pt x="182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3" name="object 253"/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8037576" y="5242560"/>
              <a:ext cx="88392" cy="132587"/>
            </a:xfrm>
            <a:prstGeom prst="rect">
              <a:avLst/>
            </a:prstGeom>
          </p:spPr>
        </p:pic>
        <p:pic>
          <p:nvPicPr>
            <p:cNvPr id="254" name="object 254"/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8145779" y="5241036"/>
              <a:ext cx="114300" cy="137159"/>
            </a:xfrm>
            <a:prstGeom prst="rect">
              <a:avLst/>
            </a:prstGeom>
          </p:spPr>
        </p:pic>
        <p:pic>
          <p:nvPicPr>
            <p:cNvPr id="255" name="object 255"/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8362235" y="5180076"/>
              <a:ext cx="227028" cy="198119"/>
            </a:xfrm>
            <a:prstGeom prst="rect">
              <a:avLst/>
            </a:prstGeom>
          </p:spPr>
        </p:pic>
        <p:pic>
          <p:nvPicPr>
            <p:cNvPr id="256" name="object 256"/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8665463" y="5209032"/>
              <a:ext cx="80771" cy="169163"/>
            </a:xfrm>
            <a:prstGeom prst="rect">
              <a:avLst/>
            </a:prstGeom>
          </p:spPr>
        </p:pic>
        <p:pic>
          <p:nvPicPr>
            <p:cNvPr id="257" name="object 257"/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8776715" y="5181600"/>
              <a:ext cx="106679" cy="195071"/>
            </a:xfrm>
            <a:prstGeom prst="rect">
              <a:avLst/>
            </a:prstGeom>
          </p:spPr>
        </p:pic>
        <p:pic>
          <p:nvPicPr>
            <p:cNvPr id="258" name="object 258"/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8915400" y="5241036"/>
              <a:ext cx="115824" cy="137159"/>
            </a:xfrm>
            <a:prstGeom prst="rect">
              <a:avLst/>
            </a:prstGeom>
          </p:spPr>
        </p:pic>
        <p:pic>
          <p:nvPicPr>
            <p:cNvPr id="259" name="object 259"/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9130284" y="5241036"/>
              <a:ext cx="88392" cy="137159"/>
            </a:xfrm>
            <a:prstGeom prst="rect">
              <a:avLst/>
            </a:prstGeom>
          </p:spPr>
        </p:pic>
        <p:pic>
          <p:nvPicPr>
            <p:cNvPr id="260" name="object 260"/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9252203" y="5242560"/>
              <a:ext cx="108203" cy="135636"/>
            </a:xfrm>
            <a:prstGeom prst="rect">
              <a:avLst/>
            </a:prstGeom>
          </p:spPr>
        </p:pic>
        <p:pic>
          <p:nvPicPr>
            <p:cNvPr id="261" name="object 261"/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9404603" y="5241036"/>
              <a:ext cx="114300" cy="184403"/>
            </a:xfrm>
            <a:prstGeom prst="rect">
              <a:avLst/>
            </a:prstGeom>
          </p:spPr>
        </p:pic>
        <p:pic>
          <p:nvPicPr>
            <p:cNvPr id="262" name="object 262"/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9553955" y="5241036"/>
              <a:ext cx="115824" cy="184403"/>
            </a:xfrm>
            <a:prstGeom prst="rect">
              <a:avLst/>
            </a:prstGeom>
          </p:spPr>
        </p:pic>
        <p:sp>
          <p:nvSpPr>
            <p:cNvPr id="263" name="object 263"/>
            <p:cNvSpPr/>
            <p:nvPr/>
          </p:nvSpPr>
          <p:spPr>
            <a:xfrm>
              <a:off x="9703308" y="5181600"/>
              <a:ext cx="22860" cy="195580"/>
            </a:xfrm>
            <a:custGeom>
              <a:avLst/>
              <a:gdLst/>
              <a:ahLst/>
              <a:cxnLst/>
              <a:rect l="l" t="t" r="r" b="b"/>
              <a:pathLst>
                <a:path w="22859" h="195579">
                  <a:moveTo>
                    <a:pt x="15240" y="193548"/>
                  </a:moveTo>
                  <a:lnTo>
                    <a:pt x="7620" y="193548"/>
                  </a:lnTo>
                  <a:lnTo>
                    <a:pt x="9144" y="195072"/>
                  </a:lnTo>
                  <a:lnTo>
                    <a:pt x="13716" y="195072"/>
                  </a:lnTo>
                  <a:lnTo>
                    <a:pt x="15240" y="193548"/>
                  </a:lnTo>
                  <a:close/>
                </a:path>
                <a:path w="22859" h="195579">
                  <a:moveTo>
                    <a:pt x="22860" y="2794"/>
                  </a:moveTo>
                  <a:lnTo>
                    <a:pt x="21336" y="2794"/>
                  </a:lnTo>
                  <a:lnTo>
                    <a:pt x="21336" y="1524"/>
                  </a:lnTo>
                  <a:lnTo>
                    <a:pt x="19812" y="1524"/>
                  </a:lnTo>
                  <a:lnTo>
                    <a:pt x="19812" y="0"/>
                  </a:lnTo>
                  <a:lnTo>
                    <a:pt x="4572" y="0"/>
                  </a:lnTo>
                  <a:lnTo>
                    <a:pt x="3048" y="1524"/>
                  </a:lnTo>
                  <a:lnTo>
                    <a:pt x="0" y="1524"/>
                  </a:lnTo>
                  <a:lnTo>
                    <a:pt x="0" y="2794"/>
                  </a:lnTo>
                  <a:lnTo>
                    <a:pt x="0" y="192024"/>
                  </a:lnTo>
                  <a:lnTo>
                    <a:pt x="622" y="192024"/>
                  </a:lnTo>
                  <a:lnTo>
                    <a:pt x="622" y="193294"/>
                  </a:lnTo>
                  <a:lnTo>
                    <a:pt x="21336" y="193294"/>
                  </a:lnTo>
                  <a:lnTo>
                    <a:pt x="21336" y="192024"/>
                  </a:lnTo>
                  <a:lnTo>
                    <a:pt x="22860" y="192024"/>
                  </a:lnTo>
                  <a:lnTo>
                    <a:pt x="22860" y="279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4" name="object 264"/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9752076" y="5242560"/>
              <a:ext cx="118872" cy="182880"/>
            </a:xfrm>
            <a:prstGeom prst="rect">
              <a:avLst/>
            </a:prstGeom>
          </p:spPr>
        </p:pic>
        <p:pic>
          <p:nvPicPr>
            <p:cNvPr id="265" name="object 265"/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1011935" y="5551932"/>
              <a:ext cx="185927" cy="135636"/>
            </a:xfrm>
            <a:prstGeom prst="rect">
              <a:avLst/>
            </a:prstGeom>
          </p:spPr>
        </p:pic>
        <p:pic>
          <p:nvPicPr>
            <p:cNvPr id="266" name="object 266"/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1231391" y="5551932"/>
              <a:ext cx="102108" cy="137159"/>
            </a:xfrm>
            <a:prstGeom prst="rect">
              <a:avLst/>
            </a:prstGeom>
          </p:spPr>
        </p:pic>
        <p:sp>
          <p:nvSpPr>
            <p:cNvPr id="267" name="object 267"/>
            <p:cNvSpPr/>
            <p:nvPr/>
          </p:nvSpPr>
          <p:spPr>
            <a:xfrm>
              <a:off x="1373123" y="5501640"/>
              <a:ext cx="29209" cy="186055"/>
            </a:xfrm>
            <a:custGeom>
              <a:avLst/>
              <a:gdLst/>
              <a:ahLst/>
              <a:cxnLst/>
              <a:rect l="l" t="t" r="r" b="b"/>
              <a:pathLst>
                <a:path w="29209" h="186054">
                  <a:moveTo>
                    <a:pt x="21335" y="184404"/>
                  </a:moveTo>
                  <a:lnTo>
                    <a:pt x="7619" y="184404"/>
                  </a:lnTo>
                  <a:lnTo>
                    <a:pt x="9143" y="185928"/>
                  </a:lnTo>
                  <a:lnTo>
                    <a:pt x="19812" y="185928"/>
                  </a:lnTo>
                  <a:lnTo>
                    <a:pt x="21335" y="184404"/>
                  </a:lnTo>
                  <a:close/>
                </a:path>
                <a:path w="29209" h="186054">
                  <a:moveTo>
                    <a:pt x="24384" y="53340"/>
                  </a:moveTo>
                  <a:lnTo>
                    <a:pt x="3047" y="53340"/>
                  </a:lnTo>
                  <a:lnTo>
                    <a:pt x="3047" y="182880"/>
                  </a:lnTo>
                  <a:lnTo>
                    <a:pt x="4571" y="184404"/>
                  </a:lnTo>
                  <a:lnTo>
                    <a:pt x="24384" y="184404"/>
                  </a:lnTo>
                  <a:lnTo>
                    <a:pt x="24384" y="182880"/>
                  </a:lnTo>
                  <a:lnTo>
                    <a:pt x="25907" y="182880"/>
                  </a:lnTo>
                  <a:lnTo>
                    <a:pt x="25907" y="54863"/>
                  </a:lnTo>
                  <a:lnTo>
                    <a:pt x="24384" y="53340"/>
                  </a:lnTo>
                  <a:close/>
                </a:path>
                <a:path w="29209" h="186054">
                  <a:moveTo>
                    <a:pt x="22859" y="51816"/>
                  </a:moveTo>
                  <a:lnTo>
                    <a:pt x="7619" y="51816"/>
                  </a:lnTo>
                  <a:lnTo>
                    <a:pt x="6095" y="53340"/>
                  </a:lnTo>
                  <a:lnTo>
                    <a:pt x="22859" y="53340"/>
                  </a:lnTo>
                  <a:lnTo>
                    <a:pt x="22859" y="51816"/>
                  </a:lnTo>
                  <a:close/>
                </a:path>
                <a:path w="29209" h="186054">
                  <a:moveTo>
                    <a:pt x="19812" y="0"/>
                  </a:moveTo>
                  <a:lnTo>
                    <a:pt x="9143" y="0"/>
                  </a:lnTo>
                  <a:lnTo>
                    <a:pt x="4571" y="1524"/>
                  </a:lnTo>
                  <a:lnTo>
                    <a:pt x="1523" y="4572"/>
                  </a:lnTo>
                  <a:lnTo>
                    <a:pt x="0" y="9143"/>
                  </a:lnTo>
                  <a:lnTo>
                    <a:pt x="0" y="19812"/>
                  </a:lnTo>
                  <a:lnTo>
                    <a:pt x="1523" y="22860"/>
                  </a:lnTo>
                  <a:lnTo>
                    <a:pt x="3047" y="24384"/>
                  </a:lnTo>
                  <a:lnTo>
                    <a:pt x="4571" y="27431"/>
                  </a:lnTo>
                  <a:lnTo>
                    <a:pt x="22859" y="27431"/>
                  </a:lnTo>
                  <a:lnTo>
                    <a:pt x="27431" y="22860"/>
                  </a:lnTo>
                  <a:lnTo>
                    <a:pt x="28956" y="19812"/>
                  </a:lnTo>
                  <a:lnTo>
                    <a:pt x="28956" y="9143"/>
                  </a:lnTo>
                  <a:lnTo>
                    <a:pt x="27431" y="4572"/>
                  </a:lnTo>
                  <a:lnTo>
                    <a:pt x="25907" y="3048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8" name="object 268"/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1441703" y="5551932"/>
              <a:ext cx="106680" cy="135636"/>
            </a:xfrm>
            <a:prstGeom prst="rect">
              <a:avLst/>
            </a:prstGeom>
          </p:spPr>
        </p:pic>
        <p:sp>
          <p:nvSpPr>
            <p:cNvPr id="269" name="object 269"/>
            <p:cNvSpPr/>
            <p:nvPr/>
          </p:nvSpPr>
          <p:spPr>
            <a:xfrm>
              <a:off x="1589531" y="5655564"/>
              <a:ext cx="30480" cy="32384"/>
            </a:xfrm>
            <a:custGeom>
              <a:avLst/>
              <a:gdLst/>
              <a:ahLst/>
              <a:cxnLst/>
              <a:rect l="l" t="t" r="r" b="b"/>
              <a:pathLst>
                <a:path w="30480" h="32385">
                  <a:moveTo>
                    <a:pt x="24384" y="0"/>
                  </a:moveTo>
                  <a:lnTo>
                    <a:pt x="6096" y="0"/>
                  </a:lnTo>
                  <a:lnTo>
                    <a:pt x="1524" y="4572"/>
                  </a:lnTo>
                  <a:lnTo>
                    <a:pt x="0" y="9143"/>
                  </a:lnTo>
                  <a:lnTo>
                    <a:pt x="0" y="22860"/>
                  </a:lnTo>
                  <a:lnTo>
                    <a:pt x="3048" y="28956"/>
                  </a:lnTo>
                  <a:lnTo>
                    <a:pt x="4571" y="30480"/>
                  </a:lnTo>
                  <a:lnTo>
                    <a:pt x="9143" y="32004"/>
                  </a:lnTo>
                  <a:lnTo>
                    <a:pt x="19812" y="32004"/>
                  </a:lnTo>
                  <a:lnTo>
                    <a:pt x="24384" y="30480"/>
                  </a:lnTo>
                  <a:lnTo>
                    <a:pt x="28956" y="25907"/>
                  </a:lnTo>
                  <a:lnTo>
                    <a:pt x="30480" y="21336"/>
                  </a:lnTo>
                  <a:lnTo>
                    <a:pt x="30480" y="15239"/>
                  </a:lnTo>
                  <a:lnTo>
                    <a:pt x="30480" y="9143"/>
                  </a:lnTo>
                  <a:lnTo>
                    <a:pt x="28956" y="4572"/>
                  </a:lnTo>
                  <a:lnTo>
                    <a:pt x="25908" y="3048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0" name="Slide Number Placeholder 269">
            <a:extLst>
              <a:ext uri="{FF2B5EF4-FFF2-40B4-BE49-F238E27FC236}">
                <a16:creationId xmlns:a16="http://schemas.microsoft.com/office/drawing/2014/main" id="{DA27713F-C81B-54AA-D148-73DD0F6E443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98</a:t>
            </a:fld>
            <a:endParaRPr lang="en-US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33044" y="1298448"/>
            <a:ext cx="9196070" cy="490855"/>
            <a:chOff x="733044" y="1298448"/>
            <a:chExt cx="9196070" cy="490855"/>
          </a:xfrm>
        </p:grpSpPr>
        <p:sp>
          <p:nvSpPr>
            <p:cNvPr id="3" name="object 3"/>
            <p:cNvSpPr/>
            <p:nvPr/>
          </p:nvSpPr>
          <p:spPr>
            <a:xfrm>
              <a:off x="736092" y="1301496"/>
              <a:ext cx="9189720" cy="485140"/>
            </a:xfrm>
            <a:custGeom>
              <a:avLst/>
              <a:gdLst/>
              <a:ahLst/>
              <a:cxnLst/>
              <a:rect l="l" t="t" r="r" b="b"/>
              <a:pathLst>
                <a:path w="9189720" h="485139">
                  <a:moveTo>
                    <a:pt x="9189720" y="0"/>
                  </a:moveTo>
                  <a:lnTo>
                    <a:pt x="0" y="0"/>
                  </a:lnTo>
                  <a:lnTo>
                    <a:pt x="0" y="484632"/>
                  </a:lnTo>
                  <a:lnTo>
                    <a:pt x="9189720" y="484632"/>
                  </a:lnTo>
                  <a:lnTo>
                    <a:pt x="91897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734568" y="1299971"/>
              <a:ext cx="9191625" cy="9525"/>
            </a:xfrm>
            <a:custGeom>
              <a:avLst/>
              <a:gdLst/>
              <a:ahLst/>
              <a:cxnLst/>
              <a:rect l="l" t="t" r="r" b="b"/>
              <a:pathLst>
                <a:path w="9191625" h="9525">
                  <a:moveTo>
                    <a:pt x="0" y="9144"/>
                  </a:moveTo>
                  <a:lnTo>
                    <a:pt x="9191244" y="9144"/>
                  </a:lnTo>
                  <a:lnTo>
                    <a:pt x="9191244" y="0"/>
                  </a:lnTo>
                  <a:lnTo>
                    <a:pt x="0" y="0"/>
                  </a:lnTo>
                  <a:lnTo>
                    <a:pt x="0" y="9144"/>
                  </a:lnTo>
                  <a:close/>
                </a:path>
              </a:pathLst>
            </a:custGeom>
            <a:solidFill>
              <a:srgbClr val="FFDD9C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" name="object 5"/>
            <p:cNvSpPr/>
            <p:nvPr/>
          </p:nvSpPr>
          <p:spPr>
            <a:xfrm>
              <a:off x="734568" y="1309116"/>
              <a:ext cx="9191625" cy="9525"/>
            </a:xfrm>
            <a:custGeom>
              <a:avLst/>
              <a:gdLst/>
              <a:ahLst/>
              <a:cxnLst/>
              <a:rect l="l" t="t" r="r" b="b"/>
              <a:pathLst>
                <a:path w="9191625" h="9525">
                  <a:moveTo>
                    <a:pt x="0" y="0"/>
                  </a:moveTo>
                  <a:lnTo>
                    <a:pt x="0" y="9143"/>
                  </a:lnTo>
                  <a:lnTo>
                    <a:pt x="9191244" y="9143"/>
                  </a:lnTo>
                  <a:lnTo>
                    <a:pt x="9191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D9B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" name="object 6"/>
            <p:cNvSpPr/>
            <p:nvPr/>
          </p:nvSpPr>
          <p:spPr>
            <a:xfrm>
              <a:off x="734568" y="1318260"/>
              <a:ext cx="9191625" cy="6350"/>
            </a:xfrm>
            <a:custGeom>
              <a:avLst/>
              <a:gdLst/>
              <a:ahLst/>
              <a:cxnLst/>
              <a:rect l="l" t="t" r="r" b="b"/>
              <a:pathLst>
                <a:path w="9191625" h="6350">
                  <a:moveTo>
                    <a:pt x="0" y="0"/>
                  </a:moveTo>
                  <a:lnTo>
                    <a:pt x="0" y="6095"/>
                  </a:lnTo>
                  <a:lnTo>
                    <a:pt x="9191244" y="6095"/>
                  </a:lnTo>
                  <a:lnTo>
                    <a:pt x="9191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C9B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7" name="object 7"/>
            <p:cNvSpPr/>
            <p:nvPr/>
          </p:nvSpPr>
          <p:spPr>
            <a:xfrm>
              <a:off x="734568" y="1324356"/>
              <a:ext cx="9191625" cy="24765"/>
            </a:xfrm>
            <a:custGeom>
              <a:avLst/>
              <a:gdLst/>
              <a:ahLst/>
              <a:cxnLst/>
              <a:rect l="l" t="t" r="r" b="b"/>
              <a:pathLst>
                <a:path w="9191625" h="24765">
                  <a:moveTo>
                    <a:pt x="0" y="24384"/>
                  </a:moveTo>
                  <a:lnTo>
                    <a:pt x="9191244" y="24384"/>
                  </a:lnTo>
                  <a:lnTo>
                    <a:pt x="9191244" y="0"/>
                  </a:lnTo>
                  <a:lnTo>
                    <a:pt x="0" y="0"/>
                  </a:lnTo>
                  <a:lnTo>
                    <a:pt x="0" y="24384"/>
                  </a:lnTo>
                  <a:close/>
                </a:path>
              </a:pathLst>
            </a:custGeom>
            <a:solidFill>
              <a:srgbClr val="FFDC9A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8" name="object 8"/>
            <p:cNvSpPr/>
            <p:nvPr/>
          </p:nvSpPr>
          <p:spPr>
            <a:xfrm>
              <a:off x="734568" y="1348740"/>
              <a:ext cx="9191625" cy="22860"/>
            </a:xfrm>
            <a:custGeom>
              <a:avLst/>
              <a:gdLst/>
              <a:ahLst/>
              <a:cxnLst/>
              <a:rect l="l" t="t" r="r" b="b"/>
              <a:pathLst>
                <a:path w="9191625" h="22859">
                  <a:moveTo>
                    <a:pt x="0" y="0"/>
                  </a:moveTo>
                  <a:lnTo>
                    <a:pt x="0" y="22859"/>
                  </a:lnTo>
                  <a:lnTo>
                    <a:pt x="9191243" y="22859"/>
                  </a:lnTo>
                  <a:lnTo>
                    <a:pt x="9191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C9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9" name="object 9"/>
            <p:cNvSpPr/>
            <p:nvPr/>
          </p:nvSpPr>
          <p:spPr>
            <a:xfrm>
              <a:off x="734568" y="1371600"/>
              <a:ext cx="9191625" cy="6350"/>
            </a:xfrm>
            <a:custGeom>
              <a:avLst/>
              <a:gdLst/>
              <a:ahLst/>
              <a:cxnLst/>
              <a:rect l="l" t="t" r="r" b="b"/>
              <a:pathLst>
                <a:path w="9191625" h="6350">
                  <a:moveTo>
                    <a:pt x="0" y="0"/>
                  </a:moveTo>
                  <a:lnTo>
                    <a:pt x="0" y="6095"/>
                  </a:lnTo>
                  <a:lnTo>
                    <a:pt x="9191244" y="6095"/>
                  </a:lnTo>
                  <a:lnTo>
                    <a:pt x="9191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C98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0" name="object 10"/>
            <p:cNvSpPr/>
            <p:nvPr/>
          </p:nvSpPr>
          <p:spPr>
            <a:xfrm>
              <a:off x="734568" y="1377696"/>
              <a:ext cx="9191625" cy="9525"/>
            </a:xfrm>
            <a:custGeom>
              <a:avLst/>
              <a:gdLst/>
              <a:ahLst/>
              <a:cxnLst/>
              <a:rect l="l" t="t" r="r" b="b"/>
              <a:pathLst>
                <a:path w="9191625" h="9525">
                  <a:moveTo>
                    <a:pt x="0" y="9143"/>
                  </a:moveTo>
                  <a:lnTo>
                    <a:pt x="9191243" y="9143"/>
                  </a:lnTo>
                  <a:lnTo>
                    <a:pt x="9191244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FFDB98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734568" y="1386840"/>
              <a:ext cx="9191625" cy="15240"/>
            </a:xfrm>
            <a:custGeom>
              <a:avLst/>
              <a:gdLst/>
              <a:ahLst/>
              <a:cxnLst/>
              <a:rect l="l" t="t" r="r" b="b"/>
              <a:pathLst>
                <a:path w="9191625" h="15240">
                  <a:moveTo>
                    <a:pt x="0" y="0"/>
                  </a:moveTo>
                  <a:lnTo>
                    <a:pt x="0" y="15239"/>
                  </a:lnTo>
                  <a:lnTo>
                    <a:pt x="9191244" y="15239"/>
                  </a:lnTo>
                  <a:lnTo>
                    <a:pt x="9191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B9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734568" y="1402080"/>
              <a:ext cx="9191625" cy="7620"/>
            </a:xfrm>
            <a:custGeom>
              <a:avLst/>
              <a:gdLst/>
              <a:ahLst/>
              <a:cxnLst/>
              <a:rect l="l" t="t" r="r" b="b"/>
              <a:pathLst>
                <a:path w="9191625" h="7619">
                  <a:moveTo>
                    <a:pt x="0" y="0"/>
                  </a:moveTo>
                  <a:lnTo>
                    <a:pt x="0" y="7620"/>
                  </a:lnTo>
                  <a:lnTo>
                    <a:pt x="9191244" y="7620"/>
                  </a:lnTo>
                  <a:lnTo>
                    <a:pt x="9191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B9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34568" y="1409700"/>
              <a:ext cx="9191625" cy="6350"/>
            </a:xfrm>
            <a:custGeom>
              <a:avLst/>
              <a:gdLst/>
              <a:ahLst/>
              <a:cxnLst/>
              <a:rect l="l" t="t" r="r" b="b"/>
              <a:pathLst>
                <a:path w="9191625" h="6350">
                  <a:moveTo>
                    <a:pt x="0" y="0"/>
                  </a:moveTo>
                  <a:lnTo>
                    <a:pt x="0" y="6095"/>
                  </a:lnTo>
                  <a:lnTo>
                    <a:pt x="9191244" y="6095"/>
                  </a:lnTo>
                  <a:lnTo>
                    <a:pt x="9191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9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734568" y="1415796"/>
              <a:ext cx="9191625" cy="15240"/>
            </a:xfrm>
            <a:custGeom>
              <a:avLst/>
              <a:gdLst/>
              <a:ahLst/>
              <a:cxnLst/>
              <a:rect l="l" t="t" r="r" b="b"/>
              <a:pathLst>
                <a:path w="9191625" h="15240">
                  <a:moveTo>
                    <a:pt x="0" y="15239"/>
                  </a:moveTo>
                  <a:lnTo>
                    <a:pt x="9191244" y="15239"/>
                  </a:lnTo>
                  <a:lnTo>
                    <a:pt x="9191244" y="0"/>
                  </a:lnTo>
                  <a:lnTo>
                    <a:pt x="0" y="0"/>
                  </a:lnTo>
                  <a:lnTo>
                    <a:pt x="0" y="15239"/>
                  </a:lnTo>
                  <a:close/>
                </a:path>
              </a:pathLst>
            </a:custGeom>
            <a:solidFill>
              <a:srgbClr val="FFDA95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734568" y="1431036"/>
              <a:ext cx="9191625" cy="9525"/>
            </a:xfrm>
            <a:custGeom>
              <a:avLst/>
              <a:gdLst/>
              <a:ahLst/>
              <a:cxnLst/>
              <a:rect l="l" t="t" r="r" b="b"/>
              <a:pathLst>
                <a:path w="9191625" h="9525">
                  <a:moveTo>
                    <a:pt x="0" y="0"/>
                  </a:moveTo>
                  <a:lnTo>
                    <a:pt x="0" y="9143"/>
                  </a:lnTo>
                  <a:lnTo>
                    <a:pt x="9191244" y="9143"/>
                  </a:lnTo>
                  <a:lnTo>
                    <a:pt x="9191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9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734568" y="1440180"/>
              <a:ext cx="9191625" cy="6350"/>
            </a:xfrm>
            <a:custGeom>
              <a:avLst/>
              <a:gdLst/>
              <a:ahLst/>
              <a:cxnLst/>
              <a:rect l="l" t="t" r="r" b="b"/>
              <a:pathLst>
                <a:path w="9191625" h="6350">
                  <a:moveTo>
                    <a:pt x="0" y="0"/>
                  </a:moveTo>
                  <a:lnTo>
                    <a:pt x="0" y="6095"/>
                  </a:lnTo>
                  <a:lnTo>
                    <a:pt x="9191244" y="6095"/>
                  </a:lnTo>
                  <a:lnTo>
                    <a:pt x="9191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99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734568" y="1446276"/>
              <a:ext cx="9191625" cy="22860"/>
            </a:xfrm>
            <a:custGeom>
              <a:avLst/>
              <a:gdLst/>
              <a:ahLst/>
              <a:cxnLst/>
              <a:rect l="l" t="t" r="r" b="b"/>
              <a:pathLst>
                <a:path w="9191625" h="22859">
                  <a:moveTo>
                    <a:pt x="0" y="22859"/>
                  </a:moveTo>
                  <a:lnTo>
                    <a:pt x="9191243" y="22859"/>
                  </a:lnTo>
                  <a:lnTo>
                    <a:pt x="9191244" y="0"/>
                  </a:lnTo>
                  <a:lnTo>
                    <a:pt x="0" y="0"/>
                  </a:lnTo>
                  <a:lnTo>
                    <a:pt x="0" y="22859"/>
                  </a:lnTo>
                  <a:close/>
                </a:path>
              </a:pathLst>
            </a:custGeom>
            <a:solidFill>
              <a:srgbClr val="FFD99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734568" y="1469136"/>
              <a:ext cx="9191625" cy="24765"/>
            </a:xfrm>
            <a:custGeom>
              <a:avLst/>
              <a:gdLst/>
              <a:ahLst/>
              <a:cxnLst/>
              <a:rect l="l" t="t" r="r" b="b"/>
              <a:pathLst>
                <a:path w="9191625" h="24765">
                  <a:moveTo>
                    <a:pt x="0" y="0"/>
                  </a:moveTo>
                  <a:lnTo>
                    <a:pt x="0" y="24383"/>
                  </a:lnTo>
                  <a:lnTo>
                    <a:pt x="9191244" y="24383"/>
                  </a:lnTo>
                  <a:lnTo>
                    <a:pt x="9191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992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734568" y="1493520"/>
              <a:ext cx="9191625" cy="6350"/>
            </a:xfrm>
            <a:custGeom>
              <a:avLst/>
              <a:gdLst/>
              <a:ahLst/>
              <a:cxnLst/>
              <a:rect l="l" t="t" r="r" b="b"/>
              <a:pathLst>
                <a:path w="9191625" h="6350">
                  <a:moveTo>
                    <a:pt x="0" y="0"/>
                  </a:moveTo>
                  <a:lnTo>
                    <a:pt x="0" y="6095"/>
                  </a:lnTo>
                  <a:lnTo>
                    <a:pt x="9191244" y="6095"/>
                  </a:lnTo>
                  <a:lnTo>
                    <a:pt x="9191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991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734568" y="1499616"/>
              <a:ext cx="9191625" cy="9525"/>
            </a:xfrm>
            <a:custGeom>
              <a:avLst/>
              <a:gdLst/>
              <a:ahLst/>
              <a:cxnLst/>
              <a:rect l="l" t="t" r="r" b="b"/>
              <a:pathLst>
                <a:path w="9191625" h="9525">
                  <a:moveTo>
                    <a:pt x="0" y="0"/>
                  </a:moveTo>
                  <a:lnTo>
                    <a:pt x="0" y="9143"/>
                  </a:lnTo>
                  <a:lnTo>
                    <a:pt x="9191244" y="9143"/>
                  </a:lnTo>
                  <a:lnTo>
                    <a:pt x="9191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891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734568" y="1508760"/>
              <a:ext cx="9191625" cy="13970"/>
            </a:xfrm>
            <a:custGeom>
              <a:avLst/>
              <a:gdLst/>
              <a:ahLst/>
              <a:cxnLst/>
              <a:rect l="l" t="t" r="r" b="b"/>
              <a:pathLst>
                <a:path w="9191625" h="13969">
                  <a:moveTo>
                    <a:pt x="0" y="0"/>
                  </a:moveTo>
                  <a:lnTo>
                    <a:pt x="0" y="13716"/>
                  </a:lnTo>
                  <a:lnTo>
                    <a:pt x="9191244" y="13716"/>
                  </a:lnTo>
                  <a:lnTo>
                    <a:pt x="9191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89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734568" y="1522476"/>
              <a:ext cx="9191625" cy="9525"/>
            </a:xfrm>
            <a:custGeom>
              <a:avLst/>
              <a:gdLst/>
              <a:ahLst/>
              <a:cxnLst/>
              <a:rect l="l" t="t" r="r" b="b"/>
              <a:pathLst>
                <a:path w="9191625" h="9525">
                  <a:moveTo>
                    <a:pt x="0" y="0"/>
                  </a:moveTo>
                  <a:lnTo>
                    <a:pt x="0" y="9144"/>
                  </a:lnTo>
                  <a:lnTo>
                    <a:pt x="9191244" y="9144"/>
                  </a:lnTo>
                  <a:lnTo>
                    <a:pt x="9191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88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3" name="object 23"/>
            <p:cNvSpPr/>
            <p:nvPr/>
          </p:nvSpPr>
          <p:spPr>
            <a:xfrm>
              <a:off x="734568" y="1531620"/>
              <a:ext cx="9191625" cy="6350"/>
            </a:xfrm>
            <a:custGeom>
              <a:avLst/>
              <a:gdLst/>
              <a:ahLst/>
              <a:cxnLst/>
              <a:rect l="l" t="t" r="r" b="b"/>
              <a:pathLst>
                <a:path w="9191625" h="6350">
                  <a:moveTo>
                    <a:pt x="0" y="0"/>
                  </a:moveTo>
                  <a:lnTo>
                    <a:pt x="0" y="6095"/>
                  </a:lnTo>
                  <a:lnTo>
                    <a:pt x="9191244" y="6095"/>
                  </a:lnTo>
                  <a:lnTo>
                    <a:pt x="9191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78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4" name="object 24"/>
            <p:cNvSpPr/>
            <p:nvPr/>
          </p:nvSpPr>
          <p:spPr>
            <a:xfrm>
              <a:off x="734568" y="1537716"/>
              <a:ext cx="9191625" cy="12700"/>
            </a:xfrm>
            <a:custGeom>
              <a:avLst/>
              <a:gdLst/>
              <a:ahLst/>
              <a:cxnLst/>
              <a:rect l="l" t="t" r="r" b="b"/>
              <a:pathLst>
                <a:path w="9191625" h="12700">
                  <a:moveTo>
                    <a:pt x="0" y="0"/>
                  </a:moveTo>
                  <a:lnTo>
                    <a:pt x="0" y="12191"/>
                  </a:lnTo>
                  <a:lnTo>
                    <a:pt x="9191244" y="12191"/>
                  </a:lnTo>
                  <a:lnTo>
                    <a:pt x="9191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78E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34568" y="1549908"/>
              <a:ext cx="9191625" cy="12700"/>
            </a:xfrm>
            <a:custGeom>
              <a:avLst/>
              <a:gdLst/>
              <a:ahLst/>
              <a:cxnLst/>
              <a:rect l="l" t="t" r="r" b="b"/>
              <a:pathLst>
                <a:path w="9191625" h="12700">
                  <a:moveTo>
                    <a:pt x="0" y="0"/>
                  </a:moveTo>
                  <a:lnTo>
                    <a:pt x="0" y="12191"/>
                  </a:lnTo>
                  <a:lnTo>
                    <a:pt x="9191244" y="12191"/>
                  </a:lnTo>
                  <a:lnTo>
                    <a:pt x="9191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78D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734568" y="1562100"/>
              <a:ext cx="9191625" cy="7620"/>
            </a:xfrm>
            <a:custGeom>
              <a:avLst/>
              <a:gdLst/>
              <a:ahLst/>
              <a:cxnLst/>
              <a:rect l="l" t="t" r="r" b="b"/>
              <a:pathLst>
                <a:path w="9191625" h="7619">
                  <a:moveTo>
                    <a:pt x="0" y="0"/>
                  </a:moveTo>
                  <a:lnTo>
                    <a:pt x="0" y="7620"/>
                  </a:lnTo>
                  <a:lnTo>
                    <a:pt x="9191243" y="7620"/>
                  </a:lnTo>
                  <a:lnTo>
                    <a:pt x="9191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78C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7" name="object 27"/>
            <p:cNvSpPr/>
            <p:nvPr/>
          </p:nvSpPr>
          <p:spPr>
            <a:xfrm>
              <a:off x="734568" y="1569720"/>
              <a:ext cx="9191625" cy="15240"/>
            </a:xfrm>
            <a:custGeom>
              <a:avLst/>
              <a:gdLst/>
              <a:ahLst/>
              <a:cxnLst/>
              <a:rect l="l" t="t" r="r" b="b"/>
              <a:pathLst>
                <a:path w="9191625" h="15240">
                  <a:moveTo>
                    <a:pt x="0" y="0"/>
                  </a:moveTo>
                  <a:lnTo>
                    <a:pt x="0" y="15239"/>
                  </a:lnTo>
                  <a:lnTo>
                    <a:pt x="9191244" y="15239"/>
                  </a:lnTo>
                  <a:lnTo>
                    <a:pt x="9191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78B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8" name="object 28"/>
            <p:cNvSpPr/>
            <p:nvPr/>
          </p:nvSpPr>
          <p:spPr>
            <a:xfrm>
              <a:off x="734568" y="1584960"/>
              <a:ext cx="9191625" cy="6350"/>
            </a:xfrm>
            <a:custGeom>
              <a:avLst/>
              <a:gdLst/>
              <a:ahLst/>
              <a:cxnLst/>
              <a:rect l="l" t="t" r="r" b="b"/>
              <a:pathLst>
                <a:path w="9191625" h="6350">
                  <a:moveTo>
                    <a:pt x="0" y="0"/>
                  </a:moveTo>
                  <a:lnTo>
                    <a:pt x="0" y="6095"/>
                  </a:lnTo>
                  <a:lnTo>
                    <a:pt x="9191244" y="6095"/>
                  </a:lnTo>
                  <a:lnTo>
                    <a:pt x="9191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78A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9" name="object 29"/>
            <p:cNvSpPr/>
            <p:nvPr/>
          </p:nvSpPr>
          <p:spPr>
            <a:xfrm>
              <a:off x="734568" y="1591056"/>
              <a:ext cx="9191625" cy="9525"/>
            </a:xfrm>
            <a:custGeom>
              <a:avLst/>
              <a:gdLst/>
              <a:ahLst/>
              <a:cxnLst/>
              <a:rect l="l" t="t" r="r" b="b"/>
              <a:pathLst>
                <a:path w="9191625" h="9525">
                  <a:moveTo>
                    <a:pt x="0" y="0"/>
                  </a:moveTo>
                  <a:lnTo>
                    <a:pt x="0" y="9144"/>
                  </a:lnTo>
                  <a:lnTo>
                    <a:pt x="9191244" y="9144"/>
                  </a:lnTo>
                  <a:lnTo>
                    <a:pt x="9191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A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0" name="object 30"/>
            <p:cNvSpPr/>
            <p:nvPr/>
          </p:nvSpPr>
          <p:spPr>
            <a:xfrm>
              <a:off x="734568" y="1600200"/>
              <a:ext cx="9191625" cy="12700"/>
            </a:xfrm>
            <a:custGeom>
              <a:avLst/>
              <a:gdLst/>
              <a:ahLst/>
              <a:cxnLst/>
              <a:rect l="l" t="t" r="r" b="b"/>
              <a:pathLst>
                <a:path w="9191625" h="12700">
                  <a:moveTo>
                    <a:pt x="0" y="0"/>
                  </a:moveTo>
                  <a:lnTo>
                    <a:pt x="0" y="12191"/>
                  </a:lnTo>
                  <a:lnTo>
                    <a:pt x="9191244" y="12191"/>
                  </a:lnTo>
                  <a:lnTo>
                    <a:pt x="9191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1" name="object 31"/>
            <p:cNvSpPr/>
            <p:nvPr/>
          </p:nvSpPr>
          <p:spPr>
            <a:xfrm>
              <a:off x="734568" y="1612392"/>
              <a:ext cx="9191625" cy="9525"/>
            </a:xfrm>
            <a:custGeom>
              <a:avLst/>
              <a:gdLst/>
              <a:ahLst/>
              <a:cxnLst/>
              <a:rect l="l" t="t" r="r" b="b"/>
              <a:pathLst>
                <a:path w="9191625" h="9525">
                  <a:moveTo>
                    <a:pt x="0" y="9143"/>
                  </a:moveTo>
                  <a:lnTo>
                    <a:pt x="9191244" y="9143"/>
                  </a:lnTo>
                  <a:lnTo>
                    <a:pt x="9191244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FFD688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2" name="object 32"/>
            <p:cNvSpPr/>
            <p:nvPr/>
          </p:nvSpPr>
          <p:spPr>
            <a:xfrm>
              <a:off x="734568" y="1621536"/>
              <a:ext cx="9191625" cy="10795"/>
            </a:xfrm>
            <a:custGeom>
              <a:avLst/>
              <a:gdLst/>
              <a:ahLst/>
              <a:cxnLst/>
              <a:rect l="l" t="t" r="r" b="b"/>
              <a:pathLst>
                <a:path w="9191625" h="10794">
                  <a:moveTo>
                    <a:pt x="0" y="0"/>
                  </a:moveTo>
                  <a:lnTo>
                    <a:pt x="0" y="10667"/>
                  </a:lnTo>
                  <a:lnTo>
                    <a:pt x="9191244" y="10667"/>
                  </a:lnTo>
                  <a:lnTo>
                    <a:pt x="9191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3" name="object 33"/>
            <p:cNvSpPr/>
            <p:nvPr/>
          </p:nvSpPr>
          <p:spPr>
            <a:xfrm>
              <a:off x="734568" y="1632204"/>
              <a:ext cx="9191625" cy="12700"/>
            </a:xfrm>
            <a:custGeom>
              <a:avLst/>
              <a:gdLst/>
              <a:ahLst/>
              <a:cxnLst/>
              <a:rect l="l" t="t" r="r" b="b"/>
              <a:pathLst>
                <a:path w="9191625" h="12700">
                  <a:moveTo>
                    <a:pt x="0" y="0"/>
                  </a:moveTo>
                  <a:lnTo>
                    <a:pt x="0" y="12191"/>
                  </a:lnTo>
                  <a:lnTo>
                    <a:pt x="9191244" y="12191"/>
                  </a:lnTo>
                  <a:lnTo>
                    <a:pt x="9191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4" name="object 34"/>
            <p:cNvSpPr/>
            <p:nvPr/>
          </p:nvSpPr>
          <p:spPr>
            <a:xfrm>
              <a:off x="734568" y="1644396"/>
              <a:ext cx="9191625" cy="15240"/>
            </a:xfrm>
            <a:custGeom>
              <a:avLst/>
              <a:gdLst/>
              <a:ahLst/>
              <a:cxnLst/>
              <a:rect l="l" t="t" r="r" b="b"/>
              <a:pathLst>
                <a:path w="9191625" h="15239">
                  <a:moveTo>
                    <a:pt x="0" y="15239"/>
                  </a:moveTo>
                  <a:lnTo>
                    <a:pt x="9191244" y="15239"/>
                  </a:lnTo>
                  <a:lnTo>
                    <a:pt x="9191244" y="0"/>
                  </a:lnTo>
                  <a:lnTo>
                    <a:pt x="0" y="0"/>
                  </a:lnTo>
                  <a:lnTo>
                    <a:pt x="0" y="15239"/>
                  </a:lnTo>
                  <a:close/>
                </a:path>
              </a:pathLst>
            </a:custGeom>
            <a:solidFill>
              <a:srgbClr val="FFD685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5" name="object 35"/>
            <p:cNvSpPr/>
            <p:nvPr/>
          </p:nvSpPr>
          <p:spPr>
            <a:xfrm>
              <a:off x="734568" y="1659636"/>
              <a:ext cx="9191625" cy="15240"/>
            </a:xfrm>
            <a:custGeom>
              <a:avLst/>
              <a:gdLst/>
              <a:ahLst/>
              <a:cxnLst/>
              <a:rect l="l" t="t" r="r" b="b"/>
              <a:pathLst>
                <a:path w="9191625" h="15239">
                  <a:moveTo>
                    <a:pt x="0" y="0"/>
                  </a:moveTo>
                  <a:lnTo>
                    <a:pt x="0" y="15239"/>
                  </a:lnTo>
                  <a:lnTo>
                    <a:pt x="9191244" y="15239"/>
                  </a:lnTo>
                  <a:lnTo>
                    <a:pt x="9191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6" name="object 36"/>
            <p:cNvSpPr/>
            <p:nvPr/>
          </p:nvSpPr>
          <p:spPr>
            <a:xfrm>
              <a:off x="734568" y="1674876"/>
              <a:ext cx="9191625" cy="7620"/>
            </a:xfrm>
            <a:custGeom>
              <a:avLst/>
              <a:gdLst/>
              <a:ahLst/>
              <a:cxnLst/>
              <a:rect l="l" t="t" r="r" b="b"/>
              <a:pathLst>
                <a:path w="9191625" h="7619">
                  <a:moveTo>
                    <a:pt x="0" y="0"/>
                  </a:moveTo>
                  <a:lnTo>
                    <a:pt x="0" y="7620"/>
                  </a:lnTo>
                  <a:lnTo>
                    <a:pt x="9191244" y="7620"/>
                  </a:lnTo>
                  <a:lnTo>
                    <a:pt x="9191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8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7" name="object 37"/>
            <p:cNvSpPr/>
            <p:nvPr/>
          </p:nvSpPr>
          <p:spPr>
            <a:xfrm>
              <a:off x="734568" y="1682496"/>
              <a:ext cx="9191625" cy="9525"/>
            </a:xfrm>
            <a:custGeom>
              <a:avLst/>
              <a:gdLst/>
              <a:ahLst/>
              <a:cxnLst/>
              <a:rect l="l" t="t" r="r" b="b"/>
              <a:pathLst>
                <a:path w="9191625" h="9525">
                  <a:moveTo>
                    <a:pt x="0" y="9143"/>
                  </a:moveTo>
                  <a:lnTo>
                    <a:pt x="9191243" y="9143"/>
                  </a:lnTo>
                  <a:lnTo>
                    <a:pt x="9191244" y="0"/>
                  </a:lnTo>
                  <a:lnTo>
                    <a:pt x="0" y="0"/>
                  </a:lnTo>
                  <a:lnTo>
                    <a:pt x="0" y="9143"/>
                  </a:lnTo>
                  <a:close/>
                </a:path>
              </a:pathLst>
            </a:custGeom>
            <a:solidFill>
              <a:srgbClr val="FFD582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8" name="object 38"/>
            <p:cNvSpPr/>
            <p:nvPr/>
          </p:nvSpPr>
          <p:spPr>
            <a:xfrm>
              <a:off x="734568" y="1691640"/>
              <a:ext cx="9191625" cy="12700"/>
            </a:xfrm>
            <a:custGeom>
              <a:avLst/>
              <a:gdLst/>
              <a:ahLst/>
              <a:cxnLst/>
              <a:rect l="l" t="t" r="r" b="b"/>
              <a:pathLst>
                <a:path w="9191625" h="12700">
                  <a:moveTo>
                    <a:pt x="0" y="12191"/>
                  </a:moveTo>
                  <a:lnTo>
                    <a:pt x="9191244" y="12191"/>
                  </a:lnTo>
                  <a:lnTo>
                    <a:pt x="9191244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FFD581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9" name="object 39"/>
            <p:cNvSpPr/>
            <p:nvPr/>
          </p:nvSpPr>
          <p:spPr>
            <a:xfrm>
              <a:off x="734568" y="1703832"/>
              <a:ext cx="9191625" cy="9525"/>
            </a:xfrm>
            <a:custGeom>
              <a:avLst/>
              <a:gdLst/>
              <a:ahLst/>
              <a:cxnLst/>
              <a:rect l="l" t="t" r="r" b="b"/>
              <a:pathLst>
                <a:path w="9191625" h="9525">
                  <a:moveTo>
                    <a:pt x="0" y="0"/>
                  </a:moveTo>
                  <a:lnTo>
                    <a:pt x="0" y="9143"/>
                  </a:lnTo>
                  <a:lnTo>
                    <a:pt x="9191244" y="9143"/>
                  </a:lnTo>
                  <a:lnTo>
                    <a:pt x="9191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8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0" name="object 40"/>
            <p:cNvSpPr/>
            <p:nvPr/>
          </p:nvSpPr>
          <p:spPr>
            <a:xfrm>
              <a:off x="734568" y="1712976"/>
              <a:ext cx="9191625" cy="12700"/>
            </a:xfrm>
            <a:custGeom>
              <a:avLst/>
              <a:gdLst/>
              <a:ahLst/>
              <a:cxnLst/>
              <a:rect l="l" t="t" r="r" b="b"/>
              <a:pathLst>
                <a:path w="9191625" h="12700">
                  <a:moveTo>
                    <a:pt x="0" y="0"/>
                  </a:moveTo>
                  <a:lnTo>
                    <a:pt x="0" y="12191"/>
                  </a:lnTo>
                  <a:lnTo>
                    <a:pt x="9191244" y="12191"/>
                  </a:lnTo>
                  <a:lnTo>
                    <a:pt x="9191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7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1" name="object 41"/>
            <p:cNvSpPr/>
            <p:nvPr/>
          </p:nvSpPr>
          <p:spPr>
            <a:xfrm>
              <a:off x="734568" y="1725168"/>
              <a:ext cx="9191625" cy="10795"/>
            </a:xfrm>
            <a:custGeom>
              <a:avLst/>
              <a:gdLst/>
              <a:ahLst/>
              <a:cxnLst/>
              <a:rect l="l" t="t" r="r" b="b"/>
              <a:pathLst>
                <a:path w="9191625" h="10794">
                  <a:moveTo>
                    <a:pt x="0" y="10667"/>
                  </a:moveTo>
                  <a:lnTo>
                    <a:pt x="9191244" y="10667"/>
                  </a:lnTo>
                  <a:lnTo>
                    <a:pt x="9191244" y="0"/>
                  </a:lnTo>
                  <a:lnTo>
                    <a:pt x="0" y="0"/>
                  </a:lnTo>
                  <a:lnTo>
                    <a:pt x="0" y="10667"/>
                  </a:lnTo>
                  <a:close/>
                </a:path>
              </a:pathLst>
            </a:custGeom>
            <a:solidFill>
              <a:srgbClr val="FFD57E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2" name="object 42"/>
            <p:cNvSpPr/>
            <p:nvPr/>
          </p:nvSpPr>
          <p:spPr>
            <a:xfrm>
              <a:off x="734568" y="1735836"/>
              <a:ext cx="9191625" cy="9525"/>
            </a:xfrm>
            <a:custGeom>
              <a:avLst/>
              <a:gdLst/>
              <a:ahLst/>
              <a:cxnLst/>
              <a:rect l="l" t="t" r="r" b="b"/>
              <a:pathLst>
                <a:path w="9191625" h="9525">
                  <a:moveTo>
                    <a:pt x="0" y="0"/>
                  </a:moveTo>
                  <a:lnTo>
                    <a:pt x="0" y="9143"/>
                  </a:lnTo>
                  <a:lnTo>
                    <a:pt x="9191244" y="9143"/>
                  </a:lnTo>
                  <a:lnTo>
                    <a:pt x="9191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7D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3" name="object 43"/>
            <p:cNvSpPr/>
            <p:nvPr/>
          </p:nvSpPr>
          <p:spPr>
            <a:xfrm>
              <a:off x="734568" y="1744980"/>
              <a:ext cx="9191625" cy="6350"/>
            </a:xfrm>
            <a:custGeom>
              <a:avLst/>
              <a:gdLst/>
              <a:ahLst/>
              <a:cxnLst/>
              <a:rect l="l" t="t" r="r" b="b"/>
              <a:pathLst>
                <a:path w="9191625" h="6350">
                  <a:moveTo>
                    <a:pt x="0" y="0"/>
                  </a:moveTo>
                  <a:lnTo>
                    <a:pt x="0" y="6095"/>
                  </a:lnTo>
                  <a:lnTo>
                    <a:pt x="9191244" y="6095"/>
                  </a:lnTo>
                  <a:lnTo>
                    <a:pt x="9191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7D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4" name="object 44"/>
            <p:cNvSpPr/>
            <p:nvPr/>
          </p:nvSpPr>
          <p:spPr>
            <a:xfrm>
              <a:off x="734568" y="1751076"/>
              <a:ext cx="9191625" cy="12700"/>
            </a:xfrm>
            <a:custGeom>
              <a:avLst/>
              <a:gdLst/>
              <a:ahLst/>
              <a:cxnLst/>
              <a:rect l="l" t="t" r="r" b="b"/>
              <a:pathLst>
                <a:path w="9191625" h="12700">
                  <a:moveTo>
                    <a:pt x="0" y="0"/>
                  </a:moveTo>
                  <a:lnTo>
                    <a:pt x="0" y="12191"/>
                  </a:lnTo>
                  <a:lnTo>
                    <a:pt x="9191244" y="12191"/>
                  </a:lnTo>
                  <a:lnTo>
                    <a:pt x="9191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7C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5" name="object 45"/>
            <p:cNvSpPr/>
            <p:nvPr/>
          </p:nvSpPr>
          <p:spPr>
            <a:xfrm>
              <a:off x="734568" y="1763268"/>
              <a:ext cx="9191625" cy="12700"/>
            </a:xfrm>
            <a:custGeom>
              <a:avLst/>
              <a:gdLst/>
              <a:ahLst/>
              <a:cxnLst/>
              <a:rect l="l" t="t" r="r" b="b"/>
              <a:pathLst>
                <a:path w="9191625" h="12700">
                  <a:moveTo>
                    <a:pt x="0" y="0"/>
                  </a:moveTo>
                  <a:lnTo>
                    <a:pt x="0" y="12191"/>
                  </a:lnTo>
                  <a:lnTo>
                    <a:pt x="9191244" y="12191"/>
                  </a:lnTo>
                  <a:lnTo>
                    <a:pt x="9191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7B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6" name="object 46"/>
            <p:cNvSpPr/>
            <p:nvPr/>
          </p:nvSpPr>
          <p:spPr>
            <a:xfrm>
              <a:off x="734568" y="1775460"/>
              <a:ext cx="9191625" cy="7620"/>
            </a:xfrm>
            <a:custGeom>
              <a:avLst/>
              <a:gdLst/>
              <a:ahLst/>
              <a:cxnLst/>
              <a:rect l="l" t="t" r="r" b="b"/>
              <a:pathLst>
                <a:path w="9191625" h="7619">
                  <a:moveTo>
                    <a:pt x="0" y="0"/>
                  </a:moveTo>
                  <a:lnTo>
                    <a:pt x="0" y="7620"/>
                  </a:lnTo>
                  <a:lnTo>
                    <a:pt x="9191243" y="7620"/>
                  </a:lnTo>
                  <a:lnTo>
                    <a:pt x="9191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7A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7" name="object 47"/>
            <p:cNvSpPr/>
            <p:nvPr/>
          </p:nvSpPr>
          <p:spPr>
            <a:xfrm>
              <a:off x="734568" y="1783080"/>
              <a:ext cx="9191625" cy="5080"/>
            </a:xfrm>
            <a:custGeom>
              <a:avLst/>
              <a:gdLst/>
              <a:ahLst/>
              <a:cxnLst/>
              <a:rect l="l" t="t" r="r" b="b"/>
              <a:pathLst>
                <a:path w="9191625" h="5080">
                  <a:moveTo>
                    <a:pt x="9191244" y="0"/>
                  </a:moveTo>
                  <a:lnTo>
                    <a:pt x="0" y="0"/>
                  </a:lnTo>
                  <a:lnTo>
                    <a:pt x="0" y="4571"/>
                  </a:lnTo>
                  <a:lnTo>
                    <a:pt x="9191244" y="4571"/>
                  </a:lnTo>
                  <a:lnTo>
                    <a:pt x="9191244" y="0"/>
                  </a:lnTo>
                  <a:close/>
                </a:path>
              </a:pathLst>
            </a:custGeom>
            <a:solidFill>
              <a:srgbClr val="FFD47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8" name="object 48"/>
            <p:cNvSpPr/>
            <p:nvPr/>
          </p:nvSpPr>
          <p:spPr>
            <a:xfrm>
              <a:off x="736092" y="1301496"/>
              <a:ext cx="9189720" cy="485140"/>
            </a:xfrm>
            <a:custGeom>
              <a:avLst/>
              <a:gdLst/>
              <a:ahLst/>
              <a:cxnLst/>
              <a:rect l="l" t="t" r="r" b="b"/>
              <a:pathLst>
                <a:path w="9189720" h="485139">
                  <a:moveTo>
                    <a:pt x="0" y="0"/>
                  </a:moveTo>
                  <a:lnTo>
                    <a:pt x="9189719" y="0"/>
                  </a:lnTo>
                  <a:lnTo>
                    <a:pt x="9189719" y="484631"/>
                  </a:lnTo>
                  <a:lnTo>
                    <a:pt x="0" y="484631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49" name="object 4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1436" y="1374648"/>
              <a:ext cx="1330452" cy="281939"/>
            </a:xfrm>
            <a:prstGeom prst="rect">
              <a:avLst/>
            </a:prstGeom>
          </p:spPr>
        </p:pic>
      </p:grpSp>
      <p:grpSp>
        <p:nvGrpSpPr>
          <p:cNvPr id="50" name="object 50"/>
          <p:cNvGrpSpPr/>
          <p:nvPr/>
        </p:nvGrpSpPr>
        <p:grpSpPr>
          <a:xfrm>
            <a:off x="830580" y="2139696"/>
            <a:ext cx="457200" cy="182880"/>
            <a:chOff x="830580" y="2139696"/>
            <a:chExt cx="457200" cy="182880"/>
          </a:xfrm>
        </p:grpSpPr>
        <p:pic>
          <p:nvPicPr>
            <p:cNvPr id="51" name="object 5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0580" y="2139696"/>
              <a:ext cx="233172" cy="182879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8136" y="2185416"/>
              <a:ext cx="88391" cy="13716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99388" y="2185416"/>
              <a:ext cx="88392" cy="137160"/>
            </a:xfrm>
            <a:prstGeom prst="rect">
              <a:avLst/>
            </a:prstGeom>
          </p:spPr>
        </p:pic>
      </p:grpSp>
      <p:pic>
        <p:nvPicPr>
          <p:cNvPr id="54" name="object 5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79219" y="2125980"/>
            <a:ext cx="228600" cy="196596"/>
          </a:xfrm>
          <a:prstGeom prst="rect">
            <a:avLst/>
          </a:prstGeom>
        </p:spPr>
      </p:pic>
      <p:grpSp>
        <p:nvGrpSpPr>
          <p:cNvPr id="55" name="object 55"/>
          <p:cNvGrpSpPr/>
          <p:nvPr/>
        </p:nvGrpSpPr>
        <p:grpSpPr>
          <a:xfrm>
            <a:off x="1690116" y="2125980"/>
            <a:ext cx="533400" cy="196850"/>
            <a:chOff x="1690116" y="2125980"/>
            <a:chExt cx="533400" cy="196850"/>
          </a:xfrm>
        </p:grpSpPr>
        <p:pic>
          <p:nvPicPr>
            <p:cNvPr id="56" name="object 5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90116" y="2125980"/>
              <a:ext cx="108203" cy="19507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30374" y="2185416"/>
              <a:ext cx="115773" cy="137160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72056" y="2185416"/>
              <a:ext cx="102107" cy="13716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09216" y="2127504"/>
              <a:ext cx="114300" cy="195072"/>
            </a:xfrm>
            <a:prstGeom prst="rect">
              <a:avLst/>
            </a:prstGeom>
          </p:spPr>
        </p:pic>
      </p:grpSp>
      <p:grpSp>
        <p:nvGrpSpPr>
          <p:cNvPr id="60" name="object 60"/>
          <p:cNvGrpSpPr/>
          <p:nvPr/>
        </p:nvGrpSpPr>
        <p:grpSpPr>
          <a:xfrm>
            <a:off x="2325623" y="2127504"/>
            <a:ext cx="411480" cy="195580"/>
            <a:chOff x="2325623" y="2127504"/>
            <a:chExt cx="411480" cy="195580"/>
          </a:xfrm>
        </p:grpSpPr>
        <p:pic>
          <p:nvPicPr>
            <p:cNvPr id="61" name="object 6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325623" y="2127504"/>
              <a:ext cx="115824" cy="195072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81071" y="2186940"/>
              <a:ext cx="108203" cy="135636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21330" y="2185416"/>
              <a:ext cx="115773" cy="137160"/>
            </a:xfrm>
            <a:prstGeom prst="rect">
              <a:avLst/>
            </a:prstGeom>
          </p:spPr>
        </p:pic>
      </p:grpSp>
      <p:pic>
        <p:nvPicPr>
          <p:cNvPr id="64" name="object 6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827020" y="2153412"/>
            <a:ext cx="224028" cy="169163"/>
          </a:xfrm>
          <a:prstGeom prst="rect">
            <a:avLst/>
          </a:prstGeom>
        </p:spPr>
      </p:pic>
      <p:grpSp>
        <p:nvGrpSpPr>
          <p:cNvPr id="65" name="object 65"/>
          <p:cNvGrpSpPr/>
          <p:nvPr/>
        </p:nvGrpSpPr>
        <p:grpSpPr>
          <a:xfrm>
            <a:off x="3134867" y="2125980"/>
            <a:ext cx="876300" cy="234950"/>
            <a:chOff x="3134867" y="2125980"/>
            <a:chExt cx="876300" cy="234950"/>
          </a:xfrm>
        </p:grpSpPr>
        <p:pic>
          <p:nvPicPr>
            <p:cNvPr id="66" name="object 6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34867" y="2125980"/>
              <a:ext cx="175259" cy="195072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3332987" y="2135124"/>
              <a:ext cx="27940" cy="186055"/>
            </a:xfrm>
            <a:custGeom>
              <a:avLst/>
              <a:gdLst/>
              <a:ahLst/>
              <a:cxnLst/>
              <a:rect l="l" t="t" r="r" b="b"/>
              <a:pathLst>
                <a:path w="27939" h="186055">
                  <a:moveTo>
                    <a:pt x="21336" y="184403"/>
                  </a:moveTo>
                  <a:lnTo>
                    <a:pt x="6096" y="184403"/>
                  </a:lnTo>
                  <a:lnTo>
                    <a:pt x="6096" y="185927"/>
                  </a:lnTo>
                  <a:lnTo>
                    <a:pt x="21336" y="185927"/>
                  </a:lnTo>
                  <a:lnTo>
                    <a:pt x="21336" y="184403"/>
                  </a:lnTo>
                  <a:close/>
                </a:path>
                <a:path w="27939" h="186055">
                  <a:moveTo>
                    <a:pt x="24384" y="53339"/>
                  </a:moveTo>
                  <a:lnTo>
                    <a:pt x="3048" y="53339"/>
                  </a:lnTo>
                  <a:lnTo>
                    <a:pt x="3048" y="184403"/>
                  </a:lnTo>
                  <a:lnTo>
                    <a:pt x="24384" y="184403"/>
                  </a:lnTo>
                  <a:lnTo>
                    <a:pt x="24384" y="182879"/>
                  </a:lnTo>
                  <a:lnTo>
                    <a:pt x="25908" y="182879"/>
                  </a:lnTo>
                  <a:lnTo>
                    <a:pt x="25908" y="56387"/>
                  </a:lnTo>
                  <a:lnTo>
                    <a:pt x="24384" y="54863"/>
                  </a:lnTo>
                  <a:lnTo>
                    <a:pt x="24384" y="53339"/>
                  </a:lnTo>
                  <a:close/>
                </a:path>
                <a:path w="27939" h="186055">
                  <a:moveTo>
                    <a:pt x="19812" y="51815"/>
                  </a:moveTo>
                  <a:lnTo>
                    <a:pt x="7620" y="51815"/>
                  </a:lnTo>
                  <a:lnTo>
                    <a:pt x="6096" y="53339"/>
                  </a:lnTo>
                  <a:lnTo>
                    <a:pt x="21336" y="53339"/>
                  </a:lnTo>
                  <a:lnTo>
                    <a:pt x="19812" y="51815"/>
                  </a:lnTo>
                  <a:close/>
                </a:path>
                <a:path w="27939" h="186055">
                  <a:moveTo>
                    <a:pt x="19812" y="0"/>
                  </a:moveTo>
                  <a:lnTo>
                    <a:pt x="7620" y="0"/>
                  </a:lnTo>
                  <a:lnTo>
                    <a:pt x="4572" y="1524"/>
                  </a:lnTo>
                  <a:lnTo>
                    <a:pt x="0" y="6095"/>
                  </a:lnTo>
                  <a:lnTo>
                    <a:pt x="0" y="22860"/>
                  </a:lnTo>
                  <a:lnTo>
                    <a:pt x="4572" y="27431"/>
                  </a:lnTo>
                  <a:lnTo>
                    <a:pt x="7620" y="28955"/>
                  </a:lnTo>
                  <a:lnTo>
                    <a:pt x="19812" y="28955"/>
                  </a:lnTo>
                  <a:lnTo>
                    <a:pt x="22860" y="27431"/>
                  </a:lnTo>
                  <a:lnTo>
                    <a:pt x="27432" y="22860"/>
                  </a:lnTo>
                  <a:lnTo>
                    <a:pt x="27432" y="6095"/>
                  </a:lnTo>
                  <a:lnTo>
                    <a:pt x="22860" y="1524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400">
                <a:highlight>
                  <a:srgbClr val="FFFF00"/>
                </a:highlight>
              </a:endParaRPr>
            </a:p>
          </p:txBody>
        </p:sp>
        <p:pic>
          <p:nvPicPr>
            <p:cNvPr id="68" name="object 6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392471" y="2153412"/>
              <a:ext cx="193500" cy="169163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3613403" y="2135124"/>
              <a:ext cx="29209" cy="186055"/>
            </a:xfrm>
            <a:custGeom>
              <a:avLst/>
              <a:gdLst/>
              <a:ahLst/>
              <a:cxnLst/>
              <a:rect l="l" t="t" r="r" b="b"/>
              <a:pathLst>
                <a:path w="29210" h="186055">
                  <a:moveTo>
                    <a:pt x="22860" y="184403"/>
                  </a:moveTo>
                  <a:lnTo>
                    <a:pt x="6096" y="184403"/>
                  </a:lnTo>
                  <a:lnTo>
                    <a:pt x="7620" y="185927"/>
                  </a:lnTo>
                  <a:lnTo>
                    <a:pt x="21336" y="185927"/>
                  </a:lnTo>
                  <a:lnTo>
                    <a:pt x="22860" y="184403"/>
                  </a:lnTo>
                  <a:close/>
                </a:path>
                <a:path w="29210" h="186055">
                  <a:moveTo>
                    <a:pt x="24384" y="53339"/>
                  </a:moveTo>
                  <a:lnTo>
                    <a:pt x="4572" y="53339"/>
                  </a:lnTo>
                  <a:lnTo>
                    <a:pt x="3048" y="54863"/>
                  </a:lnTo>
                  <a:lnTo>
                    <a:pt x="3048" y="182879"/>
                  </a:lnTo>
                  <a:lnTo>
                    <a:pt x="4572" y="184403"/>
                  </a:lnTo>
                  <a:lnTo>
                    <a:pt x="24384" y="184403"/>
                  </a:lnTo>
                  <a:lnTo>
                    <a:pt x="25908" y="182879"/>
                  </a:lnTo>
                  <a:lnTo>
                    <a:pt x="25908" y="54863"/>
                  </a:lnTo>
                  <a:lnTo>
                    <a:pt x="24384" y="54863"/>
                  </a:lnTo>
                  <a:lnTo>
                    <a:pt x="24384" y="53339"/>
                  </a:lnTo>
                  <a:close/>
                </a:path>
                <a:path w="29210" h="186055">
                  <a:moveTo>
                    <a:pt x="19812" y="51815"/>
                  </a:moveTo>
                  <a:lnTo>
                    <a:pt x="9144" y="51815"/>
                  </a:lnTo>
                  <a:lnTo>
                    <a:pt x="7620" y="53339"/>
                  </a:lnTo>
                  <a:lnTo>
                    <a:pt x="21336" y="53339"/>
                  </a:lnTo>
                  <a:lnTo>
                    <a:pt x="19812" y="51815"/>
                  </a:lnTo>
                  <a:close/>
                </a:path>
                <a:path w="29210" h="186055">
                  <a:moveTo>
                    <a:pt x="19812" y="0"/>
                  </a:moveTo>
                  <a:lnTo>
                    <a:pt x="9144" y="0"/>
                  </a:lnTo>
                  <a:lnTo>
                    <a:pt x="4572" y="1524"/>
                  </a:lnTo>
                  <a:lnTo>
                    <a:pt x="3048" y="3048"/>
                  </a:lnTo>
                  <a:lnTo>
                    <a:pt x="0" y="9143"/>
                  </a:lnTo>
                  <a:lnTo>
                    <a:pt x="0" y="19812"/>
                  </a:lnTo>
                  <a:lnTo>
                    <a:pt x="3048" y="25907"/>
                  </a:lnTo>
                  <a:lnTo>
                    <a:pt x="4572" y="27431"/>
                  </a:lnTo>
                  <a:lnTo>
                    <a:pt x="9144" y="28955"/>
                  </a:lnTo>
                  <a:lnTo>
                    <a:pt x="19812" y="28955"/>
                  </a:lnTo>
                  <a:lnTo>
                    <a:pt x="25908" y="25907"/>
                  </a:lnTo>
                  <a:lnTo>
                    <a:pt x="28956" y="19812"/>
                  </a:lnTo>
                  <a:lnTo>
                    <a:pt x="28956" y="9143"/>
                  </a:lnTo>
                  <a:lnTo>
                    <a:pt x="25908" y="3048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400">
                <a:highlight>
                  <a:srgbClr val="FFFF00"/>
                </a:highlight>
              </a:endParaRPr>
            </a:p>
          </p:txBody>
        </p:sp>
        <p:pic>
          <p:nvPicPr>
            <p:cNvPr id="70" name="object 7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672839" y="2185416"/>
              <a:ext cx="124968" cy="137160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832859" y="2185416"/>
              <a:ext cx="106679" cy="135636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3965447" y="2289048"/>
              <a:ext cx="45720" cy="71755"/>
            </a:xfrm>
            <a:custGeom>
              <a:avLst/>
              <a:gdLst/>
              <a:ahLst/>
              <a:cxnLst/>
              <a:rect l="l" t="t" r="r" b="b"/>
              <a:pathLst>
                <a:path w="45720" h="71755">
                  <a:moveTo>
                    <a:pt x="13715" y="70103"/>
                  </a:moveTo>
                  <a:lnTo>
                    <a:pt x="1524" y="70103"/>
                  </a:lnTo>
                  <a:lnTo>
                    <a:pt x="1524" y="71627"/>
                  </a:lnTo>
                  <a:lnTo>
                    <a:pt x="12191" y="71627"/>
                  </a:lnTo>
                  <a:lnTo>
                    <a:pt x="13715" y="70103"/>
                  </a:lnTo>
                  <a:close/>
                </a:path>
                <a:path w="45720" h="71755">
                  <a:moveTo>
                    <a:pt x="44196" y="3048"/>
                  </a:moveTo>
                  <a:lnTo>
                    <a:pt x="19812" y="3048"/>
                  </a:lnTo>
                  <a:lnTo>
                    <a:pt x="19812" y="4571"/>
                  </a:lnTo>
                  <a:lnTo>
                    <a:pt x="18287" y="6095"/>
                  </a:lnTo>
                  <a:lnTo>
                    <a:pt x="18287" y="28955"/>
                  </a:lnTo>
                  <a:lnTo>
                    <a:pt x="0" y="67055"/>
                  </a:lnTo>
                  <a:lnTo>
                    <a:pt x="0" y="70103"/>
                  </a:lnTo>
                  <a:lnTo>
                    <a:pt x="15239" y="70103"/>
                  </a:lnTo>
                  <a:lnTo>
                    <a:pt x="16763" y="68579"/>
                  </a:lnTo>
                  <a:lnTo>
                    <a:pt x="18287" y="68579"/>
                  </a:lnTo>
                  <a:lnTo>
                    <a:pt x="18287" y="67055"/>
                  </a:lnTo>
                  <a:lnTo>
                    <a:pt x="36575" y="39624"/>
                  </a:lnTo>
                  <a:lnTo>
                    <a:pt x="38100" y="36575"/>
                  </a:lnTo>
                  <a:lnTo>
                    <a:pt x="39624" y="35051"/>
                  </a:lnTo>
                  <a:lnTo>
                    <a:pt x="41148" y="32003"/>
                  </a:lnTo>
                  <a:lnTo>
                    <a:pt x="42672" y="30479"/>
                  </a:lnTo>
                  <a:lnTo>
                    <a:pt x="42672" y="27431"/>
                  </a:lnTo>
                  <a:lnTo>
                    <a:pt x="44196" y="25907"/>
                  </a:lnTo>
                  <a:lnTo>
                    <a:pt x="44196" y="19812"/>
                  </a:lnTo>
                  <a:lnTo>
                    <a:pt x="45719" y="16763"/>
                  </a:lnTo>
                  <a:lnTo>
                    <a:pt x="45719" y="6095"/>
                  </a:lnTo>
                  <a:lnTo>
                    <a:pt x="44196" y="4571"/>
                  </a:lnTo>
                  <a:lnTo>
                    <a:pt x="44196" y="3048"/>
                  </a:lnTo>
                  <a:close/>
                </a:path>
                <a:path w="45720" h="71755">
                  <a:moveTo>
                    <a:pt x="42672" y="1524"/>
                  </a:moveTo>
                  <a:lnTo>
                    <a:pt x="21336" y="1524"/>
                  </a:lnTo>
                  <a:lnTo>
                    <a:pt x="21336" y="3048"/>
                  </a:lnTo>
                  <a:lnTo>
                    <a:pt x="42672" y="3048"/>
                  </a:lnTo>
                  <a:lnTo>
                    <a:pt x="42672" y="1524"/>
                  </a:lnTo>
                  <a:close/>
                </a:path>
                <a:path w="45720" h="71755">
                  <a:moveTo>
                    <a:pt x="39624" y="0"/>
                  </a:moveTo>
                  <a:lnTo>
                    <a:pt x="24384" y="0"/>
                  </a:lnTo>
                  <a:lnTo>
                    <a:pt x="22860" y="1524"/>
                  </a:lnTo>
                  <a:lnTo>
                    <a:pt x="41148" y="1524"/>
                  </a:lnTo>
                  <a:lnTo>
                    <a:pt x="396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400">
                <a:highlight>
                  <a:srgbClr val="FFFF00"/>
                </a:highlight>
              </a:endParaRPr>
            </a:p>
          </p:txBody>
        </p:sp>
      </p:grpSp>
      <p:pic>
        <p:nvPicPr>
          <p:cNvPr id="73" name="object 7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114800" y="2121408"/>
            <a:ext cx="246887" cy="298703"/>
          </a:xfrm>
          <a:prstGeom prst="rect">
            <a:avLst/>
          </a:prstGeom>
        </p:spPr>
      </p:pic>
      <p:sp>
        <p:nvSpPr>
          <p:cNvPr id="74" name="object 74"/>
          <p:cNvSpPr/>
          <p:nvPr/>
        </p:nvSpPr>
        <p:spPr>
          <a:xfrm>
            <a:off x="4485132" y="2200655"/>
            <a:ext cx="170815" cy="76200"/>
          </a:xfrm>
          <a:custGeom>
            <a:avLst/>
            <a:gdLst/>
            <a:ahLst/>
            <a:cxnLst/>
            <a:rect l="l" t="t" r="r" b="b"/>
            <a:pathLst>
              <a:path w="170814" h="76200">
                <a:moveTo>
                  <a:pt x="170688" y="57912"/>
                </a:moveTo>
                <a:lnTo>
                  <a:pt x="0" y="57912"/>
                </a:lnTo>
                <a:lnTo>
                  <a:pt x="0" y="76200"/>
                </a:lnTo>
                <a:lnTo>
                  <a:pt x="170688" y="76200"/>
                </a:lnTo>
                <a:lnTo>
                  <a:pt x="170688" y="57912"/>
                </a:lnTo>
                <a:close/>
              </a:path>
              <a:path w="170814" h="76200">
                <a:moveTo>
                  <a:pt x="170688" y="0"/>
                </a:moveTo>
                <a:lnTo>
                  <a:pt x="0" y="0"/>
                </a:lnTo>
                <a:lnTo>
                  <a:pt x="0" y="18288"/>
                </a:lnTo>
                <a:lnTo>
                  <a:pt x="170688" y="18288"/>
                </a:lnTo>
                <a:lnTo>
                  <a:pt x="1706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>
              <a:highlight>
                <a:srgbClr val="FFFF00"/>
              </a:highlight>
            </a:endParaRPr>
          </a:p>
        </p:txBody>
      </p:sp>
      <p:grpSp>
        <p:nvGrpSpPr>
          <p:cNvPr id="75" name="object 75"/>
          <p:cNvGrpSpPr/>
          <p:nvPr/>
        </p:nvGrpSpPr>
        <p:grpSpPr>
          <a:xfrm>
            <a:off x="4782311" y="2129028"/>
            <a:ext cx="274320" cy="193675"/>
            <a:chOff x="4782311" y="2129028"/>
            <a:chExt cx="274320" cy="193675"/>
          </a:xfrm>
        </p:grpSpPr>
        <p:pic>
          <p:nvPicPr>
            <p:cNvPr id="76" name="object 7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782311" y="2129028"/>
              <a:ext cx="109727" cy="190500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930139" y="2129028"/>
              <a:ext cx="126492" cy="193548"/>
            </a:xfrm>
            <a:prstGeom prst="rect">
              <a:avLst/>
            </a:prstGeom>
          </p:spPr>
        </p:pic>
      </p:grpSp>
      <p:grpSp>
        <p:nvGrpSpPr>
          <p:cNvPr id="78" name="object 78"/>
          <p:cNvGrpSpPr/>
          <p:nvPr/>
        </p:nvGrpSpPr>
        <p:grpSpPr>
          <a:xfrm>
            <a:off x="5140452" y="2153412"/>
            <a:ext cx="760730" cy="169545"/>
            <a:chOff x="5140452" y="2153412"/>
            <a:chExt cx="760730" cy="169545"/>
          </a:xfrm>
        </p:grpSpPr>
        <p:pic>
          <p:nvPicPr>
            <p:cNvPr id="79" name="object 7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140452" y="2185416"/>
              <a:ext cx="361188" cy="137160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532120" y="2153412"/>
              <a:ext cx="368807" cy="169163"/>
            </a:xfrm>
            <a:prstGeom prst="rect">
              <a:avLst/>
            </a:prstGeom>
          </p:spPr>
        </p:pic>
      </p:grpSp>
      <p:grpSp>
        <p:nvGrpSpPr>
          <p:cNvPr id="81" name="object 81"/>
          <p:cNvGrpSpPr/>
          <p:nvPr/>
        </p:nvGrpSpPr>
        <p:grpSpPr>
          <a:xfrm>
            <a:off x="819911" y="2552700"/>
            <a:ext cx="1309370" cy="196850"/>
            <a:chOff x="819911" y="2552700"/>
            <a:chExt cx="1309370" cy="196850"/>
          </a:xfrm>
        </p:grpSpPr>
        <p:pic>
          <p:nvPicPr>
            <p:cNvPr id="82" name="object 8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19911" y="2564891"/>
              <a:ext cx="131063" cy="184404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70787" y="2612135"/>
              <a:ext cx="124968" cy="137160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118615" y="2552700"/>
              <a:ext cx="1010411" cy="196596"/>
            </a:xfrm>
            <a:prstGeom prst="rect">
              <a:avLst/>
            </a:prstGeom>
          </p:spPr>
        </p:pic>
      </p:grpSp>
      <p:grpSp>
        <p:nvGrpSpPr>
          <p:cNvPr id="85" name="object 85"/>
          <p:cNvGrpSpPr/>
          <p:nvPr/>
        </p:nvGrpSpPr>
        <p:grpSpPr>
          <a:xfrm>
            <a:off x="2220467" y="2552700"/>
            <a:ext cx="228600" cy="196850"/>
            <a:chOff x="2220467" y="2552700"/>
            <a:chExt cx="228600" cy="196850"/>
          </a:xfrm>
        </p:grpSpPr>
        <p:pic>
          <p:nvPicPr>
            <p:cNvPr id="86" name="object 8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365247" y="2552700"/>
              <a:ext cx="83819" cy="195072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220467" y="2612135"/>
              <a:ext cx="124920" cy="137160"/>
            </a:xfrm>
            <a:prstGeom prst="rect">
              <a:avLst/>
            </a:prstGeom>
          </p:spPr>
        </p:pic>
      </p:grpSp>
      <p:grpSp>
        <p:nvGrpSpPr>
          <p:cNvPr id="88" name="object 88"/>
          <p:cNvGrpSpPr/>
          <p:nvPr/>
        </p:nvGrpSpPr>
        <p:grpSpPr>
          <a:xfrm>
            <a:off x="2516123" y="2552700"/>
            <a:ext cx="876300" cy="234950"/>
            <a:chOff x="2516123" y="2552700"/>
            <a:chExt cx="876300" cy="234950"/>
          </a:xfrm>
        </p:grpSpPr>
        <p:pic>
          <p:nvPicPr>
            <p:cNvPr id="89" name="object 8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516123" y="2552700"/>
              <a:ext cx="175259" cy="195072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2712719" y="2561844"/>
              <a:ext cx="29209" cy="186055"/>
            </a:xfrm>
            <a:custGeom>
              <a:avLst/>
              <a:gdLst/>
              <a:ahLst/>
              <a:cxnLst/>
              <a:rect l="l" t="t" r="r" b="b"/>
              <a:pathLst>
                <a:path w="29210" h="186055">
                  <a:moveTo>
                    <a:pt x="22860" y="184404"/>
                  </a:moveTo>
                  <a:lnTo>
                    <a:pt x="6096" y="184404"/>
                  </a:lnTo>
                  <a:lnTo>
                    <a:pt x="7619" y="185928"/>
                  </a:lnTo>
                  <a:lnTo>
                    <a:pt x="21336" y="185928"/>
                  </a:lnTo>
                  <a:lnTo>
                    <a:pt x="22860" y="184404"/>
                  </a:lnTo>
                  <a:close/>
                </a:path>
                <a:path w="29210" h="186055">
                  <a:moveTo>
                    <a:pt x="24384" y="53340"/>
                  </a:moveTo>
                  <a:lnTo>
                    <a:pt x="4572" y="53340"/>
                  </a:lnTo>
                  <a:lnTo>
                    <a:pt x="4572" y="54864"/>
                  </a:lnTo>
                  <a:lnTo>
                    <a:pt x="3048" y="54864"/>
                  </a:lnTo>
                  <a:lnTo>
                    <a:pt x="3048" y="182880"/>
                  </a:lnTo>
                  <a:lnTo>
                    <a:pt x="4572" y="184404"/>
                  </a:lnTo>
                  <a:lnTo>
                    <a:pt x="25907" y="184404"/>
                  </a:lnTo>
                  <a:lnTo>
                    <a:pt x="25907" y="54864"/>
                  </a:lnTo>
                  <a:lnTo>
                    <a:pt x="24384" y="53340"/>
                  </a:lnTo>
                  <a:close/>
                </a:path>
                <a:path w="29210" h="186055">
                  <a:moveTo>
                    <a:pt x="19812" y="51816"/>
                  </a:moveTo>
                  <a:lnTo>
                    <a:pt x="9143" y="51816"/>
                  </a:lnTo>
                  <a:lnTo>
                    <a:pt x="7619" y="53340"/>
                  </a:lnTo>
                  <a:lnTo>
                    <a:pt x="21336" y="53340"/>
                  </a:lnTo>
                  <a:lnTo>
                    <a:pt x="19812" y="51816"/>
                  </a:lnTo>
                  <a:close/>
                </a:path>
                <a:path w="29210" h="186055">
                  <a:moveTo>
                    <a:pt x="19812" y="0"/>
                  </a:moveTo>
                  <a:lnTo>
                    <a:pt x="9143" y="0"/>
                  </a:lnTo>
                  <a:lnTo>
                    <a:pt x="3048" y="3048"/>
                  </a:lnTo>
                  <a:lnTo>
                    <a:pt x="0" y="9144"/>
                  </a:lnTo>
                  <a:lnTo>
                    <a:pt x="0" y="19812"/>
                  </a:lnTo>
                  <a:lnTo>
                    <a:pt x="3048" y="25908"/>
                  </a:lnTo>
                  <a:lnTo>
                    <a:pt x="6096" y="27432"/>
                  </a:lnTo>
                  <a:lnTo>
                    <a:pt x="24384" y="27432"/>
                  </a:lnTo>
                  <a:lnTo>
                    <a:pt x="25907" y="25908"/>
                  </a:lnTo>
                  <a:lnTo>
                    <a:pt x="28956" y="19812"/>
                  </a:lnTo>
                  <a:lnTo>
                    <a:pt x="28956" y="9144"/>
                  </a:lnTo>
                  <a:lnTo>
                    <a:pt x="25907" y="3048"/>
                  </a:lnTo>
                  <a:lnTo>
                    <a:pt x="24384" y="1524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400">
                <a:highlight>
                  <a:srgbClr val="FFFF00"/>
                </a:highlight>
              </a:endParaRPr>
            </a:p>
          </p:txBody>
        </p:sp>
        <p:pic>
          <p:nvPicPr>
            <p:cNvPr id="91" name="object 9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772155" y="2580132"/>
              <a:ext cx="195071" cy="169164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2994659" y="2561844"/>
              <a:ext cx="27940" cy="186055"/>
            </a:xfrm>
            <a:custGeom>
              <a:avLst/>
              <a:gdLst/>
              <a:ahLst/>
              <a:cxnLst/>
              <a:rect l="l" t="t" r="r" b="b"/>
              <a:pathLst>
                <a:path w="27939" h="186055">
                  <a:moveTo>
                    <a:pt x="21335" y="184404"/>
                  </a:moveTo>
                  <a:lnTo>
                    <a:pt x="6095" y="184404"/>
                  </a:lnTo>
                  <a:lnTo>
                    <a:pt x="6095" y="185928"/>
                  </a:lnTo>
                  <a:lnTo>
                    <a:pt x="21335" y="185928"/>
                  </a:lnTo>
                  <a:lnTo>
                    <a:pt x="21335" y="184404"/>
                  </a:lnTo>
                  <a:close/>
                </a:path>
                <a:path w="27939" h="186055">
                  <a:moveTo>
                    <a:pt x="24383" y="53340"/>
                  </a:moveTo>
                  <a:lnTo>
                    <a:pt x="3047" y="53340"/>
                  </a:lnTo>
                  <a:lnTo>
                    <a:pt x="3047" y="184404"/>
                  </a:lnTo>
                  <a:lnTo>
                    <a:pt x="24383" y="184404"/>
                  </a:lnTo>
                  <a:lnTo>
                    <a:pt x="24383" y="182880"/>
                  </a:lnTo>
                  <a:lnTo>
                    <a:pt x="25907" y="182880"/>
                  </a:lnTo>
                  <a:lnTo>
                    <a:pt x="25907" y="56387"/>
                  </a:lnTo>
                  <a:lnTo>
                    <a:pt x="24383" y="54864"/>
                  </a:lnTo>
                  <a:lnTo>
                    <a:pt x="24383" y="53340"/>
                  </a:lnTo>
                  <a:close/>
                </a:path>
                <a:path w="27939" h="186055">
                  <a:moveTo>
                    <a:pt x="19812" y="51816"/>
                  </a:moveTo>
                  <a:lnTo>
                    <a:pt x="7619" y="51816"/>
                  </a:lnTo>
                  <a:lnTo>
                    <a:pt x="6095" y="53340"/>
                  </a:lnTo>
                  <a:lnTo>
                    <a:pt x="21335" y="53340"/>
                  </a:lnTo>
                  <a:lnTo>
                    <a:pt x="19812" y="51816"/>
                  </a:lnTo>
                  <a:close/>
                </a:path>
                <a:path w="27939" h="186055">
                  <a:moveTo>
                    <a:pt x="19812" y="0"/>
                  </a:moveTo>
                  <a:lnTo>
                    <a:pt x="9143" y="0"/>
                  </a:lnTo>
                  <a:lnTo>
                    <a:pt x="4571" y="1524"/>
                  </a:lnTo>
                  <a:lnTo>
                    <a:pt x="0" y="6096"/>
                  </a:lnTo>
                  <a:lnTo>
                    <a:pt x="0" y="22860"/>
                  </a:lnTo>
                  <a:lnTo>
                    <a:pt x="4571" y="27432"/>
                  </a:lnTo>
                  <a:lnTo>
                    <a:pt x="22859" y="27432"/>
                  </a:lnTo>
                  <a:lnTo>
                    <a:pt x="27431" y="22860"/>
                  </a:lnTo>
                  <a:lnTo>
                    <a:pt x="27431" y="6096"/>
                  </a:lnTo>
                  <a:lnTo>
                    <a:pt x="22859" y="1524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400">
                <a:highlight>
                  <a:srgbClr val="FFFF00"/>
                </a:highlight>
              </a:endParaRPr>
            </a:p>
          </p:txBody>
        </p:sp>
        <p:pic>
          <p:nvPicPr>
            <p:cNvPr id="93" name="object 9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054143" y="2612135"/>
              <a:ext cx="124920" cy="137160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212591" y="2612135"/>
              <a:ext cx="108204" cy="135636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3346703" y="2715768"/>
              <a:ext cx="45720" cy="71755"/>
            </a:xfrm>
            <a:custGeom>
              <a:avLst/>
              <a:gdLst/>
              <a:ahLst/>
              <a:cxnLst/>
              <a:rect l="l" t="t" r="r" b="b"/>
              <a:pathLst>
                <a:path w="45720" h="71755">
                  <a:moveTo>
                    <a:pt x="39624" y="0"/>
                  </a:moveTo>
                  <a:lnTo>
                    <a:pt x="24384" y="0"/>
                  </a:lnTo>
                  <a:lnTo>
                    <a:pt x="22860" y="1524"/>
                  </a:lnTo>
                  <a:lnTo>
                    <a:pt x="21336" y="1524"/>
                  </a:lnTo>
                  <a:lnTo>
                    <a:pt x="19812" y="3048"/>
                  </a:lnTo>
                  <a:lnTo>
                    <a:pt x="19812" y="4572"/>
                  </a:lnTo>
                  <a:lnTo>
                    <a:pt x="18287" y="6096"/>
                  </a:lnTo>
                  <a:lnTo>
                    <a:pt x="18287" y="28956"/>
                  </a:lnTo>
                  <a:lnTo>
                    <a:pt x="0" y="67056"/>
                  </a:lnTo>
                  <a:lnTo>
                    <a:pt x="0" y="70104"/>
                  </a:lnTo>
                  <a:lnTo>
                    <a:pt x="1524" y="71628"/>
                  </a:lnTo>
                  <a:lnTo>
                    <a:pt x="12192" y="71628"/>
                  </a:lnTo>
                  <a:lnTo>
                    <a:pt x="13716" y="70104"/>
                  </a:lnTo>
                  <a:lnTo>
                    <a:pt x="15240" y="70104"/>
                  </a:lnTo>
                  <a:lnTo>
                    <a:pt x="18287" y="67056"/>
                  </a:lnTo>
                  <a:lnTo>
                    <a:pt x="36575" y="38100"/>
                  </a:lnTo>
                  <a:lnTo>
                    <a:pt x="39624" y="35051"/>
                  </a:lnTo>
                  <a:lnTo>
                    <a:pt x="41148" y="32004"/>
                  </a:lnTo>
                  <a:lnTo>
                    <a:pt x="41148" y="30480"/>
                  </a:lnTo>
                  <a:lnTo>
                    <a:pt x="42672" y="27432"/>
                  </a:lnTo>
                  <a:lnTo>
                    <a:pt x="42672" y="25908"/>
                  </a:lnTo>
                  <a:lnTo>
                    <a:pt x="44196" y="24384"/>
                  </a:lnTo>
                  <a:lnTo>
                    <a:pt x="44196" y="16763"/>
                  </a:lnTo>
                  <a:lnTo>
                    <a:pt x="45720" y="13716"/>
                  </a:lnTo>
                  <a:lnTo>
                    <a:pt x="45720" y="9144"/>
                  </a:lnTo>
                  <a:lnTo>
                    <a:pt x="44196" y="6096"/>
                  </a:lnTo>
                  <a:lnTo>
                    <a:pt x="44196" y="3048"/>
                  </a:lnTo>
                  <a:lnTo>
                    <a:pt x="42672" y="3048"/>
                  </a:lnTo>
                  <a:lnTo>
                    <a:pt x="396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400">
                <a:highlight>
                  <a:srgbClr val="FFFF00"/>
                </a:highlight>
              </a:endParaRPr>
            </a:p>
          </p:txBody>
        </p:sp>
      </p:grpSp>
      <p:pic>
        <p:nvPicPr>
          <p:cNvPr id="96" name="object 96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3488435" y="2552700"/>
            <a:ext cx="83819" cy="195072"/>
          </a:xfrm>
          <a:prstGeom prst="rect">
            <a:avLst/>
          </a:prstGeom>
        </p:spPr>
      </p:pic>
      <p:pic>
        <p:nvPicPr>
          <p:cNvPr id="97" name="object 97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3646932" y="2630424"/>
            <a:ext cx="115823" cy="73151"/>
          </a:xfrm>
          <a:prstGeom prst="rect">
            <a:avLst/>
          </a:prstGeom>
        </p:spPr>
      </p:pic>
      <p:grpSp>
        <p:nvGrpSpPr>
          <p:cNvPr id="98" name="object 98"/>
          <p:cNvGrpSpPr/>
          <p:nvPr/>
        </p:nvGrpSpPr>
        <p:grpSpPr>
          <a:xfrm>
            <a:off x="3851147" y="2564892"/>
            <a:ext cx="628015" cy="184785"/>
            <a:chOff x="3851147" y="2564892"/>
            <a:chExt cx="628015" cy="184785"/>
          </a:xfrm>
        </p:grpSpPr>
        <p:pic>
          <p:nvPicPr>
            <p:cNvPr id="99" name="object 9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851147" y="2564892"/>
              <a:ext cx="124967" cy="184404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4008119" y="2715768"/>
              <a:ext cx="29209" cy="32384"/>
            </a:xfrm>
            <a:custGeom>
              <a:avLst/>
              <a:gdLst/>
              <a:ahLst/>
              <a:cxnLst/>
              <a:rect l="l" t="t" r="r" b="b"/>
              <a:pathLst>
                <a:path w="29210" h="32385">
                  <a:moveTo>
                    <a:pt x="19812" y="0"/>
                  </a:moveTo>
                  <a:lnTo>
                    <a:pt x="9143" y="0"/>
                  </a:lnTo>
                  <a:lnTo>
                    <a:pt x="4571" y="1524"/>
                  </a:lnTo>
                  <a:lnTo>
                    <a:pt x="0" y="6096"/>
                  </a:lnTo>
                  <a:lnTo>
                    <a:pt x="0" y="27432"/>
                  </a:lnTo>
                  <a:lnTo>
                    <a:pt x="3047" y="28956"/>
                  </a:lnTo>
                  <a:lnTo>
                    <a:pt x="4571" y="32004"/>
                  </a:lnTo>
                  <a:lnTo>
                    <a:pt x="19812" y="32004"/>
                  </a:lnTo>
                  <a:lnTo>
                    <a:pt x="24383" y="30480"/>
                  </a:lnTo>
                  <a:lnTo>
                    <a:pt x="25907" y="28956"/>
                  </a:lnTo>
                  <a:lnTo>
                    <a:pt x="28955" y="27432"/>
                  </a:lnTo>
                  <a:lnTo>
                    <a:pt x="28955" y="15240"/>
                  </a:lnTo>
                  <a:lnTo>
                    <a:pt x="28955" y="4572"/>
                  </a:lnTo>
                  <a:lnTo>
                    <a:pt x="25907" y="3048"/>
                  </a:lnTo>
                  <a:lnTo>
                    <a:pt x="24383" y="1524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400">
                <a:highlight>
                  <a:srgbClr val="FFFF00"/>
                </a:highlight>
              </a:endParaRPr>
            </a:p>
          </p:txBody>
        </p:sp>
        <p:pic>
          <p:nvPicPr>
            <p:cNvPr id="101" name="object 10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067555" y="2564892"/>
              <a:ext cx="124968" cy="184404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212335" y="2564892"/>
              <a:ext cx="124967" cy="184404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361687" y="2566416"/>
              <a:ext cx="117348" cy="181356"/>
            </a:xfrm>
            <a:prstGeom prst="rect">
              <a:avLst/>
            </a:prstGeom>
          </p:spPr>
        </p:pic>
      </p:grpSp>
      <p:pic>
        <p:nvPicPr>
          <p:cNvPr id="104" name="object 104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830580" y="2974848"/>
            <a:ext cx="135635" cy="181355"/>
          </a:xfrm>
          <a:prstGeom prst="rect">
            <a:avLst/>
          </a:prstGeom>
        </p:spPr>
      </p:pic>
      <p:grpSp>
        <p:nvGrpSpPr>
          <p:cNvPr id="105" name="object 105"/>
          <p:cNvGrpSpPr/>
          <p:nvPr/>
        </p:nvGrpSpPr>
        <p:grpSpPr>
          <a:xfrm>
            <a:off x="1011936" y="2962656"/>
            <a:ext cx="739140" cy="195580"/>
            <a:chOff x="1011936" y="2962656"/>
            <a:chExt cx="739140" cy="195580"/>
          </a:xfrm>
        </p:grpSpPr>
        <p:pic>
          <p:nvPicPr>
            <p:cNvPr id="106" name="object 10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011936" y="3023616"/>
              <a:ext cx="106679" cy="134112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159764" y="3020568"/>
              <a:ext cx="185928" cy="135636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388363" y="2962656"/>
              <a:ext cx="114252" cy="195072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528619" y="3020568"/>
              <a:ext cx="114252" cy="137160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677923" y="3020568"/>
              <a:ext cx="73151" cy="135636"/>
            </a:xfrm>
            <a:prstGeom prst="rect">
              <a:avLst/>
            </a:prstGeom>
          </p:spPr>
        </p:pic>
      </p:grpSp>
      <p:pic>
        <p:nvPicPr>
          <p:cNvPr id="111" name="object 111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1839515" y="2961132"/>
            <a:ext cx="227028" cy="196596"/>
          </a:xfrm>
          <a:prstGeom prst="rect">
            <a:avLst/>
          </a:prstGeom>
        </p:spPr>
      </p:pic>
      <p:pic>
        <p:nvPicPr>
          <p:cNvPr id="112" name="object 112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2139695" y="2962656"/>
            <a:ext cx="970788" cy="195072"/>
          </a:xfrm>
          <a:prstGeom prst="rect">
            <a:avLst/>
          </a:prstGeom>
        </p:spPr>
      </p:pic>
      <p:pic>
        <p:nvPicPr>
          <p:cNvPr id="113" name="object 113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3211067" y="3038856"/>
            <a:ext cx="115823" cy="73152"/>
          </a:xfrm>
          <a:prstGeom prst="rect">
            <a:avLst/>
          </a:prstGeom>
        </p:spPr>
      </p:pic>
      <p:grpSp>
        <p:nvGrpSpPr>
          <p:cNvPr id="114" name="object 114"/>
          <p:cNvGrpSpPr/>
          <p:nvPr/>
        </p:nvGrpSpPr>
        <p:grpSpPr>
          <a:xfrm>
            <a:off x="3412235" y="2973324"/>
            <a:ext cx="562610" cy="184785"/>
            <a:chOff x="3412235" y="2973324"/>
            <a:chExt cx="562610" cy="184785"/>
          </a:xfrm>
        </p:grpSpPr>
        <p:pic>
          <p:nvPicPr>
            <p:cNvPr id="115" name="object 115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412235" y="2973324"/>
              <a:ext cx="272796" cy="184403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704880" y="2973324"/>
              <a:ext cx="124931" cy="184403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3851195" y="2973324"/>
              <a:ext cx="123348" cy="184403"/>
            </a:xfrm>
            <a:prstGeom prst="rect">
              <a:avLst/>
            </a:prstGeom>
          </p:spPr>
        </p:pic>
      </p:grpSp>
      <p:pic>
        <p:nvPicPr>
          <p:cNvPr id="118" name="object 118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819911" y="3386328"/>
            <a:ext cx="1513332" cy="234696"/>
          </a:xfrm>
          <a:prstGeom prst="rect">
            <a:avLst/>
          </a:prstGeom>
        </p:spPr>
      </p:pic>
      <p:grpSp>
        <p:nvGrpSpPr>
          <p:cNvPr id="119" name="object 119"/>
          <p:cNvGrpSpPr/>
          <p:nvPr/>
        </p:nvGrpSpPr>
        <p:grpSpPr>
          <a:xfrm>
            <a:off x="2449067" y="3435096"/>
            <a:ext cx="363220" cy="186055"/>
            <a:chOff x="2449067" y="3435096"/>
            <a:chExt cx="363220" cy="186055"/>
          </a:xfrm>
        </p:grpSpPr>
        <p:pic>
          <p:nvPicPr>
            <p:cNvPr id="120" name="object 120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449067" y="3435096"/>
              <a:ext cx="115714" cy="185927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589275" y="3435096"/>
              <a:ext cx="114300" cy="138683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738627" y="3435096"/>
              <a:ext cx="73152" cy="135635"/>
            </a:xfrm>
            <a:prstGeom prst="rect">
              <a:avLst/>
            </a:prstGeom>
          </p:spPr>
        </p:pic>
      </p:grpSp>
      <p:grpSp>
        <p:nvGrpSpPr>
          <p:cNvPr id="123" name="object 123"/>
          <p:cNvGrpSpPr/>
          <p:nvPr/>
        </p:nvGrpSpPr>
        <p:grpSpPr>
          <a:xfrm>
            <a:off x="2897123" y="3377184"/>
            <a:ext cx="390525" cy="243840"/>
            <a:chOff x="2897123" y="3377184"/>
            <a:chExt cx="390525" cy="243840"/>
          </a:xfrm>
        </p:grpSpPr>
        <p:pic>
          <p:nvPicPr>
            <p:cNvPr id="124" name="object 124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897123" y="3377184"/>
              <a:ext cx="115824" cy="196595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044951" y="3435096"/>
              <a:ext cx="242315" cy="185927"/>
            </a:xfrm>
            <a:prstGeom prst="rect">
              <a:avLst/>
            </a:prstGeom>
          </p:spPr>
        </p:pic>
      </p:grpSp>
      <p:grpSp>
        <p:nvGrpSpPr>
          <p:cNvPr id="126" name="object 126"/>
          <p:cNvGrpSpPr/>
          <p:nvPr/>
        </p:nvGrpSpPr>
        <p:grpSpPr>
          <a:xfrm>
            <a:off x="3380232" y="3435096"/>
            <a:ext cx="363220" cy="186055"/>
            <a:chOff x="3380232" y="3435096"/>
            <a:chExt cx="363220" cy="186055"/>
          </a:xfrm>
        </p:grpSpPr>
        <p:pic>
          <p:nvPicPr>
            <p:cNvPr id="127" name="object 127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380232" y="3435096"/>
              <a:ext cx="114300" cy="185927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518916" y="3435096"/>
              <a:ext cx="115824" cy="138683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3669792" y="3435096"/>
              <a:ext cx="73152" cy="135635"/>
            </a:xfrm>
            <a:prstGeom prst="rect">
              <a:avLst/>
            </a:prstGeom>
          </p:spPr>
        </p:pic>
      </p:grpSp>
      <p:pic>
        <p:nvPicPr>
          <p:cNvPr id="130" name="object 130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3828288" y="3377184"/>
            <a:ext cx="864108" cy="196595"/>
          </a:xfrm>
          <a:prstGeom prst="rect">
            <a:avLst/>
          </a:prstGeom>
        </p:spPr>
      </p:pic>
      <p:pic>
        <p:nvPicPr>
          <p:cNvPr id="131" name="object 131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4785359" y="3453384"/>
            <a:ext cx="115824" cy="73151"/>
          </a:xfrm>
          <a:prstGeom prst="rect">
            <a:avLst/>
          </a:prstGeom>
        </p:spPr>
      </p:pic>
      <p:grpSp>
        <p:nvGrpSpPr>
          <p:cNvPr id="132" name="object 132"/>
          <p:cNvGrpSpPr/>
          <p:nvPr/>
        </p:nvGrpSpPr>
        <p:grpSpPr>
          <a:xfrm>
            <a:off x="5003291" y="3387852"/>
            <a:ext cx="401320" cy="186055"/>
            <a:chOff x="5003291" y="3387852"/>
            <a:chExt cx="401320" cy="186055"/>
          </a:xfrm>
        </p:grpSpPr>
        <p:pic>
          <p:nvPicPr>
            <p:cNvPr id="133" name="object 133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5003291" y="3389376"/>
              <a:ext cx="105156" cy="181355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5135879" y="3387852"/>
              <a:ext cx="120396" cy="185927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5279171" y="3387852"/>
              <a:ext cx="124896" cy="185927"/>
            </a:xfrm>
            <a:prstGeom prst="rect">
              <a:avLst/>
            </a:prstGeom>
          </p:spPr>
        </p:pic>
      </p:grpSp>
      <p:grpSp>
        <p:nvGrpSpPr>
          <p:cNvPr id="136" name="object 136"/>
          <p:cNvGrpSpPr/>
          <p:nvPr/>
        </p:nvGrpSpPr>
        <p:grpSpPr>
          <a:xfrm>
            <a:off x="5504688" y="3377184"/>
            <a:ext cx="535305" cy="196850"/>
            <a:chOff x="5504688" y="3377184"/>
            <a:chExt cx="535305" cy="196850"/>
          </a:xfrm>
        </p:grpSpPr>
        <p:sp>
          <p:nvSpPr>
            <p:cNvPr id="137" name="object 137"/>
            <p:cNvSpPr/>
            <p:nvPr/>
          </p:nvSpPr>
          <p:spPr>
            <a:xfrm>
              <a:off x="5504688" y="3377183"/>
              <a:ext cx="90170" cy="193675"/>
            </a:xfrm>
            <a:custGeom>
              <a:avLst/>
              <a:gdLst/>
              <a:ahLst/>
              <a:cxnLst/>
              <a:rect l="l" t="t" r="r" b="b"/>
              <a:pathLst>
                <a:path w="90170" h="193675">
                  <a:moveTo>
                    <a:pt x="21336" y="192024"/>
                  </a:moveTo>
                  <a:lnTo>
                    <a:pt x="1524" y="192024"/>
                  </a:lnTo>
                  <a:lnTo>
                    <a:pt x="1524" y="193548"/>
                  </a:lnTo>
                  <a:lnTo>
                    <a:pt x="19812" y="193548"/>
                  </a:lnTo>
                  <a:lnTo>
                    <a:pt x="21336" y="192024"/>
                  </a:lnTo>
                  <a:close/>
                </a:path>
                <a:path w="90170" h="193675">
                  <a:moveTo>
                    <a:pt x="22860" y="2540"/>
                  </a:moveTo>
                  <a:lnTo>
                    <a:pt x="21717" y="2540"/>
                  </a:lnTo>
                  <a:lnTo>
                    <a:pt x="21717" y="1270"/>
                  </a:lnTo>
                  <a:lnTo>
                    <a:pt x="19812" y="1270"/>
                  </a:lnTo>
                  <a:lnTo>
                    <a:pt x="19812" y="0"/>
                  </a:lnTo>
                  <a:lnTo>
                    <a:pt x="3048" y="0"/>
                  </a:lnTo>
                  <a:lnTo>
                    <a:pt x="1778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191770"/>
                  </a:lnTo>
                  <a:lnTo>
                    <a:pt x="22860" y="191770"/>
                  </a:lnTo>
                  <a:lnTo>
                    <a:pt x="22860" y="2540"/>
                  </a:lnTo>
                  <a:close/>
                </a:path>
                <a:path w="90170" h="193675">
                  <a:moveTo>
                    <a:pt x="88392" y="64008"/>
                  </a:moveTo>
                  <a:lnTo>
                    <a:pt x="85344" y="60960"/>
                  </a:lnTo>
                  <a:lnTo>
                    <a:pt x="67056" y="60960"/>
                  </a:lnTo>
                  <a:lnTo>
                    <a:pt x="67056" y="62484"/>
                  </a:lnTo>
                  <a:lnTo>
                    <a:pt x="65532" y="62484"/>
                  </a:lnTo>
                  <a:lnTo>
                    <a:pt x="65532" y="192024"/>
                  </a:lnTo>
                  <a:lnTo>
                    <a:pt x="67056" y="192024"/>
                  </a:lnTo>
                  <a:lnTo>
                    <a:pt x="67056" y="193548"/>
                  </a:lnTo>
                  <a:lnTo>
                    <a:pt x="85344" y="193548"/>
                  </a:lnTo>
                  <a:lnTo>
                    <a:pt x="88392" y="190500"/>
                  </a:lnTo>
                  <a:lnTo>
                    <a:pt x="88392" y="64008"/>
                  </a:lnTo>
                  <a:close/>
                </a:path>
                <a:path w="90170" h="193675">
                  <a:moveTo>
                    <a:pt x="89916" y="13716"/>
                  </a:moveTo>
                  <a:lnTo>
                    <a:pt x="86868" y="12192"/>
                  </a:lnTo>
                  <a:lnTo>
                    <a:pt x="85344" y="10668"/>
                  </a:lnTo>
                  <a:lnTo>
                    <a:pt x="82296" y="9144"/>
                  </a:lnTo>
                  <a:lnTo>
                    <a:pt x="71628" y="9144"/>
                  </a:lnTo>
                  <a:lnTo>
                    <a:pt x="67056" y="10668"/>
                  </a:lnTo>
                  <a:lnTo>
                    <a:pt x="65532" y="12192"/>
                  </a:lnTo>
                  <a:lnTo>
                    <a:pt x="62484" y="13716"/>
                  </a:lnTo>
                  <a:lnTo>
                    <a:pt x="62484" y="28956"/>
                  </a:lnTo>
                  <a:lnTo>
                    <a:pt x="64008" y="32004"/>
                  </a:lnTo>
                  <a:lnTo>
                    <a:pt x="67056" y="35052"/>
                  </a:lnTo>
                  <a:lnTo>
                    <a:pt x="71628" y="36576"/>
                  </a:lnTo>
                  <a:lnTo>
                    <a:pt x="82296" y="36576"/>
                  </a:lnTo>
                  <a:lnTo>
                    <a:pt x="85344" y="35052"/>
                  </a:lnTo>
                  <a:lnTo>
                    <a:pt x="86868" y="33528"/>
                  </a:lnTo>
                  <a:lnTo>
                    <a:pt x="89916" y="32004"/>
                  </a:lnTo>
                  <a:lnTo>
                    <a:pt x="89916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400">
                <a:highlight>
                  <a:srgbClr val="FFFF00"/>
                </a:highlight>
              </a:endParaRPr>
            </a:p>
          </p:txBody>
        </p:sp>
        <p:pic>
          <p:nvPicPr>
            <p:cNvPr id="138" name="object 138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5617464" y="3404616"/>
              <a:ext cx="216408" cy="169163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5868924" y="3435096"/>
              <a:ext cx="170687" cy="138683"/>
            </a:xfrm>
            <a:prstGeom prst="rect">
              <a:avLst/>
            </a:prstGeom>
          </p:spPr>
        </p:pic>
      </p:grpSp>
      <p:pic>
        <p:nvPicPr>
          <p:cNvPr id="140" name="object 140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6131052" y="3453384"/>
            <a:ext cx="114300" cy="73151"/>
          </a:xfrm>
          <a:prstGeom prst="rect">
            <a:avLst/>
          </a:prstGeom>
        </p:spPr>
      </p:pic>
      <p:grpSp>
        <p:nvGrpSpPr>
          <p:cNvPr id="141" name="object 141"/>
          <p:cNvGrpSpPr/>
          <p:nvPr/>
        </p:nvGrpSpPr>
        <p:grpSpPr>
          <a:xfrm>
            <a:off x="6338363" y="3387852"/>
            <a:ext cx="483234" cy="186055"/>
            <a:chOff x="6338363" y="3387852"/>
            <a:chExt cx="483234" cy="186055"/>
          </a:xfrm>
        </p:grpSpPr>
        <p:pic>
          <p:nvPicPr>
            <p:cNvPr id="142" name="object 142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6338363" y="3387852"/>
              <a:ext cx="123348" cy="185927"/>
            </a:xfrm>
            <a:prstGeom prst="rect">
              <a:avLst/>
            </a:prstGeom>
          </p:spPr>
        </p:pic>
        <p:sp>
          <p:nvSpPr>
            <p:cNvPr id="143" name="object 143"/>
            <p:cNvSpPr/>
            <p:nvPr/>
          </p:nvSpPr>
          <p:spPr>
            <a:xfrm>
              <a:off x="6493763" y="3538728"/>
              <a:ext cx="30480" cy="33655"/>
            </a:xfrm>
            <a:custGeom>
              <a:avLst/>
              <a:gdLst/>
              <a:ahLst/>
              <a:cxnLst/>
              <a:rect l="l" t="t" r="r" b="b"/>
              <a:pathLst>
                <a:path w="30479" h="33654">
                  <a:moveTo>
                    <a:pt x="21336" y="0"/>
                  </a:moveTo>
                  <a:lnTo>
                    <a:pt x="9143" y="0"/>
                  </a:lnTo>
                  <a:lnTo>
                    <a:pt x="6096" y="1524"/>
                  </a:lnTo>
                  <a:lnTo>
                    <a:pt x="1524" y="6096"/>
                  </a:lnTo>
                  <a:lnTo>
                    <a:pt x="0" y="10668"/>
                  </a:lnTo>
                  <a:lnTo>
                    <a:pt x="0" y="22860"/>
                  </a:lnTo>
                  <a:lnTo>
                    <a:pt x="1524" y="27432"/>
                  </a:lnTo>
                  <a:lnTo>
                    <a:pt x="3048" y="30480"/>
                  </a:lnTo>
                  <a:lnTo>
                    <a:pt x="9143" y="33527"/>
                  </a:lnTo>
                  <a:lnTo>
                    <a:pt x="21336" y="33527"/>
                  </a:lnTo>
                  <a:lnTo>
                    <a:pt x="27432" y="30480"/>
                  </a:lnTo>
                  <a:lnTo>
                    <a:pt x="28956" y="27432"/>
                  </a:lnTo>
                  <a:lnTo>
                    <a:pt x="30480" y="22860"/>
                  </a:lnTo>
                  <a:lnTo>
                    <a:pt x="30480" y="16763"/>
                  </a:lnTo>
                  <a:lnTo>
                    <a:pt x="30480" y="10668"/>
                  </a:lnTo>
                  <a:lnTo>
                    <a:pt x="28956" y="6096"/>
                  </a:lnTo>
                  <a:lnTo>
                    <a:pt x="24384" y="1524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400">
                <a:highlight>
                  <a:srgbClr val="FFFF00"/>
                </a:highlight>
              </a:endParaRPr>
            </a:p>
          </p:txBody>
        </p:sp>
        <p:pic>
          <p:nvPicPr>
            <p:cNvPr id="144" name="object 144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6568439" y="3389376"/>
              <a:ext cx="105155" cy="181355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6701027" y="3387852"/>
              <a:ext cx="120396" cy="185927"/>
            </a:xfrm>
            <a:prstGeom prst="rect">
              <a:avLst/>
            </a:prstGeom>
          </p:spPr>
        </p:pic>
      </p:grpSp>
      <p:grpSp>
        <p:nvGrpSpPr>
          <p:cNvPr id="146" name="object 146"/>
          <p:cNvGrpSpPr/>
          <p:nvPr/>
        </p:nvGrpSpPr>
        <p:grpSpPr>
          <a:xfrm>
            <a:off x="6903719" y="3336035"/>
            <a:ext cx="340360" cy="236220"/>
            <a:chOff x="6903719" y="3336035"/>
            <a:chExt cx="340360" cy="236220"/>
          </a:xfrm>
        </p:grpSpPr>
        <p:pic>
          <p:nvPicPr>
            <p:cNvPr id="147" name="object 147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6903719" y="3435095"/>
              <a:ext cx="231648" cy="137159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7158227" y="3336035"/>
              <a:ext cx="85344" cy="132587"/>
            </a:xfrm>
            <a:prstGeom prst="rect">
              <a:avLst/>
            </a:prstGeom>
          </p:spPr>
        </p:pic>
      </p:grpSp>
      <p:pic>
        <p:nvPicPr>
          <p:cNvPr id="149" name="object 149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809244" y="3799332"/>
            <a:ext cx="467868" cy="182880"/>
          </a:xfrm>
          <a:prstGeom prst="rect">
            <a:avLst/>
          </a:prstGeom>
        </p:spPr>
      </p:pic>
      <p:sp>
        <p:nvSpPr>
          <p:cNvPr id="150" name="object 150"/>
          <p:cNvSpPr/>
          <p:nvPr/>
        </p:nvSpPr>
        <p:spPr>
          <a:xfrm>
            <a:off x="1319784" y="3785615"/>
            <a:ext cx="22860" cy="195580"/>
          </a:xfrm>
          <a:custGeom>
            <a:avLst/>
            <a:gdLst/>
            <a:ahLst/>
            <a:cxnLst/>
            <a:rect l="l" t="t" r="r" b="b"/>
            <a:pathLst>
              <a:path w="22859" h="195579">
                <a:moveTo>
                  <a:pt x="18288" y="1524"/>
                </a:moveTo>
                <a:lnTo>
                  <a:pt x="16764" y="0"/>
                </a:lnTo>
                <a:lnTo>
                  <a:pt x="6096" y="0"/>
                </a:lnTo>
                <a:lnTo>
                  <a:pt x="4572" y="1524"/>
                </a:lnTo>
                <a:lnTo>
                  <a:pt x="18288" y="1524"/>
                </a:lnTo>
                <a:close/>
              </a:path>
              <a:path w="22859" h="195579">
                <a:moveTo>
                  <a:pt x="22860" y="3048"/>
                </a:moveTo>
                <a:lnTo>
                  <a:pt x="21336" y="3048"/>
                </a:lnTo>
                <a:lnTo>
                  <a:pt x="21336" y="1778"/>
                </a:lnTo>
                <a:lnTo>
                  <a:pt x="635" y="1778"/>
                </a:lnTo>
                <a:lnTo>
                  <a:pt x="635" y="3048"/>
                </a:lnTo>
                <a:lnTo>
                  <a:pt x="0" y="3048"/>
                </a:lnTo>
                <a:lnTo>
                  <a:pt x="0" y="192278"/>
                </a:lnTo>
                <a:lnTo>
                  <a:pt x="889" y="192278"/>
                </a:lnTo>
                <a:lnTo>
                  <a:pt x="889" y="193548"/>
                </a:lnTo>
                <a:lnTo>
                  <a:pt x="4572" y="193548"/>
                </a:lnTo>
                <a:lnTo>
                  <a:pt x="6096" y="195072"/>
                </a:lnTo>
                <a:lnTo>
                  <a:pt x="16764" y="195072"/>
                </a:lnTo>
                <a:lnTo>
                  <a:pt x="18288" y="193548"/>
                </a:lnTo>
                <a:lnTo>
                  <a:pt x="21336" y="193548"/>
                </a:lnTo>
                <a:lnTo>
                  <a:pt x="21336" y="192278"/>
                </a:lnTo>
                <a:lnTo>
                  <a:pt x="22860" y="192278"/>
                </a:lnTo>
                <a:lnTo>
                  <a:pt x="22860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>
              <a:highlight>
                <a:srgbClr val="FFFF00"/>
              </a:highlight>
            </a:endParaRPr>
          </a:p>
        </p:txBody>
      </p:sp>
      <p:grpSp>
        <p:nvGrpSpPr>
          <p:cNvPr id="151" name="object 151"/>
          <p:cNvGrpSpPr/>
          <p:nvPr/>
        </p:nvGrpSpPr>
        <p:grpSpPr>
          <a:xfrm>
            <a:off x="1440180" y="3785616"/>
            <a:ext cx="734695" cy="243840"/>
            <a:chOff x="1440180" y="3785616"/>
            <a:chExt cx="734695" cy="243840"/>
          </a:xfrm>
        </p:grpSpPr>
        <p:pic>
          <p:nvPicPr>
            <p:cNvPr id="152" name="object 152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440180" y="3845052"/>
              <a:ext cx="88391" cy="137160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562100" y="3846576"/>
              <a:ext cx="108204" cy="135636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711452" y="3845052"/>
              <a:ext cx="114252" cy="184403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859280" y="3845052"/>
              <a:ext cx="114252" cy="184403"/>
            </a:xfrm>
            <a:prstGeom prst="rect">
              <a:avLst/>
            </a:prstGeom>
          </p:spPr>
        </p:pic>
        <p:sp>
          <p:nvSpPr>
            <p:cNvPr id="156" name="object 156"/>
            <p:cNvSpPr/>
            <p:nvPr/>
          </p:nvSpPr>
          <p:spPr>
            <a:xfrm>
              <a:off x="2007108" y="3785616"/>
              <a:ext cx="22860" cy="195580"/>
            </a:xfrm>
            <a:custGeom>
              <a:avLst/>
              <a:gdLst/>
              <a:ahLst/>
              <a:cxnLst/>
              <a:rect l="l" t="t" r="r" b="b"/>
              <a:pathLst>
                <a:path w="22860" h="195579">
                  <a:moveTo>
                    <a:pt x="18288" y="1524"/>
                  </a:moveTo>
                  <a:lnTo>
                    <a:pt x="16764" y="0"/>
                  </a:lnTo>
                  <a:lnTo>
                    <a:pt x="6096" y="0"/>
                  </a:lnTo>
                  <a:lnTo>
                    <a:pt x="4572" y="1524"/>
                  </a:lnTo>
                  <a:lnTo>
                    <a:pt x="18288" y="1524"/>
                  </a:lnTo>
                  <a:close/>
                </a:path>
                <a:path w="22860" h="195579">
                  <a:moveTo>
                    <a:pt x="22860" y="3048"/>
                  </a:moveTo>
                  <a:lnTo>
                    <a:pt x="22225" y="3048"/>
                  </a:lnTo>
                  <a:lnTo>
                    <a:pt x="22225" y="1778"/>
                  </a:lnTo>
                  <a:lnTo>
                    <a:pt x="1524" y="1778"/>
                  </a:lnTo>
                  <a:lnTo>
                    <a:pt x="1524" y="3048"/>
                  </a:lnTo>
                  <a:lnTo>
                    <a:pt x="0" y="3048"/>
                  </a:lnTo>
                  <a:lnTo>
                    <a:pt x="0" y="192278"/>
                  </a:lnTo>
                  <a:lnTo>
                    <a:pt x="1524" y="192278"/>
                  </a:lnTo>
                  <a:lnTo>
                    <a:pt x="1524" y="193548"/>
                  </a:lnTo>
                  <a:lnTo>
                    <a:pt x="4572" y="193548"/>
                  </a:lnTo>
                  <a:lnTo>
                    <a:pt x="6096" y="195072"/>
                  </a:lnTo>
                  <a:lnTo>
                    <a:pt x="16764" y="195072"/>
                  </a:lnTo>
                  <a:lnTo>
                    <a:pt x="18288" y="193548"/>
                  </a:lnTo>
                  <a:lnTo>
                    <a:pt x="21971" y="193548"/>
                  </a:lnTo>
                  <a:lnTo>
                    <a:pt x="21971" y="192278"/>
                  </a:lnTo>
                  <a:lnTo>
                    <a:pt x="22860" y="192278"/>
                  </a:lnTo>
                  <a:lnTo>
                    <a:pt x="2286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400">
                <a:highlight>
                  <a:srgbClr val="FFFF00"/>
                </a:highlight>
              </a:endParaRPr>
            </a:p>
          </p:txBody>
        </p:sp>
        <p:pic>
          <p:nvPicPr>
            <p:cNvPr id="157" name="object 157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2055876" y="3846576"/>
              <a:ext cx="118872" cy="182879"/>
            </a:xfrm>
            <a:prstGeom prst="rect">
              <a:avLst/>
            </a:prstGeom>
          </p:spPr>
        </p:pic>
      </p:grpSp>
      <p:grpSp>
        <p:nvGrpSpPr>
          <p:cNvPr id="158" name="object 158"/>
          <p:cNvGrpSpPr/>
          <p:nvPr/>
        </p:nvGrpSpPr>
        <p:grpSpPr>
          <a:xfrm>
            <a:off x="2258567" y="3785616"/>
            <a:ext cx="320040" cy="196850"/>
            <a:chOff x="2258567" y="3785616"/>
            <a:chExt cx="320040" cy="196850"/>
          </a:xfrm>
        </p:grpSpPr>
        <p:pic>
          <p:nvPicPr>
            <p:cNvPr id="159" name="object 159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2258567" y="3785616"/>
              <a:ext cx="211836" cy="196596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2505455" y="3845052"/>
              <a:ext cx="73151" cy="135636"/>
            </a:xfrm>
            <a:prstGeom prst="rect">
              <a:avLst/>
            </a:prstGeom>
          </p:spPr>
        </p:pic>
      </p:grpSp>
      <p:grpSp>
        <p:nvGrpSpPr>
          <p:cNvPr id="161" name="object 161"/>
          <p:cNvGrpSpPr/>
          <p:nvPr/>
        </p:nvGrpSpPr>
        <p:grpSpPr>
          <a:xfrm>
            <a:off x="2663999" y="3787140"/>
            <a:ext cx="388620" cy="242570"/>
            <a:chOff x="2663999" y="3787140"/>
            <a:chExt cx="388620" cy="242570"/>
          </a:xfrm>
        </p:grpSpPr>
        <p:pic>
          <p:nvPicPr>
            <p:cNvPr id="162" name="object 162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2663999" y="3787140"/>
              <a:ext cx="114252" cy="195072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2811779" y="3845052"/>
              <a:ext cx="102107" cy="137160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2933699" y="3846576"/>
              <a:ext cx="118872" cy="182879"/>
            </a:xfrm>
            <a:prstGeom prst="rect">
              <a:avLst/>
            </a:prstGeom>
          </p:spPr>
        </p:pic>
      </p:grpSp>
      <p:pic>
        <p:nvPicPr>
          <p:cNvPr id="165" name="object 165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3137916" y="3863340"/>
            <a:ext cx="114299" cy="73151"/>
          </a:xfrm>
          <a:prstGeom prst="rect">
            <a:avLst/>
          </a:prstGeom>
        </p:spPr>
      </p:pic>
      <p:grpSp>
        <p:nvGrpSpPr>
          <p:cNvPr id="166" name="object 166"/>
          <p:cNvGrpSpPr/>
          <p:nvPr/>
        </p:nvGrpSpPr>
        <p:grpSpPr>
          <a:xfrm>
            <a:off x="3339084" y="3797808"/>
            <a:ext cx="562610" cy="184785"/>
            <a:chOff x="3339084" y="3797808"/>
            <a:chExt cx="562610" cy="184785"/>
          </a:xfrm>
        </p:grpSpPr>
        <p:pic>
          <p:nvPicPr>
            <p:cNvPr id="167" name="object 167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3339084" y="3799332"/>
              <a:ext cx="128015" cy="181356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3486912" y="3797808"/>
              <a:ext cx="124931" cy="184403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3631692" y="3797808"/>
              <a:ext cx="124931" cy="184403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3776472" y="3797808"/>
              <a:ext cx="124931" cy="184403"/>
            </a:xfrm>
            <a:prstGeom prst="rect">
              <a:avLst/>
            </a:prstGeom>
          </p:spPr>
        </p:pic>
      </p:grpSp>
      <p:pic>
        <p:nvPicPr>
          <p:cNvPr id="171" name="object 171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3998976" y="3845052"/>
            <a:ext cx="100584" cy="105156"/>
          </a:xfrm>
          <a:prstGeom prst="rect">
            <a:avLst/>
          </a:prstGeom>
        </p:spPr>
      </p:pic>
      <p:grpSp>
        <p:nvGrpSpPr>
          <p:cNvPr id="172" name="object 172"/>
          <p:cNvGrpSpPr/>
          <p:nvPr/>
        </p:nvGrpSpPr>
        <p:grpSpPr>
          <a:xfrm>
            <a:off x="4258103" y="3797808"/>
            <a:ext cx="483234" cy="184785"/>
            <a:chOff x="4258103" y="3797808"/>
            <a:chExt cx="483234" cy="184785"/>
          </a:xfrm>
        </p:grpSpPr>
        <p:pic>
          <p:nvPicPr>
            <p:cNvPr id="173" name="object 173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4258103" y="3797808"/>
              <a:ext cx="123348" cy="184403"/>
            </a:xfrm>
            <a:prstGeom prst="rect">
              <a:avLst/>
            </a:prstGeom>
          </p:spPr>
        </p:pic>
        <p:sp>
          <p:nvSpPr>
            <p:cNvPr id="174" name="object 174"/>
            <p:cNvSpPr/>
            <p:nvPr/>
          </p:nvSpPr>
          <p:spPr>
            <a:xfrm>
              <a:off x="4413504" y="3948684"/>
              <a:ext cx="30480" cy="32384"/>
            </a:xfrm>
            <a:custGeom>
              <a:avLst/>
              <a:gdLst/>
              <a:ahLst/>
              <a:cxnLst/>
              <a:rect l="l" t="t" r="r" b="b"/>
              <a:pathLst>
                <a:path w="30479" h="32385">
                  <a:moveTo>
                    <a:pt x="24384" y="0"/>
                  </a:moveTo>
                  <a:lnTo>
                    <a:pt x="9144" y="0"/>
                  </a:lnTo>
                  <a:lnTo>
                    <a:pt x="3048" y="3047"/>
                  </a:lnTo>
                  <a:lnTo>
                    <a:pt x="1524" y="4571"/>
                  </a:lnTo>
                  <a:lnTo>
                    <a:pt x="0" y="9143"/>
                  </a:lnTo>
                  <a:lnTo>
                    <a:pt x="0" y="22859"/>
                  </a:lnTo>
                  <a:lnTo>
                    <a:pt x="1524" y="27431"/>
                  </a:lnTo>
                  <a:lnTo>
                    <a:pt x="3048" y="28955"/>
                  </a:lnTo>
                  <a:lnTo>
                    <a:pt x="9144" y="32003"/>
                  </a:lnTo>
                  <a:lnTo>
                    <a:pt x="21336" y="32003"/>
                  </a:lnTo>
                  <a:lnTo>
                    <a:pt x="27432" y="28955"/>
                  </a:lnTo>
                  <a:lnTo>
                    <a:pt x="30480" y="22859"/>
                  </a:lnTo>
                  <a:lnTo>
                    <a:pt x="30480" y="15239"/>
                  </a:lnTo>
                  <a:lnTo>
                    <a:pt x="30480" y="9143"/>
                  </a:lnTo>
                  <a:lnTo>
                    <a:pt x="28956" y="4571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400">
                <a:highlight>
                  <a:srgbClr val="FFFF00"/>
                </a:highlight>
              </a:endParaRPr>
            </a:p>
          </p:txBody>
        </p:sp>
        <p:pic>
          <p:nvPicPr>
            <p:cNvPr id="175" name="object 175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4488180" y="3797808"/>
              <a:ext cx="105156" cy="181355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4620768" y="3797808"/>
              <a:ext cx="120396" cy="184403"/>
            </a:xfrm>
            <a:prstGeom prst="rect">
              <a:avLst/>
            </a:prstGeom>
          </p:spPr>
        </p:pic>
      </p:grpSp>
      <p:pic>
        <p:nvPicPr>
          <p:cNvPr id="177" name="object 177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4835652" y="3863340"/>
            <a:ext cx="115824" cy="73151"/>
          </a:xfrm>
          <a:prstGeom prst="rect">
            <a:avLst/>
          </a:prstGeom>
        </p:spPr>
      </p:pic>
      <p:grpSp>
        <p:nvGrpSpPr>
          <p:cNvPr id="178" name="object 178"/>
          <p:cNvGrpSpPr/>
          <p:nvPr/>
        </p:nvGrpSpPr>
        <p:grpSpPr>
          <a:xfrm>
            <a:off x="5042915" y="3797808"/>
            <a:ext cx="411480" cy="184785"/>
            <a:chOff x="5042915" y="3797808"/>
            <a:chExt cx="411480" cy="184785"/>
          </a:xfrm>
        </p:grpSpPr>
        <p:pic>
          <p:nvPicPr>
            <p:cNvPr id="179" name="object 179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5042915" y="3799332"/>
              <a:ext cx="117348" cy="181356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5190743" y="3797808"/>
              <a:ext cx="112775" cy="181355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5329427" y="3797808"/>
              <a:ext cx="124931" cy="184403"/>
            </a:xfrm>
            <a:prstGeom prst="rect">
              <a:avLst/>
            </a:prstGeom>
          </p:spPr>
        </p:pic>
      </p:grpSp>
      <p:grpSp>
        <p:nvGrpSpPr>
          <p:cNvPr id="182" name="object 182"/>
          <p:cNvGrpSpPr/>
          <p:nvPr/>
        </p:nvGrpSpPr>
        <p:grpSpPr>
          <a:xfrm>
            <a:off x="5536691" y="3744467"/>
            <a:ext cx="341630" cy="238125"/>
            <a:chOff x="5536691" y="3744467"/>
            <a:chExt cx="341630" cy="238125"/>
          </a:xfrm>
        </p:grpSpPr>
        <p:pic>
          <p:nvPicPr>
            <p:cNvPr id="183" name="object 183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5536691" y="3845051"/>
              <a:ext cx="231648" cy="137160"/>
            </a:xfrm>
            <a:prstGeom prst="rect">
              <a:avLst/>
            </a:prstGeom>
          </p:spPr>
        </p:pic>
        <p:pic>
          <p:nvPicPr>
            <p:cNvPr id="184" name="object 184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5792723" y="3744467"/>
              <a:ext cx="85343" cy="132587"/>
            </a:xfrm>
            <a:prstGeom prst="rect">
              <a:avLst/>
            </a:prstGeom>
          </p:spPr>
        </p:pic>
      </p:grpSp>
      <p:grpSp>
        <p:nvGrpSpPr>
          <p:cNvPr id="185" name="object 185"/>
          <p:cNvGrpSpPr/>
          <p:nvPr/>
        </p:nvGrpSpPr>
        <p:grpSpPr>
          <a:xfrm>
            <a:off x="5993915" y="3782567"/>
            <a:ext cx="1016635" cy="245745"/>
            <a:chOff x="5993915" y="3782567"/>
            <a:chExt cx="1016635" cy="245745"/>
          </a:xfrm>
        </p:grpSpPr>
        <p:sp>
          <p:nvSpPr>
            <p:cNvPr id="186" name="object 186"/>
            <p:cNvSpPr/>
            <p:nvPr/>
          </p:nvSpPr>
          <p:spPr>
            <a:xfrm>
              <a:off x="5993915" y="3782567"/>
              <a:ext cx="50800" cy="245745"/>
            </a:xfrm>
            <a:custGeom>
              <a:avLst/>
              <a:gdLst/>
              <a:ahLst/>
              <a:cxnLst/>
              <a:rect l="l" t="t" r="r" b="b"/>
              <a:pathLst>
                <a:path w="50800" h="245745">
                  <a:moveTo>
                    <a:pt x="47220" y="243840"/>
                  </a:moveTo>
                  <a:lnTo>
                    <a:pt x="35028" y="243840"/>
                  </a:lnTo>
                  <a:lnTo>
                    <a:pt x="35028" y="245363"/>
                  </a:lnTo>
                  <a:lnTo>
                    <a:pt x="45696" y="245363"/>
                  </a:lnTo>
                  <a:lnTo>
                    <a:pt x="47220" y="243840"/>
                  </a:lnTo>
                  <a:close/>
                </a:path>
                <a:path w="50800" h="245745">
                  <a:moveTo>
                    <a:pt x="50268" y="1524"/>
                  </a:moveTo>
                  <a:lnTo>
                    <a:pt x="30456" y="1524"/>
                  </a:lnTo>
                  <a:lnTo>
                    <a:pt x="30456" y="3048"/>
                  </a:lnTo>
                  <a:lnTo>
                    <a:pt x="27051" y="9929"/>
                  </a:lnTo>
                  <a:lnTo>
                    <a:pt x="23788" y="16954"/>
                  </a:lnTo>
                  <a:lnTo>
                    <a:pt x="20812" y="24264"/>
                  </a:lnTo>
                  <a:lnTo>
                    <a:pt x="18264" y="32004"/>
                  </a:lnTo>
                  <a:lnTo>
                    <a:pt x="15097" y="38885"/>
                  </a:lnTo>
                  <a:lnTo>
                    <a:pt x="12358" y="45910"/>
                  </a:lnTo>
                  <a:lnTo>
                    <a:pt x="9906" y="53220"/>
                  </a:lnTo>
                  <a:lnTo>
                    <a:pt x="7596" y="60960"/>
                  </a:lnTo>
                  <a:lnTo>
                    <a:pt x="6215" y="68722"/>
                  </a:lnTo>
                  <a:lnTo>
                    <a:pt x="2881" y="83677"/>
                  </a:lnTo>
                  <a:lnTo>
                    <a:pt x="1500" y="91440"/>
                  </a:lnTo>
                  <a:lnTo>
                    <a:pt x="619" y="99202"/>
                  </a:lnTo>
                  <a:lnTo>
                    <a:pt x="166" y="106679"/>
                  </a:lnTo>
                  <a:lnTo>
                    <a:pt x="0" y="114157"/>
                  </a:lnTo>
                  <a:lnTo>
                    <a:pt x="0" y="129921"/>
                  </a:lnTo>
                  <a:lnTo>
                    <a:pt x="3976" y="168592"/>
                  </a:lnTo>
                  <a:lnTo>
                    <a:pt x="9882" y="191500"/>
                  </a:lnTo>
                  <a:lnTo>
                    <a:pt x="14454" y="206263"/>
                  </a:lnTo>
                  <a:lnTo>
                    <a:pt x="16740" y="213360"/>
                  </a:lnTo>
                  <a:lnTo>
                    <a:pt x="20169" y="220456"/>
                  </a:lnTo>
                  <a:lnTo>
                    <a:pt x="27027" y="235219"/>
                  </a:lnTo>
                  <a:lnTo>
                    <a:pt x="30456" y="242316"/>
                  </a:lnTo>
                  <a:lnTo>
                    <a:pt x="31980" y="243840"/>
                  </a:lnTo>
                  <a:lnTo>
                    <a:pt x="50268" y="243840"/>
                  </a:lnTo>
                  <a:lnTo>
                    <a:pt x="50268" y="239268"/>
                  </a:lnTo>
                  <a:lnTo>
                    <a:pt x="43957" y="224647"/>
                  </a:lnTo>
                  <a:lnTo>
                    <a:pt x="38647" y="210312"/>
                  </a:lnTo>
                  <a:lnTo>
                    <a:pt x="27574" y="166497"/>
                  </a:lnTo>
                  <a:lnTo>
                    <a:pt x="24360" y="121920"/>
                  </a:lnTo>
                  <a:lnTo>
                    <a:pt x="24669" y="107061"/>
                  </a:lnTo>
                  <a:lnTo>
                    <a:pt x="30456" y="62484"/>
                  </a:lnTo>
                  <a:lnTo>
                    <a:pt x="43957" y="19835"/>
                  </a:lnTo>
                  <a:lnTo>
                    <a:pt x="50268" y="6096"/>
                  </a:lnTo>
                  <a:lnTo>
                    <a:pt x="50268" y="1524"/>
                  </a:lnTo>
                  <a:close/>
                </a:path>
                <a:path w="50800" h="245745">
                  <a:moveTo>
                    <a:pt x="47220" y="0"/>
                  </a:moveTo>
                  <a:lnTo>
                    <a:pt x="33504" y="0"/>
                  </a:lnTo>
                  <a:lnTo>
                    <a:pt x="31980" y="1524"/>
                  </a:lnTo>
                  <a:lnTo>
                    <a:pt x="48744" y="1524"/>
                  </a:lnTo>
                  <a:lnTo>
                    <a:pt x="472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400">
                <a:highlight>
                  <a:srgbClr val="FFFF00"/>
                </a:highlight>
              </a:endParaRPr>
            </a:p>
          </p:txBody>
        </p:sp>
        <p:pic>
          <p:nvPicPr>
            <p:cNvPr id="187" name="object 187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6065520" y="3799331"/>
              <a:ext cx="281939" cy="182880"/>
            </a:xfrm>
            <a:prstGeom prst="rect">
              <a:avLst/>
            </a:prstGeom>
          </p:spPr>
        </p:pic>
        <p:sp>
          <p:nvSpPr>
            <p:cNvPr id="188" name="object 188"/>
            <p:cNvSpPr/>
            <p:nvPr/>
          </p:nvSpPr>
          <p:spPr>
            <a:xfrm>
              <a:off x="6380988" y="3785615"/>
              <a:ext cx="22860" cy="195580"/>
            </a:xfrm>
            <a:custGeom>
              <a:avLst/>
              <a:gdLst/>
              <a:ahLst/>
              <a:cxnLst/>
              <a:rect l="l" t="t" r="r" b="b"/>
              <a:pathLst>
                <a:path w="22860" h="195579">
                  <a:moveTo>
                    <a:pt x="18288" y="1524"/>
                  </a:moveTo>
                  <a:lnTo>
                    <a:pt x="16764" y="0"/>
                  </a:lnTo>
                  <a:lnTo>
                    <a:pt x="6096" y="0"/>
                  </a:lnTo>
                  <a:lnTo>
                    <a:pt x="4572" y="1524"/>
                  </a:lnTo>
                  <a:lnTo>
                    <a:pt x="18288" y="1524"/>
                  </a:lnTo>
                  <a:close/>
                </a:path>
                <a:path w="22860" h="195579">
                  <a:moveTo>
                    <a:pt x="22860" y="3048"/>
                  </a:moveTo>
                  <a:lnTo>
                    <a:pt x="22225" y="3048"/>
                  </a:lnTo>
                  <a:lnTo>
                    <a:pt x="22225" y="1778"/>
                  </a:lnTo>
                  <a:lnTo>
                    <a:pt x="1524" y="1778"/>
                  </a:lnTo>
                  <a:lnTo>
                    <a:pt x="1524" y="3048"/>
                  </a:lnTo>
                  <a:lnTo>
                    <a:pt x="0" y="3048"/>
                  </a:lnTo>
                  <a:lnTo>
                    <a:pt x="0" y="192278"/>
                  </a:lnTo>
                  <a:lnTo>
                    <a:pt x="1524" y="192278"/>
                  </a:lnTo>
                  <a:lnTo>
                    <a:pt x="1524" y="193548"/>
                  </a:lnTo>
                  <a:lnTo>
                    <a:pt x="4572" y="193548"/>
                  </a:lnTo>
                  <a:lnTo>
                    <a:pt x="6096" y="195072"/>
                  </a:lnTo>
                  <a:lnTo>
                    <a:pt x="16764" y="195072"/>
                  </a:lnTo>
                  <a:lnTo>
                    <a:pt x="18288" y="193548"/>
                  </a:lnTo>
                  <a:lnTo>
                    <a:pt x="21971" y="193548"/>
                  </a:lnTo>
                  <a:lnTo>
                    <a:pt x="21971" y="192278"/>
                  </a:lnTo>
                  <a:lnTo>
                    <a:pt x="22860" y="192278"/>
                  </a:lnTo>
                  <a:lnTo>
                    <a:pt x="2286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400">
                <a:highlight>
                  <a:srgbClr val="FFFF00"/>
                </a:highlight>
              </a:endParaRPr>
            </a:p>
          </p:txBody>
        </p:sp>
        <p:pic>
          <p:nvPicPr>
            <p:cNvPr id="189" name="object 189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6446520" y="3846575"/>
              <a:ext cx="106679" cy="135636"/>
            </a:xfrm>
            <a:prstGeom prst="rect">
              <a:avLst/>
            </a:prstGeom>
          </p:spPr>
        </p:pic>
        <p:pic>
          <p:nvPicPr>
            <p:cNvPr id="190" name="object 190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6594348" y="3845051"/>
              <a:ext cx="185927" cy="135636"/>
            </a:xfrm>
            <a:prstGeom prst="rect">
              <a:avLst/>
            </a:prstGeom>
          </p:spPr>
        </p:pic>
        <p:pic>
          <p:nvPicPr>
            <p:cNvPr id="191" name="object 191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6813804" y="3845051"/>
              <a:ext cx="115824" cy="137160"/>
            </a:xfrm>
            <a:prstGeom prst="rect">
              <a:avLst/>
            </a:prstGeom>
          </p:spPr>
        </p:pic>
        <p:sp>
          <p:nvSpPr>
            <p:cNvPr id="192" name="object 192"/>
            <p:cNvSpPr/>
            <p:nvPr/>
          </p:nvSpPr>
          <p:spPr>
            <a:xfrm>
              <a:off x="6960108" y="3782567"/>
              <a:ext cx="50800" cy="245745"/>
            </a:xfrm>
            <a:custGeom>
              <a:avLst/>
              <a:gdLst/>
              <a:ahLst/>
              <a:cxnLst/>
              <a:rect l="l" t="t" r="r" b="b"/>
              <a:pathLst>
                <a:path w="50800" h="245745">
                  <a:moveTo>
                    <a:pt x="15240" y="243840"/>
                  </a:moveTo>
                  <a:lnTo>
                    <a:pt x="4572" y="243840"/>
                  </a:lnTo>
                  <a:lnTo>
                    <a:pt x="6096" y="245363"/>
                  </a:lnTo>
                  <a:lnTo>
                    <a:pt x="13716" y="245363"/>
                  </a:lnTo>
                  <a:lnTo>
                    <a:pt x="15240" y="243840"/>
                  </a:lnTo>
                  <a:close/>
                </a:path>
                <a:path w="50800" h="245745">
                  <a:moveTo>
                    <a:pt x="18288" y="0"/>
                  </a:moveTo>
                  <a:lnTo>
                    <a:pt x="3048" y="0"/>
                  </a:lnTo>
                  <a:lnTo>
                    <a:pt x="0" y="3048"/>
                  </a:lnTo>
                  <a:lnTo>
                    <a:pt x="0" y="6096"/>
                  </a:lnTo>
                  <a:lnTo>
                    <a:pt x="6524" y="19835"/>
                  </a:lnTo>
                  <a:lnTo>
                    <a:pt x="12192" y="33718"/>
                  </a:lnTo>
                  <a:lnTo>
                    <a:pt x="22931" y="77342"/>
                  </a:lnTo>
                  <a:lnTo>
                    <a:pt x="27432" y="121920"/>
                  </a:lnTo>
                  <a:lnTo>
                    <a:pt x="26884" y="136778"/>
                  </a:lnTo>
                  <a:lnTo>
                    <a:pt x="19812" y="181356"/>
                  </a:lnTo>
                  <a:lnTo>
                    <a:pt x="6953" y="224647"/>
                  </a:lnTo>
                  <a:lnTo>
                    <a:pt x="1524" y="239268"/>
                  </a:lnTo>
                  <a:lnTo>
                    <a:pt x="0" y="239268"/>
                  </a:lnTo>
                  <a:lnTo>
                    <a:pt x="0" y="242316"/>
                  </a:lnTo>
                  <a:lnTo>
                    <a:pt x="1524" y="243840"/>
                  </a:lnTo>
                  <a:lnTo>
                    <a:pt x="19812" y="243840"/>
                  </a:lnTo>
                  <a:lnTo>
                    <a:pt x="19812" y="242316"/>
                  </a:lnTo>
                  <a:lnTo>
                    <a:pt x="24098" y="235219"/>
                  </a:lnTo>
                  <a:lnTo>
                    <a:pt x="27813" y="227838"/>
                  </a:lnTo>
                  <a:lnTo>
                    <a:pt x="30956" y="220456"/>
                  </a:lnTo>
                  <a:lnTo>
                    <a:pt x="33527" y="213360"/>
                  </a:lnTo>
                  <a:lnTo>
                    <a:pt x="36671" y="206263"/>
                  </a:lnTo>
                  <a:lnTo>
                    <a:pt x="39243" y="198882"/>
                  </a:lnTo>
                  <a:lnTo>
                    <a:pt x="41243" y="191500"/>
                  </a:lnTo>
                  <a:lnTo>
                    <a:pt x="42672" y="184404"/>
                  </a:lnTo>
                  <a:lnTo>
                    <a:pt x="44696" y="176426"/>
                  </a:lnTo>
                  <a:lnTo>
                    <a:pt x="50101" y="137922"/>
                  </a:lnTo>
                  <a:lnTo>
                    <a:pt x="50292" y="121920"/>
                  </a:lnTo>
                  <a:lnTo>
                    <a:pt x="49958" y="106822"/>
                  </a:lnTo>
                  <a:lnTo>
                    <a:pt x="42672" y="60960"/>
                  </a:lnTo>
                  <a:lnTo>
                    <a:pt x="27241" y="17025"/>
                  </a:lnTo>
                  <a:lnTo>
                    <a:pt x="19812" y="3048"/>
                  </a:lnTo>
                  <a:lnTo>
                    <a:pt x="19812" y="1524"/>
                  </a:lnTo>
                  <a:lnTo>
                    <a:pt x="18288" y="1524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400">
                <a:highlight>
                  <a:srgbClr val="FFFF00"/>
                </a:highlight>
              </a:endParaRPr>
            </a:p>
          </p:txBody>
        </p:sp>
      </p:grpSp>
      <p:grpSp>
        <p:nvGrpSpPr>
          <p:cNvPr id="193" name="object 193"/>
          <p:cNvGrpSpPr/>
          <p:nvPr/>
        </p:nvGrpSpPr>
        <p:grpSpPr>
          <a:xfrm>
            <a:off x="816863" y="4204716"/>
            <a:ext cx="582295" cy="186055"/>
            <a:chOff x="816863" y="4204716"/>
            <a:chExt cx="582295" cy="186055"/>
          </a:xfrm>
        </p:grpSpPr>
        <p:pic>
          <p:nvPicPr>
            <p:cNvPr id="194" name="object 194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816863" y="4206240"/>
              <a:ext cx="109728" cy="184404"/>
            </a:xfrm>
            <a:prstGeom prst="rect">
              <a:avLst/>
            </a:prstGeom>
          </p:spPr>
        </p:pic>
        <p:sp>
          <p:nvSpPr>
            <p:cNvPr id="195" name="object 195"/>
            <p:cNvSpPr/>
            <p:nvPr/>
          </p:nvSpPr>
          <p:spPr>
            <a:xfrm>
              <a:off x="955547" y="4204716"/>
              <a:ext cx="29209" cy="184785"/>
            </a:xfrm>
            <a:custGeom>
              <a:avLst/>
              <a:gdLst/>
              <a:ahLst/>
              <a:cxnLst/>
              <a:rect l="l" t="t" r="r" b="b"/>
              <a:pathLst>
                <a:path w="29209" h="184785">
                  <a:moveTo>
                    <a:pt x="22860" y="182880"/>
                  </a:moveTo>
                  <a:lnTo>
                    <a:pt x="4571" y="182880"/>
                  </a:lnTo>
                  <a:lnTo>
                    <a:pt x="6096" y="184404"/>
                  </a:lnTo>
                  <a:lnTo>
                    <a:pt x="22860" y="184404"/>
                  </a:lnTo>
                  <a:lnTo>
                    <a:pt x="22860" y="182880"/>
                  </a:lnTo>
                  <a:close/>
                </a:path>
                <a:path w="29209" h="184785">
                  <a:moveTo>
                    <a:pt x="24384" y="51815"/>
                  </a:moveTo>
                  <a:lnTo>
                    <a:pt x="4571" y="51815"/>
                  </a:lnTo>
                  <a:lnTo>
                    <a:pt x="3048" y="53339"/>
                  </a:lnTo>
                  <a:lnTo>
                    <a:pt x="3048" y="182880"/>
                  </a:lnTo>
                  <a:lnTo>
                    <a:pt x="24384" y="182880"/>
                  </a:lnTo>
                  <a:lnTo>
                    <a:pt x="25908" y="181356"/>
                  </a:lnTo>
                  <a:lnTo>
                    <a:pt x="25908" y="53339"/>
                  </a:lnTo>
                  <a:lnTo>
                    <a:pt x="24384" y="53339"/>
                  </a:lnTo>
                  <a:lnTo>
                    <a:pt x="24384" y="51815"/>
                  </a:lnTo>
                  <a:close/>
                </a:path>
                <a:path w="29209" h="184785">
                  <a:moveTo>
                    <a:pt x="18288" y="50292"/>
                  </a:moveTo>
                  <a:lnTo>
                    <a:pt x="10668" y="50292"/>
                  </a:lnTo>
                  <a:lnTo>
                    <a:pt x="9143" y="51815"/>
                  </a:lnTo>
                  <a:lnTo>
                    <a:pt x="19812" y="51815"/>
                  </a:lnTo>
                  <a:lnTo>
                    <a:pt x="18288" y="50292"/>
                  </a:lnTo>
                  <a:close/>
                </a:path>
                <a:path w="29209" h="184785">
                  <a:moveTo>
                    <a:pt x="22860" y="0"/>
                  </a:moveTo>
                  <a:lnTo>
                    <a:pt x="4571" y="0"/>
                  </a:lnTo>
                  <a:lnTo>
                    <a:pt x="3048" y="3048"/>
                  </a:lnTo>
                  <a:lnTo>
                    <a:pt x="1524" y="4572"/>
                  </a:lnTo>
                  <a:lnTo>
                    <a:pt x="0" y="7620"/>
                  </a:lnTo>
                  <a:lnTo>
                    <a:pt x="0" y="18287"/>
                  </a:lnTo>
                  <a:lnTo>
                    <a:pt x="1524" y="22860"/>
                  </a:lnTo>
                  <a:lnTo>
                    <a:pt x="4571" y="25908"/>
                  </a:lnTo>
                  <a:lnTo>
                    <a:pt x="9143" y="27432"/>
                  </a:lnTo>
                  <a:lnTo>
                    <a:pt x="19812" y="27432"/>
                  </a:lnTo>
                  <a:lnTo>
                    <a:pt x="25908" y="24384"/>
                  </a:lnTo>
                  <a:lnTo>
                    <a:pt x="28956" y="18287"/>
                  </a:lnTo>
                  <a:lnTo>
                    <a:pt x="28956" y="7620"/>
                  </a:lnTo>
                  <a:lnTo>
                    <a:pt x="25908" y="152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400">
                <a:highlight>
                  <a:srgbClr val="FFFF00"/>
                </a:highlight>
              </a:endParaRPr>
            </a:p>
          </p:txBody>
        </p:sp>
        <p:pic>
          <p:nvPicPr>
            <p:cNvPr id="196" name="object 196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1024127" y="4253484"/>
              <a:ext cx="106680" cy="135635"/>
            </a:xfrm>
            <a:prstGeom prst="rect">
              <a:avLst/>
            </a:prstGeom>
          </p:spPr>
        </p:pic>
        <p:pic>
          <p:nvPicPr>
            <p:cNvPr id="197" name="object 197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1162811" y="4253484"/>
              <a:ext cx="99059" cy="137159"/>
            </a:xfrm>
            <a:prstGeom prst="rect">
              <a:avLst/>
            </a:prstGeom>
          </p:spPr>
        </p:pic>
        <p:pic>
          <p:nvPicPr>
            <p:cNvPr id="198" name="object 198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1284841" y="4253484"/>
              <a:ext cx="114190" cy="137159"/>
            </a:xfrm>
            <a:prstGeom prst="rect">
              <a:avLst/>
            </a:prstGeom>
          </p:spPr>
        </p:pic>
      </p:grpSp>
      <p:grpSp>
        <p:nvGrpSpPr>
          <p:cNvPr id="199" name="object 199"/>
          <p:cNvGrpSpPr/>
          <p:nvPr/>
        </p:nvGrpSpPr>
        <p:grpSpPr>
          <a:xfrm>
            <a:off x="1516380" y="4194048"/>
            <a:ext cx="417830" cy="196850"/>
            <a:chOff x="1516380" y="4194048"/>
            <a:chExt cx="417830" cy="196850"/>
          </a:xfrm>
        </p:grpSpPr>
        <p:pic>
          <p:nvPicPr>
            <p:cNvPr id="200" name="object 200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1516380" y="4195572"/>
              <a:ext cx="106679" cy="193547"/>
            </a:xfrm>
            <a:prstGeom prst="rect">
              <a:avLst/>
            </a:prstGeom>
          </p:spPr>
        </p:pic>
        <p:pic>
          <p:nvPicPr>
            <p:cNvPr id="201" name="object 201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1655064" y="4253484"/>
              <a:ext cx="103631" cy="137159"/>
            </a:xfrm>
            <a:prstGeom prst="rect">
              <a:avLst/>
            </a:prstGeom>
          </p:spPr>
        </p:pic>
        <p:sp>
          <p:nvSpPr>
            <p:cNvPr id="202" name="object 202"/>
            <p:cNvSpPr/>
            <p:nvPr/>
          </p:nvSpPr>
          <p:spPr>
            <a:xfrm>
              <a:off x="1799844" y="4195572"/>
              <a:ext cx="22860" cy="193675"/>
            </a:xfrm>
            <a:custGeom>
              <a:avLst/>
              <a:gdLst/>
              <a:ahLst/>
              <a:cxnLst/>
              <a:rect l="l" t="t" r="r" b="b"/>
              <a:pathLst>
                <a:path w="22860" h="193675">
                  <a:moveTo>
                    <a:pt x="21336" y="192023"/>
                  </a:moveTo>
                  <a:lnTo>
                    <a:pt x="3048" y="192023"/>
                  </a:lnTo>
                  <a:lnTo>
                    <a:pt x="3048" y="193547"/>
                  </a:lnTo>
                  <a:lnTo>
                    <a:pt x="19812" y="193547"/>
                  </a:lnTo>
                  <a:lnTo>
                    <a:pt x="21336" y="192023"/>
                  </a:lnTo>
                  <a:close/>
                </a:path>
                <a:path w="22860" h="193675">
                  <a:moveTo>
                    <a:pt x="21336" y="0"/>
                  </a:moveTo>
                  <a:lnTo>
                    <a:pt x="3048" y="0"/>
                  </a:lnTo>
                  <a:lnTo>
                    <a:pt x="0" y="3047"/>
                  </a:lnTo>
                  <a:lnTo>
                    <a:pt x="0" y="190499"/>
                  </a:lnTo>
                  <a:lnTo>
                    <a:pt x="1524" y="190499"/>
                  </a:lnTo>
                  <a:lnTo>
                    <a:pt x="1524" y="192023"/>
                  </a:lnTo>
                  <a:lnTo>
                    <a:pt x="22860" y="192023"/>
                  </a:lnTo>
                  <a:lnTo>
                    <a:pt x="22860" y="1524"/>
                  </a:lnTo>
                  <a:lnTo>
                    <a:pt x="21336" y="1524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2400">
                <a:highlight>
                  <a:srgbClr val="FFFF00"/>
                </a:highlight>
              </a:endParaRPr>
            </a:p>
          </p:txBody>
        </p:sp>
        <p:pic>
          <p:nvPicPr>
            <p:cNvPr id="203" name="object 203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1848612" y="4194048"/>
              <a:ext cx="85343" cy="195071"/>
            </a:xfrm>
            <a:prstGeom prst="rect">
              <a:avLst/>
            </a:prstGeom>
          </p:spPr>
        </p:pic>
      </p:grpSp>
      <p:pic>
        <p:nvPicPr>
          <p:cNvPr id="204" name="object 204"/>
          <p:cNvPicPr/>
          <p:nvPr/>
        </p:nvPicPr>
        <p:blipFill>
          <a:blip r:embed="rId109" cstate="print"/>
          <a:stretch>
            <a:fillRect/>
          </a:stretch>
        </p:blipFill>
        <p:spPr>
          <a:xfrm>
            <a:off x="2019300" y="4194048"/>
            <a:ext cx="228600" cy="196595"/>
          </a:xfrm>
          <a:prstGeom prst="rect">
            <a:avLst/>
          </a:prstGeom>
        </p:spPr>
      </p:pic>
      <p:grpSp>
        <p:nvGrpSpPr>
          <p:cNvPr id="205" name="object 205"/>
          <p:cNvGrpSpPr/>
          <p:nvPr/>
        </p:nvGrpSpPr>
        <p:grpSpPr>
          <a:xfrm>
            <a:off x="2328672" y="4195572"/>
            <a:ext cx="368935" cy="195580"/>
            <a:chOff x="2328672" y="4195572"/>
            <a:chExt cx="368935" cy="195580"/>
          </a:xfrm>
        </p:grpSpPr>
        <p:pic>
          <p:nvPicPr>
            <p:cNvPr id="206" name="object 206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2328672" y="4221480"/>
              <a:ext cx="82295" cy="169164"/>
            </a:xfrm>
            <a:prstGeom prst="rect">
              <a:avLst/>
            </a:prstGeom>
          </p:spPr>
        </p:pic>
        <p:pic>
          <p:nvPicPr>
            <p:cNvPr id="207" name="object 207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2442972" y="4195572"/>
              <a:ext cx="108203" cy="193547"/>
            </a:xfrm>
            <a:prstGeom prst="rect">
              <a:avLst/>
            </a:prstGeom>
          </p:spPr>
        </p:pic>
        <p:pic>
          <p:nvPicPr>
            <p:cNvPr id="208" name="object 208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2583280" y="4253484"/>
              <a:ext cx="114199" cy="137159"/>
            </a:xfrm>
            <a:prstGeom prst="rect">
              <a:avLst/>
            </a:prstGeom>
          </p:spPr>
        </p:pic>
      </p:grpSp>
      <p:grpSp>
        <p:nvGrpSpPr>
          <p:cNvPr id="209" name="object 209"/>
          <p:cNvGrpSpPr/>
          <p:nvPr/>
        </p:nvGrpSpPr>
        <p:grpSpPr>
          <a:xfrm>
            <a:off x="2801111" y="4195572"/>
            <a:ext cx="742315" cy="243840"/>
            <a:chOff x="2801111" y="4195572"/>
            <a:chExt cx="742315" cy="243840"/>
          </a:xfrm>
        </p:grpSpPr>
        <p:pic>
          <p:nvPicPr>
            <p:cNvPr id="210" name="object 210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2801111" y="4253484"/>
              <a:ext cx="88392" cy="137159"/>
            </a:xfrm>
            <a:prstGeom prst="rect">
              <a:avLst/>
            </a:prstGeom>
          </p:spPr>
        </p:pic>
        <p:pic>
          <p:nvPicPr>
            <p:cNvPr id="211" name="object 211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2923031" y="4255008"/>
              <a:ext cx="106680" cy="135635"/>
            </a:xfrm>
            <a:prstGeom prst="rect">
              <a:avLst/>
            </a:prstGeom>
          </p:spPr>
        </p:pic>
        <p:pic>
          <p:nvPicPr>
            <p:cNvPr id="212" name="object 212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3073907" y="4253484"/>
              <a:ext cx="114200" cy="185927"/>
            </a:xfrm>
            <a:prstGeom prst="rect">
              <a:avLst/>
            </a:prstGeom>
          </p:spPr>
        </p:pic>
        <p:pic>
          <p:nvPicPr>
            <p:cNvPr id="213" name="object 213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3224783" y="4253484"/>
              <a:ext cx="114200" cy="185927"/>
            </a:xfrm>
            <a:prstGeom prst="rect">
              <a:avLst/>
            </a:prstGeom>
          </p:spPr>
        </p:pic>
        <p:sp>
          <p:nvSpPr>
            <p:cNvPr id="214" name="object 214"/>
            <p:cNvSpPr/>
            <p:nvPr/>
          </p:nvSpPr>
          <p:spPr>
            <a:xfrm>
              <a:off x="3372611" y="4195572"/>
              <a:ext cx="22860" cy="193675"/>
            </a:xfrm>
            <a:custGeom>
              <a:avLst/>
              <a:gdLst/>
              <a:ahLst/>
              <a:cxnLst/>
              <a:rect l="l" t="t" r="r" b="b"/>
              <a:pathLst>
                <a:path w="22860" h="193675">
                  <a:moveTo>
                    <a:pt x="21336" y="192023"/>
                  </a:moveTo>
                  <a:lnTo>
                    <a:pt x="3048" y="192023"/>
                  </a:lnTo>
                  <a:lnTo>
                    <a:pt x="3048" y="193547"/>
                  </a:lnTo>
                  <a:lnTo>
                    <a:pt x="19812" y="193547"/>
                  </a:lnTo>
                  <a:lnTo>
                    <a:pt x="21336" y="192023"/>
                  </a:lnTo>
                  <a:close/>
                </a:path>
                <a:path w="22860" h="193675">
                  <a:moveTo>
                    <a:pt x="22860" y="1524"/>
                  </a:moveTo>
                  <a:lnTo>
                    <a:pt x="0" y="1524"/>
                  </a:lnTo>
                  <a:lnTo>
                    <a:pt x="0" y="190499"/>
                  </a:lnTo>
                  <a:lnTo>
                    <a:pt x="1524" y="192023"/>
                  </a:lnTo>
                  <a:lnTo>
                    <a:pt x="22860" y="192023"/>
                  </a:lnTo>
                  <a:lnTo>
                    <a:pt x="22860" y="1524"/>
                  </a:lnTo>
                  <a:close/>
                </a:path>
                <a:path w="22860" h="193675">
                  <a:moveTo>
                    <a:pt x="21336" y="0"/>
                  </a:moveTo>
                  <a:lnTo>
                    <a:pt x="3048" y="0"/>
                  </a:lnTo>
                  <a:lnTo>
                    <a:pt x="1524" y="1524"/>
                  </a:lnTo>
                  <a:lnTo>
                    <a:pt x="21336" y="1524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2400">
                <a:highlight>
                  <a:srgbClr val="FFFF00"/>
                </a:highlight>
              </a:endParaRPr>
            </a:p>
          </p:txBody>
        </p:sp>
        <p:pic>
          <p:nvPicPr>
            <p:cNvPr id="215" name="object 215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3424427" y="4255008"/>
              <a:ext cx="118872" cy="184403"/>
            </a:xfrm>
            <a:prstGeom prst="rect">
              <a:avLst/>
            </a:prstGeom>
          </p:spPr>
        </p:pic>
      </p:grpSp>
      <p:grpSp>
        <p:nvGrpSpPr>
          <p:cNvPr id="216" name="object 216"/>
          <p:cNvGrpSpPr/>
          <p:nvPr/>
        </p:nvGrpSpPr>
        <p:grpSpPr>
          <a:xfrm>
            <a:off x="3643884" y="4204716"/>
            <a:ext cx="146685" cy="186055"/>
            <a:chOff x="3643884" y="4204716"/>
            <a:chExt cx="146685" cy="186055"/>
          </a:xfrm>
        </p:grpSpPr>
        <p:sp>
          <p:nvSpPr>
            <p:cNvPr id="217" name="object 217"/>
            <p:cNvSpPr/>
            <p:nvPr/>
          </p:nvSpPr>
          <p:spPr>
            <a:xfrm>
              <a:off x="3643884" y="4204716"/>
              <a:ext cx="27940" cy="184785"/>
            </a:xfrm>
            <a:custGeom>
              <a:avLst/>
              <a:gdLst/>
              <a:ahLst/>
              <a:cxnLst/>
              <a:rect l="l" t="t" r="r" b="b"/>
              <a:pathLst>
                <a:path w="27939" h="184785">
                  <a:moveTo>
                    <a:pt x="22860" y="182880"/>
                  </a:moveTo>
                  <a:lnTo>
                    <a:pt x="4571" y="182880"/>
                  </a:lnTo>
                  <a:lnTo>
                    <a:pt x="6095" y="184404"/>
                  </a:lnTo>
                  <a:lnTo>
                    <a:pt x="22860" y="184404"/>
                  </a:lnTo>
                  <a:lnTo>
                    <a:pt x="22860" y="182880"/>
                  </a:lnTo>
                  <a:close/>
                </a:path>
                <a:path w="27939" h="184785">
                  <a:moveTo>
                    <a:pt x="24383" y="51815"/>
                  </a:moveTo>
                  <a:lnTo>
                    <a:pt x="4571" y="51815"/>
                  </a:lnTo>
                  <a:lnTo>
                    <a:pt x="3048" y="53339"/>
                  </a:lnTo>
                  <a:lnTo>
                    <a:pt x="3048" y="182880"/>
                  </a:lnTo>
                  <a:lnTo>
                    <a:pt x="24383" y="182880"/>
                  </a:lnTo>
                  <a:lnTo>
                    <a:pt x="24383" y="181356"/>
                  </a:lnTo>
                  <a:lnTo>
                    <a:pt x="25907" y="181356"/>
                  </a:lnTo>
                  <a:lnTo>
                    <a:pt x="25907" y="53339"/>
                  </a:lnTo>
                  <a:lnTo>
                    <a:pt x="24383" y="53339"/>
                  </a:lnTo>
                  <a:lnTo>
                    <a:pt x="24383" y="51815"/>
                  </a:lnTo>
                  <a:close/>
                </a:path>
                <a:path w="27939" h="184785">
                  <a:moveTo>
                    <a:pt x="18287" y="50292"/>
                  </a:moveTo>
                  <a:lnTo>
                    <a:pt x="9143" y="50292"/>
                  </a:lnTo>
                  <a:lnTo>
                    <a:pt x="7619" y="51815"/>
                  </a:lnTo>
                  <a:lnTo>
                    <a:pt x="19812" y="51815"/>
                  </a:lnTo>
                  <a:lnTo>
                    <a:pt x="18287" y="50292"/>
                  </a:lnTo>
                  <a:close/>
                </a:path>
                <a:path w="27939" h="184785">
                  <a:moveTo>
                    <a:pt x="22860" y="0"/>
                  </a:moveTo>
                  <a:lnTo>
                    <a:pt x="4571" y="0"/>
                  </a:lnTo>
                  <a:lnTo>
                    <a:pt x="3048" y="3048"/>
                  </a:lnTo>
                  <a:lnTo>
                    <a:pt x="0" y="4572"/>
                  </a:lnTo>
                  <a:lnTo>
                    <a:pt x="0" y="18287"/>
                  </a:lnTo>
                  <a:lnTo>
                    <a:pt x="1524" y="22860"/>
                  </a:lnTo>
                  <a:lnTo>
                    <a:pt x="4571" y="25908"/>
                  </a:lnTo>
                  <a:lnTo>
                    <a:pt x="9143" y="27432"/>
                  </a:lnTo>
                  <a:lnTo>
                    <a:pt x="19812" y="27432"/>
                  </a:lnTo>
                  <a:lnTo>
                    <a:pt x="22860" y="25908"/>
                  </a:lnTo>
                  <a:lnTo>
                    <a:pt x="27431" y="21336"/>
                  </a:lnTo>
                  <a:lnTo>
                    <a:pt x="27431" y="4572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400">
                <a:highlight>
                  <a:srgbClr val="FFFF00"/>
                </a:highlight>
              </a:endParaRPr>
            </a:p>
          </p:txBody>
        </p:sp>
        <p:pic>
          <p:nvPicPr>
            <p:cNvPr id="218" name="object 218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3701796" y="4253484"/>
              <a:ext cx="88391" cy="137159"/>
            </a:xfrm>
            <a:prstGeom prst="rect">
              <a:avLst/>
            </a:prstGeom>
          </p:spPr>
        </p:pic>
      </p:grpSp>
      <p:pic>
        <p:nvPicPr>
          <p:cNvPr id="219" name="object 219"/>
          <p:cNvPicPr/>
          <p:nvPr/>
        </p:nvPicPr>
        <p:blipFill>
          <a:blip r:embed="rId119" cstate="print"/>
          <a:stretch>
            <a:fillRect/>
          </a:stretch>
        </p:blipFill>
        <p:spPr>
          <a:xfrm>
            <a:off x="3887723" y="4221479"/>
            <a:ext cx="223980" cy="169164"/>
          </a:xfrm>
          <a:prstGeom prst="rect">
            <a:avLst/>
          </a:prstGeom>
        </p:spPr>
      </p:pic>
      <p:grpSp>
        <p:nvGrpSpPr>
          <p:cNvPr id="220" name="object 220"/>
          <p:cNvGrpSpPr/>
          <p:nvPr/>
        </p:nvGrpSpPr>
        <p:grpSpPr>
          <a:xfrm>
            <a:off x="4224528" y="4195572"/>
            <a:ext cx="254635" cy="195580"/>
            <a:chOff x="4224528" y="4195572"/>
            <a:chExt cx="254635" cy="195580"/>
          </a:xfrm>
        </p:grpSpPr>
        <p:pic>
          <p:nvPicPr>
            <p:cNvPr id="221" name="object 221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4224528" y="4195572"/>
              <a:ext cx="114276" cy="195071"/>
            </a:xfrm>
            <a:prstGeom prst="rect">
              <a:avLst/>
            </a:prstGeom>
          </p:spPr>
        </p:pic>
        <p:pic>
          <p:nvPicPr>
            <p:cNvPr id="222" name="object 222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4364836" y="4253484"/>
              <a:ext cx="114199" cy="137159"/>
            </a:xfrm>
            <a:prstGeom prst="rect">
              <a:avLst/>
            </a:prstGeom>
          </p:spPr>
        </p:pic>
      </p:grpSp>
      <p:pic>
        <p:nvPicPr>
          <p:cNvPr id="223" name="object 223"/>
          <p:cNvPicPr/>
          <p:nvPr/>
        </p:nvPicPr>
        <p:blipFill>
          <a:blip r:embed="rId122" cstate="print"/>
          <a:stretch>
            <a:fillRect/>
          </a:stretch>
        </p:blipFill>
        <p:spPr>
          <a:xfrm>
            <a:off x="4594859" y="4195572"/>
            <a:ext cx="929639" cy="243839"/>
          </a:xfrm>
          <a:prstGeom prst="rect">
            <a:avLst/>
          </a:prstGeom>
        </p:spPr>
      </p:pic>
      <p:grpSp>
        <p:nvGrpSpPr>
          <p:cNvPr id="224" name="object 224"/>
          <p:cNvGrpSpPr/>
          <p:nvPr/>
        </p:nvGrpSpPr>
        <p:grpSpPr>
          <a:xfrm>
            <a:off x="5640323" y="4204716"/>
            <a:ext cx="180340" cy="184785"/>
            <a:chOff x="5640323" y="4204716"/>
            <a:chExt cx="180340" cy="184785"/>
          </a:xfrm>
        </p:grpSpPr>
        <p:sp>
          <p:nvSpPr>
            <p:cNvPr id="225" name="object 225"/>
            <p:cNvSpPr/>
            <p:nvPr/>
          </p:nvSpPr>
          <p:spPr>
            <a:xfrm>
              <a:off x="5640323" y="4204716"/>
              <a:ext cx="29209" cy="184785"/>
            </a:xfrm>
            <a:custGeom>
              <a:avLst/>
              <a:gdLst/>
              <a:ahLst/>
              <a:cxnLst/>
              <a:rect l="l" t="t" r="r" b="b"/>
              <a:pathLst>
                <a:path w="29210" h="184785">
                  <a:moveTo>
                    <a:pt x="24384" y="182880"/>
                  </a:moveTo>
                  <a:lnTo>
                    <a:pt x="6096" y="182880"/>
                  </a:lnTo>
                  <a:lnTo>
                    <a:pt x="6096" y="184404"/>
                  </a:lnTo>
                  <a:lnTo>
                    <a:pt x="22860" y="184404"/>
                  </a:lnTo>
                  <a:lnTo>
                    <a:pt x="24384" y="182880"/>
                  </a:lnTo>
                  <a:close/>
                </a:path>
                <a:path w="29210" h="184785">
                  <a:moveTo>
                    <a:pt x="24384" y="51815"/>
                  </a:moveTo>
                  <a:lnTo>
                    <a:pt x="4572" y="51815"/>
                  </a:lnTo>
                  <a:lnTo>
                    <a:pt x="4572" y="53339"/>
                  </a:lnTo>
                  <a:lnTo>
                    <a:pt x="3048" y="53339"/>
                  </a:lnTo>
                  <a:lnTo>
                    <a:pt x="3048" y="181356"/>
                  </a:lnTo>
                  <a:lnTo>
                    <a:pt x="4572" y="181356"/>
                  </a:lnTo>
                  <a:lnTo>
                    <a:pt x="4572" y="182880"/>
                  </a:lnTo>
                  <a:lnTo>
                    <a:pt x="25908" y="182880"/>
                  </a:lnTo>
                  <a:lnTo>
                    <a:pt x="25908" y="53339"/>
                  </a:lnTo>
                  <a:lnTo>
                    <a:pt x="24384" y="51815"/>
                  </a:lnTo>
                  <a:close/>
                </a:path>
                <a:path w="29210" h="184785">
                  <a:moveTo>
                    <a:pt x="18287" y="50292"/>
                  </a:moveTo>
                  <a:lnTo>
                    <a:pt x="10667" y="50292"/>
                  </a:lnTo>
                  <a:lnTo>
                    <a:pt x="9143" y="51815"/>
                  </a:lnTo>
                  <a:lnTo>
                    <a:pt x="21336" y="51815"/>
                  </a:lnTo>
                  <a:lnTo>
                    <a:pt x="18287" y="50292"/>
                  </a:lnTo>
                  <a:close/>
                </a:path>
                <a:path w="29210" h="184785">
                  <a:moveTo>
                    <a:pt x="24384" y="0"/>
                  </a:moveTo>
                  <a:lnTo>
                    <a:pt x="6096" y="0"/>
                  </a:lnTo>
                  <a:lnTo>
                    <a:pt x="1524" y="4572"/>
                  </a:lnTo>
                  <a:lnTo>
                    <a:pt x="0" y="7620"/>
                  </a:lnTo>
                  <a:lnTo>
                    <a:pt x="0" y="18287"/>
                  </a:lnTo>
                  <a:lnTo>
                    <a:pt x="1524" y="22860"/>
                  </a:lnTo>
                  <a:lnTo>
                    <a:pt x="3048" y="24384"/>
                  </a:lnTo>
                  <a:lnTo>
                    <a:pt x="9143" y="27432"/>
                  </a:lnTo>
                  <a:lnTo>
                    <a:pt x="19812" y="27432"/>
                  </a:lnTo>
                  <a:lnTo>
                    <a:pt x="24384" y="25908"/>
                  </a:lnTo>
                  <a:lnTo>
                    <a:pt x="25908" y="24384"/>
                  </a:lnTo>
                  <a:lnTo>
                    <a:pt x="28955" y="18287"/>
                  </a:lnTo>
                  <a:lnTo>
                    <a:pt x="28955" y="7620"/>
                  </a:lnTo>
                  <a:lnTo>
                    <a:pt x="25908" y="1524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400">
                <a:highlight>
                  <a:srgbClr val="FFFF00"/>
                </a:highlight>
              </a:endParaRPr>
            </a:p>
          </p:txBody>
        </p:sp>
        <p:pic>
          <p:nvPicPr>
            <p:cNvPr id="226" name="object 226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5711951" y="4253484"/>
              <a:ext cx="108203" cy="135635"/>
            </a:xfrm>
            <a:prstGeom prst="rect">
              <a:avLst/>
            </a:prstGeom>
          </p:spPr>
        </p:pic>
      </p:grpSp>
      <p:pic>
        <p:nvPicPr>
          <p:cNvPr id="227" name="object 227"/>
          <p:cNvPicPr/>
          <p:nvPr/>
        </p:nvPicPr>
        <p:blipFill>
          <a:blip r:embed="rId124" cstate="print"/>
          <a:stretch>
            <a:fillRect/>
          </a:stretch>
        </p:blipFill>
        <p:spPr>
          <a:xfrm>
            <a:off x="5926835" y="4206240"/>
            <a:ext cx="121919" cy="184404"/>
          </a:xfrm>
          <a:prstGeom prst="rect">
            <a:avLst/>
          </a:prstGeom>
        </p:spPr>
      </p:pic>
      <p:grpSp>
        <p:nvGrpSpPr>
          <p:cNvPr id="228" name="object 228"/>
          <p:cNvGrpSpPr/>
          <p:nvPr/>
        </p:nvGrpSpPr>
        <p:grpSpPr>
          <a:xfrm>
            <a:off x="6163055" y="4195572"/>
            <a:ext cx="687705" cy="233679"/>
            <a:chOff x="6163055" y="4195572"/>
            <a:chExt cx="687705" cy="233679"/>
          </a:xfrm>
        </p:grpSpPr>
        <p:pic>
          <p:nvPicPr>
            <p:cNvPr id="229" name="object 229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6163055" y="4195572"/>
              <a:ext cx="106680" cy="193547"/>
            </a:xfrm>
            <a:prstGeom prst="rect">
              <a:avLst/>
            </a:prstGeom>
          </p:spPr>
        </p:pic>
        <p:pic>
          <p:nvPicPr>
            <p:cNvPr id="230" name="object 230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6301739" y="4253484"/>
              <a:ext cx="124968" cy="137159"/>
            </a:xfrm>
            <a:prstGeom prst="rect">
              <a:avLst/>
            </a:prstGeom>
          </p:spPr>
        </p:pic>
        <p:pic>
          <p:nvPicPr>
            <p:cNvPr id="231" name="object 231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6460235" y="4255008"/>
              <a:ext cx="108204" cy="135635"/>
            </a:xfrm>
            <a:prstGeom prst="rect">
              <a:avLst/>
            </a:prstGeom>
          </p:spPr>
        </p:pic>
        <p:pic>
          <p:nvPicPr>
            <p:cNvPr id="232" name="object 232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6612636" y="4253484"/>
              <a:ext cx="170688" cy="137159"/>
            </a:xfrm>
            <a:prstGeom prst="rect">
              <a:avLst/>
            </a:prstGeom>
          </p:spPr>
        </p:pic>
        <p:sp>
          <p:nvSpPr>
            <p:cNvPr id="233" name="object 233"/>
            <p:cNvSpPr/>
            <p:nvPr/>
          </p:nvSpPr>
          <p:spPr>
            <a:xfrm>
              <a:off x="6804659" y="4357116"/>
              <a:ext cx="45720" cy="71755"/>
            </a:xfrm>
            <a:custGeom>
              <a:avLst/>
              <a:gdLst/>
              <a:ahLst/>
              <a:cxnLst/>
              <a:rect l="l" t="t" r="r" b="b"/>
              <a:pathLst>
                <a:path w="45720" h="71754">
                  <a:moveTo>
                    <a:pt x="15240" y="70104"/>
                  </a:moveTo>
                  <a:lnTo>
                    <a:pt x="1524" y="70104"/>
                  </a:lnTo>
                  <a:lnTo>
                    <a:pt x="1524" y="71628"/>
                  </a:lnTo>
                  <a:lnTo>
                    <a:pt x="13716" y="71628"/>
                  </a:lnTo>
                  <a:lnTo>
                    <a:pt x="15240" y="70104"/>
                  </a:lnTo>
                  <a:close/>
                </a:path>
                <a:path w="45720" h="71754">
                  <a:moveTo>
                    <a:pt x="42672" y="1524"/>
                  </a:moveTo>
                  <a:lnTo>
                    <a:pt x="22860" y="1524"/>
                  </a:lnTo>
                  <a:lnTo>
                    <a:pt x="19812" y="4572"/>
                  </a:lnTo>
                  <a:lnTo>
                    <a:pt x="19812" y="28956"/>
                  </a:lnTo>
                  <a:lnTo>
                    <a:pt x="1524" y="67056"/>
                  </a:lnTo>
                  <a:lnTo>
                    <a:pt x="0" y="68580"/>
                  </a:lnTo>
                  <a:lnTo>
                    <a:pt x="0" y="70104"/>
                  </a:lnTo>
                  <a:lnTo>
                    <a:pt x="16764" y="70104"/>
                  </a:lnTo>
                  <a:lnTo>
                    <a:pt x="18288" y="68580"/>
                  </a:lnTo>
                  <a:lnTo>
                    <a:pt x="18288" y="67056"/>
                  </a:lnTo>
                  <a:lnTo>
                    <a:pt x="38100" y="39624"/>
                  </a:lnTo>
                  <a:lnTo>
                    <a:pt x="39624" y="36575"/>
                  </a:lnTo>
                  <a:lnTo>
                    <a:pt x="41148" y="35052"/>
                  </a:lnTo>
                  <a:lnTo>
                    <a:pt x="41148" y="32004"/>
                  </a:lnTo>
                  <a:lnTo>
                    <a:pt x="44196" y="28956"/>
                  </a:lnTo>
                  <a:lnTo>
                    <a:pt x="44196" y="24384"/>
                  </a:lnTo>
                  <a:lnTo>
                    <a:pt x="45720" y="21336"/>
                  </a:lnTo>
                  <a:lnTo>
                    <a:pt x="45720" y="6096"/>
                  </a:lnTo>
                  <a:lnTo>
                    <a:pt x="44196" y="4572"/>
                  </a:lnTo>
                  <a:lnTo>
                    <a:pt x="44196" y="3048"/>
                  </a:lnTo>
                  <a:lnTo>
                    <a:pt x="42672" y="1524"/>
                  </a:lnTo>
                  <a:close/>
                </a:path>
                <a:path w="45720" h="71754">
                  <a:moveTo>
                    <a:pt x="38100" y="0"/>
                  </a:moveTo>
                  <a:lnTo>
                    <a:pt x="25908" y="0"/>
                  </a:lnTo>
                  <a:lnTo>
                    <a:pt x="24384" y="1524"/>
                  </a:lnTo>
                  <a:lnTo>
                    <a:pt x="39624" y="1524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400">
                <a:highlight>
                  <a:srgbClr val="FFFF00"/>
                </a:highlight>
              </a:endParaRPr>
            </a:p>
          </p:txBody>
        </p:sp>
      </p:grpSp>
      <p:pic>
        <p:nvPicPr>
          <p:cNvPr id="234" name="object 234"/>
          <p:cNvPicPr/>
          <p:nvPr/>
        </p:nvPicPr>
        <p:blipFill>
          <a:blip r:embed="rId129" cstate="print"/>
          <a:stretch>
            <a:fillRect/>
          </a:stretch>
        </p:blipFill>
        <p:spPr>
          <a:xfrm>
            <a:off x="6969252" y="4204716"/>
            <a:ext cx="1110996" cy="185928"/>
          </a:xfrm>
          <a:prstGeom prst="rect">
            <a:avLst/>
          </a:prstGeom>
        </p:spPr>
      </p:pic>
      <p:grpSp>
        <p:nvGrpSpPr>
          <p:cNvPr id="235" name="object 235"/>
          <p:cNvGrpSpPr/>
          <p:nvPr/>
        </p:nvGrpSpPr>
        <p:grpSpPr>
          <a:xfrm>
            <a:off x="8188452" y="4194048"/>
            <a:ext cx="492759" cy="196850"/>
            <a:chOff x="8188452" y="4194048"/>
            <a:chExt cx="492759" cy="196850"/>
          </a:xfrm>
        </p:grpSpPr>
        <p:pic>
          <p:nvPicPr>
            <p:cNvPr id="236" name="object 236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8188452" y="4194048"/>
              <a:ext cx="124968" cy="195071"/>
            </a:xfrm>
            <a:prstGeom prst="rect">
              <a:avLst/>
            </a:prstGeom>
          </p:spPr>
        </p:pic>
        <p:pic>
          <p:nvPicPr>
            <p:cNvPr id="237" name="object 237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8346948" y="4253484"/>
              <a:ext cx="124968" cy="137159"/>
            </a:xfrm>
            <a:prstGeom prst="rect">
              <a:avLst/>
            </a:prstGeom>
          </p:spPr>
        </p:pic>
        <p:pic>
          <p:nvPicPr>
            <p:cNvPr id="238" name="object 238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8491728" y="4255008"/>
              <a:ext cx="188975" cy="134111"/>
            </a:xfrm>
            <a:prstGeom prst="rect">
              <a:avLst/>
            </a:prstGeom>
          </p:spPr>
        </p:pic>
      </p:grpSp>
      <p:grpSp>
        <p:nvGrpSpPr>
          <p:cNvPr id="239" name="object 239"/>
          <p:cNvGrpSpPr/>
          <p:nvPr/>
        </p:nvGrpSpPr>
        <p:grpSpPr>
          <a:xfrm>
            <a:off x="8772143" y="4194048"/>
            <a:ext cx="320040" cy="196850"/>
            <a:chOff x="8772143" y="4194048"/>
            <a:chExt cx="320040" cy="196850"/>
          </a:xfrm>
        </p:grpSpPr>
        <p:pic>
          <p:nvPicPr>
            <p:cNvPr id="240" name="object 240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8772143" y="4194048"/>
              <a:ext cx="211835" cy="196595"/>
            </a:xfrm>
            <a:prstGeom prst="rect">
              <a:avLst/>
            </a:prstGeom>
          </p:spPr>
        </p:pic>
        <p:pic>
          <p:nvPicPr>
            <p:cNvPr id="241" name="object 241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9019031" y="4253484"/>
              <a:ext cx="73151" cy="135635"/>
            </a:xfrm>
            <a:prstGeom prst="rect">
              <a:avLst/>
            </a:prstGeom>
          </p:spPr>
        </p:pic>
      </p:grpSp>
      <p:grpSp>
        <p:nvGrpSpPr>
          <p:cNvPr id="242" name="object 242"/>
          <p:cNvGrpSpPr/>
          <p:nvPr/>
        </p:nvGrpSpPr>
        <p:grpSpPr>
          <a:xfrm>
            <a:off x="9180576" y="4195572"/>
            <a:ext cx="666115" cy="195580"/>
            <a:chOff x="9180576" y="4195572"/>
            <a:chExt cx="666115" cy="195580"/>
          </a:xfrm>
        </p:grpSpPr>
        <p:pic>
          <p:nvPicPr>
            <p:cNvPr id="243" name="object 243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9180576" y="4255008"/>
              <a:ext cx="188975" cy="134111"/>
            </a:xfrm>
            <a:prstGeom prst="rect">
              <a:avLst/>
            </a:prstGeom>
          </p:spPr>
        </p:pic>
        <p:pic>
          <p:nvPicPr>
            <p:cNvPr id="244" name="object 244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9401556" y="4195572"/>
              <a:ext cx="106679" cy="193547"/>
            </a:xfrm>
            <a:prstGeom prst="rect">
              <a:avLst/>
            </a:prstGeom>
          </p:spPr>
        </p:pic>
        <p:sp>
          <p:nvSpPr>
            <p:cNvPr id="245" name="object 245"/>
            <p:cNvSpPr/>
            <p:nvPr/>
          </p:nvSpPr>
          <p:spPr>
            <a:xfrm>
              <a:off x="9546336" y="4204716"/>
              <a:ext cx="29209" cy="184785"/>
            </a:xfrm>
            <a:custGeom>
              <a:avLst/>
              <a:gdLst/>
              <a:ahLst/>
              <a:cxnLst/>
              <a:rect l="l" t="t" r="r" b="b"/>
              <a:pathLst>
                <a:path w="29209" h="184785">
                  <a:moveTo>
                    <a:pt x="25908" y="53339"/>
                  </a:moveTo>
                  <a:lnTo>
                    <a:pt x="3048" y="53339"/>
                  </a:lnTo>
                  <a:lnTo>
                    <a:pt x="3048" y="181356"/>
                  </a:lnTo>
                  <a:lnTo>
                    <a:pt x="4572" y="182880"/>
                  </a:lnTo>
                  <a:lnTo>
                    <a:pt x="6096" y="182880"/>
                  </a:lnTo>
                  <a:lnTo>
                    <a:pt x="6096" y="184404"/>
                  </a:lnTo>
                  <a:lnTo>
                    <a:pt x="22860" y="184404"/>
                  </a:lnTo>
                  <a:lnTo>
                    <a:pt x="25908" y="181356"/>
                  </a:lnTo>
                  <a:lnTo>
                    <a:pt x="25908" y="53339"/>
                  </a:lnTo>
                  <a:close/>
                </a:path>
                <a:path w="29209" h="184785">
                  <a:moveTo>
                    <a:pt x="24384" y="51815"/>
                  </a:moveTo>
                  <a:lnTo>
                    <a:pt x="4572" y="51815"/>
                  </a:lnTo>
                  <a:lnTo>
                    <a:pt x="4572" y="53339"/>
                  </a:lnTo>
                  <a:lnTo>
                    <a:pt x="24384" y="53339"/>
                  </a:lnTo>
                  <a:lnTo>
                    <a:pt x="24384" y="51815"/>
                  </a:lnTo>
                  <a:close/>
                </a:path>
                <a:path w="29209" h="184785">
                  <a:moveTo>
                    <a:pt x="18288" y="50292"/>
                  </a:moveTo>
                  <a:lnTo>
                    <a:pt x="10668" y="50292"/>
                  </a:lnTo>
                  <a:lnTo>
                    <a:pt x="9144" y="51815"/>
                  </a:lnTo>
                  <a:lnTo>
                    <a:pt x="19812" y="51815"/>
                  </a:lnTo>
                  <a:lnTo>
                    <a:pt x="18288" y="50292"/>
                  </a:lnTo>
                  <a:close/>
                </a:path>
                <a:path w="29209" h="184785">
                  <a:moveTo>
                    <a:pt x="24384" y="0"/>
                  </a:moveTo>
                  <a:lnTo>
                    <a:pt x="6096" y="0"/>
                  </a:lnTo>
                  <a:lnTo>
                    <a:pt x="1524" y="4572"/>
                  </a:lnTo>
                  <a:lnTo>
                    <a:pt x="0" y="7620"/>
                  </a:lnTo>
                  <a:lnTo>
                    <a:pt x="0" y="18287"/>
                  </a:lnTo>
                  <a:lnTo>
                    <a:pt x="1524" y="22860"/>
                  </a:lnTo>
                  <a:lnTo>
                    <a:pt x="4572" y="25908"/>
                  </a:lnTo>
                  <a:lnTo>
                    <a:pt x="9144" y="27432"/>
                  </a:lnTo>
                  <a:lnTo>
                    <a:pt x="19812" y="27432"/>
                  </a:lnTo>
                  <a:lnTo>
                    <a:pt x="25908" y="24384"/>
                  </a:lnTo>
                  <a:lnTo>
                    <a:pt x="28956" y="18287"/>
                  </a:lnTo>
                  <a:lnTo>
                    <a:pt x="28956" y="7620"/>
                  </a:lnTo>
                  <a:lnTo>
                    <a:pt x="25908" y="1524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246" name="object 246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9605772" y="4253484"/>
              <a:ext cx="99059" cy="137159"/>
            </a:xfrm>
            <a:prstGeom prst="rect">
              <a:avLst/>
            </a:prstGeom>
          </p:spPr>
        </p:pic>
        <p:pic>
          <p:nvPicPr>
            <p:cNvPr id="247" name="object 247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9738360" y="4195572"/>
              <a:ext cx="108204" cy="193547"/>
            </a:xfrm>
            <a:prstGeom prst="rect">
              <a:avLst/>
            </a:prstGeom>
          </p:spPr>
        </p:pic>
      </p:grpSp>
      <p:grpSp>
        <p:nvGrpSpPr>
          <p:cNvPr id="248" name="object 248"/>
          <p:cNvGrpSpPr/>
          <p:nvPr/>
        </p:nvGrpSpPr>
        <p:grpSpPr>
          <a:xfrm>
            <a:off x="810768" y="4503420"/>
            <a:ext cx="367665" cy="195580"/>
            <a:chOff x="810768" y="4503420"/>
            <a:chExt cx="367665" cy="195580"/>
          </a:xfrm>
        </p:grpSpPr>
        <p:pic>
          <p:nvPicPr>
            <p:cNvPr id="249" name="object 249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810768" y="4530852"/>
              <a:ext cx="82295" cy="167639"/>
            </a:xfrm>
            <a:prstGeom prst="rect">
              <a:avLst/>
            </a:prstGeom>
          </p:spPr>
        </p:pic>
        <p:pic>
          <p:nvPicPr>
            <p:cNvPr id="250" name="object 250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923544" y="4503420"/>
              <a:ext cx="106680" cy="193548"/>
            </a:xfrm>
            <a:prstGeom prst="rect">
              <a:avLst/>
            </a:prstGeom>
          </p:spPr>
        </p:pic>
        <p:pic>
          <p:nvPicPr>
            <p:cNvPr id="251" name="object 251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1062337" y="4561332"/>
              <a:ext cx="115714" cy="137159"/>
            </a:xfrm>
            <a:prstGeom prst="rect">
              <a:avLst/>
            </a:prstGeom>
          </p:spPr>
        </p:pic>
      </p:grpSp>
      <p:grpSp>
        <p:nvGrpSpPr>
          <p:cNvPr id="252" name="object 252"/>
          <p:cNvGrpSpPr/>
          <p:nvPr/>
        </p:nvGrpSpPr>
        <p:grpSpPr>
          <a:xfrm>
            <a:off x="1281683" y="4512564"/>
            <a:ext cx="467995" cy="234950"/>
            <a:chOff x="1281683" y="4512564"/>
            <a:chExt cx="467995" cy="234950"/>
          </a:xfrm>
        </p:grpSpPr>
        <p:pic>
          <p:nvPicPr>
            <p:cNvPr id="253" name="object 253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1281683" y="4561332"/>
              <a:ext cx="114200" cy="185927"/>
            </a:xfrm>
            <a:prstGeom prst="rect">
              <a:avLst/>
            </a:prstGeom>
          </p:spPr>
        </p:pic>
        <p:sp>
          <p:nvSpPr>
            <p:cNvPr id="254" name="object 254"/>
            <p:cNvSpPr/>
            <p:nvPr/>
          </p:nvSpPr>
          <p:spPr>
            <a:xfrm>
              <a:off x="1426463" y="4512564"/>
              <a:ext cx="29209" cy="184785"/>
            </a:xfrm>
            <a:custGeom>
              <a:avLst/>
              <a:gdLst/>
              <a:ahLst/>
              <a:cxnLst/>
              <a:rect l="l" t="t" r="r" b="b"/>
              <a:pathLst>
                <a:path w="29209" h="184785">
                  <a:moveTo>
                    <a:pt x="24384" y="182880"/>
                  </a:moveTo>
                  <a:lnTo>
                    <a:pt x="4572" y="182880"/>
                  </a:lnTo>
                  <a:lnTo>
                    <a:pt x="6096" y="184404"/>
                  </a:lnTo>
                  <a:lnTo>
                    <a:pt x="24384" y="184404"/>
                  </a:lnTo>
                  <a:lnTo>
                    <a:pt x="24384" y="182880"/>
                  </a:lnTo>
                  <a:close/>
                </a:path>
                <a:path w="29209" h="184785">
                  <a:moveTo>
                    <a:pt x="25908" y="53339"/>
                  </a:moveTo>
                  <a:lnTo>
                    <a:pt x="3048" y="53339"/>
                  </a:lnTo>
                  <a:lnTo>
                    <a:pt x="3048" y="182880"/>
                  </a:lnTo>
                  <a:lnTo>
                    <a:pt x="25908" y="182880"/>
                  </a:lnTo>
                  <a:lnTo>
                    <a:pt x="25908" y="53339"/>
                  </a:lnTo>
                  <a:close/>
                </a:path>
                <a:path w="29209" h="184785">
                  <a:moveTo>
                    <a:pt x="24384" y="51816"/>
                  </a:moveTo>
                  <a:lnTo>
                    <a:pt x="6096" y="51816"/>
                  </a:lnTo>
                  <a:lnTo>
                    <a:pt x="4572" y="53339"/>
                  </a:lnTo>
                  <a:lnTo>
                    <a:pt x="24384" y="53339"/>
                  </a:lnTo>
                  <a:lnTo>
                    <a:pt x="24384" y="51816"/>
                  </a:lnTo>
                  <a:close/>
                </a:path>
                <a:path w="29209" h="184785">
                  <a:moveTo>
                    <a:pt x="24384" y="0"/>
                  </a:moveTo>
                  <a:lnTo>
                    <a:pt x="6096" y="0"/>
                  </a:lnTo>
                  <a:lnTo>
                    <a:pt x="1524" y="4572"/>
                  </a:lnTo>
                  <a:lnTo>
                    <a:pt x="0" y="7619"/>
                  </a:lnTo>
                  <a:lnTo>
                    <a:pt x="0" y="18287"/>
                  </a:lnTo>
                  <a:lnTo>
                    <a:pt x="1524" y="22860"/>
                  </a:lnTo>
                  <a:lnTo>
                    <a:pt x="3048" y="24383"/>
                  </a:lnTo>
                  <a:lnTo>
                    <a:pt x="9144" y="27431"/>
                  </a:lnTo>
                  <a:lnTo>
                    <a:pt x="19812" y="27431"/>
                  </a:lnTo>
                  <a:lnTo>
                    <a:pt x="24384" y="25907"/>
                  </a:lnTo>
                  <a:lnTo>
                    <a:pt x="27432" y="22860"/>
                  </a:lnTo>
                  <a:lnTo>
                    <a:pt x="28956" y="18287"/>
                  </a:lnTo>
                  <a:lnTo>
                    <a:pt x="28956" y="7619"/>
                  </a:lnTo>
                  <a:lnTo>
                    <a:pt x="27432" y="4572"/>
                  </a:lnTo>
                  <a:lnTo>
                    <a:pt x="25908" y="3048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400">
                <a:highlight>
                  <a:srgbClr val="FFFF00"/>
                </a:highlight>
              </a:endParaRPr>
            </a:p>
          </p:txBody>
        </p:sp>
        <p:pic>
          <p:nvPicPr>
            <p:cNvPr id="255" name="object 255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1495043" y="4561332"/>
              <a:ext cx="114200" cy="185927"/>
            </a:xfrm>
            <a:prstGeom prst="rect">
              <a:avLst/>
            </a:prstGeom>
          </p:spPr>
        </p:pic>
        <p:pic>
          <p:nvPicPr>
            <p:cNvPr id="256" name="object 256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1635352" y="4561332"/>
              <a:ext cx="114199" cy="137159"/>
            </a:xfrm>
            <a:prstGeom prst="rect">
              <a:avLst/>
            </a:prstGeom>
          </p:spPr>
        </p:pic>
      </p:grpSp>
      <p:grpSp>
        <p:nvGrpSpPr>
          <p:cNvPr id="257" name="object 257"/>
          <p:cNvGrpSpPr/>
          <p:nvPr/>
        </p:nvGrpSpPr>
        <p:grpSpPr>
          <a:xfrm>
            <a:off x="1850135" y="4512564"/>
            <a:ext cx="146685" cy="186055"/>
            <a:chOff x="1850135" y="4512564"/>
            <a:chExt cx="146685" cy="186055"/>
          </a:xfrm>
        </p:grpSpPr>
        <p:sp>
          <p:nvSpPr>
            <p:cNvPr id="258" name="object 258"/>
            <p:cNvSpPr/>
            <p:nvPr/>
          </p:nvSpPr>
          <p:spPr>
            <a:xfrm>
              <a:off x="1850135" y="4512564"/>
              <a:ext cx="29209" cy="184785"/>
            </a:xfrm>
            <a:custGeom>
              <a:avLst/>
              <a:gdLst/>
              <a:ahLst/>
              <a:cxnLst/>
              <a:rect l="l" t="t" r="r" b="b"/>
              <a:pathLst>
                <a:path w="29210" h="184785">
                  <a:moveTo>
                    <a:pt x="24383" y="51816"/>
                  </a:moveTo>
                  <a:lnTo>
                    <a:pt x="6095" y="51816"/>
                  </a:lnTo>
                  <a:lnTo>
                    <a:pt x="3047" y="54863"/>
                  </a:lnTo>
                  <a:lnTo>
                    <a:pt x="3047" y="181356"/>
                  </a:lnTo>
                  <a:lnTo>
                    <a:pt x="6095" y="184404"/>
                  </a:lnTo>
                  <a:lnTo>
                    <a:pt x="24383" y="184404"/>
                  </a:lnTo>
                  <a:lnTo>
                    <a:pt x="24383" y="182880"/>
                  </a:lnTo>
                  <a:lnTo>
                    <a:pt x="25907" y="182880"/>
                  </a:lnTo>
                  <a:lnTo>
                    <a:pt x="25907" y="53339"/>
                  </a:lnTo>
                  <a:lnTo>
                    <a:pt x="24383" y="53339"/>
                  </a:lnTo>
                  <a:lnTo>
                    <a:pt x="24383" y="51816"/>
                  </a:lnTo>
                  <a:close/>
                </a:path>
                <a:path w="29210" h="184785">
                  <a:moveTo>
                    <a:pt x="24383" y="0"/>
                  </a:moveTo>
                  <a:lnTo>
                    <a:pt x="6095" y="0"/>
                  </a:lnTo>
                  <a:lnTo>
                    <a:pt x="1524" y="4572"/>
                  </a:lnTo>
                  <a:lnTo>
                    <a:pt x="0" y="7619"/>
                  </a:lnTo>
                  <a:lnTo>
                    <a:pt x="0" y="18287"/>
                  </a:lnTo>
                  <a:lnTo>
                    <a:pt x="1524" y="22860"/>
                  </a:lnTo>
                  <a:lnTo>
                    <a:pt x="3047" y="24383"/>
                  </a:lnTo>
                  <a:lnTo>
                    <a:pt x="9143" y="27431"/>
                  </a:lnTo>
                  <a:lnTo>
                    <a:pt x="19812" y="27431"/>
                  </a:lnTo>
                  <a:lnTo>
                    <a:pt x="24383" y="25907"/>
                  </a:lnTo>
                  <a:lnTo>
                    <a:pt x="27431" y="22860"/>
                  </a:lnTo>
                  <a:lnTo>
                    <a:pt x="28956" y="18287"/>
                  </a:lnTo>
                  <a:lnTo>
                    <a:pt x="28956" y="7619"/>
                  </a:lnTo>
                  <a:lnTo>
                    <a:pt x="27431" y="4572"/>
                  </a:lnTo>
                  <a:lnTo>
                    <a:pt x="25907" y="3048"/>
                  </a:lnTo>
                  <a:lnTo>
                    <a:pt x="243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400">
                <a:highlight>
                  <a:srgbClr val="FFFF00"/>
                </a:highlight>
              </a:endParaRPr>
            </a:p>
          </p:txBody>
        </p:sp>
        <p:pic>
          <p:nvPicPr>
            <p:cNvPr id="259" name="object 259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1908047" y="4561332"/>
              <a:ext cx="88391" cy="137159"/>
            </a:xfrm>
            <a:prstGeom prst="rect">
              <a:avLst/>
            </a:prstGeom>
          </p:spPr>
        </p:pic>
      </p:grpSp>
      <p:pic>
        <p:nvPicPr>
          <p:cNvPr id="260" name="object 260"/>
          <p:cNvPicPr/>
          <p:nvPr/>
        </p:nvPicPr>
        <p:blipFill>
          <a:blip r:embed="rId145" cstate="print"/>
          <a:stretch>
            <a:fillRect/>
          </a:stretch>
        </p:blipFill>
        <p:spPr>
          <a:xfrm>
            <a:off x="2080260" y="4530852"/>
            <a:ext cx="224027" cy="167639"/>
          </a:xfrm>
          <a:prstGeom prst="rect">
            <a:avLst/>
          </a:prstGeom>
        </p:spPr>
      </p:pic>
      <p:grpSp>
        <p:nvGrpSpPr>
          <p:cNvPr id="261" name="object 261"/>
          <p:cNvGrpSpPr/>
          <p:nvPr/>
        </p:nvGrpSpPr>
        <p:grpSpPr>
          <a:xfrm>
            <a:off x="2404872" y="4503420"/>
            <a:ext cx="254635" cy="195580"/>
            <a:chOff x="2404872" y="4503420"/>
            <a:chExt cx="254635" cy="195580"/>
          </a:xfrm>
        </p:grpSpPr>
        <p:pic>
          <p:nvPicPr>
            <p:cNvPr id="262" name="object 262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2404872" y="4503420"/>
              <a:ext cx="114202" cy="195071"/>
            </a:xfrm>
            <a:prstGeom prst="rect">
              <a:avLst/>
            </a:prstGeom>
          </p:spPr>
        </p:pic>
        <p:pic>
          <p:nvPicPr>
            <p:cNvPr id="263" name="object 263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2545180" y="4561332"/>
              <a:ext cx="114199" cy="137159"/>
            </a:xfrm>
            <a:prstGeom prst="rect">
              <a:avLst/>
            </a:prstGeom>
          </p:spPr>
        </p:pic>
      </p:grpSp>
      <p:pic>
        <p:nvPicPr>
          <p:cNvPr id="264" name="object 264"/>
          <p:cNvPicPr/>
          <p:nvPr/>
        </p:nvPicPr>
        <p:blipFill>
          <a:blip r:embed="rId148" cstate="print"/>
          <a:stretch>
            <a:fillRect/>
          </a:stretch>
        </p:blipFill>
        <p:spPr>
          <a:xfrm>
            <a:off x="2755392" y="4503420"/>
            <a:ext cx="1077468" cy="243839"/>
          </a:xfrm>
          <a:prstGeom prst="rect">
            <a:avLst/>
          </a:prstGeom>
        </p:spPr>
      </p:pic>
      <p:pic>
        <p:nvPicPr>
          <p:cNvPr id="265" name="object 265"/>
          <p:cNvPicPr/>
          <p:nvPr/>
        </p:nvPicPr>
        <p:blipFill>
          <a:blip r:embed="rId149" cstate="print"/>
          <a:stretch>
            <a:fillRect/>
          </a:stretch>
        </p:blipFill>
        <p:spPr>
          <a:xfrm>
            <a:off x="819911" y="5003292"/>
            <a:ext cx="182879" cy="208788"/>
          </a:xfrm>
          <a:prstGeom prst="rect">
            <a:avLst/>
          </a:prstGeom>
        </p:spPr>
      </p:pic>
      <p:pic>
        <p:nvPicPr>
          <p:cNvPr id="266" name="object 266"/>
          <p:cNvPicPr/>
          <p:nvPr/>
        </p:nvPicPr>
        <p:blipFill>
          <a:blip r:embed="rId150" cstate="print"/>
          <a:stretch>
            <a:fillRect/>
          </a:stretch>
        </p:blipFill>
        <p:spPr>
          <a:xfrm>
            <a:off x="1077467" y="5068823"/>
            <a:ext cx="115823" cy="73151"/>
          </a:xfrm>
          <a:prstGeom prst="rect">
            <a:avLst/>
          </a:prstGeom>
        </p:spPr>
      </p:pic>
      <p:pic>
        <p:nvPicPr>
          <p:cNvPr id="267" name="object 267"/>
          <p:cNvPicPr/>
          <p:nvPr/>
        </p:nvPicPr>
        <p:blipFill>
          <a:blip r:embed="rId151" cstate="print"/>
          <a:stretch>
            <a:fillRect/>
          </a:stretch>
        </p:blipFill>
        <p:spPr>
          <a:xfrm>
            <a:off x="1281683" y="4881372"/>
            <a:ext cx="752855" cy="140208"/>
          </a:xfrm>
          <a:prstGeom prst="rect">
            <a:avLst/>
          </a:prstGeom>
        </p:spPr>
      </p:pic>
      <p:grpSp>
        <p:nvGrpSpPr>
          <p:cNvPr id="268" name="object 268"/>
          <p:cNvGrpSpPr/>
          <p:nvPr/>
        </p:nvGrpSpPr>
        <p:grpSpPr>
          <a:xfrm>
            <a:off x="1412747" y="5184648"/>
            <a:ext cx="489584" cy="144780"/>
            <a:chOff x="1412747" y="5184648"/>
            <a:chExt cx="489584" cy="144780"/>
          </a:xfrm>
        </p:grpSpPr>
        <p:pic>
          <p:nvPicPr>
            <p:cNvPr id="269" name="object 269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1412747" y="5196840"/>
              <a:ext cx="117348" cy="131063"/>
            </a:xfrm>
            <a:prstGeom prst="rect">
              <a:avLst/>
            </a:prstGeom>
          </p:spPr>
        </p:pic>
        <p:pic>
          <p:nvPicPr>
            <p:cNvPr id="270" name="object 270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1549907" y="5184648"/>
              <a:ext cx="352043" cy="144780"/>
            </a:xfrm>
            <a:prstGeom prst="rect">
              <a:avLst/>
            </a:prstGeom>
          </p:spPr>
        </p:pic>
      </p:grpSp>
      <p:sp>
        <p:nvSpPr>
          <p:cNvPr id="271" name="object 271"/>
          <p:cNvSpPr/>
          <p:nvPr/>
        </p:nvSpPr>
        <p:spPr>
          <a:xfrm>
            <a:off x="1275588" y="5099303"/>
            <a:ext cx="782320" cy="18415"/>
          </a:xfrm>
          <a:custGeom>
            <a:avLst/>
            <a:gdLst/>
            <a:ahLst/>
            <a:cxnLst/>
            <a:rect l="l" t="t" r="r" b="b"/>
            <a:pathLst>
              <a:path w="782319" h="18414">
                <a:moveTo>
                  <a:pt x="781812" y="0"/>
                </a:moveTo>
                <a:lnTo>
                  <a:pt x="0" y="0"/>
                </a:lnTo>
                <a:lnTo>
                  <a:pt x="0" y="18288"/>
                </a:lnTo>
                <a:lnTo>
                  <a:pt x="781812" y="18288"/>
                </a:lnTo>
                <a:lnTo>
                  <a:pt x="7818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>
              <a:highlight>
                <a:srgbClr val="FFFF00"/>
              </a:highlight>
            </a:endParaRPr>
          </a:p>
        </p:txBody>
      </p:sp>
      <p:sp>
        <p:nvSpPr>
          <p:cNvPr id="272" name="object 272"/>
          <p:cNvSpPr/>
          <p:nvPr/>
        </p:nvSpPr>
        <p:spPr>
          <a:xfrm>
            <a:off x="2154936" y="5065776"/>
            <a:ext cx="170815" cy="76200"/>
          </a:xfrm>
          <a:custGeom>
            <a:avLst/>
            <a:gdLst/>
            <a:ahLst/>
            <a:cxnLst/>
            <a:rect l="l" t="t" r="r" b="b"/>
            <a:pathLst>
              <a:path w="170814" h="76200">
                <a:moveTo>
                  <a:pt x="170688" y="57912"/>
                </a:moveTo>
                <a:lnTo>
                  <a:pt x="0" y="57912"/>
                </a:lnTo>
                <a:lnTo>
                  <a:pt x="0" y="76200"/>
                </a:lnTo>
                <a:lnTo>
                  <a:pt x="170688" y="76200"/>
                </a:lnTo>
                <a:lnTo>
                  <a:pt x="170688" y="57912"/>
                </a:lnTo>
                <a:close/>
              </a:path>
              <a:path w="170814" h="76200">
                <a:moveTo>
                  <a:pt x="170688" y="0"/>
                </a:moveTo>
                <a:lnTo>
                  <a:pt x="0" y="0"/>
                </a:lnTo>
                <a:lnTo>
                  <a:pt x="0" y="18288"/>
                </a:lnTo>
                <a:lnTo>
                  <a:pt x="170688" y="18288"/>
                </a:lnTo>
                <a:lnTo>
                  <a:pt x="1706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>
              <a:highlight>
                <a:srgbClr val="FFFF00"/>
              </a:highlight>
            </a:endParaRPr>
          </a:p>
        </p:txBody>
      </p:sp>
      <p:grpSp>
        <p:nvGrpSpPr>
          <p:cNvPr id="273" name="object 273"/>
          <p:cNvGrpSpPr/>
          <p:nvPr/>
        </p:nvGrpSpPr>
        <p:grpSpPr>
          <a:xfrm>
            <a:off x="2505516" y="4882896"/>
            <a:ext cx="842644" cy="139065"/>
            <a:chOff x="2505516" y="4882896"/>
            <a:chExt cx="842644" cy="139065"/>
          </a:xfrm>
        </p:grpSpPr>
        <p:pic>
          <p:nvPicPr>
            <p:cNvPr id="274" name="object 274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2505516" y="4888992"/>
              <a:ext cx="89738" cy="132588"/>
            </a:xfrm>
            <a:prstGeom prst="rect">
              <a:avLst/>
            </a:prstGeom>
          </p:spPr>
        </p:pic>
        <p:sp>
          <p:nvSpPr>
            <p:cNvPr id="275" name="object 275"/>
            <p:cNvSpPr/>
            <p:nvPr/>
          </p:nvSpPr>
          <p:spPr>
            <a:xfrm>
              <a:off x="2622804" y="4995672"/>
              <a:ext cx="21590" cy="24765"/>
            </a:xfrm>
            <a:custGeom>
              <a:avLst/>
              <a:gdLst/>
              <a:ahLst/>
              <a:cxnLst/>
              <a:rect l="l" t="t" r="r" b="b"/>
              <a:pathLst>
                <a:path w="21589" h="24764">
                  <a:moveTo>
                    <a:pt x="21336" y="0"/>
                  </a:moveTo>
                  <a:lnTo>
                    <a:pt x="0" y="0"/>
                  </a:lnTo>
                  <a:lnTo>
                    <a:pt x="0" y="24383"/>
                  </a:lnTo>
                  <a:lnTo>
                    <a:pt x="21336" y="24383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400">
                <a:highlight>
                  <a:srgbClr val="FFFF00"/>
                </a:highlight>
              </a:endParaRPr>
            </a:p>
          </p:txBody>
        </p:sp>
        <p:pic>
          <p:nvPicPr>
            <p:cNvPr id="276" name="object 276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2673096" y="4882896"/>
              <a:ext cx="86868" cy="138684"/>
            </a:xfrm>
            <a:prstGeom prst="rect">
              <a:avLst/>
            </a:prstGeom>
          </p:spPr>
        </p:pic>
        <p:pic>
          <p:nvPicPr>
            <p:cNvPr id="277" name="object 277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2792028" y="4888992"/>
              <a:ext cx="91221" cy="132588"/>
            </a:xfrm>
            <a:prstGeom prst="rect">
              <a:avLst/>
            </a:prstGeom>
          </p:spPr>
        </p:pic>
        <p:pic>
          <p:nvPicPr>
            <p:cNvPr id="278" name="object 278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2912364" y="4922520"/>
              <a:ext cx="73152" cy="76200"/>
            </a:xfrm>
            <a:prstGeom prst="rect">
              <a:avLst/>
            </a:prstGeom>
          </p:spPr>
        </p:pic>
        <p:pic>
          <p:nvPicPr>
            <p:cNvPr id="279" name="object 279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3015996" y="4890516"/>
              <a:ext cx="91440" cy="129540"/>
            </a:xfrm>
            <a:prstGeom prst="rect">
              <a:avLst/>
            </a:prstGeom>
          </p:spPr>
        </p:pic>
        <p:pic>
          <p:nvPicPr>
            <p:cNvPr id="280" name="object 280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3134868" y="4888992"/>
              <a:ext cx="88392" cy="131064"/>
            </a:xfrm>
            <a:prstGeom prst="rect">
              <a:avLst/>
            </a:prstGeom>
          </p:spPr>
        </p:pic>
        <p:pic>
          <p:nvPicPr>
            <p:cNvPr id="281" name="object 281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3256869" y="4888992"/>
              <a:ext cx="91199" cy="132588"/>
            </a:xfrm>
            <a:prstGeom prst="rect">
              <a:avLst/>
            </a:prstGeom>
          </p:spPr>
        </p:pic>
      </p:grpSp>
      <p:pic>
        <p:nvPicPr>
          <p:cNvPr id="282" name="object 282"/>
          <p:cNvPicPr/>
          <p:nvPr/>
        </p:nvPicPr>
        <p:blipFill>
          <a:blip r:embed="rId161" cstate="print"/>
          <a:stretch>
            <a:fillRect/>
          </a:stretch>
        </p:blipFill>
        <p:spPr>
          <a:xfrm>
            <a:off x="2583179" y="5196840"/>
            <a:ext cx="681169" cy="132587"/>
          </a:xfrm>
          <a:prstGeom prst="rect">
            <a:avLst/>
          </a:prstGeom>
        </p:spPr>
      </p:pic>
      <p:sp>
        <p:nvSpPr>
          <p:cNvPr id="283" name="object 283"/>
          <p:cNvSpPr/>
          <p:nvPr/>
        </p:nvSpPr>
        <p:spPr>
          <a:xfrm>
            <a:off x="2493264" y="5099303"/>
            <a:ext cx="871855" cy="18415"/>
          </a:xfrm>
          <a:custGeom>
            <a:avLst/>
            <a:gdLst/>
            <a:ahLst/>
            <a:cxnLst/>
            <a:rect l="l" t="t" r="r" b="b"/>
            <a:pathLst>
              <a:path w="871854" h="18414">
                <a:moveTo>
                  <a:pt x="871727" y="0"/>
                </a:moveTo>
                <a:lnTo>
                  <a:pt x="0" y="0"/>
                </a:lnTo>
                <a:lnTo>
                  <a:pt x="0" y="18288"/>
                </a:lnTo>
                <a:lnTo>
                  <a:pt x="871727" y="18288"/>
                </a:lnTo>
                <a:lnTo>
                  <a:pt x="8717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>
              <a:highlight>
                <a:srgbClr val="FFFF00"/>
              </a:highlight>
            </a:endParaRPr>
          </a:p>
        </p:txBody>
      </p:sp>
      <p:sp>
        <p:nvSpPr>
          <p:cNvPr id="284" name="object 284"/>
          <p:cNvSpPr/>
          <p:nvPr/>
        </p:nvSpPr>
        <p:spPr>
          <a:xfrm>
            <a:off x="3462528" y="5065776"/>
            <a:ext cx="170815" cy="76200"/>
          </a:xfrm>
          <a:custGeom>
            <a:avLst/>
            <a:gdLst/>
            <a:ahLst/>
            <a:cxnLst/>
            <a:rect l="l" t="t" r="r" b="b"/>
            <a:pathLst>
              <a:path w="170814" h="76200">
                <a:moveTo>
                  <a:pt x="170688" y="57912"/>
                </a:moveTo>
                <a:lnTo>
                  <a:pt x="0" y="57912"/>
                </a:lnTo>
                <a:lnTo>
                  <a:pt x="0" y="76200"/>
                </a:lnTo>
                <a:lnTo>
                  <a:pt x="170688" y="76200"/>
                </a:lnTo>
                <a:lnTo>
                  <a:pt x="170688" y="57912"/>
                </a:lnTo>
                <a:close/>
              </a:path>
              <a:path w="170814" h="76200">
                <a:moveTo>
                  <a:pt x="170688" y="0"/>
                </a:moveTo>
                <a:lnTo>
                  <a:pt x="0" y="0"/>
                </a:lnTo>
                <a:lnTo>
                  <a:pt x="0" y="18288"/>
                </a:lnTo>
                <a:lnTo>
                  <a:pt x="170688" y="18288"/>
                </a:lnTo>
                <a:lnTo>
                  <a:pt x="1706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>
              <a:highlight>
                <a:srgbClr val="FFFF00"/>
              </a:highlight>
            </a:endParaRPr>
          </a:p>
        </p:txBody>
      </p:sp>
      <p:grpSp>
        <p:nvGrpSpPr>
          <p:cNvPr id="285" name="object 285"/>
          <p:cNvGrpSpPr/>
          <p:nvPr/>
        </p:nvGrpSpPr>
        <p:grpSpPr>
          <a:xfrm>
            <a:off x="3752088" y="4986528"/>
            <a:ext cx="806450" cy="201295"/>
            <a:chOff x="3752088" y="4986528"/>
            <a:chExt cx="806450" cy="201295"/>
          </a:xfrm>
        </p:grpSpPr>
        <p:pic>
          <p:nvPicPr>
            <p:cNvPr id="286" name="object 286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3752088" y="4994148"/>
              <a:ext cx="121920" cy="193548"/>
            </a:xfrm>
            <a:prstGeom prst="rect">
              <a:avLst/>
            </a:prstGeom>
          </p:spPr>
        </p:pic>
        <p:sp>
          <p:nvSpPr>
            <p:cNvPr id="287" name="object 287"/>
            <p:cNvSpPr/>
            <p:nvPr/>
          </p:nvSpPr>
          <p:spPr>
            <a:xfrm>
              <a:off x="3906012" y="5152644"/>
              <a:ext cx="29209" cy="33655"/>
            </a:xfrm>
            <a:custGeom>
              <a:avLst/>
              <a:gdLst/>
              <a:ahLst/>
              <a:cxnLst/>
              <a:rect l="l" t="t" r="r" b="b"/>
              <a:pathLst>
                <a:path w="29210" h="33654">
                  <a:moveTo>
                    <a:pt x="28956" y="0"/>
                  </a:moveTo>
                  <a:lnTo>
                    <a:pt x="0" y="0"/>
                  </a:lnTo>
                  <a:lnTo>
                    <a:pt x="0" y="33527"/>
                  </a:lnTo>
                  <a:lnTo>
                    <a:pt x="28956" y="33527"/>
                  </a:lnTo>
                  <a:lnTo>
                    <a:pt x="289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400">
                <a:highlight>
                  <a:srgbClr val="FFFF00"/>
                </a:highlight>
              </a:endParaRPr>
            </a:p>
          </p:txBody>
        </p:sp>
        <p:pic>
          <p:nvPicPr>
            <p:cNvPr id="288" name="object 288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3968496" y="4994148"/>
              <a:ext cx="121919" cy="193548"/>
            </a:xfrm>
            <a:prstGeom prst="rect">
              <a:avLst/>
            </a:prstGeom>
          </p:spPr>
        </p:pic>
        <p:pic>
          <p:nvPicPr>
            <p:cNvPr id="289" name="object 289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4133088" y="4994148"/>
              <a:ext cx="109727" cy="192024"/>
            </a:xfrm>
            <a:prstGeom prst="rect">
              <a:avLst/>
            </a:prstGeom>
          </p:spPr>
        </p:pic>
        <p:pic>
          <p:nvPicPr>
            <p:cNvPr id="290" name="object 290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4282440" y="4994148"/>
              <a:ext cx="117348" cy="192024"/>
            </a:xfrm>
            <a:prstGeom prst="rect">
              <a:avLst/>
            </a:prstGeom>
          </p:spPr>
        </p:pic>
        <p:pic>
          <p:nvPicPr>
            <p:cNvPr id="291" name="object 291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4442460" y="4986528"/>
              <a:ext cx="115824" cy="201168"/>
            </a:xfrm>
            <a:prstGeom prst="rect">
              <a:avLst/>
            </a:prstGeom>
          </p:spPr>
        </p:pic>
      </p:grpSp>
      <p:grpSp>
        <p:nvGrpSpPr>
          <p:cNvPr id="292" name="object 292"/>
          <p:cNvGrpSpPr/>
          <p:nvPr/>
        </p:nvGrpSpPr>
        <p:grpSpPr>
          <a:xfrm>
            <a:off x="4651247" y="4949952"/>
            <a:ext cx="341630" cy="238125"/>
            <a:chOff x="4651247" y="4949952"/>
            <a:chExt cx="341630" cy="238125"/>
          </a:xfrm>
        </p:grpSpPr>
        <p:pic>
          <p:nvPicPr>
            <p:cNvPr id="293" name="object 293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4651247" y="5050536"/>
              <a:ext cx="231648" cy="137159"/>
            </a:xfrm>
            <a:prstGeom prst="rect">
              <a:avLst/>
            </a:prstGeom>
          </p:spPr>
        </p:pic>
        <p:pic>
          <p:nvPicPr>
            <p:cNvPr id="294" name="object 294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4905755" y="4949952"/>
              <a:ext cx="86868" cy="134112"/>
            </a:xfrm>
            <a:prstGeom prst="rect">
              <a:avLst/>
            </a:prstGeom>
          </p:spPr>
        </p:pic>
      </p:grpSp>
      <p:grpSp>
        <p:nvGrpSpPr>
          <p:cNvPr id="295" name="object 295"/>
          <p:cNvGrpSpPr/>
          <p:nvPr/>
        </p:nvGrpSpPr>
        <p:grpSpPr>
          <a:xfrm>
            <a:off x="812291" y="5536692"/>
            <a:ext cx="937260" cy="243840"/>
            <a:chOff x="812291" y="5536692"/>
            <a:chExt cx="937260" cy="243840"/>
          </a:xfrm>
        </p:grpSpPr>
        <p:pic>
          <p:nvPicPr>
            <p:cNvPr id="296" name="object 296"/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812291" y="5550408"/>
              <a:ext cx="268223" cy="182880"/>
            </a:xfrm>
            <a:prstGeom prst="rect">
              <a:avLst/>
            </a:prstGeom>
          </p:spPr>
        </p:pic>
        <p:sp>
          <p:nvSpPr>
            <p:cNvPr id="297" name="object 297"/>
            <p:cNvSpPr/>
            <p:nvPr/>
          </p:nvSpPr>
          <p:spPr>
            <a:xfrm>
              <a:off x="1115567" y="5536692"/>
              <a:ext cx="22860" cy="195580"/>
            </a:xfrm>
            <a:custGeom>
              <a:avLst/>
              <a:gdLst/>
              <a:ahLst/>
              <a:cxnLst/>
              <a:rect l="l" t="t" r="r" b="b"/>
              <a:pathLst>
                <a:path w="22859" h="195579">
                  <a:moveTo>
                    <a:pt x="19812" y="193548"/>
                  </a:moveTo>
                  <a:lnTo>
                    <a:pt x="3047" y="193548"/>
                  </a:lnTo>
                  <a:lnTo>
                    <a:pt x="4571" y="195072"/>
                  </a:lnTo>
                  <a:lnTo>
                    <a:pt x="18287" y="195072"/>
                  </a:lnTo>
                  <a:lnTo>
                    <a:pt x="19812" y="193548"/>
                  </a:lnTo>
                  <a:close/>
                </a:path>
                <a:path w="22859" h="195579">
                  <a:moveTo>
                    <a:pt x="21335" y="1524"/>
                  </a:moveTo>
                  <a:lnTo>
                    <a:pt x="1523" y="1524"/>
                  </a:lnTo>
                  <a:lnTo>
                    <a:pt x="0" y="3048"/>
                  </a:lnTo>
                  <a:lnTo>
                    <a:pt x="0" y="193548"/>
                  </a:lnTo>
                  <a:lnTo>
                    <a:pt x="21335" y="193548"/>
                  </a:lnTo>
                  <a:lnTo>
                    <a:pt x="22859" y="192024"/>
                  </a:lnTo>
                  <a:lnTo>
                    <a:pt x="22859" y="3048"/>
                  </a:lnTo>
                  <a:lnTo>
                    <a:pt x="21335" y="3048"/>
                  </a:lnTo>
                  <a:lnTo>
                    <a:pt x="21335" y="1524"/>
                  </a:lnTo>
                  <a:close/>
                </a:path>
                <a:path w="22859" h="195579">
                  <a:moveTo>
                    <a:pt x="15240" y="0"/>
                  </a:moveTo>
                  <a:lnTo>
                    <a:pt x="7619" y="0"/>
                  </a:lnTo>
                  <a:lnTo>
                    <a:pt x="6095" y="1524"/>
                  </a:lnTo>
                  <a:lnTo>
                    <a:pt x="16763" y="1524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400">
                <a:highlight>
                  <a:srgbClr val="FFFF00"/>
                </a:highlight>
              </a:endParaRPr>
            </a:p>
          </p:txBody>
        </p:sp>
        <p:pic>
          <p:nvPicPr>
            <p:cNvPr id="298" name="object 298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1171955" y="5596128"/>
              <a:ext cx="124968" cy="137160"/>
            </a:xfrm>
            <a:prstGeom prst="rect">
              <a:avLst/>
            </a:prstGeom>
          </p:spPr>
        </p:pic>
        <p:pic>
          <p:nvPicPr>
            <p:cNvPr id="299" name="object 299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1322831" y="5596128"/>
              <a:ext cx="99059" cy="137160"/>
            </a:xfrm>
            <a:prstGeom prst="rect">
              <a:avLst/>
            </a:prstGeom>
          </p:spPr>
        </p:pic>
        <p:sp>
          <p:nvSpPr>
            <p:cNvPr id="300" name="object 300"/>
            <p:cNvSpPr/>
            <p:nvPr/>
          </p:nvSpPr>
          <p:spPr>
            <a:xfrm>
              <a:off x="1449323" y="5545836"/>
              <a:ext cx="29209" cy="186055"/>
            </a:xfrm>
            <a:custGeom>
              <a:avLst/>
              <a:gdLst/>
              <a:ahLst/>
              <a:cxnLst/>
              <a:rect l="l" t="t" r="r" b="b"/>
              <a:pathLst>
                <a:path w="29209" h="186054">
                  <a:moveTo>
                    <a:pt x="22859" y="184403"/>
                  </a:moveTo>
                  <a:lnTo>
                    <a:pt x="6095" y="184403"/>
                  </a:lnTo>
                  <a:lnTo>
                    <a:pt x="7619" y="185927"/>
                  </a:lnTo>
                  <a:lnTo>
                    <a:pt x="21335" y="185927"/>
                  </a:lnTo>
                  <a:lnTo>
                    <a:pt x="22859" y="184403"/>
                  </a:lnTo>
                  <a:close/>
                </a:path>
                <a:path w="29209" h="186054">
                  <a:moveTo>
                    <a:pt x="25907" y="53339"/>
                  </a:moveTo>
                  <a:lnTo>
                    <a:pt x="4571" y="53339"/>
                  </a:lnTo>
                  <a:lnTo>
                    <a:pt x="3047" y="54863"/>
                  </a:lnTo>
                  <a:lnTo>
                    <a:pt x="3047" y="182879"/>
                  </a:lnTo>
                  <a:lnTo>
                    <a:pt x="4571" y="184403"/>
                  </a:lnTo>
                  <a:lnTo>
                    <a:pt x="25907" y="184403"/>
                  </a:lnTo>
                  <a:lnTo>
                    <a:pt x="25907" y="53339"/>
                  </a:lnTo>
                  <a:close/>
                </a:path>
                <a:path w="29209" h="186054">
                  <a:moveTo>
                    <a:pt x="21335" y="51815"/>
                  </a:moveTo>
                  <a:lnTo>
                    <a:pt x="7619" y="51815"/>
                  </a:lnTo>
                  <a:lnTo>
                    <a:pt x="6095" y="53339"/>
                  </a:lnTo>
                  <a:lnTo>
                    <a:pt x="22859" y="53339"/>
                  </a:lnTo>
                  <a:lnTo>
                    <a:pt x="21335" y="51815"/>
                  </a:lnTo>
                  <a:close/>
                </a:path>
                <a:path w="29209" h="186054">
                  <a:moveTo>
                    <a:pt x="19812" y="0"/>
                  </a:moveTo>
                  <a:lnTo>
                    <a:pt x="9143" y="0"/>
                  </a:lnTo>
                  <a:lnTo>
                    <a:pt x="3047" y="3047"/>
                  </a:lnTo>
                  <a:lnTo>
                    <a:pt x="0" y="9143"/>
                  </a:lnTo>
                  <a:lnTo>
                    <a:pt x="0" y="19811"/>
                  </a:lnTo>
                  <a:lnTo>
                    <a:pt x="3047" y="25907"/>
                  </a:lnTo>
                  <a:lnTo>
                    <a:pt x="6095" y="27431"/>
                  </a:lnTo>
                  <a:lnTo>
                    <a:pt x="24384" y="27431"/>
                  </a:lnTo>
                  <a:lnTo>
                    <a:pt x="25907" y="24383"/>
                  </a:lnTo>
                  <a:lnTo>
                    <a:pt x="27431" y="22859"/>
                  </a:lnTo>
                  <a:lnTo>
                    <a:pt x="28956" y="19811"/>
                  </a:lnTo>
                  <a:lnTo>
                    <a:pt x="28956" y="9143"/>
                  </a:lnTo>
                  <a:lnTo>
                    <a:pt x="27431" y="4571"/>
                  </a:lnTo>
                  <a:lnTo>
                    <a:pt x="24384" y="1523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400">
                <a:highlight>
                  <a:srgbClr val="FFFF00"/>
                </a:highlight>
              </a:endParaRPr>
            </a:p>
          </p:txBody>
        </p:sp>
        <p:pic>
          <p:nvPicPr>
            <p:cNvPr id="301" name="object 301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1501140" y="5564124"/>
              <a:ext cx="248411" cy="216407"/>
            </a:xfrm>
            <a:prstGeom prst="rect">
              <a:avLst/>
            </a:prstGeom>
          </p:spPr>
        </p:pic>
      </p:grpSp>
      <p:pic>
        <p:nvPicPr>
          <p:cNvPr id="302" name="object 302"/>
          <p:cNvPicPr/>
          <p:nvPr/>
        </p:nvPicPr>
        <p:blipFill>
          <a:blip r:embed="rId173" cstate="print"/>
          <a:stretch>
            <a:fillRect/>
          </a:stretch>
        </p:blipFill>
        <p:spPr>
          <a:xfrm>
            <a:off x="1842516" y="5550408"/>
            <a:ext cx="152400" cy="181356"/>
          </a:xfrm>
          <a:prstGeom prst="rect">
            <a:avLst/>
          </a:prstGeom>
        </p:spPr>
      </p:pic>
      <p:pic>
        <p:nvPicPr>
          <p:cNvPr id="303" name="object 303"/>
          <p:cNvPicPr/>
          <p:nvPr/>
        </p:nvPicPr>
        <p:blipFill>
          <a:blip r:embed="rId174" cstate="print"/>
          <a:stretch>
            <a:fillRect/>
          </a:stretch>
        </p:blipFill>
        <p:spPr>
          <a:xfrm>
            <a:off x="2078735" y="5614416"/>
            <a:ext cx="115824" cy="73152"/>
          </a:xfrm>
          <a:prstGeom prst="rect">
            <a:avLst/>
          </a:prstGeom>
        </p:spPr>
      </p:pic>
      <p:pic>
        <p:nvPicPr>
          <p:cNvPr id="304" name="object 304"/>
          <p:cNvPicPr/>
          <p:nvPr/>
        </p:nvPicPr>
        <p:blipFill>
          <a:blip r:embed="rId175" cstate="print"/>
          <a:stretch>
            <a:fillRect/>
          </a:stretch>
        </p:blipFill>
        <p:spPr>
          <a:xfrm>
            <a:off x="2287523" y="5431535"/>
            <a:ext cx="117348" cy="170687"/>
          </a:xfrm>
          <a:prstGeom prst="rect">
            <a:avLst/>
          </a:prstGeom>
        </p:spPr>
      </p:pic>
      <p:pic>
        <p:nvPicPr>
          <p:cNvPr id="305" name="object 305"/>
          <p:cNvPicPr/>
          <p:nvPr/>
        </p:nvPicPr>
        <p:blipFill>
          <a:blip r:embed="rId176" cstate="print"/>
          <a:stretch>
            <a:fillRect/>
          </a:stretch>
        </p:blipFill>
        <p:spPr>
          <a:xfrm>
            <a:off x="2279904" y="5739384"/>
            <a:ext cx="128015" cy="134112"/>
          </a:xfrm>
          <a:prstGeom prst="rect">
            <a:avLst/>
          </a:prstGeom>
        </p:spPr>
      </p:pic>
      <p:sp>
        <p:nvSpPr>
          <p:cNvPr id="306" name="object 306"/>
          <p:cNvSpPr/>
          <p:nvPr/>
        </p:nvSpPr>
        <p:spPr>
          <a:xfrm>
            <a:off x="2276855" y="5644896"/>
            <a:ext cx="151130" cy="18415"/>
          </a:xfrm>
          <a:custGeom>
            <a:avLst/>
            <a:gdLst/>
            <a:ahLst/>
            <a:cxnLst/>
            <a:rect l="l" t="t" r="r" b="b"/>
            <a:pathLst>
              <a:path w="151130" h="18414">
                <a:moveTo>
                  <a:pt x="150876" y="0"/>
                </a:moveTo>
                <a:lnTo>
                  <a:pt x="0" y="0"/>
                </a:lnTo>
                <a:lnTo>
                  <a:pt x="0" y="18287"/>
                </a:lnTo>
                <a:lnTo>
                  <a:pt x="150876" y="18287"/>
                </a:lnTo>
                <a:lnTo>
                  <a:pt x="1508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>
              <a:highlight>
                <a:srgbClr val="FFFF00"/>
              </a:highlight>
            </a:endParaRPr>
          </a:p>
        </p:txBody>
      </p:sp>
      <p:sp>
        <p:nvSpPr>
          <p:cNvPr id="307" name="object 307"/>
          <p:cNvSpPr/>
          <p:nvPr/>
        </p:nvSpPr>
        <p:spPr>
          <a:xfrm>
            <a:off x="2525268" y="5611367"/>
            <a:ext cx="172720" cy="76200"/>
          </a:xfrm>
          <a:custGeom>
            <a:avLst/>
            <a:gdLst/>
            <a:ahLst/>
            <a:cxnLst/>
            <a:rect l="l" t="t" r="r" b="b"/>
            <a:pathLst>
              <a:path w="172719" h="76200">
                <a:moveTo>
                  <a:pt x="172212" y="57912"/>
                </a:moveTo>
                <a:lnTo>
                  <a:pt x="0" y="57912"/>
                </a:lnTo>
                <a:lnTo>
                  <a:pt x="0" y="76200"/>
                </a:lnTo>
                <a:lnTo>
                  <a:pt x="172212" y="76200"/>
                </a:lnTo>
                <a:lnTo>
                  <a:pt x="172212" y="57912"/>
                </a:lnTo>
                <a:close/>
              </a:path>
              <a:path w="172719" h="76200">
                <a:moveTo>
                  <a:pt x="172212" y="0"/>
                </a:moveTo>
                <a:lnTo>
                  <a:pt x="0" y="0"/>
                </a:lnTo>
                <a:lnTo>
                  <a:pt x="0" y="18288"/>
                </a:lnTo>
                <a:lnTo>
                  <a:pt x="172212" y="18288"/>
                </a:lnTo>
                <a:lnTo>
                  <a:pt x="1722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>
              <a:highlight>
                <a:srgbClr val="FFFF00"/>
              </a:highlight>
            </a:endParaRPr>
          </a:p>
        </p:txBody>
      </p:sp>
      <p:grpSp>
        <p:nvGrpSpPr>
          <p:cNvPr id="308" name="object 308"/>
          <p:cNvGrpSpPr/>
          <p:nvPr/>
        </p:nvGrpSpPr>
        <p:grpSpPr>
          <a:xfrm>
            <a:off x="3035867" y="5428488"/>
            <a:ext cx="615950" cy="139065"/>
            <a:chOff x="3035867" y="5428488"/>
            <a:chExt cx="615950" cy="139065"/>
          </a:xfrm>
        </p:grpSpPr>
        <p:pic>
          <p:nvPicPr>
            <p:cNvPr id="309" name="object 309"/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3035867" y="5433060"/>
              <a:ext cx="89738" cy="134112"/>
            </a:xfrm>
            <a:prstGeom prst="rect">
              <a:avLst/>
            </a:prstGeom>
          </p:spPr>
        </p:pic>
        <p:sp>
          <p:nvSpPr>
            <p:cNvPr id="310" name="object 310"/>
            <p:cNvSpPr/>
            <p:nvPr/>
          </p:nvSpPr>
          <p:spPr>
            <a:xfrm>
              <a:off x="3153155" y="5541264"/>
              <a:ext cx="21590" cy="24765"/>
            </a:xfrm>
            <a:custGeom>
              <a:avLst/>
              <a:gdLst/>
              <a:ahLst/>
              <a:cxnLst/>
              <a:rect l="l" t="t" r="r" b="b"/>
              <a:pathLst>
                <a:path w="21589" h="24764">
                  <a:moveTo>
                    <a:pt x="21335" y="0"/>
                  </a:moveTo>
                  <a:lnTo>
                    <a:pt x="0" y="0"/>
                  </a:lnTo>
                  <a:lnTo>
                    <a:pt x="0" y="24383"/>
                  </a:lnTo>
                  <a:lnTo>
                    <a:pt x="21335" y="24383"/>
                  </a:lnTo>
                  <a:lnTo>
                    <a:pt x="213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400">
                <a:highlight>
                  <a:srgbClr val="FFFF00"/>
                </a:highlight>
              </a:endParaRPr>
            </a:p>
          </p:txBody>
        </p:sp>
        <p:pic>
          <p:nvPicPr>
            <p:cNvPr id="311" name="object 311"/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3198935" y="5433060"/>
              <a:ext cx="89738" cy="134112"/>
            </a:xfrm>
            <a:prstGeom prst="rect">
              <a:avLst/>
            </a:prstGeom>
          </p:spPr>
        </p:pic>
        <p:pic>
          <p:nvPicPr>
            <p:cNvPr id="312" name="object 312"/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3323843" y="5434584"/>
              <a:ext cx="85343" cy="129540"/>
            </a:xfrm>
            <a:prstGeom prst="rect">
              <a:avLst/>
            </a:prstGeom>
          </p:spPr>
        </p:pic>
        <p:pic>
          <p:nvPicPr>
            <p:cNvPr id="313" name="object 313"/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3439667" y="5433060"/>
              <a:ext cx="88392" cy="131064"/>
            </a:xfrm>
            <a:prstGeom prst="rect">
              <a:avLst/>
            </a:prstGeom>
          </p:spPr>
        </p:pic>
        <p:pic>
          <p:nvPicPr>
            <p:cNvPr id="314" name="object 314"/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3564636" y="5428488"/>
              <a:ext cx="86867" cy="138683"/>
            </a:xfrm>
            <a:prstGeom prst="rect">
              <a:avLst/>
            </a:prstGeom>
          </p:spPr>
        </p:pic>
      </p:grpSp>
      <p:grpSp>
        <p:nvGrpSpPr>
          <p:cNvPr id="315" name="object 315"/>
          <p:cNvGrpSpPr/>
          <p:nvPr/>
        </p:nvGrpSpPr>
        <p:grpSpPr>
          <a:xfrm>
            <a:off x="2863595" y="5644896"/>
            <a:ext cx="1016635" cy="230504"/>
            <a:chOff x="2863595" y="5644896"/>
            <a:chExt cx="1016635" cy="230504"/>
          </a:xfrm>
        </p:grpSpPr>
        <p:pic>
          <p:nvPicPr>
            <p:cNvPr id="316" name="object 316"/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2875847" y="5742431"/>
              <a:ext cx="89738" cy="132587"/>
            </a:xfrm>
            <a:prstGeom prst="rect">
              <a:avLst/>
            </a:prstGeom>
          </p:spPr>
        </p:pic>
        <p:sp>
          <p:nvSpPr>
            <p:cNvPr id="317" name="object 317"/>
            <p:cNvSpPr/>
            <p:nvPr/>
          </p:nvSpPr>
          <p:spPr>
            <a:xfrm>
              <a:off x="2993135" y="5849111"/>
              <a:ext cx="21590" cy="24765"/>
            </a:xfrm>
            <a:custGeom>
              <a:avLst/>
              <a:gdLst/>
              <a:ahLst/>
              <a:cxnLst/>
              <a:rect l="l" t="t" r="r" b="b"/>
              <a:pathLst>
                <a:path w="21589" h="24764">
                  <a:moveTo>
                    <a:pt x="21336" y="0"/>
                  </a:moveTo>
                  <a:lnTo>
                    <a:pt x="0" y="0"/>
                  </a:lnTo>
                  <a:lnTo>
                    <a:pt x="0" y="24383"/>
                  </a:lnTo>
                  <a:lnTo>
                    <a:pt x="21336" y="24383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400">
                <a:highlight>
                  <a:srgbClr val="FFFF00"/>
                </a:highlight>
              </a:endParaRPr>
            </a:p>
          </p:txBody>
        </p:sp>
        <p:pic>
          <p:nvPicPr>
            <p:cNvPr id="318" name="object 318"/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3037331" y="5742431"/>
              <a:ext cx="88392" cy="131063"/>
            </a:xfrm>
            <a:prstGeom prst="rect">
              <a:avLst/>
            </a:prstGeom>
          </p:spPr>
        </p:pic>
        <p:pic>
          <p:nvPicPr>
            <p:cNvPr id="319" name="object 319"/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3162299" y="5736335"/>
              <a:ext cx="85343" cy="138683"/>
            </a:xfrm>
            <a:prstGeom prst="rect">
              <a:avLst/>
            </a:prstGeom>
          </p:spPr>
        </p:pic>
        <p:pic>
          <p:nvPicPr>
            <p:cNvPr id="320" name="object 320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3279647" y="5775959"/>
              <a:ext cx="73151" cy="76200"/>
            </a:xfrm>
            <a:prstGeom prst="rect">
              <a:avLst/>
            </a:prstGeom>
          </p:spPr>
        </p:pic>
        <p:pic>
          <p:nvPicPr>
            <p:cNvPr id="321" name="object 321"/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3372611" y="5771387"/>
              <a:ext cx="129539" cy="103631"/>
            </a:xfrm>
            <a:prstGeom prst="rect">
              <a:avLst/>
            </a:prstGeom>
          </p:spPr>
        </p:pic>
        <p:pic>
          <p:nvPicPr>
            <p:cNvPr id="322" name="object 322"/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3523487" y="5775959"/>
              <a:ext cx="73151" cy="76200"/>
            </a:xfrm>
            <a:prstGeom prst="rect">
              <a:avLst/>
            </a:prstGeom>
          </p:spPr>
        </p:pic>
        <p:pic>
          <p:nvPicPr>
            <p:cNvPr id="323" name="object 323"/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3616451" y="5740907"/>
              <a:ext cx="128015" cy="132587"/>
            </a:xfrm>
            <a:prstGeom prst="rect">
              <a:avLst/>
            </a:prstGeom>
          </p:spPr>
        </p:pic>
        <p:pic>
          <p:nvPicPr>
            <p:cNvPr id="324" name="object 324"/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3776471" y="5707379"/>
              <a:ext cx="73151" cy="103631"/>
            </a:xfrm>
            <a:prstGeom prst="rect">
              <a:avLst/>
            </a:prstGeom>
          </p:spPr>
        </p:pic>
        <p:sp>
          <p:nvSpPr>
            <p:cNvPr id="325" name="object 325"/>
            <p:cNvSpPr/>
            <p:nvPr/>
          </p:nvSpPr>
          <p:spPr>
            <a:xfrm>
              <a:off x="2863595" y="5644896"/>
              <a:ext cx="1016635" cy="18415"/>
            </a:xfrm>
            <a:custGeom>
              <a:avLst/>
              <a:gdLst/>
              <a:ahLst/>
              <a:cxnLst/>
              <a:rect l="l" t="t" r="r" b="b"/>
              <a:pathLst>
                <a:path w="1016635" h="18414">
                  <a:moveTo>
                    <a:pt x="1016507" y="0"/>
                  </a:moveTo>
                  <a:lnTo>
                    <a:pt x="0" y="0"/>
                  </a:lnTo>
                  <a:lnTo>
                    <a:pt x="0" y="18287"/>
                  </a:lnTo>
                  <a:lnTo>
                    <a:pt x="1016507" y="18287"/>
                  </a:lnTo>
                  <a:lnTo>
                    <a:pt x="10165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400">
                <a:highlight>
                  <a:srgbClr val="FFFF00"/>
                </a:highlight>
              </a:endParaRPr>
            </a:p>
          </p:txBody>
        </p:sp>
      </p:grpSp>
      <p:sp>
        <p:nvSpPr>
          <p:cNvPr id="326" name="object 326"/>
          <p:cNvSpPr/>
          <p:nvPr/>
        </p:nvSpPr>
        <p:spPr>
          <a:xfrm>
            <a:off x="3974592" y="5611367"/>
            <a:ext cx="170815" cy="76200"/>
          </a:xfrm>
          <a:custGeom>
            <a:avLst/>
            <a:gdLst/>
            <a:ahLst/>
            <a:cxnLst/>
            <a:rect l="l" t="t" r="r" b="b"/>
            <a:pathLst>
              <a:path w="170814" h="76200">
                <a:moveTo>
                  <a:pt x="170688" y="57912"/>
                </a:moveTo>
                <a:lnTo>
                  <a:pt x="0" y="57912"/>
                </a:lnTo>
                <a:lnTo>
                  <a:pt x="0" y="76200"/>
                </a:lnTo>
                <a:lnTo>
                  <a:pt x="170688" y="76200"/>
                </a:lnTo>
                <a:lnTo>
                  <a:pt x="170688" y="57912"/>
                </a:lnTo>
                <a:close/>
              </a:path>
              <a:path w="170814" h="76200">
                <a:moveTo>
                  <a:pt x="170688" y="0"/>
                </a:moveTo>
                <a:lnTo>
                  <a:pt x="0" y="0"/>
                </a:lnTo>
                <a:lnTo>
                  <a:pt x="0" y="18288"/>
                </a:lnTo>
                <a:lnTo>
                  <a:pt x="170688" y="18288"/>
                </a:lnTo>
                <a:lnTo>
                  <a:pt x="1706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>
              <a:highlight>
                <a:srgbClr val="FFFF00"/>
              </a:highlight>
            </a:endParaRPr>
          </a:p>
        </p:txBody>
      </p:sp>
      <p:grpSp>
        <p:nvGrpSpPr>
          <p:cNvPr id="327" name="object 327"/>
          <p:cNvGrpSpPr/>
          <p:nvPr/>
        </p:nvGrpSpPr>
        <p:grpSpPr>
          <a:xfrm>
            <a:off x="4262687" y="5428488"/>
            <a:ext cx="619125" cy="139065"/>
            <a:chOff x="4262687" y="5428488"/>
            <a:chExt cx="619125" cy="139065"/>
          </a:xfrm>
        </p:grpSpPr>
        <p:pic>
          <p:nvPicPr>
            <p:cNvPr id="328" name="object 328"/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4262687" y="5433060"/>
              <a:ext cx="89738" cy="134112"/>
            </a:xfrm>
            <a:prstGeom prst="rect">
              <a:avLst/>
            </a:prstGeom>
          </p:spPr>
        </p:pic>
        <p:sp>
          <p:nvSpPr>
            <p:cNvPr id="329" name="object 329"/>
            <p:cNvSpPr/>
            <p:nvPr/>
          </p:nvSpPr>
          <p:spPr>
            <a:xfrm>
              <a:off x="4379975" y="5541264"/>
              <a:ext cx="21590" cy="24765"/>
            </a:xfrm>
            <a:custGeom>
              <a:avLst/>
              <a:gdLst/>
              <a:ahLst/>
              <a:cxnLst/>
              <a:rect l="l" t="t" r="r" b="b"/>
              <a:pathLst>
                <a:path w="21589" h="24764">
                  <a:moveTo>
                    <a:pt x="21335" y="0"/>
                  </a:moveTo>
                  <a:lnTo>
                    <a:pt x="0" y="0"/>
                  </a:lnTo>
                  <a:lnTo>
                    <a:pt x="0" y="24383"/>
                  </a:lnTo>
                  <a:lnTo>
                    <a:pt x="21335" y="24383"/>
                  </a:lnTo>
                  <a:lnTo>
                    <a:pt x="213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400">
                <a:highlight>
                  <a:srgbClr val="FFFF00"/>
                </a:highlight>
              </a:endParaRPr>
            </a:p>
          </p:txBody>
        </p:sp>
        <p:pic>
          <p:nvPicPr>
            <p:cNvPr id="330" name="object 330"/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4428803" y="5433060"/>
              <a:ext cx="89738" cy="134112"/>
            </a:xfrm>
            <a:prstGeom prst="rect">
              <a:avLst/>
            </a:prstGeom>
          </p:spPr>
        </p:pic>
        <p:pic>
          <p:nvPicPr>
            <p:cNvPr id="331" name="object 331"/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4553711" y="5434584"/>
              <a:ext cx="85343" cy="129540"/>
            </a:xfrm>
            <a:prstGeom prst="rect">
              <a:avLst/>
            </a:prstGeom>
          </p:spPr>
        </p:pic>
        <p:pic>
          <p:nvPicPr>
            <p:cNvPr id="332" name="object 332"/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4674107" y="5428488"/>
              <a:ext cx="85343" cy="138683"/>
            </a:xfrm>
            <a:prstGeom prst="rect">
              <a:avLst/>
            </a:prstGeom>
          </p:spPr>
        </p:pic>
        <p:pic>
          <p:nvPicPr>
            <p:cNvPr id="333" name="object 333"/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4788407" y="5433060"/>
              <a:ext cx="92963" cy="134112"/>
            </a:xfrm>
            <a:prstGeom prst="rect">
              <a:avLst/>
            </a:prstGeom>
          </p:spPr>
        </p:pic>
      </p:grpSp>
      <p:grpSp>
        <p:nvGrpSpPr>
          <p:cNvPr id="334" name="object 334"/>
          <p:cNvGrpSpPr/>
          <p:nvPr/>
        </p:nvGrpSpPr>
        <p:grpSpPr>
          <a:xfrm>
            <a:off x="4250435" y="5644896"/>
            <a:ext cx="643255" cy="228600"/>
            <a:chOff x="4250435" y="5644896"/>
            <a:chExt cx="643255" cy="228600"/>
          </a:xfrm>
        </p:grpSpPr>
        <p:pic>
          <p:nvPicPr>
            <p:cNvPr id="335" name="object 335"/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4443983" y="5740907"/>
              <a:ext cx="128015" cy="132587"/>
            </a:xfrm>
            <a:prstGeom prst="rect">
              <a:avLst/>
            </a:prstGeom>
          </p:spPr>
        </p:pic>
        <p:pic>
          <p:nvPicPr>
            <p:cNvPr id="336" name="object 336"/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4604003" y="5707379"/>
              <a:ext cx="73151" cy="103631"/>
            </a:xfrm>
            <a:prstGeom prst="rect">
              <a:avLst/>
            </a:prstGeom>
          </p:spPr>
        </p:pic>
        <p:sp>
          <p:nvSpPr>
            <p:cNvPr id="337" name="object 337"/>
            <p:cNvSpPr/>
            <p:nvPr/>
          </p:nvSpPr>
          <p:spPr>
            <a:xfrm>
              <a:off x="4250435" y="5644896"/>
              <a:ext cx="643255" cy="18415"/>
            </a:xfrm>
            <a:custGeom>
              <a:avLst/>
              <a:gdLst/>
              <a:ahLst/>
              <a:cxnLst/>
              <a:rect l="l" t="t" r="r" b="b"/>
              <a:pathLst>
                <a:path w="643254" h="18414">
                  <a:moveTo>
                    <a:pt x="643128" y="0"/>
                  </a:moveTo>
                  <a:lnTo>
                    <a:pt x="0" y="0"/>
                  </a:lnTo>
                  <a:lnTo>
                    <a:pt x="0" y="18287"/>
                  </a:lnTo>
                  <a:lnTo>
                    <a:pt x="643128" y="18287"/>
                  </a:lnTo>
                  <a:lnTo>
                    <a:pt x="64312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400">
                <a:highlight>
                  <a:srgbClr val="FFFF00"/>
                </a:highlight>
              </a:endParaRPr>
            </a:p>
          </p:txBody>
        </p:sp>
      </p:grpSp>
      <p:sp>
        <p:nvSpPr>
          <p:cNvPr id="338" name="Slide Number Placeholder 337">
            <a:extLst>
              <a:ext uri="{FF2B5EF4-FFF2-40B4-BE49-F238E27FC236}">
                <a16:creationId xmlns:a16="http://schemas.microsoft.com/office/drawing/2014/main" id="{A67A5885-4D6F-CA47-3909-E713124BCFD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500</TotalTime>
  <Words>1160</Words>
  <Application>Microsoft Macintosh PowerPoint</Application>
  <PresentationFormat>Custom</PresentationFormat>
  <Paragraphs>459</Paragraphs>
  <Slides>137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137</vt:i4>
      </vt:variant>
    </vt:vector>
  </HeadingPairs>
  <TitlesOfParts>
    <vt:vector size="146" baseType="lpstr">
      <vt:lpstr>Arial MT</vt:lpstr>
      <vt:lpstr>Calibri</vt:lpstr>
      <vt:lpstr>Cambria</vt:lpstr>
      <vt:lpstr>Montserrat Bold</vt:lpstr>
      <vt:lpstr>Public Sans Bold</vt:lpstr>
      <vt:lpstr>Roboto</vt:lpstr>
      <vt:lpstr>Tahoma</vt:lpstr>
      <vt:lpstr>Times New Roman</vt:lpstr>
      <vt:lpstr>Office Theme</vt:lpstr>
      <vt:lpstr>PowerPoint Presentation</vt:lpstr>
      <vt:lpstr>PowerPoint Presentation</vt:lpstr>
      <vt:lpstr>Fluid Mechanics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Fluid Pressure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Fluid Dynamics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Somen Saha</cp:lastModifiedBy>
  <cp:revision>8</cp:revision>
  <dcterms:created xsi:type="dcterms:W3CDTF">2024-12-14T03:51:23Z</dcterms:created>
  <dcterms:modified xsi:type="dcterms:W3CDTF">2025-01-03T06:26:04Z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2024-12-14T00:00:00Z</vt:filetime>
  </property>
  <property fmtid="{D5CDD505-2E9C-101B-9397-08002B2CF9AE}" pid="3" name="LastSaved">
    <vt:filetime>2024-12-14T00:00:00Z</vt:filetime>
  </property>
  <property fmtid="{D5CDD505-2E9C-101B-9397-08002B2CF9AE}" pid="4" name="Producer">
    <vt:lpwstr>macOS Version 14.6.1 (Build 23G93) Quartz PDFContext</vt:lpwstr>
  </property>
</Properties>
</file>